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7" r:id="rId7"/>
    <p:sldId id="274" r:id="rId8"/>
    <p:sldId id="258" r:id="rId9"/>
    <p:sldId id="266" r:id="rId10"/>
    <p:sldId id="268" r:id="rId11"/>
    <p:sldId id="269" r:id="rId12"/>
    <p:sldId id="267" r:id="rId13"/>
    <p:sldId id="270" r:id="rId14"/>
    <p:sldId id="271" r:id="rId15"/>
    <p:sldId id="272" r:id="rId16"/>
    <p:sldId id="273" r:id="rId17"/>
    <p:sldId id="264" r:id="rId18"/>
    <p:sldId id="275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20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F33F3DB-9556-FB4A-9322-844718AA4343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1C6A931-D532-D647-81D9-ED63DA814F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188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EC10653-2340-974A-BB52-CB50C0482B88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40B67EE-4E97-1C45-B29F-5C92A2196E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514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217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0DF2F3-94DC-664E-BB70-A60864E18710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58EF4-618E-1A41-BCE7-9044586847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5799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88A4E-0833-D445-AB5A-D77FD6BC105A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C8CCE-8C84-C746-8833-A816EA9A0D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4618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09BEAA-9411-7C4F-ABD4-F9FE5F301103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EDC8F-8A69-8243-A668-24C0D7EB01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3200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92C8B3-F1E8-264A-91ED-0500D1FD29A1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04A88-BF6B-E841-8556-F744A1EED6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7841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A28220-3933-C648-8AE5-049065A5CF96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0BDC9-C8D9-EE48-9817-01FE5474F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2685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3E958A-6693-C147-B5BE-5FB85551C6E7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B2094-5A14-D549-BA5E-714BAF7473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6575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08739C-644A-8F49-B6F4-07B25C903096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8F6CA-507A-FD43-B439-FADFE7BD69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603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700C4-1D22-8441-A2E9-7A849307DAD9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62400-FEBF-174E-8A67-4EA72C4C47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5364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091D6C-A7FD-F444-A2AF-ECC1FE19002A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AFD67-FD0A-7C4B-9CEB-C2042C0B11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8610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ECC50E-EFF1-E84E-A93B-2FA6B3E14152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CFF10-D260-554D-90FA-7678CE5B8B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3475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A043FE76-9915-BB40-A94A-BE99924625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9537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51AEB4-8AD2-1E48-AEE0-89DAB303B475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78776-10D6-5941-9D65-7DBA1FBD4D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059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FDCA94E-57B3-EE4A-B01B-AA4EF01663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705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35662D3-BD1D-8543-AD1A-75BC258EF9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5815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CFAD8058-6190-5A47-A170-6487CF7601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3422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21682CAD-73C9-0C43-937C-D0C1BB9487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373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Trebuchet MS" charset="0"/>
                <a:ea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BA4220CD-AB70-6543-B575-359D50DB0C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4627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6F54ADE0-D846-C64A-BEB4-3D5F22B062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7810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F5B8BBC7-82A2-D84A-8946-0C6397F8F1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70933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3.xml"/><Relationship Id="rId8" Type="http://schemas.openxmlformats.org/officeDocument/2006/relationships/image" Target="../media/image3.jpeg"/><Relationship Id="rId9" Type="http://schemas.openxmlformats.org/officeDocument/2006/relationships/image" Target="../media/image5.jpe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-3175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41-Singapore-logo-final-ppt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0" y="4572000"/>
            <a:ext cx="3922713" cy="1760538"/>
          </a:xfrm>
          <a:prstGeom prst="rect">
            <a:avLst/>
          </a:prstGeom>
          <a:effectLst>
            <a:outerShdw blurRad="60325" dist="38100" dir="17520000" algn="tl" rotWithShape="0">
              <a:srgbClr val="000000">
                <a:alpha val="56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41-Singapore-logo-140x28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</p:sldLayoutIdLst>
  <p:transition xmlns:p14="http://schemas.microsoft.com/office/powerpoint/2010/main"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bkg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hadow_rul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41-Singapore-logo-140x288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41-Singapore-logo-140x28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902F4A8-EB00-1A47-BD22-85FD362B078F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7B59FC5-8D72-1D48-B610-30EAB6908F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 xmlns:p14="http://schemas.microsoft.com/office/powerpoint/2010/main"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cann.org/en/public-comment/public-comment-201107-en.htm%23whois-rt" TargetMode="External"/><Relationship Id="rId3" Type="http://schemas.openxmlformats.org/officeDocument/2006/relationships/hyperlink" Target="mailto:whoisrt-discussion-paper@icann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WHOIS Policy Review Team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Interaction with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the Security, Stability &amp; </a:t>
            </a:r>
            <a:r>
              <a:rPr lang="en-US" smtClean="0">
                <a:latin typeface="Calibri" charset="0"/>
                <a:ea typeface="ＭＳ Ｐゴシック" charset="0"/>
                <a:cs typeface="ＭＳ Ｐゴシック" charset="0"/>
              </a:rPr>
              <a:t>Advisory Committee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10. How can ICANN improve the accuracy of WHOIS data?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11. What lessons can be learned from approaches taken by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ccTLDs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to the accuracy of WHOIS data?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10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09678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12. Are there barriers, cost or otherwise, to compliance with WHOIS policy?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13. What are the consequences or impacts of non-compliance with WHOIS policy?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11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8598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Other Issues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85814" y="21336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14. Are there any other relevant issues that the Review Team should be aware of? Please provide details.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51774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457200" y="685800"/>
            <a:ext cx="8077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Your input is essential to the success of the review!</a:t>
            </a:r>
            <a:b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dirty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The Review Team also welcomes general comments…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5029200" y="5410200"/>
            <a:ext cx="32766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>Thank </a:t>
            </a: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You!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pic>
        <p:nvPicPr>
          <p:cNvPr id="4" name="Picture 2" descr="PPT pi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92" y="292081"/>
            <a:ext cx="8001000" cy="436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279516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46926" y="-25439"/>
            <a:ext cx="8805863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WHOIS Review Team - Background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80589" y="1600200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err="1" smtClean="0">
                <a:latin typeface="Trebuchet MS" charset="0"/>
                <a:ea typeface="ＭＳ Ｐゴシック" charset="0"/>
                <a:cs typeface="Trebuchet MS" charset="0"/>
              </a:rPr>
              <a:t>AoC</a:t>
            </a: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 mandated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Scope &amp; roadmap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Action and outreach program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Working definitions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-762000" y="-152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Discussion Paper 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52497" y="1310151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Status: Out for public comment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When: 9 June – 23 July 2011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</a:rPr>
              <a:t>Where? </a:t>
            </a: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http://www.icann.org/en/public-comment/public-comment-201107-en.htm#whois-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rt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 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</a:rPr>
              <a:t>and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whoisrt</a:t>
            </a:r>
            <a:r>
              <a:rPr lang="en-US" sz="2800" i="0" dirty="0" err="1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-discussion-paper@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icann.org</a:t>
            </a:r>
            <a:endParaRPr lang="en-US" sz="28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3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3147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Clarity of Existing Policy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33400" y="1626149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1. What measures should ICANN take to clarify its existing WHOIS Policy?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 smtClean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2. How should ICANN clarify the status of the high level principles set out in the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AoC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and the GAC principles on WHOIS?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4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1336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3. What insight can country code TLDs (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ccTLDs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) offer on their response to domestic laws and how they have or have not modified their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WHOIS policies?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5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78908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273848"/>
            <a:ext cx="8610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4. How can ICANN balance the privacy concerns of some registrants with its commitment to having accurate and complete WHOIS data publicly accessible without restriction?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6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0907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273848"/>
            <a:ext cx="8610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5. How should ICANN address concerns about the use of privacy proxy services and their impact on the accuracy and availability of the WHOIS data?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7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83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6. How effective are ICANN’s current WHOIS related compliance activities?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7. Are there any aspects of ICANN’s WHOIS commitments that are not currently enforceable?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8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5470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8. What should ICANN do to ensure its WHOIS commitments are effectively enforced?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9. Does ICANN need any additional power and/or resources to effectively enforce its existing WHOIS commitments?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9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1462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ngapore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Singapore_template_final.pot</Template>
  <TotalTime>57</TotalTime>
  <Words>426</Words>
  <Application>Microsoft Macintosh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Singapore_template_final</vt:lpstr>
      <vt:lpstr>1_Office Theme</vt:lpstr>
      <vt:lpstr>2_Office Theme</vt:lpstr>
      <vt:lpstr>3_Office Theme</vt:lpstr>
      <vt:lpstr>4_Office Theme</vt:lpstr>
      <vt:lpstr>WHOIS Policy Review Team</vt:lpstr>
      <vt:lpstr>WHOIS Review Team - Background</vt:lpstr>
      <vt:lpstr>Discussion Paper </vt:lpstr>
      <vt:lpstr>Clarity of Existing Policy</vt:lpstr>
      <vt:lpstr>Applicable Laws, Privacy Issues &amp; Proxy/Privacy</vt:lpstr>
      <vt:lpstr>Applicable Laws, Privacy Issues &amp; Proxy/Privacy</vt:lpstr>
      <vt:lpstr>Applicable Laws, Privacy Issues &amp; Proxy/Privacy</vt:lpstr>
      <vt:lpstr>ICANN’s Compliance and Enforcement Activities</vt:lpstr>
      <vt:lpstr>ICANN’s Compliance and Enforcement Activities</vt:lpstr>
      <vt:lpstr>ICANN’s Compliance and Enforcement Activities</vt:lpstr>
      <vt:lpstr>ICANN’s Compliance and Enforcement Activities</vt:lpstr>
      <vt:lpstr>Other Issues</vt:lpstr>
      <vt:lpstr>Your input is essential to the success of the review!  The Review Team also welcomes general comments…</vt:lpstr>
      <vt:lpstr>Thank You!</vt:lpstr>
    </vt:vector>
  </TitlesOfParts>
  <Manager/>
  <Company>ICANN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Lynn Lipinski</dc:creator>
  <cp:keywords/>
  <dc:description/>
  <cp:lastModifiedBy>Alice Jansen</cp:lastModifiedBy>
  <cp:revision>8</cp:revision>
  <dcterms:created xsi:type="dcterms:W3CDTF">2011-04-29T21:46:51Z</dcterms:created>
  <dcterms:modified xsi:type="dcterms:W3CDTF">2011-06-20T00:06:14Z</dcterms:modified>
  <cp:category/>
</cp:coreProperties>
</file>