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37"/>
    <p:restoredTop sz="96218"/>
  </p:normalViewPr>
  <p:slideViewPr>
    <p:cSldViewPr snapToGrid="0" snapToObjects="1">
      <p:cViewPr varScale="1">
        <p:scale>
          <a:sx n="123" d="100"/>
          <a:sy n="123" d="100"/>
        </p:scale>
        <p:origin x="392" y="-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9F3301-8423-4946-9794-5154033537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825A6B-3675-A04B-BD09-6BFB69AFAC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282F70-4A1F-F948-BB94-A9E4E11BF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F8240-187E-5C40-A652-173E41A53DA3}" type="datetimeFigureOut">
              <a:rPr lang="en-US" smtClean="0"/>
              <a:t>4/7/22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45DA73-235D-3B4B-983E-576E4FAE4D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412EA1-018E-184C-B336-4E0E931927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13B78-28F8-6D40-85AD-C37C449D81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1380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81487E-F2E4-F641-8E2C-4669E314A1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1381BE6-FDF2-A94C-8D54-C9A2BB5AFB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1AD169-F09A-AB4A-8934-34E7348E39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F8240-187E-5C40-A652-173E41A53DA3}" type="datetimeFigureOut">
              <a:rPr lang="en-US" smtClean="0"/>
              <a:t>4/7/22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0D3737-8F21-8A49-B00E-AF68313CFC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05CF0F-4FBB-5247-B54D-55ECADB3DD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13B78-28F8-6D40-85AD-C37C449D81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9951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80615AB-8C8B-8043-A168-BE734EEBD26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13448E-FAF1-A741-80DA-89549D2668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3C9A8D-4A9C-CC47-A4C8-A5CC107831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F8240-187E-5C40-A652-173E41A53DA3}" type="datetimeFigureOut">
              <a:rPr lang="en-US" smtClean="0"/>
              <a:t>4/7/22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06C57D-574A-EE42-9161-16AB9C7CEE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EA3EBC-0B28-164C-BD18-D7859B928C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13B78-28F8-6D40-85AD-C37C449D81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8586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325415-9404-AA47-9921-28360DEBE4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1779DF-BACB-324E-8157-E63591EAB9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88A4B9-DDAE-4347-9620-FD652F33BD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F8240-187E-5C40-A652-173E41A53DA3}" type="datetimeFigureOut">
              <a:rPr lang="en-US" smtClean="0"/>
              <a:t>4/7/22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512AA9-B1E7-0B4D-84D1-8A4023C735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1BA32A-0F39-B44B-A449-1452EFF83D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13B78-28F8-6D40-85AD-C37C449D81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1644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F894BC-AA99-FF46-8DC9-0056AD80E6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78F810-6D6F-F54D-9C3A-9AE443593C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DCD570-64F5-414F-9374-D0A494BA7B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F8240-187E-5C40-A652-173E41A53DA3}" type="datetimeFigureOut">
              <a:rPr lang="en-US" smtClean="0"/>
              <a:t>4/7/22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2329D5-E1DC-B847-8BE9-53A3B5BFB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4B790E-5EE1-454B-B90C-252878A33A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13B78-28F8-6D40-85AD-C37C449D81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515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FCB26E-F1B7-6744-83C0-6F1282C92E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109915-EF73-8A4F-9E33-232BB3D827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5989B3-693A-444B-AE41-8A0C0EA1B1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8125CC-355C-6E45-B7CD-2C3EE5FF9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F8240-187E-5C40-A652-173E41A53DA3}" type="datetimeFigureOut">
              <a:rPr lang="en-US" smtClean="0"/>
              <a:t>4/7/22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1F3A7F-11FD-5C40-8AFE-D86AAF529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B87BEA-9E20-E847-8AAC-FBBE17BC4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13B78-28F8-6D40-85AD-C37C449D81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669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8527D0-D612-5D41-9BB1-40D95FB5B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B8FFC2-6D46-A640-AB45-AB8F3E0A2F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00E1FF8-D1DA-5546-84AD-791CE7AF97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96E2497-A302-0443-B75D-54F51CC7766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03635CE-FF92-F141-8F04-DD2A0E02863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B3574A4-0BAF-CF4F-9042-6DE73A51C4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F8240-187E-5C40-A652-173E41A53DA3}" type="datetimeFigureOut">
              <a:rPr lang="en-US" smtClean="0"/>
              <a:t>4/7/22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FF70CC8-46AB-6847-A2A4-BBCA60C134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5B7B2F3-48DD-DA40-8BEA-FE7B2AAF56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13B78-28F8-6D40-85AD-C37C449D81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019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F53F70-217C-E545-BF90-0124CF5A51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C51627A-0E97-F042-8F25-1A4F7CAFFC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F8240-187E-5C40-A652-173E41A53DA3}" type="datetimeFigureOut">
              <a:rPr lang="en-US" smtClean="0"/>
              <a:t>4/7/22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0F4B76-4DA7-C14B-BE9A-64FCFACD07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3AF5EB-8413-5F4D-9E17-89533A5A6D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13B78-28F8-6D40-85AD-C37C449D81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204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86CBB8-8595-2146-BEE4-FF31D3B4B6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F8240-187E-5C40-A652-173E41A53DA3}" type="datetimeFigureOut">
              <a:rPr lang="en-US" smtClean="0"/>
              <a:t>4/7/22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302935-9581-2E48-A581-3BFBBB647A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E9FEFC-5AD0-C448-9C90-6BA2936273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13B78-28F8-6D40-85AD-C37C449D81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9388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A03EBF-0159-A841-8539-89A6B0A0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A50022-9C4D-7D44-AA73-45640B00B8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ED02F2-0F21-BE48-A9C6-8007EAAD6A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766C49-0347-E84B-B373-68308B03E7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F8240-187E-5C40-A652-173E41A53DA3}" type="datetimeFigureOut">
              <a:rPr lang="en-US" smtClean="0"/>
              <a:t>4/7/22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8979E2-799F-664E-B090-5EAD0B014A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8D300E-1448-394D-A731-805125907B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13B78-28F8-6D40-85AD-C37C449D81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6256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BC3544-6A3D-604B-97F0-E39553D841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09EEF8F-0667-1E49-89FC-D733C4FAC7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3AD3773-6CA6-4A44-A331-CC50912FB3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ADE7879-BE42-014F-9649-46BA3B5A3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F8240-187E-5C40-A652-173E41A53DA3}" type="datetimeFigureOut">
              <a:rPr lang="en-US" smtClean="0"/>
              <a:t>4/7/22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26C5A3-93DC-A341-89F7-4140B8039B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812E1F-2252-1F4A-97F9-5FADCDF299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13B78-28F8-6D40-85AD-C37C449D81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109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CF98523-A8C6-274C-964D-8186B34681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EF1999-9CDB-4944-90D4-DFDB105279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056417-22BF-0540-9F68-08AFD1C18B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2F8240-187E-5C40-A652-173E41A53DA3}" type="datetimeFigureOut">
              <a:rPr lang="en-US" smtClean="0"/>
              <a:t>4/7/22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83D006-6DD7-7146-9528-8AF1DE68A1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A3BA25-28CF-AC4F-B103-D240908F57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513B78-28F8-6D40-85AD-C37C449D81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878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2EE6439-D4FF-A941-B7ED-B91F50B3E176}"/>
              </a:ext>
            </a:extLst>
          </p:cNvPr>
          <p:cNvSpPr txBox="1"/>
          <p:nvPr/>
        </p:nvSpPr>
        <p:spPr>
          <a:xfrm>
            <a:off x="596348" y="702365"/>
            <a:ext cx="10972800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ICANN 74</a:t>
            </a:r>
          </a:p>
          <a:p>
            <a:endParaRPr lang="en-US" sz="2800" b="1" dirty="0"/>
          </a:p>
          <a:p>
            <a:r>
              <a:rPr lang="en-US" b="1" dirty="0"/>
              <a:t>Blocks:</a:t>
            </a:r>
          </a:p>
          <a:p>
            <a:pPr marL="285750" indent="-285750">
              <a:buFontTx/>
              <a:buChar char="-"/>
            </a:pPr>
            <a:r>
              <a:rPr lang="en-US" dirty="0"/>
              <a:t>Daily: 60, 90, 75, 60, 60 </a:t>
            </a:r>
          </a:p>
          <a:p>
            <a:endParaRPr lang="en-US" dirty="0"/>
          </a:p>
          <a:p>
            <a:r>
              <a:rPr lang="en-US" b="1" dirty="0"/>
              <a:t>Main Schedule:</a:t>
            </a:r>
          </a:p>
          <a:p>
            <a:pPr marL="285750" indent="-285750">
              <a:buFontTx/>
              <a:buChar char="-"/>
            </a:pPr>
            <a:r>
              <a:rPr lang="en-US" dirty="0"/>
              <a:t>Current topics: </a:t>
            </a:r>
            <a:r>
              <a:rPr lang="en-US" dirty="0" err="1"/>
              <a:t>SubPro</a:t>
            </a:r>
            <a:r>
              <a:rPr lang="en-US" dirty="0"/>
              <a:t> – Monday during first block (60min) – TBC (NOT un-conflicted)</a:t>
            </a:r>
          </a:p>
          <a:p>
            <a:pPr marL="285750" indent="-285750">
              <a:buFontTx/>
              <a:buChar char="-"/>
            </a:pPr>
            <a:r>
              <a:rPr lang="en-US" dirty="0"/>
              <a:t>Plenary Session: Tuesday (90min) – TBC not only for the session but also whether NOT un-conflicted …)</a:t>
            </a:r>
          </a:p>
          <a:p>
            <a:pPr marL="285750" indent="-285750">
              <a:buFontTx/>
              <a:buChar char="-"/>
            </a:pPr>
            <a:r>
              <a:rPr lang="en-US" dirty="0"/>
              <a:t>Geopolitical Forum </a:t>
            </a:r>
          </a:p>
          <a:p>
            <a:endParaRPr lang="en-US" dirty="0"/>
          </a:p>
          <a:p>
            <a:r>
              <a:rPr lang="en-US" sz="2000" b="1" dirty="0"/>
              <a:t>Meetings:</a:t>
            </a:r>
          </a:p>
          <a:p>
            <a:pPr marL="285750" indent="-285750">
              <a:buFontTx/>
              <a:buChar char="-"/>
            </a:pPr>
            <a:r>
              <a:rPr lang="en-US" sz="2000" dirty="0"/>
              <a:t>Welcome Session: slot will depend on Monday’s first session (see above)</a:t>
            </a:r>
          </a:p>
          <a:p>
            <a:pPr marL="285750" indent="-285750">
              <a:buFontTx/>
              <a:buChar char="-"/>
            </a:pPr>
            <a:r>
              <a:rPr lang="en-US" sz="2000" dirty="0"/>
              <a:t>Regional Leaders Meeting (suggested by Eduardo: Best Practice on the RALO’s rules for individuals under the individuals Mobilization work) (75min?)</a:t>
            </a:r>
          </a:p>
          <a:p>
            <a:pPr marL="285750" indent="-285750">
              <a:buFontTx/>
              <a:buChar char="-"/>
            </a:pPr>
            <a:r>
              <a:rPr lang="en-US" sz="2000" dirty="0"/>
              <a:t>Joint AFRALO-</a:t>
            </a:r>
            <a:r>
              <a:rPr lang="en-US" sz="2000" dirty="0" err="1"/>
              <a:t>AfrICANN</a:t>
            </a:r>
            <a:r>
              <a:rPr lang="en-US" sz="2000" dirty="0"/>
              <a:t> Meeting (75 or 90min?)</a:t>
            </a:r>
          </a:p>
          <a:p>
            <a:pPr marL="285750" indent="-285750">
              <a:buFontTx/>
              <a:buChar char="-"/>
            </a:pPr>
            <a:r>
              <a:rPr lang="en-US" sz="2000" dirty="0"/>
              <a:t>EURALO Meeting (90min)</a:t>
            </a:r>
          </a:p>
          <a:p>
            <a:pPr marL="285750" indent="-285750">
              <a:buFontTx/>
              <a:buChar char="-"/>
            </a:pPr>
            <a:r>
              <a:rPr lang="en-US" sz="2000" dirty="0"/>
              <a:t>Wrap Up Session (90min)</a:t>
            </a:r>
          </a:p>
          <a:p>
            <a:pPr marL="285750" indent="-285750">
              <a:buFontTx/>
              <a:buChar char="-"/>
            </a:pPr>
            <a:endParaRPr lang="en-US" sz="2000" dirty="0"/>
          </a:p>
          <a:p>
            <a:endParaRPr lang="en-US" sz="2000" dirty="0"/>
          </a:p>
          <a:p>
            <a:pPr marL="285750" indent="-285750">
              <a:buFontTx/>
              <a:buChar char="-"/>
            </a:pPr>
            <a:endParaRPr lang="en-US" dirty="0"/>
          </a:p>
          <a:p>
            <a:pPr marL="285750" indent="-285750">
              <a:buFontTx/>
              <a:buChar char="-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03956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118</Words>
  <Application>Microsoft Macintosh PowerPoint</Application>
  <PresentationFormat>Widescreen</PresentationFormat>
  <Paragraphs>18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Gisella Gruber</dc:creator>
  <cp:lastModifiedBy>Gisella Gruber</cp:lastModifiedBy>
  <cp:revision>1</cp:revision>
  <dcterms:created xsi:type="dcterms:W3CDTF">2022-04-07T16:22:00Z</dcterms:created>
  <dcterms:modified xsi:type="dcterms:W3CDTF">2022-04-07T16:44:00Z</dcterms:modified>
</cp:coreProperties>
</file>