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93"/>
    <p:restoredTop sz="96654"/>
  </p:normalViewPr>
  <p:slideViewPr>
    <p:cSldViewPr snapToGrid="0" snapToObjects="1">
      <p:cViewPr varScale="1">
        <p:scale>
          <a:sx n="103" d="100"/>
          <a:sy n="103" d="100"/>
        </p:scale>
        <p:origin x="19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65DD1-E4F0-BC4F-B600-70252FC842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8798C9-C60A-5D49-BF56-7B8D2535B2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4FB42-0854-7D4D-9068-C4C561D1B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5BADE-B6B1-444D-9F08-0D029EF9F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99769-200C-C54F-A820-B10113860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8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7DE14-545F-FC48-B3A3-6F4080089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748788-5BD4-1A4C-A093-F4964CF062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F224CB-89E0-3E4B-AEE2-8037BC3C9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2D41B-A6BB-4246-A500-9E399195C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1C7E3-B2C4-9748-9CCB-7C082CC11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35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6DE5B1-BF7A-134B-8996-003063FE0B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C1E092-7472-6E4D-B58E-0F225647D7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B3EF5-9F2C-174E-99D6-277363A4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1A724-9AC1-D04D-A4A1-DCB81F396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262FC-B32A-1942-BE6D-7A9E1F41D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58AE0-99BB-E146-8DBA-0AEF000B1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F0E5F-7C3C-8943-98C4-548468D02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D3383-61E3-0F47-AE49-468888F00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15CB3-3040-A44B-BB2D-46902BA4C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CCB8C-6494-D842-9568-247CF4A51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2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B7CBA-3FC5-F640-A99C-FBA733CBC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E6D90-73BF-0248-AC5B-5AA4D9110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472AC-62F7-9143-8064-40BBFF259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4A6DB-27D4-F849-9DAD-ADC8DF026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7DBD0-DCA9-8843-A65A-6625064E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856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449E5-9803-1641-B124-E9C07A548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334DB-FB7E-7846-84EC-42984140C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09FF51-DD00-EE4B-B8B2-9FDD9B77DE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04EE7A-583C-124F-9B02-64EB2E881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305CDD-D24E-BF40-AD46-B08C27685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BAE424-8C92-B944-B94B-B5E2A35C0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25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3234-E422-4747-B0AB-339702880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80181-2A31-A444-A6AA-3921C9F23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A31B5E-5E69-8840-B9DC-6134FD5B14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4B37D9-2DA5-114C-89FF-CFA4F890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264A9B-D3D5-4547-B0C5-C776F6F475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C0F183-695D-C247-8E21-1A1F0C520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E3BE47-0663-F848-AFC3-C67C0693D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20569E-6ADD-704B-A9BA-CA50510FE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5A24C-8025-9049-84A0-12F1DA6C8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46176C-EA60-1F4C-BEEC-29607B8DC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6A136F-BC1C-0248-AFDB-87E3B742A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6B808B-81E5-6F41-AC2E-A9EFBEB7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92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51DB4E-5667-494A-8877-3A8ABD450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2CDE18-5629-5247-9880-895D4C697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3F7F3-1CE4-0245-B0AF-BC850B5F9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77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91D8A-9867-3F4C-AD65-9E8F40F6F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17419-8165-C04E-A2B8-EDD11D500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A130C-AEBA-6E49-BCA3-6D08D291A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3D08EE-8608-A448-AA7C-78CA1D325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7EE748-BCCB-1C41-8D67-F0D7F7C4D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BC5CA2-C0B6-6947-857E-2A6CD9459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7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EFDAA-FFC9-9347-97EE-A410CBF68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518407-FE09-1543-8181-826AC061AF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245A7B-6EC2-CA48-86AE-DA8B72FC5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5602F5-C027-A146-839A-C79CE3163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B4096B-12CF-C240-A5FF-CDED00C08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FEEE2-5B5E-1B49-B80C-5E491EB86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853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F474C7-8CE2-5D41-9607-F3C70C151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1F2889-7B46-434C-9703-7729FF77B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323A5-F8C1-3A4F-9FD8-BCBEBE2440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D4A58-0C57-4E42-8B37-8C6B4F2B246C}" type="datetimeFigureOut">
              <a:rPr lang="en-US" smtClean="0"/>
              <a:t>2/17/22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070FF-E918-2C46-A039-99152EC4A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1BF9F-A3EB-5F46-843C-01F7B7C15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07C32-9683-764D-A383-A3CFCA9F9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4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C981A2-0683-4730-943A-B4804DE62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055454" cy="729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780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2022-02-17T19:41:55Z</dcterms:created>
  <dcterms:modified xsi:type="dcterms:W3CDTF">2022-02-17T19:43:33Z</dcterms:modified>
</cp:coreProperties>
</file>