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65" r:id="rId4"/>
    <p:sldId id="266" r:id="rId5"/>
    <p:sldId id="267" r:id="rId6"/>
    <p:sldId id="261" r:id="rId7"/>
    <p:sldId id="259" r:id="rId8"/>
    <p:sldId id="269" r:id="rId9"/>
    <p:sldId id="270" r:id="rId10"/>
    <p:sldId id="264" r:id="rId11"/>
    <p:sldId id="257" r:id="rId12"/>
  </p:sldIdLst>
  <p:sldSz cx="12192000" cy="6858000"/>
  <p:notesSz cx="6858000" cy="9144000"/>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661"/>
    <p:restoredTop sz="96197"/>
  </p:normalViewPr>
  <p:slideViewPr>
    <p:cSldViewPr snapToGrid="0" snapToObjects="1">
      <p:cViewPr varScale="1">
        <p:scale>
          <a:sx n="128" d="100"/>
          <a:sy n="128" d="100"/>
        </p:scale>
        <p:origin x="85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426F58-2E70-4580-AC3E-0DD26F319DFD}" type="doc">
      <dgm:prSet loTypeId="urn:microsoft.com/office/officeart/2016/7/layout/LinearBlockProcessNumbered" loCatId="process" qsTypeId="urn:microsoft.com/office/officeart/2005/8/quickstyle/simple1" qsCatId="simple" csTypeId="urn:microsoft.com/office/officeart/2005/8/colors/accent1_2" csCatId="accent1" phldr="1"/>
      <dgm:spPr/>
      <dgm:t>
        <a:bodyPr/>
        <a:lstStyle/>
        <a:p>
          <a:endParaRPr lang="en-US"/>
        </a:p>
      </dgm:t>
    </dgm:pt>
    <dgm:pt modelId="{C14115A6-F145-4C84-B129-4A7CA86032E1}">
      <dgm:prSet custT="1"/>
      <dgm:spPr/>
      <dgm:t>
        <a:bodyPr/>
        <a:lstStyle/>
        <a:p>
          <a:r>
            <a:rPr lang="en-GB" sz="1400" dirty="0"/>
            <a:t>Summarize the 18 November 2021 ccNSO &amp; DNS Abuse workshop</a:t>
          </a:r>
          <a:endParaRPr lang="en-US" sz="1400" dirty="0"/>
        </a:p>
      </dgm:t>
    </dgm:pt>
    <dgm:pt modelId="{1B2A8098-54C0-4E7C-9006-E184609A08AB}" type="parTrans" cxnId="{2ABB6BC1-BFDB-4612-8D55-8F79E6EEC577}">
      <dgm:prSet/>
      <dgm:spPr/>
      <dgm:t>
        <a:bodyPr/>
        <a:lstStyle/>
        <a:p>
          <a:endParaRPr lang="en-US"/>
        </a:p>
      </dgm:t>
    </dgm:pt>
    <dgm:pt modelId="{D716C5F3-2387-47DA-85CE-F7CD26006B19}" type="sibTrans" cxnId="{2ABB6BC1-BFDB-4612-8D55-8F79E6EEC577}">
      <dgm:prSet phldrT="01" phldr="0"/>
      <dgm:spPr/>
      <dgm:t>
        <a:bodyPr/>
        <a:lstStyle/>
        <a:p>
          <a:r>
            <a:rPr lang="en-US"/>
            <a:t>01</a:t>
          </a:r>
        </a:p>
      </dgm:t>
    </dgm:pt>
    <dgm:pt modelId="{8D1F5049-94A7-4A8E-B7CA-91F59B7A576F}">
      <dgm:prSet custT="1"/>
      <dgm:spPr/>
      <dgm:t>
        <a:bodyPr/>
        <a:lstStyle/>
        <a:p>
          <a:r>
            <a:rPr lang="en-GB" sz="1400" dirty="0"/>
            <a:t>Present the summary to the Council and seek feedback</a:t>
          </a:r>
          <a:endParaRPr lang="en-US" sz="1400" dirty="0"/>
        </a:p>
      </dgm:t>
    </dgm:pt>
    <dgm:pt modelId="{428FB7D3-6C25-40D6-9F6F-529C0BC06FDB}" type="parTrans" cxnId="{4D81EEA0-FE97-4668-A83A-2D3096E0E30A}">
      <dgm:prSet/>
      <dgm:spPr/>
      <dgm:t>
        <a:bodyPr/>
        <a:lstStyle/>
        <a:p>
          <a:endParaRPr lang="en-US"/>
        </a:p>
      </dgm:t>
    </dgm:pt>
    <dgm:pt modelId="{47B54D2B-9D39-4B2A-ADA1-76B1D4BB2400}" type="sibTrans" cxnId="{4D81EEA0-FE97-4668-A83A-2D3096E0E30A}">
      <dgm:prSet phldrT="02" phldr="0"/>
      <dgm:spPr/>
      <dgm:t>
        <a:bodyPr/>
        <a:lstStyle/>
        <a:p>
          <a:r>
            <a:rPr lang="en-US"/>
            <a:t>02</a:t>
          </a:r>
        </a:p>
      </dgm:t>
    </dgm:pt>
    <dgm:pt modelId="{4468DFAD-BE85-4844-9CDF-7FC23F340267}">
      <dgm:prSet custT="1"/>
      <dgm:spPr/>
      <dgm:t>
        <a:bodyPr/>
        <a:lstStyle/>
        <a:p>
          <a:r>
            <a:rPr lang="en-GB" sz="1400" dirty="0"/>
            <a:t>Prepare and detail a roadmap to solidify the envisioned role of the ccNSO in DNS Abuse.</a:t>
          </a:r>
          <a:endParaRPr lang="en-US" sz="1400" dirty="0"/>
        </a:p>
      </dgm:t>
    </dgm:pt>
    <dgm:pt modelId="{A7C69562-42FF-4504-8424-0E18F4FF3CFC}" type="parTrans" cxnId="{DE3A09EF-48C9-47D2-A529-BB1C7D388AA3}">
      <dgm:prSet/>
      <dgm:spPr/>
      <dgm:t>
        <a:bodyPr/>
        <a:lstStyle/>
        <a:p>
          <a:endParaRPr lang="en-US"/>
        </a:p>
      </dgm:t>
    </dgm:pt>
    <dgm:pt modelId="{0C3FA92B-6282-4C49-915A-4DAED920F16C}" type="sibTrans" cxnId="{DE3A09EF-48C9-47D2-A529-BB1C7D388AA3}">
      <dgm:prSet phldrT="03" phldr="0"/>
      <dgm:spPr/>
      <dgm:t>
        <a:bodyPr/>
        <a:lstStyle/>
        <a:p>
          <a:r>
            <a:rPr lang="en-US"/>
            <a:t>03</a:t>
          </a:r>
        </a:p>
      </dgm:t>
    </dgm:pt>
    <dgm:pt modelId="{D6E7AFA3-12B2-4904-B1C4-B8D091F51C6D}">
      <dgm:prSet custT="1"/>
      <dgm:spPr/>
      <dgm:t>
        <a:bodyPr/>
        <a:lstStyle/>
        <a:p>
          <a:r>
            <a:rPr lang="en-GB" sz="1400" dirty="0"/>
            <a:t>Present the first iteration of the roadmap to the ccNSO Council at their January meeting and seek their feed-back. </a:t>
          </a:r>
          <a:endParaRPr lang="en-US" sz="1400" dirty="0"/>
        </a:p>
      </dgm:t>
    </dgm:pt>
    <dgm:pt modelId="{4A292D0E-5DBB-4760-9525-1700D405630D}" type="parTrans" cxnId="{4211A7E1-4F39-4A08-8B10-D94D288460E1}">
      <dgm:prSet/>
      <dgm:spPr/>
      <dgm:t>
        <a:bodyPr/>
        <a:lstStyle/>
        <a:p>
          <a:endParaRPr lang="en-US"/>
        </a:p>
      </dgm:t>
    </dgm:pt>
    <dgm:pt modelId="{87B60332-216F-4F39-852A-949077F9BD4C}" type="sibTrans" cxnId="{4211A7E1-4F39-4A08-8B10-D94D288460E1}">
      <dgm:prSet phldrT="04" phldr="0"/>
      <dgm:spPr/>
      <dgm:t>
        <a:bodyPr/>
        <a:lstStyle/>
        <a:p>
          <a:r>
            <a:rPr lang="en-US"/>
            <a:t>04</a:t>
          </a:r>
        </a:p>
      </dgm:t>
    </dgm:pt>
    <dgm:pt modelId="{94AA6EE7-426A-4B8D-8D76-0DECEF0F96E2}">
      <dgm:prSet custT="1"/>
      <dgm:spPr/>
      <dgm:t>
        <a:bodyPr/>
        <a:lstStyle/>
        <a:p>
          <a:r>
            <a:rPr lang="en-GB" sz="1400" dirty="0"/>
            <a:t>Introduce the Roadmap to the community at the ICANN73 meeting and seek their feedback</a:t>
          </a:r>
          <a:endParaRPr lang="en-US" sz="1400" dirty="0"/>
        </a:p>
      </dgm:t>
    </dgm:pt>
    <dgm:pt modelId="{63DFFFE0-4229-4FF5-8904-2814144946C2}" type="parTrans" cxnId="{B4CA1003-802A-4851-A7B5-707B2C062D19}">
      <dgm:prSet/>
      <dgm:spPr/>
      <dgm:t>
        <a:bodyPr/>
        <a:lstStyle/>
        <a:p>
          <a:endParaRPr lang="en-US"/>
        </a:p>
      </dgm:t>
    </dgm:pt>
    <dgm:pt modelId="{FE251547-DB15-454C-985D-1B13618A6371}" type="sibTrans" cxnId="{B4CA1003-802A-4851-A7B5-707B2C062D19}">
      <dgm:prSet phldrT="05" phldr="0"/>
      <dgm:spPr/>
      <dgm:t>
        <a:bodyPr/>
        <a:lstStyle/>
        <a:p>
          <a:r>
            <a:rPr lang="en-US"/>
            <a:t>05</a:t>
          </a:r>
        </a:p>
      </dgm:t>
    </dgm:pt>
    <dgm:pt modelId="{5024D3F1-8EDA-7343-9C2B-E98DE63EC554}" type="pres">
      <dgm:prSet presAssocID="{25426F58-2E70-4580-AC3E-0DD26F319DFD}" presName="Name0" presStyleCnt="0">
        <dgm:presLayoutVars>
          <dgm:animLvl val="lvl"/>
          <dgm:resizeHandles val="exact"/>
        </dgm:presLayoutVars>
      </dgm:prSet>
      <dgm:spPr/>
    </dgm:pt>
    <dgm:pt modelId="{4BDAF6F7-4F94-644A-A8B3-5D6F537E00BA}" type="pres">
      <dgm:prSet presAssocID="{C14115A6-F145-4C84-B129-4A7CA86032E1}" presName="compositeNode" presStyleCnt="0">
        <dgm:presLayoutVars>
          <dgm:bulletEnabled val="1"/>
        </dgm:presLayoutVars>
      </dgm:prSet>
      <dgm:spPr/>
    </dgm:pt>
    <dgm:pt modelId="{4546B2E6-BA81-4147-AED1-0D01064210F5}" type="pres">
      <dgm:prSet presAssocID="{C14115A6-F145-4C84-B129-4A7CA86032E1}" presName="bgRect" presStyleLbl="alignNode1" presStyleIdx="0" presStyleCnt="5"/>
      <dgm:spPr/>
    </dgm:pt>
    <dgm:pt modelId="{7205993F-2571-7F45-B9E3-196F2AD35A23}" type="pres">
      <dgm:prSet presAssocID="{D716C5F3-2387-47DA-85CE-F7CD26006B19}" presName="sibTransNodeRect" presStyleLbl="alignNode1" presStyleIdx="0" presStyleCnt="5">
        <dgm:presLayoutVars>
          <dgm:chMax val="0"/>
          <dgm:bulletEnabled val="1"/>
        </dgm:presLayoutVars>
      </dgm:prSet>
      <dgm:spPr/>
    </dgm:pt>
    <dgm:pt modelId="{B8B287E8-962E-794F-971C-702ACBEEB50F}" type="pres">
      <dgm:prSet presAssocID="{C14115A6-F145-4C84-B129-4A7CA86032E1}" presName="nodeRect" presStyleLbl="alignNode1" presStyleIdx="0" presStyleCnt="5">
        <dgm:presLayoutVars>
          <dgm:bulletEnabled val="1"/>
        </dgm:presLayoutVars>
      </dgm:prSet>
      <dgm:spPr/>
    </dgm:pt>
    <dgm:pt modelId="{34A0202F-C7D4-7043-AFF4-C5FB4B065D0F}" type="pres">
      <dgm:prSet presAssocID="{D716C5F3-2387-47DA-85CE-F7CD26006B19}" presName="sibTrans" presStyleCnt="0"/>
      <dgm:spPr/>
    </dgm:pt>
    <dgm:pt modelId="{3DE5F57A-E4A9-824C-BDF3-8FA44CFBCB42}" type="pres">
      <dgm:prSet presAssocID="{8D1F5049-94A7-4A8E-B7CA-91F59B7A576F}" presName="compositeNode" presStyleCnt="0">
        <dgm:presLayoutVars>
          <dgm:bulletEnabled val="1"/>
        </dgm:presLayoutVars>
      </dgm:prSet>
      <dgm:spPr/>
    </dgm:pt>
    <dgm:pt modelId="{661E6E76-9CA1-EC40-B249-0264F94D66BC}" type="pres">
      <dgm:prSet presAssocID="{8D1F5049-94A7-4A8E-B7CA-91F59B7A576F}" presName="bgRect" presStyleLbl="alignNode1" presStyleIdx="1" presStyleCnt="5"/>
      <dgm:spPr/>
    </dgm:pt>
    <dgm:pt modelId="{FA007553-168E-3544-AE21-C9F14C5DCE87}" type="pres">
      <dgm:prSet presAssocID="{47B54D2B-9D39-4B2A-ADA1-76B1D4BB2400}" presName="sibTransNodeRect" presStyleLbl="alignNode1" presStyleIdx="1" presStyleCnt="5">
        <dgm:presLayoutVars>
          <dgm:chMax val="0"/>
          <dgm:bulletEnabled val="1"/>
        </dgm:presLayoutVars>
      </dgm:prSet>
      <dgm:spPr/>
    </dgm:pt>
    <dgm:pt modelId="{4AB09170-32F9-714B-BF78-61233C342D02}" type="pres">
      <dgm:prSet presAssocID="{8D1F5049-94A7-4A8E-B7CA-91F59B7A576F}" presName="nodeRect" presStyleLbl="alignNode1" presStyleIdx="1" presStyleCnt="5">
        <dgm:presLayoutVars>
          <dgm:bulletEnabled val="1"/>
        </dgm:presLayoutVars>
      </dgm:prSet>
      <dgm:spPr/>
    </dgm:pt>
    <dgm:pt modelId="{5AA7F0A0-1258-FC43-AA8A-870DEE966745}" type="pres">
      <dgm:prSet presAssocID="{47B54D2B-9D39-4B2A-ADA1-76B1D4BB2400}" presName="sibTrans" presStyleCnt="0"/>
      <dgm:spPr/>
    </dgm:pt>
    <dgm:pt modelId="{23856B95-93CC-D749-A1A6-6B7DFB2C3EF6}" type="pres">
      <dgm:prSet presAssocID="{4468DFAD-BE85-4844-9CDF-7FC23F340267}" presName="compositeNode" presStyleCnt="0">
        <dgm:presLayoutVars>
          <dgm:bulletEnabled val="1"/>
        </dgm:presLayoutVars>
      </dgm:prSet>
      <dgm:spPr/>
    </dgm:pt>
    <dgm:pt modelId="{BEEF299D-F1A0-B447-9B64-D516AC638575}" type="pres">
      <dgm:prSet presAssocID="{4468DFAD-BE85-4844-9CDF-7FC23F340267}" presName="bgRect" presStyleLbl="alignNode1" presStyleIdx="2" presStyleCnt="5"/>
      <dgm:spPr/>
    </dgm:pt>
    <dgm:pt modelId="{0A8F0778-D790-074B-9955-B6E40CE45173}" type="pres">
      <dgm:prSet presAssocID="{0C3FA92B-6282-4C49-915A-4DAED920F16C}" presName="sibTransNodeRect" presStyleLbl="alignNode1" presStyleIdx="2" presStyleCnt="5">
        <dgm:presLayoutVars>
          <dgm:chMax val="0"/>
          <dgm:bulletEnabled val="1"/>
        </dgm:presLayoutVars>
      </dgm:prSet>
      <dgm:spPr/>
    </dgm:pt>
    <dgm:pt modelId="{E1E8BCD4-F0B9-644F-8279-0217DDF5EC00}" type="pres">
      <dgm:prSet presAssocID="{4468DFAD-BE85-4844-9CDF-7FC23F340267}" presName="nodeRect" presStyleLbl="alignNode1" presStyleIdx="2" presStyleCnt="5">
        <dgm:presLayoutVars>
          <dgm:bulletEnabled val="1"/>
        </dgm:presLayoutVars>
      </dgm:prSet>
      <dgm:spPr/>
    </dgm:pt>
    <dgm:pt modelId="{5EAEDFFC-CEB8-7E44-9E57-A4F3360438AC}" type="pres">
      <dgm:prSet presAssocID="{0C3FA92B-6282-4C49-915A-4DAED920F16C}" presName="sibTrans" presStyleCnt="0"/>
      <dgm:spPr/>
    </dgm:pt>
    <dgm:pt modelId="{31DBEF38-51C3-954D-A06B-F5E69890744A}" type="pres">
      <dgm:prSet presAssocID="{D6E7AFA3-12B2-4904-B1C4-B8D091F51C6D}" presName="compositeNode" presStyleCnt="0">
        <dgm:presLayoutVars>
          <dgm:bulletEnabled val="1"/>
        </dgm:presLayoutVars>
      </dgm:prSet>
      <dgm:spPr/>
    </dgm:pt>
    <dgm:pt modelId="{C03EB7D1-9506-2E43-AA40-B6B7AC5CEB0A}" type="pres">
      <dgm:prSet presAssocID="{D6E7AFA3-12B2-4904-B1C4-B8D091F51C6D}" presName="bgRect" presStyleLbl="alignNode1" presStyleIdx="3" presStyleCnt="5"/>
      <dgm:spPr/>
    </dgm:pt>
    <dgm:pt modelId="{C1ABE788-F01A-FC42-A951-09CE78EE3917}" type="pres">
      <dgm:prSet presAssocID="{87B60332-216F-4F39-852A-949077F9BD4C}" presName="sibTransNodeRect" presStyleLbl="alignNode1" presStyleIdx="3" presStyleCnt="5">
        <dgm:presLayoutVars>
          <dgm:chMax val="0"/>
          <dgm:bulletEnabled val="1"/>
        </dgm:presLayoutVars>
      </dgm:prSet>
      <dgm:spPr/>
    </dgm:pt>
    <dgm:pt modelId="{7F221677-99F8-B94C-8233-E85F76F8019D}" type="pres">
      <dgm:prSet presAssocID="{D6E7AFA3-12B2-4904-B1C4-B8D091F51C6D}" presName="nodeRect" presStyleLbl="alignNode1" presStyleIdx="3" presStyleCnt="5">
        <dgm:presLayoutVars>
          <dgm:bulletEnabled val="1"/>
        </dgm:presLayoutVars>
      </dgm:prSet>
      <dgm:spPr/>
    </dgm:pt>
    <dgm:pt modelId="{4ECDFA7C-0171-E14F-BFBA-760CFE112867}" type="pres">
      <dgm:prSet presAssocID="{87B60332-216F-4F39-852A-949077F9BD4C}" presName="sibTrans" presStyleCnt="0"/>
      <dgm:spPr/>
    </dgm:pt>
    <dgm:pt modelId="{368B9A88-018D-6947-9E39-0026D053FD86}" type="pres">
      <dgm:prSet presAssocID="{94AA6EE7-426A-4B8D-8D76-0DECEF0F96E2}" presName="compositeNode" presStyleCnt="0">
        <dgm:presLayoutVars>
          <dgm:bulletEnabled val="1"/>
        </dgm:presLayoutVars>
      </dgm:prSet>
      <dgm:spPr/>
    </dgm:pt>
    <dgm:pt modelId="{D7CBADEF-939F-0F4E-A63B-661F3BF117D4}" type="pres">
      <dgm:prSet presAssocID="{94AA6EE7-426A-4B8D-8D76-0DECEF0F96E2}" presName="bgRect" presStyleLbl="alignNode1" presStyleIdx="4" presStyleCnt="5"/>
      <dgm:spPr/>
    </dgm:pt>
    <dgm:pt modelId="{951366EC-2A44-6446-B5FF-7798BC7AF107}" type="pres">
      <dgm:prSet presAssocID="{FE251547-DB15-454C-985D-1B13618A6371}" presName="sibTransNodeRect" presStyleLbl="alignNode1" presStyleIdx="4" presStyleCnt="5">
        <dgm:presLayoutVars>
          <dgm:chMax val="0"/>
          <dgm:bulletEnabled val="1"/>
        </dgm:presLayoutVars>
      </dgm:prSet>
      <dgm:spPr/>
    </dgm:pt>
    <dgm:pt modelId="{044A040C-2367-794B-91B5-AF8DF2E98730}" type="pres">
      <dgm:prSet presAssocID="{94AA6EE7-426A-4B8D-8D76-0DECEF0F96E2}" presName="nodeRect" presStyleLbl="alignNode1" presStyleIdx="4" presStyleCnt="5">
        <dgm:presLayoutVars>
          <dgm:bulletEnabled val="1"/>
        </dgm:presLayoutVars>
      </dgm:prSet>
      <dgm:spPr/>
    </dgm:pt>
  </dgm:ptLst>
  <dgm:cxnLst>
    <dgm:cxn modelId="{B4CA1003-802A-4851-A7B5-707B2C062D19}" srcId="{25426F58-2E70-4580-AC3E-0DD26F319DFD}" destId="{94AA6EE7-426A-4B8D-8D76-0DECEF0F96E2}" srcOrd="4" destOrd="0" parTransId="{63DFFFE0-4229-4FF5-8904-2814144946C2}" sibTransId="{FE251547-DB15-454C-985D-1B13618A6371}"/>
    <dgm:cxn modelId="{E46B0A04-4920-B741-8E3B-A494485B76CE}" type="presOf" srcId="{4468DFAD-BE85-4844-9CDF-7FC23F340267}" destId="{E1E8BCD4-F0B9-644F-8279-0217DDF5EC00}" srcOrd="1" destOrd="0" presId="urn:microsoft.com/office/officeart/2016/7/layout/LinearBlockProcessNumbered"/>
    <dgm:cxn modelId="{B1F2F23C-09CC-8D45-950E-897604EF57CA}" type="presOf" srcId="{D6E7AFA3-12B2-4904-B1C4-B8D091F51C6D}" destId="{C03EB7D1-9506-2E43-AA40-B6B7AC5CEB0A}" srcOrd="0" destOrd="0" presId="urn:microsoft.com/office/officeart/2016/7/layout/LinearBlockProcessNumbered"/>
    <dgm:cxn modelId="{67804B3F-E857-0441-B73F-5B5A890110F1}" type="presOf" srcId="{8D1F5049-94A7-4A8E-B7CA-91F59B7A576F}" destId="{661E6E76-9CA1-EC40-B249-0264F94D66BC}" srcOrd="0" destOrd="0" presId="urn:microsoft.com/office/officeart/2016/7/layout/LinearBlockProcessNumbered"/>
    <dgm:cxn modelId="{B8789544-9774-E04B-8C21-78D90BAED4DB}" type="presOf" srcId="{D716C5F3-2387-47DA-85CE-F7CD26006B19}" destId="{7205993F-2571-7F45-B9E3-196F2AD35A23}" srcOrd="0" destOrd="0" presId="urn:microsoft.com/office/officeart/2016/7/layout/LinearBlockProcessNumbered"/>
    <dgm:cxn modelId="{D8AD7C4E-82EB-404E-A95D-902773C41EEB}" type="presOf" srcId="{D6E7AFA3-12B2-4904-B1C4-B8D091F51C6D}" destId="{7F221677-99F8-B94C-8233-E85F76F8019D}" srcOrd="1" destOrd="0" presId="urn:microsoft.com/office/officeart/2016/7/layout/LinearBlockProcessNumbered"/>
    <dgm:cxn modelId="{5AC71679-4789-5647-B0C9-D3D4FAB1283D}" type="presOf" srcId="{C14115A6-F145-4C84-B129-4A7CA86032E1}" destId="{B8B287E8-962E-794F-971C-702ACBEEB50F}" srcOrd="1" destOrd="0" presId="urn:microsoft.com/office/officeart/2016/7/layout/LinearBlockProcessNumbered"/>
    <dgm:cxn modelId="{1FB48E81-131B-F64A-9E7C-FB2F4D500BCF}" type="presOf" srcId="{8D1F5049-94A7-4A8E-B7CA-91F59B7A576F}" destId="{4AB09170-32F9-714B-BF78-61233C342D02}" srcOrd="1" destOrd="0" presId="urn:microsoft.com/office/officeart/2016/7/layout/LinearBlockProcessNumbered"/>
    <dgm:cxn modelId="{7ECE7185-F536-B74A-B478-04221585B85C}" type="presOf" srcId="{25426F58-2E70-4580-AC3E-0DD26F319DFD}" destId="{5024D3F1-8EDA-7343-9C2B-E98DE63EC554}" srcOrd="0" destOrd="0" presId="urn:microsoft.com/office/officeart/2016/7/layout/LinearBlockProcessNumbered"/>
    <dgm:cxn modelId="{948DE687-9AE9-234C-A07A-2120B5CB47AA}" type="presOf" srcId="{94AA6EE7-426A-4B8D-8D76-0DECEF0F96E2}" destId="{044A040C-2367-794B-91B5-AF8DF2E98730}" srcOrd="1" destOrd="0" presId="urn:microsoft.com/office/officeart/2016/7/layout/LinearBlockProcessNumbered"/>
    <dgm:cxn modelId="{6C1A5594-FDB5-E045-9AA0-E992A3A572B1}" type="presOf" srcId="{C14115A6-F145-4C84-B129-4A7CA86032E1}" destId="{4546B2E6-BA81-4147-AED1-0D01064210F5}" srcOrd="0" destOrd="0" presId="urn:microsoft.com/office/officeart/2016/7/layout/LinearBlockProcessNumbered"/>
    <dgm:cxn modelId="{4D81EEA0-FE97-4668-A83A-2D3096E0E30A}" srcId="{25426F58-2E70-4580-AC3E-0DD26F319DFD}" destId="{8D1F5049-94A7-4A8E-B7CA-91F59B7A576F}" srcOrd="1" destOrd="0" parTransId="{428FB7D3-6C25-40D6-9F6F-529C0BC06FDB}" sibTransId="{47B54D2B-9D39-4B2A-ADA1-76B1D4BB2400}"/>
    <dgm:cxn modelId="{3C724DA1-4D75-7944-B1D4-34EA421FA55B}" type="presOf" srcId="{0C3FA92B-6282-4C49-915A-4DAED920F16C}" destId="{0A8F0778-D790-074B-9955-B6E40CE45173}" srcOrd="0" destOrd="0" presId="urn:microsoft.com/office/officeart/2016/7/layout/LinearBlockProcessNumbered"/>
    <dgm:cxn modelId="{2ABB6BC1-BFDB-4612-8D55-8F79E6EEC577}" srcId="{25426F58-2E70-4580-AC3E-0DD26F319DFD}" destId="{C14115A6-F145-4C84-B129-4A7CA86032E1}" srcOrd="0" destOrd="0" parTransId="{1B2A8098-54C0-4E7C-9006-E184609A08AB}" sibTransId="{D716C5F3-2387-47DA-85CE-F7CD26006B19}"/>
    <dgm:cxn modelId="{7053B1C5-568E-0845-AFDC-58EDD32289F1}" type="presOf" srcId="{FE251547-DB15-454C-985D-1B13618A6371}" destId="{951366EC-2A44-6446-B5FF-7798BC7AF107}" srcOrd="0" destOrd="0" presId="urn:microsoft.com/office/officeart/2016/7/layout/LinearBlockProcessNumbered"/>
    <dgm:cxn modelId="{6F4E21CD-6BDD-7449-B09A-BFC10142E9AE}" type="presOf" srcId="{4468DFAD-BE85-4844-9CDF-7FC23F340267}" destId="{BEEF299D-F1A0-B447-9B64-D516AC638575}" srcOrd="0" destOrd="0" presId="urn:microsoft.com/office/officeart/2016/7/layout/LinearBlockProcessNumbered"/>
    <dgm:cxn modelId="{65D4B3CD-25F5-2B48-B782-DA9FD799E257}" type="presOf" srcId="{47B54D2B-9D39-4B2A-ADA1-76B1D4BB2400}" destId="{FA007553-168E-3544-AE21-C9F14C5DCE87}" srcOrd="0" destOrd="0" presId="urn:microsoft.com/office/officeart/2016/7/layout/LinearBlockProcessNumbered"/>
    <dgm:cxn modelId="{8ADC45E1-DA36-A545-B466-B39602E49B07}" type="presOf" srcId="{94AA6EE7-426A-4B8D-8D76-0DECEF0F96E2}" destId="{D7CBADEF-939F-0F4E-A63B-661F3BF117D4}" srcOrd="0" destOrd="0" presId="urn:microsoft.com/office/officeart/2016/7/layout/LinearBlockProcessNumbered"/>
    <dgm:cxn modelId="{4211A7E1-4F39-4A08-8B10-D94D288460E1}" srcId="{25426F58-2E70-4580-AC3E-0DD26F319DFD}" destId="{D6E7AFA3-12B2-4904-B1C4-B8D091F51C6D}" srcOrd="3" destOrd="0" parTransId="{4A292D0E-5DBB-4760-9525-1700D405630D}" sibTransId="{87B60332-216F-4F39-852A-949077F9BD4C}"/>
    <dgm:cxn modelId="{DE3A09EF-48C9-47D2-A529-BB1C7D388AA3}" srcId="{25426F58-2E70-4580-AC3E-0DD26F319DFD}" destId="{4468DFAD-BE85-4844-9CDF-7FC23F340267}" srcOrd="2" destOrd="0" parTransId="{A7C69562-42FF-4504-8424-0E18F4FF3CFC}" sibTransId="{0C3FA92B-6282-4C49-915A-4DAED920F16C}"/>
    <dgm:cxn modelId="{355E00F7-F34F-2644-9AC3-81CF6BAC9921}" type="presOf" srcId="{87B60332-216F-4F39-852A-949077F9BD4C}" destId="{C1ABE788-F01A-FC42-A951-09CE78EE3917}" srcOrd="0" destOrd="0" presId="urn:microsoft.com/office/officeart/2016/7/layout/LinearBlockProcessNumbered"/>
    <dgm:cxn modelId="{2A8EA1E9-D27D-6045-805C-7DAE1BFB5D4E}" type="presParOf" srcId="{5024D3F1-8EDA-7343-9C2B-E98DE63EC554}" destId="{4BDAF6F7-4F94-644A-A8B3-5D6F537E00BA}" srcOrd="0" destOrd="0" presId="urn:microsoft.com/office/officeart/2016/7/layout/LinearBlockProcessNumbered"/>
    <dgm:cxn modelId="{6604D9B6-06D6-6E4E-A63D-066E8C6E9C5E}" type="presParOf" srcId="{4BDAF6F7-4F94-644A-A8B3-5D6F537E00BA}" destId="{4546B2E6-BA81-4147-AED1-0D01064210F5}" srcOrd="0" destOrd="0" presId="urn:microsoft.com/office/officeart/2016/7/layout/LinearBlockProcessNumbered"/>
    <dgm:cxn modelId="{8A01CCC0-BB14-7E43-AC7C-87DC0BC98BEE}" type="presParOf" srcId="{4BDAF6F7-4F94-644A-A8B3-5D6F537E00BA}" destId="{7205993F-2571-7F45-B9E3-196F2AD35A23}" srcOrd="1" destOrd="0" presId="urn:microsoft.com/office/officeart/2016/7/layout/LinearBlockProcessNumbered"/>
    <dgm:cxn modelId="{F127D52C-703A-7248-B0ED-64CFF9E10291}" type="presParOf" srcId="{4BDAF6F7-4F94-644A-A8B3-5D6F537E00BA}" destId="{B8B287E8-962E-794F-971C-702ACBEEB50F}" srcOrd="2" destOrd="0" presId="urn:microsoft.com/office/officeart/2016/7/layout/LinearBlockProcessNumbered"/>
    <dgm:cxn modelId="{E0B0FA0D-1190-074B-9E74-8739829C60C2}" type="presParOf" srcId="{5024D3F1-8EDA-7343-9C2B-E98DE63EC554}" destId="{34A0202F-C7D4-7043-AFF4-C5FB4B065D0F}" srcOrd="1" destOrd="0" presId="urn:microsoft.com/office/officeart/2016/7/layout/LinearBlockProcessNumbered"/>
    <dgm:cxn modelId="{C1E0B228-02D4-C041-A895-22D4917BDEE5}" type="presParOf" srcId="{5024D3F1-8EDA-7343-9C2B-E98DE63EC554}" destId="{3DE5F57A-E4A9-824C-BDF3-8FA44CFBCB42}" srcOrd="2" destOrd="0" presId="urn:microsoft.com/office/officeart/2016/7/layout/LinearBlockProcessNumbered"/>
    <dgm:cxn modelId="{0E9891BB-E9A4-EB4B-932F-1B2EFBF35640}" type="presParOf" srcId="{3DE5F57A-E4A9-824C-BDF3-8FA44CFBCB42}" destId="{661E6E76-9CA1-EC40-B249-0264F94D66BC}" srcOrd="0" destOrd="0" presId="urn:microsoft.com/office/officeart/2016/7/layout/LinearBlockProcessNumbered"/>
    <dgm:cxn modelId="{2C1AA340-99B5-A542-8283-B0DE917DE04A}" type="presParOf" srcId="{3DE5F57A-E4A9-824C-BDF3-8FA44CFBCB42}" destId="{FA007553-168E-3544-AE21-C9F14C5DCE87}" srcOrd="1" destOrd="0" presId="urn:microsoft.com/office/officeart/2016/7/layout/LinearBlockProcessNumbered"/>
    <dgm:cxn modelId="{1B79085A-9C22-6849-91CF-4BA5259B5001}" type="presParOf" srcId="{3DE5F57A-E4A9-824C-BDF3-8FA44CFBCB42}" destId="{4AB09170-32F9-714B-BF78-61233C342D02}" srcOrd="2" destOrd="0" presId="urn:microsoft.com/office/officeart/2016/7/layout/LinearBlockProcessNumbered"/>
    <dgm:cxn modelId="{60971BEE-AE24-7641-B4B9-FAA9D8886659}" type="presParOf" srcId="{5024D3F1-8EDA-7343-9C2B-E98DE63EC554}" destId="{5AA7F0A0-1258-FC43-AA8A-870DEE966745}" srcOrd="3" destOrd="0" presId="urn:microsoft.com/office/officeart/2016/7/layout/LinearBlockProcessNumbered"/>
    <dgm:cxn modelId="{9298DE62-1C0E-EF46-BD05-732D74F708CC}" type="presParOf" srcId="{5024D3F1-8EDA-7343-9C2B-E98DE63EC554}" destId="{23856B95-93CC-D749-A1A6-6B7DFB2C3EF6}" srcOrd="4" destOrd="0" presId="urn:microsoft.com/office/officeart/2016/7/layout/LinearBlockProcessNumbered"/>
    <dgm:cxn modelId="{92FA2EA2-862B-B54B-8280-B4244068DA73}" type="presParOf" srcId="{23856B95-93CC-D749-A1A6-6B7DFB2C3EF6}" destId="{BEEF299D-F1A0-B447-9B64-D516AC638575}" srcOrd="0" destOrd="0" presId="urn:microsoft.com/office/officeart/2016/7/layout/LinearBlockProcessNumbered"/>
    <dgm:cxn modelId="{9CA9F871-D23D-CF4F-8F0A-D55F3829631A}" type="presParOf" srcId="{23856B95-93CC-D749-A1A6-6B7DFB2C3EF6}" destId="{0A8F0778-D790-074B-9955-B6E40CE45173}" srcOrd="1" destOrd="0" presId="urn:microsoft.com/office/officeart/2016/7/layout/LinearBlockProcessNumbered"/>
    <dgm:cxn modelId="{DF2CE2AD-A0E0-7246-9B9F-800252378821}" type="presParOf" srcId="{23856B95-93CC-D749-A1A6-6B7DFB2C3EF6}" destId="{E1E8BCD4-F0B9-644F-8279-0217DDF5EC00}" srcOrd="2" destOrd="0" presId="urn:microsoft.com/office/officeart/2016/7/layout/LinearBlockProcessNumbered"/>
    <dgm:cxn modelId="{3E251C23-F253-C649-9CDF-DDC7E842CB59}" type="presParOf" srcId="{5024D3F1-8EDA-7343-9C2B-E98DE63EC554}" destId="{5EAEDFFC-CEB8-7E44-9E57-A4F3360438AC}" srcOrd="5" destOrd="0" presId="urn:microsoft.com/office/officeart/2016/7/layout/LinearBlockProcessNumbered"/>
    <dgm:cxn modelId="{93D751F1-6412-8646-85A5-2D319A23B7E0}" type="presParOf" srcId="{5024D3F1-8EDA-7343-9C2B-E98DE63EC554}" destId="{31DBEF38-51C3-954D-A06B-F5E69890744A}" srcOrd="6" destOrd="0" presId="urn:microsoft.com/office/officeart/2016/7/layout/LinearBlockProcessNumbered"/>
    <dgm:cxn modelId="{2BD7AB18-C4AA-AD46-B303-9B13F1BC6860}" type="presParOf" srcId="{31DBEF38-51C3-954D-A06B-F5E69890744A}" destId="{C03EB7D1-9506-2E43-AA40-B6B7AC5CEB0A}" srcOrd="0" destOrd="0" presId="urn:microsoft.com/office/officeart/2016/7/layout/LinearBlockProcessNumbered"/>
    <dgm:cxn modelId="{34121CAE-5FAB-1F44-9825-D34D1C0E81FA}" type="presParOf" srcId="{31DBEF38-51C3-954D-A06B-F5E69890744A}" destId="{C1ABE788-F01A-FC42-A951-09CE78EE3917}" srcOrd="1" destOrd="0" presId="urn:microsoft.com/office/officeart/2016/7/layout/LinearBlockProcessNumbered"/>
    <dgm:cxn modelId="{4CCB87D8-C9AF-2245-BBA4-E5F54686317E}" type="presParOf" srcId="{31DBEF38-51C3-954D-A06B-F5E69890744A}" destId="{7F221677-99F8-B94C-8233-E85F76F8019D}" srcOrd="2" destOrd="0" presId="urn:microsoft.com/office/officeart/2016/7/layout/LinearBlockProcessNumbered"/>
    <dgm:cxn modelId="{99CCD36C-EFF9-6D4C-83B9-2AFBF1E6EFF8}" type="presParOf" srcId="{5024D3F1-8EDA-7343-9C2B-E98DE63EC554}" destId="{4ECDFA7C-0171-E14F-BFBA-760CFE112867}" srcOrd="7" destOrd="0" presId="urn:microsoft.com/office/officeart/2016/7/layout/LinearBlockProcessNumbered"/>
    <dgm:cxn modelId="{8F86ED93-658E-0E42-868D-ABE62C184FBF}" type="presParOf" srcId="{5024D3F1-8EDA-7343-9C2B-E98DE63EC554}" destId="{368B9A88-018D-6947-9E39-0026D053FD86}" srcOrd="8" destOrd="0" presId="urn:microsoft.com/office/officeart/2016/7/layout/LinearBlockProcessNumbered"/>
    <dgm:cxn modelId="{44B0AE7C-1C81-054E-B586-CE774BB0CC2D}" type="presParOf" srcId="{368B9A88-018D-6947-9E39-0026D053FD86}" destId="{D7CBADEF-939F-0F4E-A63B-661F3BF117D4}" srcOrd="0" destOrd="0" presId="urn:microsoft.com/office/officeart/2016/7/layout/LinearBlockProcessNumbered"/>
    <dgm:cxn modelId="{3ECC7B5D-B9EB-DB47-9F9D-0A8E4606E682}" type="presParOf" srcId="{368B9A88-018D-6947-9E39-0026D053FD86}" destId="{951366EC-2A44-6446-B5FF-7798BC7AF107}" srcOrd="1" destOrd="0" presId="urn:microsoft.com/office/officeart/2016/7/layout/LinearBlockProcessNumbered"/>
    <dgm:cxn modelId="{1D402084-79E3-2C49-9372-FD409237623F}" type="presParOf" srcId="{368B9A88-018D-6947-9E39-0026D053FD86}" destId="{044A040C-2367-794B-91B5-AF8DF2E98730}"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0B7DE6D-F463-45E8-AF18-FAA790FCA568}" type="doc">
      <dgm:prSet loTypeId="urn:microsoft.com/office/officeart/2008/layout/LinedList" loCatId="list" qsTypeId="urn:microsoft.com/office/officeart/2005/8/quickstyle/simple1" qsCatId="simple" csTypeId="urn:microsoft.com/office/officeart/2005/8/colors/accent3_2" csCatId="accent3"/>
      <dgm:spPr/>
      <dgm:t>
        <a:bodyPr/>
        <a:lstStyle/>
        <a:p>
          <a:endParaRPr lang="en-US"/>
        </a:p>
      </dgm:t>
    </dgm:pt>
    <dgm:pt modelId="{DE9EE3E0-8865-4765-92F5-446DA455535E}">
      <dgm:prSet/>
      <dgm:spPr/>
      <dgm:t>
        <a:bodyPr/>
        <a:lstStyle/>
        <a:p>
          <a:r>
            <a:rPr lang="en-GB"/>
            <a:t>Alejandra Reynoso</a:t>
          </a:r>
          <a:endParaRPr lang="en-US"/>
        </a:p>
      </dgm:t>
    </dgm:pt>
    <dgm:pt modelId="{B16B3EDE-7D24-4864-97A9-F31288A2B5C7}" type="parTrans" cxnId="{D9BF54A2-A5C8-40A9-8EA4-52E7DB559C0F}">
      <dgm:prSet/>
      <dgm:spPr/>
      <dgm:t>
        <a:bodyPr/>
        <a:lstStyle/>
        <a:p>
          <a:endParaRPr lang="en-US"/>
        </a:p>
      </dgm:t>
    </dgm:pt>
    <dgm:pt modelId="{3FF6C3AE-909B-450A-8F95-2F28DF9F7FF9}" type="sibTrans" cxnId="{D9BF54A2-A5C8-40A9-8EA4-52E7DB559C0F}">
      <dgm:prSet/>
      <dgm:spPr/>
      <dgm:t>
        <a:bodyPr/>
        <a:lstStyle/>
        <a:p>
          <a:endParaRPr lang="en-US"/>
        </a:p>
      </dgm:t>
    </dgm:pt>
    <dgm:pt modelId="{1B3A9FA0-737C-491D-BCC5-99D954FE28F2}">
      <dgm:prSet/>
      <dgm:spPr/>
      <dgm:t>
        <a:bodyPr/>
        <a:lstStyle/>
        <a:p>
          <a:r>
            <a:rPr lang="en-GB"/>
            <a:t>David McAuley</a:t>
          </a:r>
          <a:endParaRPr lang="en-US"/>
        </a:p>
      </dgm:t>
    </dgm:pt>
    <dgm:pt modelId="{997B526D-D4E8-4166-B6F8-9B2C40951674}" type="parTrans" cxnId="{1479F052-92E7-4191-A099-E79414431394}">
      <dgm:prSet/>
      <dgm:spPr/>
      <dgm:t>
        <a:bodyPr/>
        <a:lstStyle/>
        <a:p>
          <a:endParaRPr lang="en-US"/>
        </a:p>
      </dgm:t>
    </dgm:pt>
    <dgm:pt modelId="{8381C4B1-8DDC-4783-941D-C0BF084C31EC}" type="sibTrans" cxnId="{1479F052-92E7-4191-A099-E79414431394}">
      <dgm:prSet/>
      <dgm:spPr/>
      <dgm:t>
        <a:bodyPr/>
        <a:lstStyle/>
        <a:p>
          <a:endParaRPr lang="en-US"/>
        </a:p>
      </dgm:t>
    </dgm:pt>
    <dgm:pt modelId="{2ABA463A-1C8B-476C-9A59-8F904B2878CB}">
      <dgm:prSet/>
      <dgm:spPr/>
      <dgm:t>
        <a:bodyPr/>
        <a:lstStyle/>
        <a:p>
          <a:r>
            <a:rPr lang="en-GB"/>
            <a:t>Jordan Carter</a:t>
          </a:r>
          <a:endParaRPr lang="en-US"/>
        </a:p>
      </dgm:t>
    </dgm:pt>
    <dgm:pt modelId="{2AF76433-859D-40D4-9D76-D21597A467FC}" type="parTrans" cxnId="{32BDF503-D55D-4086-BA88-0B5FBC3EE160}">
      <dgm:prSet/>
      <dgm:spPr/>
      <dgm:t>
        <a:bodyPr/>
        <a:lstStyle/>
        <a:p>
          <a:endParaRPr lang="en-US"/>
        </a:p>
      </dgm:t>
    </dgm:pt>
    <dgm:pt modelId="{5F994AE3-1507-4051-8C07-1C6765758FA6}" type="sibTrans" cxnId="{32BDF503-D55D-4086-BA88-0B5FBC3EE160}">
      <dgm:prSet/>
      <dgm:spPr/>
      <dgm:t>
        <a:bodyPr/>
        <a:lstStyle/>
        <a:p>
          <a:endParaRPr lang="en-US"/>
        </a:p>
      </dgm:t>
    </dgm:pt>
    <dgm:pt modelId="{C861A662-BEC4-41D2-A39C-52A5489AC352}">
      <dgm:prSet/>
      <dgm:spPr/>
      <dgm:t>
        <a:bodyPr/>
        <a:lstStyle/>
        <a:p>
          <a:r>
            <a:rPr lang="en-GB"/>
            <a:t>Nick Wenban-Smith</a:t>
          </a:r>
          <a:endParaRPr lang="en-US"/>
        </a:p>
      </dgm:t>
    </dgm:pt>
    <dgm:pt modelId="{011F17FB-E000-4EF4-824B-774C33FCFD2E}" type="parTrans" cxnId="{50B165E0-96E0-4C65-A336-28E89AEE6062}">
      <dgm:prSet/>
      <dgm:spPr/>
      <dgm:t>
        <a:bodyPr/>
        <a:lstStyle/>
        <a:p>
          <a:endParaRPr lang="en-US"/>
        </a:p>
      </dgm:t>
    </dgm:pt>
    <dgm:pt modelId="{9D32FC59-F451-4935-8AFB-86DA7231B1D3}" type="sibTrans" cxnId="{50B165E0-96E0-4C65-A336-28E89AEE6062}">
      <dgm:prSet/>
      <dgm:spPr/>
      <dgm:t>
        <a:bodyPr/>
        <a:lstStyle/>
        <a:p>
          <a:endParaRPr lang="en-US"/>
        </a:p>
      </dgm:t>
    </dgm:pt>
    <dgm:pt modelId="{1DA2E05F-73C9-4E00-95A6-0B937D1E98D0}">
      <dgm:prSet/>
      <dgm:spPr/>
      <dgm:t>
        <a:bodyPr/>
        <a:lstStyle/>
        <a:p>
          <a:r>
            <a:rPr lang="en-GB"/>
            <a:t>Pablo Rodriguez</a:t>
          </a:r>
          <a:endParaRPr lang="en-US"/>
        </a:p>
      </dgm:t>
    </dgm:pt>
    <dgm:pt modelId="{240F88E8-95FC-42E9-B5F3-123526B8C131}" type="parTrans" cxnId="{F48B43A6-7195-4A47-9642-90DD4D8870D9}">
      <dgm:prSet/>
      <dgm:spPr/>
      <dgm:t>
        <a:bodyPr/>
        <a:lstStyle/>
        <a:p>
          <a:endParaRPr lang="en-US"/>
        </a:p>
      </dgm:t>
    </dgm:pt>
    <dgm:pt modelId="{A6F8A3D6-D041-4D0A-9D54-68198165A431}" type="sibTrans" cxnId="{F48B43A6-7195-4A47-9642-90DD4D8870D9}">
      <dgm:prSet/>
      <dgm:spPr/>
      <dgm:t>
        <a:bodyPr/>
        <a:lstStyle/>
        <a:p>
          <a:endParaRPr lang="en-US"/>
        </a:p>
      </dgm:t>
    </dgm:pt>
    <dgm:pt modelId="{0AE6444D-3117-4F4C-A98A-BFDD8CABB469}">
      <dgm:prSet/>
      <dgm:spPr/>
      <dgm:t>
        <a:bodyPr/>
        <a:lstStyle/>
        <a:p>
          <a:r>
            <a:rPr lang="en-GB"/>
            <a:t>Tatiana Tropina</a:t>
          </a:r>
          <a:endParaRPr lang="en-US"/>
        </a:p>
      </dgm:t>
    </dgm:pt>
    <dgm:pt modelId="{1983DED0-11D5-47F2-86ED-58C514A3CC47}" type="parTrans" cxnId="{B632688A-C2F9-4337-B133-DBD235FEB7B4}">
      <dgm:prSet/>
      <dgm:spPr/>
      <dgm:t>
        <a:bodyPr/>
        <a:lstStyle/>
        <a:p>
          <a:endParaRPr lang="en-US"/>
        </a:p>
      </dgm:t>
    </dgm:pt>
    <dgm:pt modelId="{F2E7DDA1-9F43-4009-A0A1-C75F8CECC0B3}" type="sibTrans" cxnId="{B632688A-C2F9-4337-B133-DBD235FEB7B4}">
      <dgm:prSet/>
      <dgm:spPr/>
      <dgm:t>
        <a:bodyPr/>
        <a:lstStyle/>
        <a:p>
          <a:endParaRPr lang="en-US"/>
        </a:p>
      </dgm:t>
    </dgm:pt>
    <dgm:pt modelId="{5EDD93D4-8DE6-A744-BAE8-D61D6E7B4199}" type="pres">
      <dgm:prSet presAssocID="{A0B7DE6D-F463-45E8-AF18-FAA790FCA568}" presName="vert0" presStyleCnt="0">
        <dgm:presLayoutVars>
          <dgm:dir/>
          <dgm:animOne val="branch"/>
          <dgm:animLvl val="lvl"/>
        </dgm:presLayoutVars>
      </dgm:prSet>
      <dgm:spPr/>
    </dgm:pt>
    <dgm:pt modelId="{297AC916-61FA-6D44-9C9B-0168B480B9B8}" type="pres">
      <dgm:prSet presAssocID="{DE9EE3E0-8865-4765-92F5-446DA455535E}" presName="thickLine" presStyleLbl="alignNode1" presStyleIdx="0" presStyleCnt="6"/>
      <dgm:spPr/>
    </dgm:pt>
    <dgm:pt modelId="{95A5A6C9-0D9B-174E-9903-F9214081874C}" type="pres">
      <dgm:prSet presAssocID="{DE9EE3E0-8865-4765-92F5-446DA455535E}" presName="horz1" presStyleCnt="0"/>
      <dgm:spPr/>
    </dgm:pt>
    <dgm:pt modelId="{2850CA04-655D-BC4B-A805-C1EB76E823E1}" type="pres">
      <dgm:prSet presAssocID="{DE9EE3E0-8865-4765-92F5-446DA455535E}" presName="tx1" presStyleLbl="revTx" presStyleIdx="0" presStyleCnt="6"/>
      <dgm:spPr/>
    </dgm:pt>
    <dgm:pt modelId="{A93140D4-2C9B-D44C-B3C6-B4B0B67A1D56}" type="pres">
      <dgm:prSet presAssocID="{DE9EE3E0-8865-4765-92F5-446DA455535E}" presName="vert1" presStyleCnt="0"/>
      <dgm:spPr/>
    </dgm:pt>
    <dgm:pt modelId="{C431F809-BD6F-2F41-85E9-80D0D6D13DB5}" type="pres">
      <dgm:prSet presAssocID="{1B3A9FA0-737C-491D-BCC5-99D954FE28F2}" presName="thickLine" presStyleLbl="alignNode1" presStyleIdx="1" presStyleCnt="6"/>
      <dgm:spPr/>
    </dgm:pt>
    <dgm:pt modelId="{71C51812-716D-C343-BF24-89842204ECDA}" type="pres">
      <dgm:prSet presAssocID="{1B3A9FA0-737C-491D-BCC5-99D954FE28F2}" presName="horz1" presStyleCnt="0"/>
      <dgm:spPr/>
    </dgm:pt>
    <dgm:pt modelId="{73F4801D-8160-C84A-960F-287171B5AE92}" type="pres">
      <dgm:prSet presAssocID="{1B3A9FA0-737C-491D-BCC5-99D954FE28F2}" presName="tx1" presStyleLbl="revTx" presStyleIdx="1" presStyleCnt="6"/>
      <dgm:spPr/>
    </dgm:pt>
    <dgm:pt modelId="{3CE1F1D1-6BB0-BD4B-879A-F7B2ACA930C8}" type="pres">
      <dgm:prSet presAssocID="{1B3A9FA0-737C-491D-BCC5-99D954FE28F2}" presName="vert1" presStyleCnt="0"/>
      <dgm:spPr/>
    </dgm:pt>
    <dgm:pt modelId="{F1525D66-485C-7C41-9FC6-161D60314680}" type="pres">
      <dgm:prSet presAssocID="{2ABA463A-1C8B-476C-9A59-8F904B2878CB}" presName="thickLine" presStyleLbl="alignNode1" presStyleIdx="2" presStyleCnt="6"/>
      <dgm:spPr/>
    </dgm:pt>
    <dgm:pt modelId="{7B36D32B-7B94-564F-8E9F-235172570BBB}" type="pres">
      <dgm:prSet presAssocID="{2ABA463A-1C8B-476C-9A59-8F904B2878CB}" presName="horz1" presStyleCnt="0"/>
      <dgm:spPr/>
    </dgm:pt>
    <dgm:pt modelId="{E634373F-8487-8248-AA83-E9B7201B16E9}" type="pres">
      <dgm:prSet presAssocID="{2ABA463A-1C8B-476C-9A59-8F904B2878CB}" presName="tx1" presStyleLbl="revTx" presStyleIdx="2" presStyleCnt="6"/>
      <dgm:spPr/>
    </dgm:pt>
    <dgm:pt modelId="{89A96D34-6938-EB43-9F86-C1AE21ED0985}" type="pres">
      <dgm:prSet presAssocID="{2ABA463A-1C8B-476C-9A59-8F904B2878CB}" presName="vert1" presStyleCnt="0"/>
      <dgm:spPr/>
    </dgm:pt>
    <dgm:pt modelId="{6246B271-6E2C-B24E-99AF-9AEBF273FF00}" type="pres">
      <dgm:prSet presAssocID="{C861A662-BEC4-41D2-A39C-52A5489AC352}" presName="thickLine" presStyleLbl="alignNode1" presStyleIdx="3" presStyleCnt="6"/>
      <dgm:spPr/>
    </dgm:pt>
    <dgm:pt modelId="{D2781753-025A-D54B-A899-FDD4995F2B16}" type="pres">
      <dgm:prSet presAssocID="{C861A662-BEC4-41D2-A39C-52A5489AC352}" presName="horz1" presStyleCnt="0"/>
      <dgm:spPr/>
    </dgm:pt>
    <dgm:pt modelId="{D7A6AB26-3D85-F142-996B-D02965CAFAFF}" type="pres">
      <dgm:prSet presAssocID="{C861A662-BEC4-41D2-A39C-52A5489AC352}" presName="tx1" presStyleLbl="revTx" presStyleIdx="3" presStyleCnt="6"/>
      <dgm:spPr/>
    </dgm:pt>
    <dgm:pt modelId="{FC210245-E73A-0A4F-B8B9-E71BC1EAFDAA}" type="pres">
      <dgm:prSet presAssocID="{C861A662-BEC4-41D2-A39C-52A5489AC352}" presName="vert1" presStyleCnt="0"/>
      <dgm:spPr/>
    </dgm:pt>
    <dgm:pt modelId="{2EC97C0A-21F6-5244-A9E3-A2956D8FB456}" type="pres">
      <dgm:prSet presAssocID="{1DA2E05F-73C9-4E00-95A6-0B937D1E98D0}" presName="thickLine" presStyleLbl="alignNode1" presStyleIdx="4" presStyleCnt="6"/>
      <dgm:spPr/>
    </dgm:pt>
    <dgm:pt modelId="{772F3F85-605F-674E-A5C3-0DAEB04BF767}" type="pres">
      <dgm:prSet presAssocID="{1DA2E05F-73C9-4E00-95A6-0B937D1E98D0}" presName="horz1" presStyleCnt="0"/>
      <dgm:spPr/>
    </dgm:pt>
    <dgm:pt modelId="{1A285EF0-CE9A-1D48-9C01-95041A690E30}" type="pres">
      <dgm:prSet presAssocID="{1DA2E05F-73C9-4E00-95A6-0B937D1E98D0}" presName="tx1" presStyleLbl="revTx" presStyleIdx="4" presStyleCnt="6"/>
      <dgm:spPr/>
    </dgm:pt>
    <dgm:pt modelId="{493E10BA-DEE8-A44C-A4F5-C39CDC48432A}" type="pres">
      <dgm:prSet presAssocID="{1DA2E05F-73C9-4E00-95A6-0B937D1E98D0}" presName="vert1" presStyleCnt="0"/>
      <dgm:spPr/>
    </dgm:pt>
    <dgm:pt modelId="{45AF6701-D17C-024C-B772-B5CC3EF5696E}" type="pres">
      <dgm:prSet presAssocID="{0AE6444D-3117-4F4C-A98A-BFDD8CABB469}" presName="thickLine" presStyleLbl="alignNode1" presStyleIdx="5" presStyleCnt="6"/>
      <dgm:spPr/>
    </dgm:pt>
    <dgm:pt modelId="{FB8C01DA-2287-B943-BD8B-97C483F3A4DF}" type="pres">
      <dgm:prSet presAssocID="{0AE6444D-3117-4F4C-A98A-BFDD8CABB469}" presName="horz1" presStyleCnt="0"/>
      <dgm:spPr/>
    </dgm:pt>
    <dgm:pt modelId="{A3ED0951-B539-A541-A013-D2FE3612D754}" type="pres">
      <dgm:prSet presAssocID="{0AE6444D-3117-4F4C-A98A-BFDD8CABB469}" presName="tx1" presStyleLbl="revTx" presStyleIdx="5" presStyleCnt="6"/>
      <dgm:spPr/>
    </dgm:pt>
    <dgm:pt modelId="{228DCD43-F20C-FE4D-9426-1AF5F8BDA390}" type="pres">
      <dgm:prSet presAssocID="{0AE6444D-3117-4F4C-A98A-BFDD8CABB469}" presName="vert1" presStyleCnt="0"/>
      <dgm:spPr/>
    </dgm:pt>
  </dgm:ptLst>
  <dgm:cxnLst>
    <dgm:cxn modelId="{758F1C02-3C87-9F41-AFC9-522744BC548E}" type="presOf" srcId="{0AE6444D-3117-4F4C-A98A-BFDD8CABB469}" destId="{A3ED0951-B539-A541-A013-D2FE3612D754}" srcOrd="0" destOrd="0" presId="urn:microsoft.com/office/officeart/2008/layout/LinedList"/>
    <dgm:cxn modelId="{32BDF503-D55D-4086-BA88-0B5FBC3EE160}" srcId="{A0B7DE6D-F463-45E8-AF18-FAA790FCA568}" destId="{2ABA463A-1C8B-476C-9A59-8F904B2878CB}" srcOrd="2" destOrd="0" parTransId="{2AF76433-859D-40D4-9D76-D21597A467FC}" sibTransId="{5F994AE3-1507-4051-8C07-1C6765758FA6}"/>
    <dgm:cxn modelId="{2AB50515-BD0E-124D-8F6B-40F654321EAD}" type="presOf" srcId="{DE9EE3E0-8865-4765-92F5-446DA455535E}" destId="{2850CA04-655D-BC4B-A805-C1EB76E823E1}" srcOrd="0" destOrd="0" presId="urn:microsoft.com/office/officeart/2008/layout/LinedList"/>
    <dgm:cxn modelId="{CD9F7628-2424-8E4B-9EB6-2485EFDEC083}" type="presOf" srcId="{2ABA463A-1C8B-476C-9A59-8F904B2878CB}" destId="{E634373F-8487-8248-AA83-E9B7201B16E9}" srcOrd="0" destOrd="0" presId="urn:microsoft.com/office/officeart/2008/layout/LinedList"/>
    <dgm:cxn modelId="{9269A34B-C578-E441-9CD0-18147EE738CC}" type="presOf" srcId="{A0B7DE6D-F463-45E8-AF18-FAA790FCA568}" destId="{5EDD93D4-8DE6-A744-BAE8-D61D6E7B4199}" srcOrd="0" destOrd="0" presId="urn:microsoft.com/office/officeart/2008/layout/LinedList"/>
    <dgm:cxn modelId="{1479F052-92E7-4191-A099-E79414431394}" srcId="{A0B7DE6D-F463-45E8-AF18-FAA790FCA568}" destId="{1B3A9FA0-737C-491D-BCC5-99D954FE28F2}" srcOrd="1" destOrd="0" parTransId="{997B526D-D4E8-4166-B6F8-9B2C40951674}" sibTransId="{8381C4B1-8DDC-4783-941D-C0BF084C31EC}"/>
    <dgm:cxn modelId="{335D2D54-3781-C543-A419-E92C8E04BA31}" type="presOf" srcId="{1B3A9FA0-737C-491D-BCC5-99D954FE28F2}" destId="{73F4801D-8160-C84A-960F-287171B5AE92}" srcOrd="0" destOrd="0" presId="urn:microsoft.com/office/officeart/2008/layout/LinedList"/>
    <dgm:cxn modelId="{B632688A-C2F9-4337-B133-DBD235FEB7B4}" srcId="{A0B7DE6D-F463-45E8-AF18-FAA790FCA568}" destId="{0AE6444D-3117-4F4C-A98A-BFDD8CABB469}" srcOrd="5" destOrd="0" parTransId="{1983DED0-11D5-47F2-86ED-58C514A3CC47}" sibTransId="{F2E7DDA1-9F43-4009-A0A1-C75F8CECC0B3}"/>
    <dgm:cxn modelId="{D9BF54A2-A5C8-40A9-8EA4-52E7DB559C0F}" srcId="{A0B7DE6D-F463-45E8-AF18-FAA790FCA568}" destId="{DE9EE3E0-8865-4765-92F5-446DA455535E}" srcOrd="0" destOrd="0" parTransId="{B16B3EDE-7D24-4864-97A9-F31288A2B5C7}" sibTransId="{3FF6C3AE-909B-450A-8F95-2F28DF9F7FF9}"/>
    <dgm:cxn modelId="{D25EB0A2-C70C-D748-A0B3-58BAB6DFAF88}" type="presOf" srcId="{C861A662-BEC4-41D2-A39C-52A5489AC352}" destId="{D7A6AB26-3D85-F142-996B-D02965CAFAFF}" srcOrd="0" destOrd="0" presId="urn:microsoft.com/office/officeart/2008/layout/LinedList"/>
    <dgm:cxn modelId="{F48B43A6-7195-4A47-9642-90DD4D8870D9}" srcId="{A0B7DE6D-F463-45E8-AF18-FAA790FCA568}" destId="{1DA2E05F-73C9-4E00-95A6-0B937D1E98D0}" srcOrd="4" destOrd="0" parTransId="{240F88E8-95FC-42E9-B5F3-123526B8C131}" sibTransId="{A6F8A3D6-D041-4D0A-9D54-68198165A431}"/>
    <dgm:cxn modelId="{50B165E0-96E0-4C65-A336-28E89AEE6062}" srcId="{A0B7DE6D-F463-45E8-AF18-FAA790FCA568}" destId="{C861A662-BEC4-41D2-A39C-52A5489AC352}" srcOrd="3" destOrd="0" parTransId="{011F17FB-E000-4EF4-824B-774C33FCFD2E}" sibTransId="{9D32FC59-F451-4935-8AFB-86DA7231B1D3}"/>
    <dgm:cxn modelId="{9FD955EE-4D09-9949-83C5-14F60D2FAEEA}" type="presOf" srcId="{1DA2E05F-73C9-4E00-95A6-0B937D1E98D0}" destId="{1A285EF0-CE9A-1D48-9C01-95041A690E30}" srcOrd="0" destOrd="0" presId="urn:microsoft.com/office/officeart/2008/layout/LinedList"/>
    <dgm:cxn modelId="{18B532E6-7F4F-144A-B980-8626A9687E7C}" type="presParOf" srcId="{5EDD93D4-8DE6-A744-BAE8-D61D6E7B4199}" destId="{297AC916-61FA-6D44-9C9B-0168B480B9B8}" srcOrd="0" destOrd="0" presId="urn:microsoft.com/office/officeart/2008/layout/LinedList"/>
    <dgm:cxn modelId="{D25024B6-0DF1-2F40-8DEE-BFFF891EEAB7}" type="presParOf" srcId="{5EDD93D4-8DE6-A744-BAE8-D61D6E7B4199}" destId="{95A5A6C9-0D9B-174E-9903-F9214081874C}" srcOrd="1" destOrd="0" presId="urn:microsoft.com/office/officeart/2008/layout/LinedList"/>
    <dgm:cxn modelId="{5D0FB7CD-3293-0746-BFB8-AA1D4C7E3154}" type="presParOf" srcId="{95A5A6C9-0D9B-174E-9903-F9214081874C}" destId="{2850CA04-655D-BC4B-A805-C1EB76E823E1}" srcOrd="0" destOrd="0" presId="urn:microsoft.com/office/officeart/2008/layout/LinedList"/>
    <dgm:cxn modelId="{605A776D-B248-F748-951F-3F064E6AB218}" type="presParOf" srcId="{95A5A6C9-0D9B-174E-9903-F9214081874C}" destId="{A93140D4-2C9B-D44C-B3C6-B4B0B67A1D56}" srcOrd="1" destOrd="0" presId="urn:microsoft.com/office/officeart/2008/layout/LinedList"/>
    <dgm:cxn modelId="{2F91A057-5A7B-C542-AC8F-75937CA3E9FE}" type="presParOf" srcId="{5EDD93D4-8DE6-A744-BAE8-D61D6E7B4199}" destId="{C431F809-BD6F-2F41-85E9-80D0D6D13DB5}" srcOrd="2" destOrd="0" presId="urn:microsoft.com/office/officeart/2008/layout/LinedList"/>
    <dgm:cxn modelId="{B71CE6DA-DC72-654B-91B2-24F5692160EB}" type="presParOf" srcId="{5EDD93D4-8DE6-A744-BAE8-D61D6E7B4199}" destId="{71C51812-716D-C343-BF24-89842204ECDA}" srcOrd="3" destOrd="0" presId="urn:microsoft.com/office/officeart/2008/layout/LinedList"/>
    <dgm:cxn modelId="{F8131A20-6B8C-C449-AA24-05C7E17635E2}" type="presParOf" srcId="{71C51812-716D-C343-BF24-89842204ECDA}" destId="{73F4801D-8160-C84A-960F-287171B5AE92}" srcOrd="0" destOrd="0" presId="urn:microsoft.com/office/officeart/2008/layout/LinedList"/>
    <dgm:cxn modelId="{08385E96-F0B6-364C-96A3-E47FDC992738}" type="presParOf" srcId="{71C51812-716D-C343-BF24-89842204ECDA}" destId="{3CE1F1D1-6BB0-BD4B-879A-F7B2ACA930C8}" srcOrd="1" destOrd="0" presId="urn:microsoft.com/office/officeart/2008/layout/LinedList"/>
    <dgm:cxn modelId="{BE34083F-A494-6B4C-B501-BA9D5B6FB54B}" type="presParOf" srcId="{5EDD93D4-8DE6-A744-BAE8-D61D6E7B4199}" destId="{F1525D66-485C-7C41-9FC6-161D60314680}" srcOrd="4" destOrd="0" presId="urn:microsoft.com/office/officeart/2008/layout/LinedList"/>
    <dgm:cxn modelId="{A00E676C-CFD2-964E-820C-B05C9D51EE28}" type="presParOf" srcId="{5EDD93D4-8DE6-A744-BAE8-D61D6E7B4199}" destId="{7B36D32B-7B94-564F-8E9F-235172570BBB}" srcOrd="5" destOrd="0" presId="urn:microsoft.com/office/officeart/2008/layout/LinedList"/>
    <dgm:cxn modelId="{8FDC89E4-E94E-3441-936E-FD6EFDCF931A}" type="presParOf" srcId="{7B36D32B-7B94-564F-8E9F-235172570BBB}" destId="{E634373F-8487-8248-AA83-E9B7201B16E9}" srcOrd="0" destOrd="0" presId="urn:microsoft.com/office/officeart/2008/layout/LinedList"/>
    <dgm:cxn modelId="{B2D2BCCC-9718-5947-8CF6-2DCED5380CBD}" type="presParOf" srcId="{7B36D32B-7B94-564F-8E9F-235172570BBB}" destId="{89A96D34-6938-EB43-9F86-C1AE21ED0985}" srcOrd="1" destOrd="0" presId="urn:microsoft.com/office/officeart/2008/layout/LinedList"/>
    <dgm:cxn modelId="{370D02E9-AADF-9C41-BCD8-13D0FA7F871F}" type="presParOf" srcId="{5EDD93D4-8DE6-A744-BAE8-D61D6E7B4199}" destId="{6246B271-6E2C-B24E-99AF-9AEBF273FF00}" srcOrd="6" destOrd="0" presId="urn:microsoft.com/office/officeart/2008/layout/LinedList"/>
    <dgm:cxn modelId="{055FB252-99DC-1C47-9B30-25BB4B1132CE}" type="presParOf" srcId="{5EDD93D4-8DE6-A744-BAE8-D61D6E7B4199}" destId="{D2781753-025A-D54B-A899-FDD4995F2B16}" srcOrd="7" destOrd="0" presId="urn:microsoft.com/office/officeart/2008/layout/LinedList"/>
    <dgm:cxn modelId="{0ECA6C46-F268-9E4C-A7B2-1F0978035041}" type="presParOf" srcId="{D2781753-025A-D54B-A899-FDD4995F2B16}" destId="{D7A6AB26-3D85-F142-996B-D02965CAFAFF}" srcOrd="0" destOrd="0" presId="urn:microsoft.com/office/officeart/2008/layout/LinedList"/>
    <dgm:cxn modelId="{2C8588BA-2FF8-5144-A77A-BDF114133683}" type="presParOf" srcId="{D2781753-025A-D54B-A899-FDD4995F2B16}" destId="{FC210245-E73A-0A4F-B8B9-E71BC1EAFDAA}" srcOrd="1" destOrd="0" presId="urn:microsoft.com/office/officeart/2008/layout/LinedList"/>
    <dgm:cxn modelId="{01FCC705-E58E-534E-AB36-11D1ACBB2AFF}" type="presParOf" srcId="{5EDD93D4-8DE6-A744-BAE8-D61D6E7B4199}" destId="{2EC97C0A-21F6-5244-A9E3-A2956D8FB456}" srcOrd="8" destOrd="0" presId="urn:microsoft.com/office/officeart/2008/layout/LinedList"/>
    <dgm:cxn modelId="{3653B483-9251-1548-8760-29FD6AE4C723}" type="presParOf" srcId="{5EDD93D4-8DE6-A744-BAE8-D61D6E7B4199}" destId="{772F3F85-605F-674E-A5C3-0DAEB04BF767}" srcOrd="9" destOrd="0" presId="urn:microsoft.com/office/officeart/2008/layout/LinedList"/>
    <dgm:cxn modelId="{D3A0A70B-BDFD-944B-B00D-3A67CC709662}" type="presParOf" srcId="{772F3F85-605F-674E-A5C3-0DAEB04BF767}" destId="{1A285EF0-CE9A-1D48-9C01-95041A690E30}" srcOrd="0" destOrd="0" presId="urn:microsoft.com/office/officeart/2008/layout/LinedList"/>
    <dgm:cxn modelId="{D6DF3BBB-565A-D44E-AD14-E27E63A5D3E1}" type="presParOf" srcId="{772F3F85-605F-674E-A5C3-0DAEB04BF767}" destId="{493E10BA-DEE8-A44C-A4F5-C39CDC48432A}" srcOrd="1" destOrd="0" presId="urn:microsoft.com/office/officeart/2008/layout/LinedList"/>
    <dgm:cxn modelId="{D5E927D7-8E15-8845-A8FE-17BAA52626FD}" type="presParOf" srcId="{5EDD93D4-8DE6-A744-BAE8-D61D6E7B4199}" destId="{45AF6701-D17C-024C-B772-B5CC3EF5696E}" srcOrd="10" destOrd="0" presId="urn:microsoft.com/office/officeart/2008/layout/LinedList"/>
    <dgm:cxn modelId="{A0C658E8-317D-0A49-A610-29CD1D3C577E}" type="presParOf" srcId="{5EDD93D4-8DE6-A744-BAE8-D61D6E7B4199}" destId="{FB8C01DA-2287-B943-BD8B-97C483F3A4DF}" srcOrd="11" destOrd="0" presId="urn:microsoft.com/office/officeart/2008/layout/LinedList"/>
    <dgm:cxn modelId="{F89D9BB9-ACC0-4945-9601-D797570AD4A1}" type="presParOf" srcId="{FB8C01DA-2287-B943-BD8B-97C483F3A4DF}" destId="{A3ED0951-B539-A541-A013-D2FE3612D754}" srcOrd="0" destOrd="0" presId="urn:microsoft.com/office/officeart/2008/layout/LinedList"/>
    <dgm:cxn modelId="{FEC0F040-6690-A540-8FE7-AB4C32D2AB54}" type="presParOf" srcId="{FB8C01DA-2287-B943-BD8B-97C483F3A4DF}" destId="{228DCD43-F20C-FE4D-9426-1AF5F8BDA39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33AF8E-D142-4B11-B670-6771F1F2AACD}" type="doc">
      <dgm:prSet loTypeId="urn:microsoft.com/office/officeart/2005/8/layout/vList2" loCatId="list" qsTypeId="urn:microsoft.com/office/officeart/2005/8/quickstyle/simple4" qsCatId="simple" csTypeId="urn:microsoft.com/office/officeart/2005/8/colors/colorful1" csCatId="colorful" phldr="1"/>
      <dgm:spPr/>
      <dgm:t>
        <a:bodyPr/>
        <a:lstStyle/>
        <a:p>
          <a:endParaRPr lang="en-US"/>
        </a:p>
      </dgm:t>
    </dgm:pt>
    <dgm:pt modelId="{D63C39CA-34C7-45EA-91B9-5086CC61D6D1}">
      <dgm:prSet/>
      <dgm:spPr/>
      <dgm:t>
        <a:bodyPr/>
        <a:lstStyle/>
        <a:p>
          <a:r>
            <a:rPr lang="en-GB" b="1" dirty="0"/>
            <a:t>1.Enhance Sharing of Information</a:t>
          </a:r>
          <a:endParaRPr lang="en-US" dirty="0"/>
        </a:p>
      </dgm:t>
    </dgm:pt>
    <dgm:pt modelId="{54BBA73B-A571-4B35-967B-7437741DB8C6}" type="parTrans" cxnId="{66973058-85F9-4B38-B21F-67DD048A5204}">
      <dgm:prSet/>
      <dgm:spPr/>
      <dgm:t>
        <a:bodyPr/>
        <a:lstStyle/>
        <a:p>
          <a:endParaRPr lang="en-US"/>
        </a:p>
      </dgm:t>
    </dgm:pt>
    <dgm:pt modelId="{0233A6F4-EB6A-4BD0-B9E2-021366C2B14C}" type="sibTrans" cxnId="{66973058-85F9-4B38-B21F-67DD048A5204}">
      <dgm:prSet/>
      <dgm:spPr/>
      <dgm:t>
        <a:bodyPr/>
        <a:lstStyle/>
        <a:p>
          <a:endParaRPr lang="en-US"/>
        </a:p>
      </dgm:t>
    </dgm:pt>
    <dgm:pt modelId="{9A7DCE6D-2D2B-41C3-9C69-0134A4F484EC}">
      <dgm:prSet/>
      <dgm:spPr/>
      <dgm:t>
        <a:bodyPr/>
        <a:lstStyle/>
        <a:p>
          <a:r>
            <a:rPr lang="en-GB" b="1" dirty="0"/>
            <a:t>2. Messaging</a:t>
          </a:r>
          <a:endParaRPr lang="en-US" dirty="0"/>
        </a:p>
      </dgm:t>
    </dgm:pt>
    <dgm:pt modelId="{F78B02CD-1BC1-41E8-8D65-54B41A71E760}" type="parTrans" cxnId="{ED91E13B-763A-4099-8B62-ED440B0B70B7}">
      <dgm:prSet/>
      <dgm:spPr/>
      <dgm:t>
        <a:bodyPr/>
        <a:lstStyle/>
        <a:p>
          <a:endParaRPr lang="en-US"/>
        </a:p>
      </dgm:t>
    </dgm:pt>
    <dgm:pt modelId="{5DB95A19-6FC3-46DF-80AD-16882808218D}" type="sibTrans" cxnId="{ED91E13B-763A-4099-8B62-ED440B0B70B7}">
      <dgm:prSet/>
      <dgm:spPr/>
      <dgm:t>
        <a:bodyPr/>
        <a:lstStyle/>
        <a:p>
          <a:endParaRPr lang="en-US"/>
        </a:p>
      </dgm:t>
    </dgm:pt>
    <dgm:pt modelId="{F2B89193-B49C-440C-A162-B33B245F715C}">
      <dgm:prSet/>
      <dgm:spPr/>
      <dgm:t>
        <a:bodyPr/>
        <a:lstStyle/>
        <a:p>
          <a:r>
            <a:rPr lang="en-GB" b="1" dirty="0"/>
            <a:t>3. Create DNS Abuse Committee (standing WG)</a:t>
          </a:r>
          <a:endParaRPr lang="en-US" dirty="0"/>
        </a:p>
      </dgm:t>
    </dgm:pt>
    <dgm:pt modelId="{ACA49CA9-B3CE-4A5E-B2EE-C6C9D1703186}" type="parTrans" cxnId="{04386095-9F7A-4DFE-8F47-D32502364CB5}">
      <dgm:prSet/>
      <dgm:spPr/>
      <dgm:t>
        <a:bodyPr/>
        <a:lstStyle/>
        <a:p>
          <a:endParaRPr lang="en-US"/>
        </a:p>
      </dgm:t>
    </dgm:pt>
    <dgm:pt modelId="{BDB0A1F5-3DAD-406F-BF52-04339465903F}" type="sibTrans" cxnId="{04386095-9F7A-4DFE-8F47-D32502364CB5}">
      <dgm:prSet/>
      <dgm:spPr/>
      <dgm:t>
        <a:bodyPr/>
        <a:lstStyle/>
        <a:p>
          <a:endParaRPr lang="en-US"/>
        </a:p>
      </dgm:t>
    </dgm:pt>
    <dgm:pt modelId="{22FEE6F0-7C02-4943-8541-FC7F9BC713FA}">
      <dgm:prSet/>
      <dgm:spPr/>
      <dgm:t>
        <a:bodyPr/>
        <a:lstStyle/>
        <a:p>
          <a:r>
            <a:rPr lang="en-GB" b="1" dirty="0"/>
            <a:t>4. Metrics</a:t>
          </a:r>
          <a:endParaRPr lang="en-US" dirty="0"/>
        </a:p>
      </dgm:t>
    </dgm:pt>
    <dgm:pt modelId="{B26CE2F0-6494-4DCE-AC03-0D382D8CD0F9}" type="parTrans" cxnId="{0F80B524-FCA8-4EDA-ACC3-875690AFDB40}">
      <dgm:prSet/>
      <dgm:spPr/>
      <dgm:t>
        <a:bodyPr/>
        <a:lstStyle/>
        <a:p>
          <a:endParaRPr lang="en-US"/>
        </a:p>
      </dgm:t>
    </dgm:pt>
    <dgm:pt modelId="{AFCFA740-F039-47AE-ACB2-2CDEBACFFAA9}" type="sibTrans" cxnId="{0F80B524-FCA8-4EDA-ACC3-875690AFDB40}">
      <dgm:prSet/>
      <dgm:spPr/>
      <dgm:t>
        <a:bodyPr/>
        <a:lstStyle/>
        <a:p>
          <a:endParaRPr lang="en-US"/>
        </a:p>
      </dgm:t>
    </dgm:pt>
    <dgm:pt modelId="{E309734F-7804-584A-BF6F-7D503E4C5CE2}" type="pres">
      <dgm:prSet presAssocID="{D233AF8E-D142-4B11-B670-6771F1F2AACD}" presName="linear" presStyleCnt="0">
        <dgm:presLayoutVars>
          <dgm:animLvl val="lvl"/>
          <dgm:resizeHandles val="exact"/>
        </dgm:presLayoutVars>
      </dgm:prSet>
      <dgm:spPr/>
    </dgm:pt>
    <dgm:pt modelId="{E7487E47-3FAD-3240-8EEE-71A1D12691A2}" type="pres">
      <dgm:prSet presAssocID="{D63C39CA-34C7-45EA-91B9-5086CC61D6D1}" presName="parentText" presStyleLbl="node1" presStyleIdx="0" presStyleCnt="4">
        <dgm:presLayoutVars>
          <dgm:chMax val="0"/>
          <dgm:bulletEnabled val="1"/>
        </dgm:presLayoutVars>
      </dgm:prSet>
      <dgm:spPr/>
    </dgm:pt>
    <dgm:pt modelId="{18A23E7C-074E-A847-B6FA-10C446E8DF9D}" type="pres">
      <dgm:prSet presAssocID="{0233A6F4-EB6A-4BD0-B9E2-021366C2B14C}" presName="spacer" presStyleCnt="0"/>
      <dgm:spPr/>
    </dgm:pt>
    <dgm:pt modelId="{F05836ED-6FC9-614E-9833-DE32CE48FC16}" type="pres">
      <dgm:prSet presAssocID="{9A7DCE6D-2D2B-41C3-9C69-0134A4F484EC}" presName="parentText" presStyleLbl="node1" presStyleIdx="1" presStyleCnt="4">
        <dgm:presLayoutVars>
          <dgm:chMax val="0"/>
          <dgm:bulletEnabled val="1"/>
        </dgm:presLayoutVars>
      </dgm:prSet>
      <dgm:spPr/>
    </dgm:pt>
    <dgm:pt modelId="{0145583E-1AD1-C64C-B59C-2DFCA0C55C48}" type="pres">
      <dgm:prSet presAssocID="{5DB95A19-6FC3-46DF-80AD-16882808218D}" presName="spacer" presStyleCnt="0"/>
      <dgm:spPr/>
    </dgm:pt>
    <dgm:pt modelId="{0C2616AB-E7BC-CA43-A84D-FAC7DA902AC2}" type="pres">
      <dgm:prSet presAssocID="{F2B89193-B49C-440C-A162-B33B245F715C}" presName="parentText" presStyleLbl="node1" presStyleIdx="2" presStyleCnt="4">
        <dgm:presLayoutVars>
          <dgm:chMax val="0"/>
          <dgm:bulletEnabled val="1"/>
        </dgm:presLayoutVars>
      </dgm:prSet>
      <dgm:spPr/>
    </dgm:pt>
    <dgm:pt modelId="{43320535-0E6E-774D-ACF0-D8D133F585C7}" type="pres">
      <dgm:prSet presAssocID="{BDB0A1F5-3DAD-406F-BF52-04339465903F}" presName="spacer" presStyleCnt="0"/>
      <dgm:spPr/>
    </dgm:pt>
    <dgm:pt modelId="{353616C9-2BA0-554A-AA7B-3B0D2B2C6477}" type="pres">
      <dgm:prSet presAssocID="{22FEE6F0-7C02-4943-8541-FC7F9BC713FA}" presName="parentText" presStyleLbl="node1" presStyleIdx="3" presStyleCnt="4">
        <dgm:presLayoutVars>
          <dgm:chMax val="0"/>
          <dgm:bulletEnabled val="1"/>
        </dgm:presLayoutVars>
      </dgm:prSet>
      <dgm:spPr/>
    </dgm:pt>
  </dgm:ptLst>
  <dgm:cxnLst>
    <dgm:cxn modelId="{2058AC24-4A0A-1E44-A385-3276CCA5DC0A}" type="presOf" srcId="{22FEE6F0-7C02-4943-8541-FC7F9BC713FA}" destId="{353616C9-2BA0-554A-AA7B-3B0D2B2C6477}" srcOrd="0" destOrd="0" presId="urn:microsoft.com/office/officeart/2005/8/layout/vList2"/>
    <dgm:cxn modelId="{0F80B524-FCA8-4EDA-ACC3-875690AFDB40}" srcId="{D233AF8E-D142-4B11-B670-6771F1F2AACD}" destId="{22FEE6F0-7C02-4943-8541-FC7F9BC713FA}" srcOrd="3" destOrd="0" parTransId="{B26CE2F0-6494-4DCE-AC03-0D382D8CD0F9}" sibTransId="{AFCFA740-F039-47AE-ACB2-2CDEBACFFAA9}"/>
    <dgm:cxn modelId="{ED91E13B-763A-4099-8B62-ED440B0B70B7}" srcId="{D233AF8E-D142-4B11-B670-6771F1F2AACD}" destId="{9A7DCE6D-2D2B-41C3-9C69-0134A4F484EC}" srcOrd="1" destOrd="0" parTransId="{F78B02CD-1BC1-41E8-8D65-54B41A71E760}" sibTransId="{5DB95A19-6FC3-46DF-80AD-16882808218D}"/>
    <dgm:cxn modelId="{DCB39E4E-F18D-1E4B-BA47-3098345F147B}" type="presOf" srcId="{F2B89193-B49C-440C-A162-B33B245F715C}" destId="{0C2616AB-E7BC-CA43-A84D-FAC7DA902AC2}" srcOrd="0" destOrd="0" presId="urn:microsoft.com/office/officeart/2005/8/layout/vList2"/>
    <dgm:cxn modelId="{66973058-85F9-4B38-B21F-67DD048A5204}" srcId="{D233AF8E-D142-4B11-B670-6771F1F2AACD}" destId="{D63C39CA-34C7-45EA-91B9-5086CC61D6D1}" srcOrd="0" destOrd="0" parTransId="{54BBA73B-A571-4B35-967B-7437741DB8C6}" sibTransId="{0233A6F4-EB6A-4BD0-B9E2-021366C2B14C}"/>
    <dgm:cxn modelId="{04386095-9F7A-4DFE-8F47-D32502364CB5}" srcId="{D233AF8E-D142-4B11-B670-6771F1F2AACD}" destId="{F2B89193-B49C-440C-A162-B33B245F715C}" srcOrd="2" destOrd="0" parTransId="{ACA49CA9-B3CE-4A5E-B2EE-C6C9D1703186}" sibTransId="{BDB0A1F5-3DAD-406F-BF52-04339465903F}"/>
    <dgm:cxn modelId="{BE271DB9-8E0F-1246-869C-D5E9A0801BB2}" type="presOf" srcId="{9A7DCE6D-2D2B-41C3-9C69-0134A4F484EC}" destId="{F05836ED-6FC9-614E-9833-DE32CE48FC16}" srcOrd="0" destOrd="0" presId="urn:microsoft.com/office/officeart/2005/8/layout/vList2"/>
    <dgm:cxn modelId="{79B65BD9-4B8C-6344-8495-AC3B44973762}" type="presOf" srcId="{D63C39CA-34C7-45EA-91B9-5086CC61D6D1}" destId="{E7487E47-3FAD-3240-8EEE-71A1D12691A2}" srcOrd="0" destOrd="0" presId="urn:microsoft.com/office/officeart/2005/8/layout/vList2"/>
    <dgm:cxn modelId="{1C11C7DE-F5B7-B442-A89B-19B20479D02A}" type="presOf" srcId="{D233AF8E-D142-4B11-B670-6771F1F2AACD}" destId="{E309734F-7804-584A-BF6F-7D503E4C5CE2}" srcOrd="0" destOrd="0" presId="urn:microsoft.com/office/officeart/2005/8/layout/vList2"/>
    <dgm:cxn modelId="{4A05A17A-2F05-8342-92E9-FF7D0C97D4F0}" type="presParOf" srcId="{E309734F-7804-584A-BF6F-7D503E4C5CE2}" destId="{E7487E47-3FAD-3240-8EEE-71A1D12691A2}" srcOrd="0" destOrd="0" presId="urn:microsoft.com/office/officeart/2005/8/layout/vList2"/>
    <dgm:cxn modelId="{DBA4D5D8-E98A-FE47-95BF-57EB3908FA1C}" type="presParOf" srcId="{E309734F-7804-584A-BF6F-7D503E4C5CE2}" destId="{18A23E7C-074E-A847-B6FA-10C446E8DF9D}" srcOrd="1" destOrd="0" presId="urn:microsoft.com/office/officeart/2005/8/layout/vList2"/>
    <dgm:cxn modelId="{641534B8-B4B9-9244-A4B9-385357058C55}" type="presParOf" srcId="{E309734F-7804-584A-BF6F-7D503E4C5CE2}" destId="{F05836ED-6FC9-614E-9833-DE32CE48FC16}" srcOrd="2" destOrd="0" presId="urn:microsoft.com/office/officeart/2005/8/layout/vList2"/>
    <dgm:cxn modelId="{2D9C20A8-82B7-5C46-98B0-9D02C35B8A81}" type="presParOf" srcId="{E309734F-7804-584A-BF6F-7D503E4C5CE2}" destId="{0145583E-1AD1-C64C-B59C-2DFCA0C55C48}" srcOrd="3" destOrd="0" presId="urn:microsoft.com/office/officeart/2005/8/layout/vList2"/>
    <dgm:cxn modelId="{92A2C9E3-E4D8-F940-B64C-AE79461C9528}" type="presParOf" srcId="{E309734F-7804-584A-BF6F-7D503E4C5CE2}" destId="{0C2616AB-E7BC-CA43-A84D-FAC7DA902AC2}" srcOrd="4" destOrd="0" presId="urn:microsoft.com/office/officeart/2005/8/layout/vList2"/>
    <dgm:cxn modelId="{3188A441-9588-814C-8C8A-E97A6D6D5957}" type="presParOf" srcId="{E309734F-7804-584A-BF6F-7D503E4C5CE2}" destId="{43320535-0E6E-774D-ACF0-D8D133F585C7}" srcOrd="5" destOrd="0" presId="urn:microsoft.com/office/officeart/2005/8/layout/vList2"/>
    <dgm:cxn modelId="{DD0A9473-4C03-C74E-8826-911C618F88E4}" type="presParOf" srcId="{E309734F-7804-584A-BF6F-7D503E4C5CE2}" destId="{353616C9-2BA0-554A-AA7B-3B0D2B2C6477}"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E35145-7D9B-4C40-9B04-3A4C2FF0747A}"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n-US"/>
        </a:p>
      </dgm:t>
    </dgm:pt>
    <dgm:pt modelId="{4946F0DC-78C1-4663-948F-840CCA71F715}">
      <dgm:prSet/>
      <dgm:spPr>
        <a:solidFill>
          <a:schemeClr val="accent2"/>
        </a:solidFill>
      </dgm:spPr>
      <dgm:t>
        <a:bodyPr/>
        <a:lstStyle/>
        <a:p>
          <a:r>
            <a:rPr lang="en-GB" b="1" dirty="0"/>
            <a:t>1. Sharing of Information</a:t>
          </a:r>
          <a:endParaRPr lang="en-US" dirty="0"/>
        </a:p>
      </dgm:t>
    </dgm:pt>
    <dgm:pt modelId="{83DE33FB-31E0-49E9-9129-527E5AFA6BB8}" type="parTrans" cxnId="{8BE038CE-6DA6-45F3-BB27-3F94E417E1D9}">
      <dgm:prSet/>
      <dgm:spPr/>
      <dgm:t>
        <a:bodyPr/>
        <a:lstStyle/>
        <a:p>
          <a:endParaRPr lang="en-US"/>
        </a:p>
      </dgm:t>
    </dgm:pt>
    <dgm:pt modelId="{DF2E2167-DEBB-42FD-8996-DCE165C669FB}" type="sibTrans" cxnId="{8BE038CE-6DA6-45F3-BB27-3F94E417E1D9}">
      <dgm:prSet phldrT="1" phldr="0"/>
      <dgm:spPr/>
      <dgm:t>
        <a:bodyPr/>
        <a:lstStyle/>
        <a:p>
          <a:endParaRPr lang="en-US"/>
        </a:p>
      </dgm:t>
    </dgm:pt>
    <dgm:pt modelId="{7B0B6060-46F5-4BC8-9E8D-92AD9CE73C94}">
      <dgm:prSet/>
      <dgm:spPr/>
      <dgm:t>
        <a:bodyPr/>
        <a:lstStyle/>
        <a:p>
          <a:r>
            <a:rPr lang="en-GB" dirty="0"/>
            <a:t>Strengthen the platform function of the ccNSO to continuously share information, for instance via dedicated sessions and/or other channels. Build a repository and point of reference for ccTLDs to access relevant,  reliable, and actionable information on DNS Abuse.</a:t>
          </a:r>
          <a:endParaRPr lang="en-US" dirty="0"/>
        </a:p>
      </dgm:t>
    </dgm:pt>
    <dgm:pt modelId="{80D6D69A-1FF0-4B07-8493-30E084C5B84E}" type="parTrans" cxnId="{38297C54-2087-484E-B749-83E4BD3AEDE9}">
      <dgm:prSet/>
      <dgm:spPr/>
      <dgm:t>
        <a:bodyPr/>
        <a:lstStyle/>
        <a:p>
          <a:endParaRPr lang="en-US"/>
        </a:p>
      </dgm:t>
    </dgm:pt>
    <dgm:pt modelId="{5A24F699-AECF-4BAF-A06A-6D4A55450254}" type="sibTrans" cxnId="{38297C54-2087-484E-B749-83E4BD3AEDE9}">
      <dgm:prSet phldrT="2" phldr="0"/>
      <dgm:spPr/>
      <dgm:t>
        <a:bodyPr/>
        <a:lstStyle/>
        <a:p>
          <a:endParaRPr lang="en-US"/>
        </a:p>
      </dgm:t>
    </dgm:pt>
    <dgm:pt modelId="{2A70C0C3-D27F-4875-A6C7-5C9527CF9106}">
      <dgm:prSet/>
      <dgm:spPr>
        <a:solidFill>
          <a:schemeClr val="accent3"/>
        </a:solidFill>
      </dgm:spPr>
      <dgm:t>
        <a:bodyPr/>
        <a:lstStyle/>
        <a:p>
          <a:r>
            <a:rPr lang="en-GB" b="1" dirty="0"/>
            <a:t>2</a:t>
          </a:r>
          <a:r>
            <a:rPr lang="en-GB" dirty="0"/>
            <a:t>. </a:t>
          </a:r>
          <a:r>
            <a:rPr lang="en-GB" b="1" dirty="0"/>
            <a:t>Messaging</a:t>
          </a:r>
          <a:endParaRPr lang="en-US" dirty="0"/>
        </a:p>
      </dgm:t>
    </dgm:pt>
    <dgm:pt modelId="{1C1E78CD-FF71-4669-A291-F982037DD45E}" type="parTrans" cxnId="{967D73F7-A3D8-4423-945C-3AF9D1746835}">
      <dgm:prSet/>
      <dgm:spPr/>
      <dgm:t>
        <a:bodyPr/>
        <a:lstStyle/>
        <a:p>
          <a:endParaRPr lang="en-US"/>
        </a:p>
      </dgm:t>
    </dgm:pt>
    <dgm:pt modelId="{389BEC46-192E-4C0B-8262-ECEF28550DEA}" type="sibTrans" cxnId="{967D73F7-A3D8-4423-945C-3AF9D1746835}">
      <dgm:prSet phldrT="2" phldr="0"/>
      <dgm:spPr/>
      <dgm:t>
        <a:bodyPr/>
        <a:lstStyle/>
        <a:p>
          <a:endParaRPr lang="en-US"/>
        </a:p>
      </dgm:t>
    </dgm:pt>
    <dgm:pt modelId="{96CB4ADC-764D-4320-9C9A-6959A9416EA3}">
      <dgm:prSet/>
      <dgm:spPr/>
      <dgm:t>
        <a:bodyPr/>
        <a:lstStyle/>
        <a:p>
          <a:r>
            <a:rPr lang="en-GB" dirty="0"/>
            <a:t>Identify channels for messaging to be used by the ccNSO and ccTLD community. Develop narratives and a message repository. Messages targeted at various stakeholders: GAC/Governments, GNSO, Other stakeholders (including ICANN org and ALAC) and ccTLD community at large.</a:t>
          </a:r>
          <a:br>
            <a:rPr lang="en-GB" dirty="0"/>
          </a:br>
          <a:endParaRPr lang="en-US" dirty="0"/>
        </a:p>
      </dgm:t>
    </dgm:pt>
    <dgm:pt modelId="{01E44100-AD4A-4D1F-A964-0E13B0E59EE2}" type="parTrans" cxnId="{39287E7C-0F60-43BE-9A8D-40B776F20F8B}">
      <dgm:prSet/>
      <dgm:spPr/>
      <dgm:t>
        <a:bodyPr/>
        <a:lstStyle/>
        <a:p>
          <a:endParaRPr lang="en-US"/>
        </a:p>
      </dgm:t>
    </dgm:pt>
    <dgm:pt modelId="{2DBD5D6B-E42E-42BA-A270-844802773590}" type="sibTrans" cxnId="{39287E7C-0F60-43BE-9A8D-40B776F20F8B}">
      <dgm:prSet phldrT="3" phldr="0"/>
      <dgm:spPr/>
      <dgm:t>
        <a:bodyPr/>
        <a:lstStyle/>
        <a:p>
          <a:endParaRPr lang="en-US"/>
        </a:p>
      </dgm:t>
    </dgm:pt>
    <dgm:pt modelId="{CF9A5C55-798A-9247-ABC6-6EC4E12C743D}" type="pres">
      <dgm:prSet presAssocID="{F6E35145-7D9B-4C40-9B04-3A4C2FF0747A}" presName="linear" presStyleCnt="0">
        <dgm:presLayoutVars>
          <dgm:dir/>
          <dgm:animLvl val="lvl"/>
          <dgm:resizeHandles val="exact"/>
        </dgm:presLayoutVars>
      </dgm:prSet>
      <dgm:spPr/>
    </dgm:pt>
    <dgm:pt modelId="{77B26835-9DC4-714A-AC89-ECC1C2444F1E}" type="pres">
      <dgm:prSet presAssocID="{4946F0DC-78C1-4663-948F-840CCA71F715}" presName="parentLin" presStyleCnt="0"/>
      <dgm:spPr/>
    </dgm:pt>
    <dgm:pt modelId="{79CAF01E-D0D6-C145-858A-F3C052B0AC55}" type="pres">
      <dgm:prSet presAssocID="{4946F0DC-78C1-4663-948F-840CCA71F715}" presName="parentLeftMargin" presStyleLbl="node1" presStyleIdx="0" presStyleCnt="2"/>
      <dgm:spPr/>
    </dgm:pt>
    <dgm:pt modelId="{9C32C047-AD23-FF41-B113-0D298AFE1F5B}" type="pres">
      <dgm:prSet presAssocID="{4946F0DC-78C1-4663-948F-840CCA71F715}" presName="parentText" presStyleLbl="node1" presStyleIdx="0" presStyleCnt="2">
        <dgm:presLayoutVars>
          <dgm:chMax val="0"/>
          <dgm:bulletEnabled val="1"/>
        </dgm:presLayoutVars>
      </dgm:prSet>
      <dgm:spPr/>
    </dgm:pt>
    <dgm:pt modelId="{28DF2A01-0017-AC4D-8187-A4F38DC283C1}" type="pres">
      <dgm:prSet presAssocID="{4946F0DC-78C1-4663-948F-840CCA71F715}" presName="negativeSpace" presStyleCnt="0"/>
      <dgm:spPr/>
    </dgm:pt>
    <dgm:pt modelId="{D3BB8B78-A0BD-3140-92F6-BCB438F151CB}" type="pres">
      <dgm:prSet presAssocID="{4946F0DC-78C1-4663-948F-840CCA71F715}" presName="childText" presStyleLbl="conFgAcc1" presStyleIdx="0" presStyleCnt="2">
        <dgm:presLayoutVars>
          <dgm:bulletEnabled val="1"/>
        </dgm:presLayoutVars>
      </dgm:prSet>
      <dgm:spPr/>
    </dgm:pt>
    <dgm:pt modelId="{F08202D5-D088-EE47-AC0C-2CE5A5874DCF}" type="pres">
      <dgm:prSet presAssocID="{DF2E2167-DEBB-42FD-8996-DCE165C669FB}" presName="spaceBetweenRectangles" presStyleCnt="0"/>
      <dgm:spPr/>
    </dgm:pt>
    <dgm:pt modelId="{2118BB11-F496-D24C-9DD5-7BC5BB3AC233}" type="pres">
      <dgm:prSet presAssocID="{2A70C0C3-D27F-4875-A6C7-5C9527CF9106}" presName="parentLin" presStyleCnt="0"/>
      <dgm:spPr/>
    </dgm:pt>
    <dgm:pt modelId="{4DF7F8BD-B22E-0D4B-8972-2963F935786C}" type="pres">
      <dgm:prSet presAssocID="{2A70C0C3-D27F-4875-A6C7-5C9527CF9106}" presName="parentLeftMargin" presStyleLbl="node1" presStyleIdx="0" presStyleCnt="2"/>
      <dgm:spPr/>
    </dgm:pt>
    <dgm:pt modelId="{83B0E08C-9A8E-7344-B917-C2923EFB2D29}" type="pres">
      <dgm:prSet presAssocID="{2A70C0C3-D27F-4875-A6C7-5C9527CF9106}" presName="parentText" presStyleLbl="node1" presStyleIdx="1" presStyleCnt="2">
        <dgm:presLayoutVars>
          <dgm:chMax val="0"/>
          <dgm:bulletEnabled val="1"/>
        </dgm:presLayoutVars>
      </dgm:prSet>
      <dgm:spPr/>
    </dgm:pt>
    <dgm:pt modelId="{0A48BD6B-1493-F043-B04D-F39912C1CB4A}" type="pres">
      <dgm:prSet presAssocID="{2A70C0C3-D27F-4875-A6C7-5C9527CF9106}" presName="negativeSpace" presStyleCnt="0"/>
      <dgm:spPr/>
    </dgm:pt>
    <dgm:pt modelId="{C48A197C-9605-F84D-83F7-9D8C109DB2A9}" type="pres">
      <dgm:prSet presAssocID="{2A70C0C3-D27F-4875-A6C7-5C9527CF9106}" presName="childText" presStyleLbl="conFgAcc1" presStyleIdx="1" presStyleCnt="2">
        <dgm:presLayoutVars>
          <dgm:bulletEnabled val="1"/>
        </dgm:presLayoutVars>
      </dgm:prSet>
      <dgm:spPr/>
    </dgm:pt>
  </dgm:ptLst>
  <dgm:cxnLst>
    <dgm:cxn modelId="{10B2EA0D-91FE-6546-9AC6-C962805B6AB7}" type="presOf" srcId="{2A70C0C3-D27F-4875-A6C7-5C9527CF9106}" destId="{4DF7F8BD-B22E-0D4B-8972-2963F935786C}" srcOrd="0" destOrd="0" presId="urn:microsoft.com/office/officeart/2005/8/layout/list1"/>
    <dgm:cxn modelId="{2771CE14-A4E9-EF40-B7BE-F43AB6030847}" type="presOf" srcId="{4946F0DC-78C1-4663-948F-840CCA71F715}" destId="{79CAF01E-D0D6-C145-858A-F3C052B0AC55}" srcOrd="0" destOrd="0" presId="urn:microsoft.com/office/officeart/2005/8/layout/list1"/>
    <dgm:cxn modelId="{A9230720-F0AE-4545-A9E7-B22A0708DBB0}" type="presOf" srcId="{4946F0DC-78C1-4663-948F-840CCA71F715}" destId="{9C32C047-AD23-FF41-B113-0D298AFE1F5B}" srcOrd="1" destOrd="0" presId="urn:microsoft.com/office/officeart/2005/8/layout/list1"/>
    <dgm:cxn modelId="{CA1DD22A-AF5F-6B41-8229-8A4A0D2FD066}" type="presOf" srcId="{96CB4ADC-764D-4320-9C9A-6959A9416EA3}" destId="{C48A197C-9605-F84D-83F7-9D8C109DB2A9}" srcOrd="0" destOrd="0" presId="urn:microsoft.com/office/officeart/2005/8/layout/list1"/>
    <dgm:cxn modelId="{59D73D2C-4CE9-CE4B-BCED-F9157BE33857}" type="presOf" srcId="{7B0B6060-46F5-4BC8-9E8D-92AD9CE73C94}" destId="{D3BB8B78-A0BD-3140-92F6-BCB438F151CB}" srcOrd="0" destOrd="0" presId="urn:microsoft.com/office/officeart/2005/8/layout/list1"/>
    <dgm:cxn modelId="{38297C54-2087-484E-B749-83E4BD3AEDE9}" srcId="{4946F0DC-78C1-4663-948F-840CCA71F715}" destId="{7B0B6060-46F5-4BC8-9E8D-92AD9CE73C94}" srcOrd="0" destOrd="0" parTransId="{80D6D69A-1FF0-4B07-8493-30E084C5B84E}" sibTransId="{5A24F699-AECF-4BAF-A06A-6D4A55450254}"/>
    <dgm:cxn modelId="{39287E7C-0F60-43BE-9A8D-40B776F20F8B}" srcId="{2A70C0C3-D27F-4875-A6C7-5C9527CF9106}" destId="{96CB4ADC-764D-4320-9C9A-6959A9416EA3}" srcOrd="0" destOrd="0" parTransId="{01E44100-AD4A-4D1F-A964-0E13B0E59EE2}" sibTransId="{2DBD5D6B-E42E-42BA-A270-844802773590}"/>
    <dgm:cxn modelId="{40D5148D-8308-B848-B6AF-89BB6B97849B}" type="presOf" srcId="{2A70C0C3-D27F-4875-A6C7-5C9527CF9106}" destId="{83B0E08C-9A8E-7344-B917-C2923EFB2D29}" srcOrd="1" destOrd="0" presId="urn:microsoft.com/office/officeart/2005/8/layout/list1"/>
    <dgm:cxn modelId="{8BE038CE-6DA6-45F3-BB27-3F94E417E1D9}" srcId="{F6E35145-7D9B-4C40-9B04-3A4C2FF0747A}" destId="{4946F0DC-78C1-4663-948F-840CCA71F715}" srcOrd="0" destOrd="0" parTransId="{83DE33FB-31E0-49E9-9129-527E5AFA6BB8}" sibTransId="{DF2E2167-DEBB-42FD-8996-DCE165C669FB}"/>
    <dgm:cxn modelId="{3B2293EC-2F0F-EF41-BB13-4202D067D375}" type="presOf" srcId="{F6E35145-7D9B-4C40-9B04-3A4C2FF0747A}" destId="{CF9A5C55-798A-9247-ABC6-6EC4E12C743D}" srcOrd="0" destOrd="0" presId="urn:microsoft.com/office/officeart/2005/8/layout/list1"/>
    <dgm:cxn modelId="{967D73F7-A3D8-4423-945C-3AF9D1746835}" srcId="{F6E35145-7D9B-4C40-9B04-3A4C2FF0747A}" destId="{2A70C0C3-D27F-4875-A6C7-5C9527CF9106}" srcOrd="1" destOrd="0" parTransId="{1C1E78CD-FF71-4669-A291-F982037DD45E}" sibTransId="{389BEC46-192E-4C0B-8262-ECEF28550DEA}"/>
    <dgm:cxn modelId="{FF6F54F8-6FB4-BB4E-B0A5-59D1DA67A890}" type="presParOf" srcId="{CF9A5C55-798A-9247-ABC6-6EC4E12C743D}" destId="{77B26835-9DC4-714A-AC89-ECC1C2444F1E}" srcOrd="0" destOrd="0" presId="urn:microsoft.com/office/officeart/2005/8/layout/list1"/>
    <dgm:cxn modelId="{69F3321D-7EC4-4140-BE7A-40FC8852FCA6}" type="presParOf" srcId="{77B26835-9DC4-714A-AC89-ECC1C2444F1E}" destId="{79CAF01E-D0D6-C145-858A-F3C052B0AC55}" srcOrd="0" destOrd="0" presId="urn:microsoft.com/office/officeart/2005/8/layout/list1"/>
    <dgm:cxn modelId="{6BD913D4-0EF9-704E-9FCC-08AE2CC566E0}" type="presParOf" srcId="{77B26835-9DC4-714A-AC89-ECC1C2444F1E}" destId="{9C32C047-AD23-FF41-B113-0D298AFE1F5B}" srcOrd="1" destOrd="0" presId="urn:microsoft.com/office/officeart/2005/8/layout/list1"/>
    <dgm:cxn modelId="{B262305E-9A79-954D-B30E-52D02078467E}" type="presParOf" srcId="{CF9A5C55-798A-9247-ABC6-6EC4E12C743D}" destId="{28DF2A01-0017-AC4D-8187-A4F38DC283C1}" srcOrd="1" destOrd="0" presId="urn:microsoft.com/office/officeart/2005/8/layout/list1"/>
    <dgm:cxn modelId="{BF63CFE8-BBA7-C645-929F-1123D23ABDD6}" type="presParOf" srcId="{CF9A5C55-798A-9247-ABC6-6EC4E12C743D}" destId="{D3BB8B78-A0BD-3140-92F6-BCB438F151CB}" srcOrd="2" destOrd="0" presId="urn:microsoft.com/office/officeart/2005/8/layout/list1"/>
    <dgm:cxn modelId="{D65E5943-DE50-8C48-A253-2000EDF9A636}" type="presParOf" srcId="{CF9A5C55-798A-9247-ABC6-6EC4E12C743D}" destId="{F08202D5-D088-EE47-AC0C-2CE5A5874DCF}" srcOrd="3" destOrd="0" presId="urn:microsoft.com/office/officeart/2005/8/layout/list1"/>
    <dgm:cxn modelId="{5C90FE2E-0F02-5C4B-A48D-B27212C20B6C}" type="presParOf" srcId="{CF9A5C55-798A-9247-ABC6-6EC4E12C743D}" destId="{2118BB11-F496-D24C-9DD5-7BC5BB3AC233}" srcOrd="4" destOrd="0" presId="urn:microsoft.com/office/officeart/2005/8/layout/list1"/>
    <dgm:cxn modelId="{971F729E-E085-D846-B035-76B68DCBB0FB}" type="presParOf" srcId="{2118BB11-F496-D24C-9DD5-7BC5BB3AC233}" destId="{4DF7F8BD-B22E-0D4B-8972-2963F935786C}" srcOrd="0" destOrd="0" presId="urn:microsoft.com/office/officeart/2005/8/layout/list1"/>
    <dgm:cxn modelId="{40CD4100-1605-3B48-950B-FE47FFF74A1C}" type="presParOf" srcId="{2118BB11-F496-D24C-9DD5-7BC5BB3AC233}" destId="{83B0E08C-9A8E-7344-B917-C2923EFB2D29}" srcOrd="1" destOrd="0" presId="urn:microsoft.com/office/officeart/2005/8/layout/list1"/>
    <dgm:cxn modelId="{9D8F226A-D162-8C4B-B1ED-9CB0DC9968EA}" type="presParOf" srcId="{CF9A5C55-798A-9247-ABC6-6EC4E12C743D}" destId="{0A48BD6B-1493-F043-B04D-F39912C1CB4A}" srcOrd="5" destOrd="0" presId="urn:microsoft.com/office/officeart/2005/8/layout/list1"/>
    <dgm:cxn modelId="{113A3A4E-D8F4-0A42-93AF-522092203293}" type="presParOf" srcId="{CF9A5C55-798A-9247-ABC6-6EC4E12C743D}" destId="{C48A197C-9605-F84D-83F7-9D8C109DB2A9}"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6E35145-7D9B-4C40-9B04-3A4C2FF0747A}"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n-US"/>
        </a:p>
      </dgm:t>
    </dgm:pt>
    <dgm:pt modelId="{4946F0DC-78C1-4663-948F-840CCA71F715}">
      <dgm:prSet/>
      <dgm:spPr>
        <a:solidFill>
          <a:schemeClr val="accent4"/>
        </a:solidFill>
      </dgm:spPr>
      <dgm:t>
        <a:bodyPr/>
        <a:lstStyle/>
        <a:p>
          <a:r>
            <a:rPr lang="en-GB" b="1" dirty="0"/>
            <a:t>3. DNS Abuse committee</a:t>
          </a:r>
          <a:endParaRPr lang="en-US" dirty="0"/>
        </a:p>
      </dgm:t>
    </dgm:pt>
    <dgm:pt modelId="{83DE33FB-31E0-49E9-9129-527E5AFA6BB8}" type="parTrans" cxnId="{8BE038CE-6DA6-45F3-BB27-3F94E417E1D9}">
      <dgm:prSet/>
      <dgm:spPr/>
      <dgm:t>
        <a:bodyPr/>
        <a:lstStyle/>
        <a:p>
          <a:endParaRPr lang="en-US"/>
        </a:p>
      </dgm:t>
    </dgm:pt>
    <dgm:pt modelId="{DF2E2167-DEBB-42FD-8996-DCE165C669FB}" type="sibTrans" cxnId="{8BE038CE-6DA6-45F3-BB27-3F94E417E1D9}">
      <dgm:prSet phldrT="1" phldr="0"/>
      <dgm:spPr/>
      <dgm:t>
        <a:bodyPr/>
        <a:lstStyle/>
        <a:p>
          <a:endParaRPr lang="en-US"/>
        </a:p>
      </dgm:t>
    </dgm:pt>
    <dgm:pt modelId="{5F37AF96-EB41-054B-91ED-77B9464FA229}">
      <dgm:prSet/>
      <dgm:spPr/>
      <dgm:t>
        <a:bodyPr/>
        <a:lstStyle/>
        <a:p>
          <a:r>
            <a:rPr lang="en-GB" dirty="0"/>
            <a:t>The TLD-Ops committee is a model to be used to build a (cc)TLD DNS ABUSE Oversight committee. The model would include an email list, with voluntary subscription of ccTLD reps to exchange information/incidents (alerts) and/or background information. The model also foresees the creation of a steering committee, with liaisons from ICANN and other relevant groups.</a:t>
          </a:r>
        </a:p>
      </dgm:t>
    </dgm:pt>
    <dgm:pt modelId="{E3BE4026-599F-424C-95AA-5A140BE08EF2}" type="parTrans" cxnId="{B03A699A-8E39-0F4E-A404-42533C2B6B34}">
      <dgm:prSet/>
      <dgm:spPr/>
      <dgm:t>
        <a:bodyPr/>
        <a:lstStyle/>
        <a:p>
          <a:endParaRPr lang="en-GB"/>
        </a:p>
      </dgm:t>
    </dgm:pt>
    <dgm:pt modelId="{5E622B7F-50D8-EA44-B8E5-565F4C4DD6D6}" type="sibTrans" cxnId="{B03A699A-8E39-0F4E-A404-42533C2B6B34}">
      <dgm:prSet/>
      <dgm:spPr/>
      <dgm:t>
        <a:bodyPr/>
        <a:lstStyle/>
        <a:p>
          <a:endParaRPr lang="en-GB"/>
        </a:p>
      </dgm:t>
    </dgm:pt>
    <dgm:pt modelId="{8DF60AE4-9915-9E45-8F5A-0F30D0AA5977}">
      <dgm:prSet/>
      <dgm:spPr/>
      <dgm:t>
        <a:bodyPr/>
        <a:lstStyle/>
        <a:p>
          <a:r>
            <a:rPr lang="en-GB" b="1"/>
            <a:t>4. Metrics</a:t>
          </a:r>
          <a:endParaRPr lang="en-GB" b="1" dirty="0"/>
        </a:p>
      </dgm:t>
    </dgm:pt>
    <dgm:pt modelId="{11160A4A-36E2-4046-ABE5-423CD3F7EC80}" type="parTrans" cxnId="{E1A2A1B2-16AD-9342-9265-825D8D67A91A}">
      <dgm:prSet/>
      <dgm:spPr/>
      <dgm:t>
        <a:bodyPr/>
        <a:lstStyle/>
        <a:p>
          <a:endParaRPr lang="en-GB"/>
        </a:p>
      </dgm:t>
    </dgm:pt>
    <dgm:pt modelId="{FAB7F041-68BE-EA4F-B45E-48BC74858A50}" type="sibTrans" cxnId="{E1A2A1B2-16AD-9342-9265-825D8D67A91A}">
      <dgm:prSet/>
      <dgm:spPr/>
      <dgm:t>
        <a:bodyPr/>
        <a:lstStyle/>
        <a:p>
          <a:endParaRPr lang="en-GB"/>
        </a:p>
      </dgm:t>
    </dgm:pt>
    <dgm:pt modelId="{3F209F02-2346-024A-A338-B923354519BA}">
      <dgm:prSet/>
      <dgm:spPr/>
      <dgm:t>
        <a:bodyPr/>
        <a:lstStyle/>
        <a:p>
          <a:r>
            <a:rPr lang="en-GB" dirty="0"/>
            <a:t>Create an overview of existing metrics. Invite ccTLDs to share metrics (directly, through DAAR or in any other way). Inform the ccTLD community about DAAR. Possibly commission a study. </a:t>
          </a:r>
        </a:p>
      </dgm:t>
    </dgm:pt>
    <dgm:pt modelId="{BDCA9C3B-708A-204E-9F93-F992F5DF84C1}" type="parTrans" cxnId="{996B4770-AFFF-524A-869F-DA05B082BE7D}">
      <dgm:prSet/>
      <dgm:spPr/>
      <dgm:t>
        <a:bodyPr/>
        <a:lstStyle/>
        <a:p>
          <a:endParaRPr lang="en-GB"/>
        </a:p>
      </dgm:t>
    </dgm:pt>
    <dgm:pt modelId="{436D5658-AB26-E64A-84A2-7D2AF6D94C22}" type="sibTrans" cxnId="{996B4770-AFFF-524A-869F-DA05B082BE7D}">
      <dgm:prSet/>
      <dgm:spPr/>
      <dgm:t>
        <a:bodyPr/>
        <a:lstStyle/>
        <a:p>
          <a:endParaRPr lang="en-GB"/>
        </a:p>
      </dgm:t>
    </dgm:pt>
    <dgm:pt modelId="{CF9A5C55-798A-9247-ABC6-6EC4E12C743D}" type="pres">
      <dgm:prSet presAssocID="{F6E35145-7D9B-4C40-9B04-3A4C2FF0747A}" presName="linear" presStyleCnt="0">
        <dgm:presLayoutVars>
          <dgm:dir/>
          <dgm:animLvl val="lvl"/>
          <dgm:resizeHandles val="exact"/>
        </dgm:presLayoutVars>
      </dgm:prSet>
      <dgm:spPr/>
    </dgm:pt>
    <dgm:pt modelId="{77B26835-9DC4-714A-AC89-ECC1C2444F1E}" type="pres">
      <dgm:prSet presAssocID="{4946F0DC-78C1-4663-948F-840CCA71F715}" presName="parentLin" presStyleCnt="0"/>
      <dgm:spPr/>
    </dgm:pt>
    <dgm:pt modelId="{79CAF01E-D0D6-C145-858A-F3C052B0AC55}" type="pres">
      <dgm:prSet presAssocID="{4946F0DC-78C1-4663-948F-840CCA71F715}" presName="parentLeftMargin" presStyleLbl="node1" presStyleIdx="0" presStyleCnt="2"/>
      <dgm:spPr/>
    </dgm:pt>
    <dgm:pt modelId="{9C32C047-AD23-FF41-B113-0D298AFE1F5B}" type="pres">
      <dgm:prSet presAssocID="{4946F0DC-78C1-4663-948F-840CCA71F715}" presName="parentText" presStyleLbl="node1" presStyleIdx="0" presStyleCnt="2">
        <dgm:presLayoutVars>
          <dgm:chMax val="0"/>
          <dgm:bulletEnabled val="1"/>
        </dgm:presLayoutVars>
      </dgm:prSet>
      <dgm:spPr/>
    </dgm:pt>
    <dgm:pt modelId="{28DF2A01-0017-AC4D-8187-A4F38DC283C1}" type="pres">
      <dgm:prSet presAssocID="{4946F0DC-78C1-4663-948F-840CCA71F715}" presName="negativeSpace" presStyleCnt="0"/>
      <dgm:spPr/>
    </dgm:pt>
    <dgm:pt modelId="{D3BB8B78-A0BD-3140-92F6-BCB438F151CB}" type="pres">
      <dgm:prSet presAssocID="{4946F0DC-78C1-4663-948F-840CCA71F715}" presName="childText" presStyleLbl="conFgAcc1" presStyleIdx="0" presStyleCnt="2">
        <dgm:presLayoutVars>
          <dgm:bulletEnabled val="1"/>
        </dgm:presLayoutVars>
      </dgm:prSet>
      <dgm:spPr/>
    </dgm:pt>
    <dgm:pt modelId="{F08202D5-D088-EE47-AC0C-2CE5A5874DCF}" type="pres">
      <dgm:prSet presAssocID="{DF2E2167-DEBB-42FD-8996-DCE165C669FB}" presName="spaceBetweenRectangles" presStyleCnt="0"/>
      <dgm:spPr/>
    </dgm:pt>
    <dgm:pt modelId="{7288F439-09C6-3441-8AC5-460351749240}" type="pres">
      <dgm:prSet presAssocID="{8DF60AE4-9915-9E45-8F5A-0F30D0AA5977}" presName="parentLin" presStyleCnt="0"/>
      <dgm:spPr/>
    </dgm:pt>
    <dgm:pt modelId="{5339BA95-2A3B-0747-A279-9BFC80B410B3}" type="pres">
      <dgm:prSet presAssocID="{8DF60AE4-9915-9E45-8F5A-0F30D0AA5977}" presName="parentLeftMargin" presStyleLbl="node1" presStyleIdx="0" presStyleCnt="2"/>
      <dgm:spPr/>
    </dgm:pt>
    <dgm:pt modelId="{55A9EB30-8C40-D64A-B3AA-92ABB1740240}" type="pres">
      <dgm:prSet presAssocID="{8DF60AE4-9915-9E45-8F5A-0F30D0AA5977}" presName="parentText" presStyleLbl="node1" presStyleIdx="1" presStyleCnt="2">
        <dgm:presLayoutVars>
          <dgm:chMax val="0"/>
          <dgm:bulletEnabled val="1"/>
        </dgm:presLayoutVars>
      </dgm:prSet>
      <dgm:spPr/>
    </dgm:pt>
    <dgm:pt modelId="{C93D2E98-3365-514C-8658-A7E11A33D9F2}" type="pres">
      <dgm:prSet presAssocID="{8DF60AE4-9915-9E45-8F5A-0F30D0AA5977}" presName="negativeSpace" presStyleCnt="0"/>
      <dgm:spPr/>
    </dgm:pt>
    <dgm:pt modelId="{52D225BF-4E62-DC44-AA6E-5A5A153E46E2}" type="pres">
      <dgm:prSet presAssocID="{8DF60AE4-9915-9E45-8F5A-0F30D0AA5977}" presName="childText" presStyleLbl="conFgAcc1" presStyleIdx="1" presStyleCnt="2">
        <dgm:presLayoutVars>
          <dgm:bulletEnabled val="1"/>
        </dgm:presLayoutVars>
      </dgm:prSet>
      <dgm:spPr/>
    </dgm:pt>
  </dgm:ptLst>
  <dgm:cxnLst>
    <dgm:cxn modelId="{2771CE14-A4E9-EF40-B7BE-F43AB6030847}" type="presOf" srcId="{4946F0DC-78C1-4663-948F-840CCA71F715}" destId="{79CAF01E-D0D6-C145-858A-F3C052B0AC55}" srcOrd="0" destOrd="0" presId="urn:microsoft.com/office/officeart/2005/8/layout/list1"/>
    <dgm:cxn modelId="{5B53BB1D-1BDC-F842-BC08-987772B85B21}" type="presOf" srcId="{5F37AF96-EB41-054B-91ED-77B9464FA229}" destId="{D3BB8B78-A0BD-3140-92F6-BCB438F151CB}" srcOrd="0" destOrd="0" presId="urn:microsoft.com/office/officeart/2005/8/layout/list1"/>
    <dgm:cxn modelId="{FCE6D61E-44DF-A448-9EC6-10D59D0C271D}" type="presOf" srcId="{3F209F02-2346-024A-A338-B923354519BA}" destId="{52D225BF-4E62-DC44-AA6E-5A5A153E46E2}" srcOrd="0" destOrd="0" presId="urn:microsoft.com/office/officeart/2005/8/layout/list1"/>
    <dgm:cxn modelId="{A9230720-F0AE-4545-A9E7-B22A0708DBB0}" type="presOf" srcId="{4946F0DC-78C1-4663-948F-840CCA71F715}" destId="{9C32C047-AD23-FF41-B113-0D298AFE1F5B}" srcOrd="1" destOrd="0" presId="urn:microsoft.com/office/officeart/2005/8/layout/list1"/>
    <dgm:cxn modelId="{7656D239-CC31-B948-AB6F-6FF08EC12FE4}" type="presOf" srcId="{8DF60AE4-9915-9E45-8F5A-0F30D0AA5977}" destId="{55A9EB30-8C40-D64A-B3AA-92ABB1740240}" srcOrd="1" destOrd="0" presId="urn:microsoft.com/office/officeart/2005/8/layout/list1"/>
    <dgm:cxn modelId="{996B4770-AFFF-524A-869F-DA05B082BE7D}" srcId="{8DF60AE4-9915-9E45-8F5A-0F30D0AA5977}" destId="{3F209F02-2346-024A-A338-B923354519BA}" srcOrd="0" destOrd="0" parTransId="{BDCA9C3B-708A-204E-9F93-F992F5DF84C1}" sibTransId="{436D5658-AB26-E64A-84A2-7D2AF6D94C22}"/>
    <dgm:cxn modelId="{B03A699A-8E39-0F4E-A404-42533C2B6B34}" srcId="{4946F0DC-78C1-4663-948F-840CCA71F715}" destId="{5F37AF96-EB41-054B-91ED-77B9464FA229}" srcOrd="0" destOrd="0" parTransId="{E3BE4026-599F-424C-95AA-5A140BE08EF2}" sibTransId="{5E622B7F-50D8-EA44-B8E5-565F4C4DD6D6}"/>
    <dgm:cxn modelId="{E1A2A1B2-16AD-9342-9265-825D8D67A91A}" srcId="{F6E35145-7D9B-4C40-9B04-3A4C2FF0747A}" destId="{8DF60AE4-9915-9E45-8F5A-0F30D0AA5977}" srcOrd="1" destOrd="0" parTransId="{11160A4A-36E2-4046-ABE5-423CD3F7EC80}" sibTransId="{FAB7F041-68BE-EA4F-B45E-48BC74858A50}"/>
    <dgm:cxn modelId="{8BE038CE-6DA6-45F3-BB27-3F94E417E1D9}" srcId="{F6E35145-7D9B-4C40-9B04-3A4C2FF0747A}" destId="{4946F0DC-78C1-4663-948F-840CCA71F715}" srcOrd="0" destOrd="0" parTransId="{83DE33FB-31E0-49E9-9129-527E5AFA6BB8}" sibTransId="{DF2E2167-DEBB-42FD-8996-DCE165C669FB}"/>
    <dgm:cxn modelId="{57141FD1-1F74-A74B-92FF-604FD0822DDA}" type="presOf" srcId="{8DF60AE4-9915-9E45-8F5A-0F30D0AA5977}" destId="{5339BA95-2A3B-0747-A279-9BFC80B410B3}" srcOrd="0" destOrd="0" presId="urn:microsoft.com/office/officeart/2005/8/layout/list1"/>
    <dgm:cxn modelId="{3B2293EC-2F0F-EF41-BB13-4202D067D375}" type="presOf" srcId="{F6E35145-7D9B-4C40-9B04-3A4C2FF0747A}" destId="{CF9A5C55-798A-9247-ABC6-6EC4E12C743D}" srcOrd="0" destOrd="0" presId="urn:microsoft.com/office/officeart/2005/8/layout/list1"/>
    <dgm:cxn modelId="{FF6F54F8-6FB4-BB4E-B0A5-59D1DA67A890}" type="presParOf" srcId="{CF9A5C55-798A-9247-ABC6-6EC4E12C743D}" destId="{77B26835-9DC4-714A-AC89-ECC1C2444F1E}" srcOrd="0" destOrd="0" presId="urn:microsoft.com/office/officeart/2005/8/layout/list1"/>
    <dgm:cxn modelId="{69F3321D-7EC4-4140-BE7A-40FC8852FCA6}" type="presParOf" srcId="{77B26835-9DC4-714A-AC89-ECC1C2444F1E}" destId="{79CAF01E-D0D6-C145-858A-F3C052B0AC55}" srcOrd="0" destOrd="0" presId="urn:microsoft.com/office/officeart/2005/8/layout/list1"/>
    <dgm:cxn modelId="{6BD913D4-0EF9-704E-9FCC-08AE2CC566E0}" type="presParOf" srcId="{77B26835-9DC4-714A-AC89-ECC1C2444F1E}" destId="{9C32C047-AD23-FF41-B113-0D298AFE1F5B}" srcOrd="1" destOrd="0" presId="urn:microsoft.com/office/officeart/2005/8/layout/list1"/>
    <dgm:cxn modelId="{B262305E-9A79-954D-B30E-52D02078467E}" type="presParOf" srcId="{CF9A5C55-798A-9247-ABC6-6EC4E12C743D}" destId="{28DF2A01-0017-AC4D-8187-A4F38DC283C1}" srcOrd="1" destOrd="0" presId="urn:microsoft.com/office/officeart/2005/8/layout/list1"/>
    <dgm:cxn modelId="{BF63CFE8-BBA7-C645-929F-1123D23ABDD6}" type="presParOf" srcId="{CF9A5C55-798A-9247-ABC6-6EC4E12C743D}" destId="{D3BB8B78-A0BD-3140-92F6-BCB438F151CB}" srcOrd="2" destOrd="0" presId="urn:microsoft.com/office/officeart/2005/8/layout/list1"/>
    <dgm:cxn modelId="{D65E5943-DE50-8C48-A253-2000EDF9A636}" type="presParOf" srcId="{CF9A5C55-798A-9247-ABC6-6EC4E12C743D}" destId="{F08202D5-D088-EE47-AC0C-2CE5A5874DCF}" srcOrd="3" destOrd="0" presId="urn:microsoft.com/office/officeart/2005/8/layout/list1"/>
    <dgm:cxn modelId="{95D6500F-7358-E144-A62A-9C2BE02ECB03}" type="presParOf" srcId="{CF9A5C55-798A-9247-ABC6-6EC4E12C743D}" destId="{7288F439-09C6-3441-8AC5-460351749240}" srcOrd="4" destOrd="0" presId="urn:microsoft.com/office/officeart/2005/8/layout/list1"/>
    <dgm:cxn modelId="{EE13AE24-4783-5547-9DEA-7D126E5C6D0C}" type="presParOf" srcId="{7288F439-09C6-3441-8AC5-460351749240}" destId="{5339BA95-2A3B-0747-A279-9BFC80B410B3}" srcOrd="0" destOrd="0" presId="urn:microsoft.com/office/officeart/2005/8/layout/list1"/>
    <dgm:cxn modelId="{0D729A31-3B3A-5042-9C45-31327674A4B8}" type="presParOf" srcId="{7288F439-09C6-3441-8AC5-460351749240}" destId="{55A9EB30-8C40-D64A-B3AA-92ABB1740240}" srcOrd="1" destOrd="0" presId="urn:microsoft.com/office/officeart/2005/8/layout/list1"/>
    <dgm:cxn modelId="{30D707D3-FD90-434C-8026-913ED82CF4C9}" type="presParOf" srcId="{CF9A5C55-798A-9247-ABC6-6EC4E12C743D}" destId="{C93D2E98-3365-514C-8658-A7E11A33D9F2}" srcOrd="5" destOrd="0" presId="urn:microsoft.com/office/officeart/2005/8/layout/list1"/>
    <dgm:cxn modelId="{1572F50A-6F38-3542-82B6-3C02F6AF1B30}" type="presParOf" srcId="{CF9A5C55-798A-9247-ABC6-6EC4E12C743D}" destId="{52D225BF-4E62-DC44-AA6E-5A5A153E46E2}"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EB3738-583A-435B-84AD-D382D5F45EDE}" type="doc">
      <dgm:prSet loTypeId="urn:microsoft.com/office/officeart/2005/8/layout/hList1" loCatId="list" qsTypeId="urn:microsoft.com/office/officeart/2005/8/quickstyle/simple1" qsCatId="simple" csTypeId="urn:microsoft.com/office/officeart/2005/8/colors/accent4_2" csCatId="accent4"/>
      <dgm:spPr/>
      <dgm:t>
        <a:bodyPr/>
        <a:lstStyle/>
        <a:p>
          <a:endParaRPr lang="en-US"/>
        </a:p>
      </dgm:t>
    </dgm:pt>
    <dgm:pt modelId="{3D6E61BF-4C79-4788-9D9E-AD2FFFDB8591}">
      <dgm:prSet/>
      <dgm:spPr/>
      <dgm:t>
        <a:bodyPr/>
        <a:lstStyle/>
        <a:p>
          <a:r>
            <a:rPr lang="en-GB" dirty="0"/>
            <a:t>What? </a:t>
          </a:r>
          <a:endParaRPr lang="en-US" dirty="0"/>
        </a:p>
      </dgm:t>
    </dgm:pt>
    <dgm:pt modelId="{B5FEFF95-4D51-4404-B36C-4C82BAF031DA}" type="parTrans" cxnId="{2B0FB26D-3ACD-473F-AB80-4862FCA979DB}">
      <dgm:prSet/>
      <dgm:spPr/>
      <dgm:t>
        <a:bodyPr/>
        <a:lstStyle/>
        <a:p>
          <a:endParaRPr lang="en-US"/>
        </a:p>
      </dgm:t>
    </dgm:pt>
    <dgm:pt modelId="{FEA8247C-9607-4D2C-9A1A-EA0207E3A142}" type="sibTrans" cxnId="{2B0FB26D-3ACD-473F-AB80-4862FCA979DB}">
      <dgm:prSet/>
      <dgm:spPr/>
      <dgm:t>
        <a:bodyPr/>
        <a:lstStyle/>
        <a:p>
          <a:endParaRPr lang="en-US"/>
        </a:p>
      </dgm:t>
    </dgm:pt>
    <dgm:pt modelId="{7670558E-469E-4BFE-BD4D-1678B1BAED66}">
      <dgm:prSet/>
      <dgm:spPr/>
      <dgm:t>
        <a:bodyPr/>
        <a:lstStyle/>
        <a:p>
          <a:r>
            <a:rPr lang="en-GB" dirty="0"/>
            <a:t>Created in March 2022, based on the TLD-OPS concept: a ccTLD community mailing list on a narrow topic, with oversight by a committee</a:t>
          </a:r>
          <a:endParaRPr lang="en-US" dirty="0"/>
        </a:p>
      </dgm:t>
    </dgm:pt>
    <dgm:pt modelId="{0F09A2C2-5A92-4E20-8FCF-FD88A54A4C82}" type="parTrans" cxnId="{D334E920-1961-4326-A1D7-EF5188E52F4A}">
      <dgm:prSet/>
      <dgm:spPr/>
      <dgm:t>
        <a:bodyPr/>
        <a:lstStyle/>
        <a:p>
          <a:endParaRPr lang="en-US"/>
        </a:p>
      </dgm:t>
    </dgm:pt>
    <dgm:pt modelId="{4AD75542-88DD-45DC-8E14-6C5BF4C95553}" type="sibTrans" cxnId="{D334E920-1961-4326-A1D7-EF5188E52F4A}">
      <dgm:prSet/>
      <dgm:spPr/>
      <dgm:t>
        <a:bodyPr/>
        <a:lstStyle/>
        <a:p>
          <a:endParaRPr lang="en-US"/>
        </a:p>
      </dgm:t>
    </dgm:pt>
    <dgm:pt modelId="{F97656AB-0B41-4F91-BD84-786DE35562BA}">
      <dgm:prSet/>
      <dgm:spPr/>
      <dgm:t>
        <a:bodyPr/>
        <a:lstStyle/>
        <a:p>
          <a:r>
            <a:rPr lang="en-GB"/>
            <a:t>Who?</a:t>
          </a:r>
          <a:endParaRPr lang="en-US"/>
        </a:p>
      </dgm:t>
    </dgm:pt>
    <dgm:pt modelId="{4D021476-A4C2-49BD-A044-FA54601370BE}" type="parTrans" cxnId="{39476331-0EF6-45E7-9547-01AD06353F9A}">
      <dgm:prSet/>
      <dgm:spPr/>
      <dgm:t>
        <a:bodyPr/>
        <a:lstStyle/>
        <a:p>
          <a:endParaRPr lang="en-US"/>
        </a:p>
      </dgm:t>
    </dgm:pt>
    <dgm:pt modelId="{55B457FE-0A47-443A-9980-C4062821B15A}" type="sibTrans" cxnId="{39476331-0EF6-45E7-9547-01AD06353F9A}">
      <dgm:prSet/>
      <dgm:spPr/>
      <dgm:t>
        <a:bodyPr/>
        <a:lstStyle/>
        <a:p>
          <a:endParaRPr lang="en-US"/>
        </a:p>
      </dgm:t>
    </dgm:pt>
    <dgm:pt modelId="{0D8D1B9A-5466-4B42-B111-BF1AB9D78411}">
      <dgm:prSet/>
      <dgm:spPr/>
      <dgm:t>
        <a:bodyPr/>
        <a:lstStyle/>
        <a:p>
          <a:r>
            <a:rPr lang="en-GB"/>
            <a:t>ccTLD representatives (members and non-members alike)</a:t>
          </a:r>
          <a:endParaRPr lang="en-US"/>
        </a:p>
      </dgm:t>
    </dgm:pt>
    <dgm:pt modelId="{BF39AC87-F141-4955-8A3E-C09AE19F5B2D}" type="parTrans" cxnId="{24D4B8F7-BC81-4139-8282-E03C7E9922EE}">
      <dgm:prSet/>
      <dgm:spPr/>
      <dgm:t>
        <a:bodyPr/>
        <a:lstStyle/>
        <a:p>
          <a:endParaRPr lang="en-US"/>
        </a:p>
      </dgm:t>
    </dgm:pt>
    <dgm:pt modelId="{4C894B63-5DC5-4E12-9EA5-7CDCF6D69462}" type="sibTrans" cxnId="{24D4B8F7-BC81-4139-8282-E03C7E9922EE}">
      <dgm:prSet/>
      <dgm:spPr/>
      <dgm:t>
        <a:bodyPr/>
        <a:lstStyle/>
        <a:p>
          <a:endParaRPr lang="en-US"/>
        </a:p>
      </dgm:t>
    </dgm:pt>
    <dgm:pt modelId="{FCF67C3D-58A5-4886-9759-6130E37DF7B5}">
      <dgm:prSet/>
      <dgm:spPr/>
      <dgm:t>
        <a:bodyPr/>
        <a:lstStyle/>
        <a:p>
          <a:r>
            <a:rPr lang="en-GB"/>
            <a:t>Liaisons (from other parts within ICANN, including ICANN org)</a:t>
          </a:r>
          <a:endParaRPr lang="en-US"/>
        </a:p>
      </dgm:t>
    </dgm:pt>
    <dgm:pt modelId="{BF0B2BE2-FF8D-40AA-9C71-7DA869E9F171}" type="parTrans" cxnId="{911D2E50-8BEE-4352-AFCA-32E0A65913BE}">
      <dgm:prSet/>
      <dgm:spPr/>
      <dgm:t>
        <a:bodyPr/>
        <a:lstStyle/>
        <a:p>
          <a:endParaRPr lang="en-US"/>
        </a:p>
      </dgm:t>
    </dgm:pt>
    <dgm:pt modelId="{AE36BD65-3AEE-4960-B3B7-37EE05B4733B}" type="sibTrans" cxnId="{911D2E50-8BEE-4352-AFCA-32E0A65913BE}">
      <dgm:prSet/>
      <dgm:spPr/>
      <dgm:t>
        <a:bodyPr/>
        <a:lstStyle/>
        <a:p>
          <a:endParaRPr lang="en-US"/>
        </a:p>
      </dgm:t>
    </dgm:pt>
    <dgm:pt modelId="{14A03158-3160-47A7-B93D-2A89FEC37909}">
      <dgm:prSet/>
      <dgm:spPr/>
      <dgm:t>
        <a:bodyPr/>
        <a:lstStyle/>
        <a:p>
          <a:r>
            <a:rPr lang="en-GB"/>
            <a:t>How? </a:t>
          </a:r>
          <a:endParaRPr lang="en-US"/>
        </a:p>
      </dgm:t>
    </dgm:pt>
    <dgm:pt modelId="{AC83C45F-5449-4D42-ADD5-F6E025A93057}" type="parTrans" cxnId="{743666F0-1DFD-40C4-B350-1708C6FD2F13}">
      <dgm:prSet/>
      <dgm:spPr/>
      <dgm:t>
        <a:bodyPr/>
        <a:lstStyle/>
        <a:p>
          <a:endParaRPr lang="en-US"/>
        </a:p>
      </dgm:t>
    </dgm:pt>
    <dgm:pt modelId="{4E4DBF99-802B-44AC-877A-C5B45E39BBBF}" type="sibTrans" cxnId="{743666F0-1DFD-40C4-B350-1708C6FD2F13}">
      <dgm:prSet/>
      <dgm:spPr/>
      <dgm:t>
        <a:bodyPr/>
        <a:lstStyle/>
        <a:p>
          <a:endParaRPr lang="en-US"/>
        </a:p>
      </dgm:t>
    </dgm:pt>
    <dgm:pt modelId="{00C146F8-3163-4EA6-B3D0-54F9E6962756}">
      <dgm:prSet/>
      <dgm:spPr/>
      <dgm:t>
        <a:bodyPr/>
        <a:lstStyle/>
        <a:p>
          <a:r>
            <a:rPr lang="en-GB"/>
            <a:t>the ccTLD DNS Abuse mailing list daily operation</a:t>
          </a:r>
          <a:endParaRPr lang="en-US"/>
        </a:p>
      </dgm:t>
    </dgm:pt>
    <dgm:pt modelId="{60CFC2F4-5C1D-42EC-B0AA-9CFACE2C755B}" type="parTrans" cxnId="{36804DB4-ECBF-4130-BF84-CC00ECFC394C}">
      <dgm:prSet/>
      <dgm:spPr/>
      <dgm:t>
        <a:bodyPr/>
        <a:lstStyle/>
        <a:p>
          <a:endParaRPr lang="en-US"/>
        </a:p>
      </dgm:t>
    </dgm:pt>
    <dgm:pt modelId="{57359575-7B9B-4E8B-B45F-5AD33216433C}" type="sibTrans" cxnId="{36804DB4-ECBF-4130-BF84-CC00ECFC394C}">
      <dgm:prSet/>
      <dgm:spPr/>
      <dgm:t>
        <a:bodyPr/>
        <a:lstStyle/>
        <a:p>
          <a:endParaRPr lang="en-US"/>
        </a:p>
      </dgm:t>
    </dgm:pt>
    <dgm:pt modelId="{9A6442B3-5617-4FD9-BFBA-8F8F539CA1B9}">
      <dgm:prSet/>
      <dgm:spPr/>
      <dgm:t>
        <a:bodyPr/>
        <a:lstStyle/>
        <a:p>
          <a:r>
            <a:rPr lang="en-GB"/>
            <a:t>the further development of the ccNSO &amp; DNS Abuse ecosystem and related approaches</a:t>
          </a:r>
          <a:endParaRPr lang="en-US"/>
        </a:p>
      </dgm:t>
    </dgm:pt>
    <dgm:pt modelId="{C85D5313-B845-4169-AE8B-AEC066612358}" type="parTrans" cxnId="{301B749A-FB37-4299-BAEF-BB42419DAA3B}">
      <dgm:prSet/>
      <dgm:spPr/>
      <dgm:t>
        <a:bodyPr/>
        <a:lstStyle/>
        <a:p>
          <a:endParaRPr lang="en-US"/>
        </a:p>
      </dgm:t>
    </dgm:pt>
    <dgm:pt modelId="{D7537EA9-8AA8-49D9-9CD6-1AD0AB453BD7}" type="sibTrans" cxnId="{301B749A-FB37-4299-BAEF-BB42419DAA3B}">
      <dgm:prSet/>
      <dgm:spPr/>
      <dgm:t>
        <a:bodyPr/>
        <a:lstStyle/>
        <a:p>
          <a:endParaRPr lang="en-US"/>
        </a:p>
      </dgm:t>
    </dgm:pt>
    <dgm:pt modelId="{DFD71E41-DFE1-AE42-B267-836C700F1053}" type="pres">
      <dgm:prSet presAssocID="{08EB3738-583A-435B-84AD-D382D5F45EDE}" presName="Name0" presStyleCnt="0">
        <dgm:presLayoutVars>
          <dgm:dir/>
          <dgm:animLvl val="lvl"/>
          <dgm:resizeHandles val="exact"/>
        </dgm:presLayoutVars>
      </dgm:prSet>
      <dgm:spPr/>
    </dgm:pt>
    <dgm:pt modelId="{E5C5AD22-2E8F-BF48-AF72-447C12538A1A}" type="pres">
      <dgm:prSet presAssocID="{3D6E61BF-4C79-4788-9D9E-AD2FFFDB8591}" presName="composite" presStyleCnt="0"/>
      <dgm:spPr/>
    </dgm:pt>
    <dgm:pt modelId="{063CE032-4C6E-5548-8DBC-6EA101360B5B}" type="pres">
      <dgm:prSet presAssocID="{3D6E61BF-4C79-4788-9D9E-AD2FFFDB8591}" presName="parTx" presStyleLbl="alignNode1" presStyleIdx="0" presStyleCnt="3">
        <dgm:presLayoutVars>
          <dgm:chMax val="0"/>
          <dgm:chPref val="0"/>
          <dgm:bulletEnabled val="1"/>
        </dgm:presLayoutVars>
      </dgm:prSet>
      <dgm:spPr/>
    </dgm:pt>
    <dgm:pt modelId="{A523174A-86F4-7849-BEB4-0F9F98E68789}" type="pres">
      <dgm:prSet presAssocID="{3D6E61BF-4C79-4788-9D9E-AD2FFFDB8591}" presName="desTx" presStyleLbl="alignAccFollowNode1" presStyleIdx="0" presStyleCnt="3">
        <dgm:presLayoutVars>
          <dgm:bulletEnabled val="1"/>
        </dgm:presLayoutVars>
      </dgm:prSet>
      <dgm:spPr/>
    </dgm:pt>
    <dgm:pt modelId="{896127A6-492C-9D48-8F69-4A51C32716BE}" type="pres">
      <dgm:prSet presAssocID="{FEA8247C-9607-4D2C-9A1A-EA0207E3A142}" presName="space" presStyleCnt="0"/>
      <dgm:spPr/>
    </dgm:pt>
    <dgm:pt modelId="{7C2CE321-8EED-3E40-948D-2C44EB5EEB92}" type="pres">
      <dgm:prSet presAssocID="{F97656AB-0B41-4F91-BD84-786DE35562BA}" presName="composite" presStyleCnt="0"/>
      <dgm:spPr/>
    </dgm:pt>
    <dgm:pt modelId="{22174927-CDB9-4A4F-AFE1-F66F206AFD64}" type="pres">
      <dgm:prSet presAssocID="{F97656AB-0B41-4F91-BD84-786DE35562BA}" presName="parTx" presStyleLbl="alignNode1" presStyleIdx="1" presStyleCnt="3">
        <dgm:presLayoutVars>
          <dgm:chMax val="0"/>
          <dgm:chPref val="0"/>
          <dgm:bulletEnabled val="1"/>
        </dgm:presLayoutVars>
      </dgm:prSet>
      <dgm:spPr/>
    </dgm:pt>
    <dgm:pt modelId="{3B40692E-7712-0746-B30A-49552A3A2B4D}" type="pres">
      <dgm:prSet presAssocID="{F97656AB-0B41-4F91-BD84-786DE35562BA}" presName="desTx" presStyleLbl="alignAccFollowNode1" presStyleIdx="1" presStyleCnt="3">
        <dgm:presLayoutVars>
          <dgm:bulletEnabled val="1"/>
        </dgm:presLayoutVars>
      </dgm:prSet>
      <dgm:spPr/>
    </dgm:pt>
    <dgm:pt modelId="{2A432B7C-5129-144E-8629-69FA3C9EB1CC}" type="pres">
      <dgm:prSet presAssocID="{55B457FE-0A47-443A-9980-C4062821B15A}" presName="space" presStyleCnt="0"/>
      <dgm:spPr/>
    </dgm:pt>
    <dgm:pt modelId="{66DF7866-EC29-B848-8055-74393CBD106A}" type="pres">
      <dgm:prSet presAssocID="{14A03158-3160-47A7-B93D-2A89FEC37909}" presName="composite" presStyleCnt="0"/>
      <dgm:spPr/>
    </dgm:pt>
    <dgm:pt modelId="{31E5B367-B6B9-5045-A5CF-C983B6AFC55D}" type="pres">
      <dgm:prSet presAssocID="{14A03158-3160-47A7-B93D-2A89FEC37909}" presName="parTx" presStyleLbl="alignNode1" presStyleIdx="2" presStyleCnt="3">
        <dgm:presLayoutVars>
          <dgm:chMax val="0"/>
          <dgm:chPref val="0"/>
          <dgm:bulletEnabled val="1"/>
        </dgm:presLayoutVars>
      </dgm:prSet>
      <dgm:spPr/>
    </dgm:pt>
    <dgm:pt modelId="{1F6F0083-3C6D-0747-B13C-32F04AE64854}" type="pres">
      <dgm:prSet presAssocID="{14A03158-3160-47A7-B93D-2A89FEC37909}" presName="desTx" presStyleLbl="alignAccFollowNode1" presStyleIdx="2" presStyleCnt="3">
        <dgm:presLayoutVars>
          <dgm:bulletEnabled val="1"/>
        </dgm:presLayoutVars>
      </dgm:prSet>
      <dgm:spPr/>
    </dgm:pt>
  </dgm:ptLst>
  <dgm:cxnLst>
    <dgm:cxn modelId="{07649B07-1D5B-F94B-9D73-265314D0159D}" type="presOf" srcId="{0D8D1B9A-5466-4B42-B111-BF1AB9D78411}" destId="{3B40692E-7712-0746-B30A-49552A3A2B4D}" srcOrd="0" destOrd="0" presId="urn:microsoft.com/office/officeart/2005/8/layout/hList1"/>
    <dgm:cxn modelId="{E48A6A0D-3F38-9848-BF60-B824EF39933C}" type="presOf" srcId="{F97656AB-0B41-4F91-BD84-786DE35562BA}" destId="{22174927-CDB9-4A4F-AFE1-F66F206AFD64}" srcOrd="0" destOrd="0" presId="urn:microsoft.com/office/officeart/2005/8/layout/hList1"/>
    <dgm:cxn modelId="{76471A14-3225-124F-9F06-400370C5685C}" type="presOf" srcId="{00C146F8-3163-4EA6-B3D0-54F9E6962756}" destId="{1F6F0083-3C6D-0747-B13C-32F04AE64854}" srcOrd="0" destOrd="0" presId="urn:microsoft.com/office/officeart/2005/8/layout/hList1"/>
    <dgm:cxn modelId="{D334E920-1961-4326-A1D7-EF5188E52F4A}" srcId="{3D6E61BF-4C79-4788-9D9E-AD2FFFDB8591}" destId="{7670558E-469E-4BFE-BD4D-1678B1BAED66}" srcOrd="0" destOrd="0" parTransId="{0F09A2C2-5A92-4E20-8FCF-FD88A54A4C82}" sibTransId="{4AD75542-88DD-45DC-8E14-6C5BF4C95553}"/>
    <dgm:cxn modelId="{0038F320-3771-914F-9620-A19B70899E0E}" type="presOf" srcId="{7670558E-469E-4BFE-BD4D-1678B1BAED66}" destId="{A523174A-86F4-7849-BEB4-0F9F98E68789}" srcOrd="0" destOrd="0" presId="urn:microsoft.com/office/officeart/2005/8/layout/hList1"/>
    <dgm:cxn modelId="{39476331-0EF6-45E7-9547-01AD06353F9A}" srcId="{08EB3738-583A-435B-84AD-D382D5F45EDE}" destId="{F97656AB-0B41-4F91-BD84-786DE35562BA}" srcOrd="1" destOrd="0" parTransId="{4D021476-A4C2-49BD-A044-FA54601370BE}" sibTransId="{55B457FE-0A47-443A-9980-C4062821B15A}"/>
    <dgm:cxn modelId="{45E82F4B-AEA0-BD44-8ED1-E456EC08225A}" type="presOf" srcId="{FCF67C3D-58A5-4886-9759-6130E37DF7B5}" destId="{3B40692E-7712-0746-B30A-49552A3A2B4D}" srcOrd="0" destOrd="1" presId="urn:microsoft.com/office/officeart/2005/8/layout/hList1"/>
    <dgm:cxn modelId="{911D2E50-8BEE-4352-AFCA-32E0A65913BE}" srcId="{F97656AB-0B41-4F91-BD84-786DE35562BA}" destId="{FCF67C3D-58A5-4886-9759-6130E37DF7B5}" srcOrd="1" destOrd="0" parTransId="{BF0B2BE2-FF8D-40AA-9C71-7DA869E9F171}" sibTransId="{AE36BD65-3AEE-4960-B3B7-37EE05B4733B}"/>
    <dgm:cxn modelId="{2B0FB26D-3ACD-473F-AB80-4862FCA979DB}" srcId="{08EB3738-583A-435B-84AD-D382D5F45EDE}" destId="{3D6E61BF-4C79-4788-9D9E-AD2FFFDB8591}" srcOrd="0" destOrd="0" parTransId="{B5FEFF95-4D51-4404-B36C-4C82BAF031DA}" sibTransId="{FEA8247C-9607-4D2C-9A1A-EA0207E3A142}"/>
    <dgm:cxn modelId="{01719F81-A145-5047-8DB6-1C4B12FB46F1}" type="presOf" srcId="{9A6442B3-5617-4FD9-BFBA-8F8F539CA1B9}" destId="{1F6F0083-3C6D-0747-B13C-32F04AE64854}" srcOrd="0" destOrd="1" presId="urn:microsoft.com/office/officeart/2005/8/layout/hList1"/>
    <dgm:cxn modelId="{4F962383-90B5-D544-9636-F30102CE6C2E}" type="presOf" srcId="{3D6E61BF-4C79-4788-9D9E-AD2FFFDB8591}" destId="{063CE032-4C6E-5548-8DBC-6EA101360B5B}" srcOrd="0" destOrd="0" presId="urn:microsoft.com/office/officeart/2005/8/layout/hList1"/>
    <dgm:cxn modelId="{301B749A-FB37-4299-BAEF-BB42419DAA3B}" srcId="{14A03158-3160-47A7-B93D-2A89FEC37909}" destId="{9A6442B3-5617-4FD9-BFBA-8F8F539CA1B9}" srcOrd="1" destOrd="0" parTransId="{C85D5313-B845-4169-AE8B-AEC066612358}" sibTransId="{D7537EA9-8AA8-49D9-9CD6-1AD0AB453BD7}"/>
    <dgm:cxn modelId="{36804DB4-ECBF-4130-BF84-CC00ECFC394C}" srcId="{14A03158-3160-47A7-B93D-2A89FEC37909}" destId="{00C146F8-3163-4EA6-B3D0-54F9E6962756}" srcOrd="0" destOrd="0" parTransId="{60CFC2F4-5C1D-42EC-B0AA-9CFACE2C755B}" sibTransId="{57359575-7B9B-4E8B-B45F-5AD33216433C}"/>
    <dgm:cxn modelId="{B46E9AC7-E817-D446-9423-9B85E86A557D}" type="presOf" srcId="{14A03158-3160-47A7-B93D-2A89FEC37909}" destId="{31E5B367-B6B9-5045-A5CF-C983B6AFC55D}" srcOrd="0" destOrd="0" presId="urn:microsoft.com/office/officeart/2005/8/layout/hList1"/>
    <dgm:cxn modelId="{7B3820CF-2468-0747-860F-77F819E0E205}" type="presOf" srcId="{08EB3738-583A-435B-84AD-D382D5F45EDE}" destId="{DFD71E41-DFE1-AE42-B267-836C700F1053}" srcOrd="0" destOrd="0" presId="urn:microsoft.com/office/officeart/2005/8/layout/hList1"/>
    <dgm:cxn modelId="{743666F0-1DFD-40C4-B350-1708C6FD2F13}" srcId="{08EB3738-583A-435B-84AD-D382D5F45EDE}" destId="{14A03158-3160-47A7-B93D-2A89FEC37909}" srcOrd="2" destOrd="0" parTransId="{AC83C45F-5449-4D42-ADD5-F6E025A93057}" sibTransId="{4E4DBF99-802B-44AC-877A-C5B45E39BBBF}"/>
    <dgm:cxn modelId="{24D4B8F7-BC81-4139-8282-E03C7E9922EE}" srcId="{F97656AB-0B41-4F91-BD84-786DE35562BA}" destId="{0D8D1B9A-5466-4B42-B111-BF1AB9D78411}" srcOrd="0" destOrd="0" parTransId="{BF39AC87-F141-4955-8A3E-C09AE19F5B2D}" sibTransId="{4C894B63-5DC5-4E12-9EA5-7CDCF6D69462}"/>
    <dgm:cxn modelId="{DC83CA26-BAEA-7C4E-92F3-B7EDCA7193C5}" type="presParOf" srcId="{DFD71E41-DFE1-AE42-B267-836C700F1053}" destId="{E5C5AD22-2E8F-BF48-AF72-447C12538A1A}" srcOrd="0" destOrd="0" presId="urn:microsoft.com/office/officeart/2005/8/layout/hList1"/>
    <dgm:cxn modelId="{4463396B-1024-134B-9678-E71ED4D42F79}" type="presParOf" srcId="{E5C5AD22-2E8F-BF48-AF72-447C12538A1A}" destId="{063CE032-4C6E-5548-8DBC-6EA101360B5B}" srcOrd="0" destOrd="0" presId="urn:microsoft.com/office/officeart/2005/8/layout/hList1"/>
    <dgm:cxn modelId="{71A39769-8760-E34E-9333-457D1F2DE581}" type="presParOf" srcId="{E5C5AD22-2E8F-BF48-AF72-447C12538A1A}" destId="{A523174A-86F4-7849-BEB4-0F9F98E68789}" srcOrd="1" destOrd="0" presId="urn:microsoft.com/office/officeart/2005/8/layout/hList1"/>
    <dgm:cxn modelId="{ACF53918-EDFD-0C48-83B2-662E8FAC5F1F}" type="presParOf" srcId="{DFD71E41-DFE1-AE42-B267-836C700F1053}" destId="{896127A6-492C-9D48-8F69-4A51C32716BE}" srcOrd="1" destOrd="0" presId="urn:microsoft.com/office/officeart/2005/8/layout/hList1"/>
    <dgm:cxn modelId="{16FF8FA8-2F5F-074D-B390-4CA1E8059686}" type="presParOf" srcId="{DFD71E41-DFE1-AE42-B267-836C700F1053}" destId="{7C2CE321-8EED-3E40-948D-2C44EB5EEB92}" srcOrd="2" destOrd="0" presId="urn:microsoft.com/office/officeart/2005/8/layout/hList1"/>
    <dgm:cxn modelId="{5F83B21C-044A-1C4F-A499-12376B6996A7}" type="presParOf" srcId="{7C2CE321-8EED-3E40-948D-2C44EB5EEB92}" destId="{22174927-CDB9-4A4F-AFE1-F66F206AFD64}" srcOrd="0" destOrd="0" presId="urn:microsoft.com/office/officeart/2005/8/layout/hList1"/>
    <dgm:cxn modelId="{07666387-4B59-8141-A525-C5AD835C713A}" type="presParOf" srcId="{7C2CE321-8EED-3E40-948D-2C44EB5EEB92}" destId="{3B40692E-7712-0746-B30A-49552A3A2B4D}" srcOrd="1" destOrd="0" presId="urn:microsoft.com/office/officeart/2005/8/layout/hList1"/>
    <dgm:cxn modelId="{83D045D1-5BE6-0247-B59B-C17BC3A9A51E}" type="presParOf" srcId="{DFD71E41-DFE1-AE42-B267-836C700F1053}" destId="{2A432B7C-5129-144E-8629-69FA3C9EB1CC}" srcOrd="3" destOrd="0" presId="urn:microsoft.com/office/officeart/2005/8/layout/hList1"/>
    <dgm:cxn modelId="{04535B41-2679-C544-B0CE-6F23069C28BC}" type="presParOf" srcId="{DFD71E41-DFE1-AE42-B267-836C700F1053}" destId="{66DF7866-EC29-B848-8055-74393CBD106A}" srcOrd="4" destOrd="0" presId="urn:microsoft.com/office/officeart/2005/8/layout/hList1"/>
    <dgm:cxn modelId="{7BA703BE-FDC7-6242-ABD0-522B92B56EC2}" type="presParOf" srcId="{66DF7866-EC29-B848-8055-74393CBD106A}" destId="{31E5B367-B6B9-5045-A5CF-C983B6AFC55D}" srcOrd="0" destOrd="0" presId="urn:microsoft.com/office/officeart/2005/8/layout/hList1"/>
    <dgm:cxn modelId="{8D73D50B-820B-4E4D-850D-7B02353F5F89}" type="presParOf" srcId="{66DF7866-EC29-B848-8055-74393CBD106A}" destId="{1F6F0083-3C6D-0747-B13C-32F04AE6485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0978DA3-372C-4EB6-A8A6-70558C7B9562}"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en-US"/>
        </a:p>
      </dgm:t>
    </dgm:pt>
    <dgm:pt modelId="{00D625F2-C6DB-4ECF-A98A-AB97FA1B6C18}">
      <dgm:prSet/>
      <dgm:spPr/>
      <dgm:t>
        <a:bodyPr/>
        <a:lstStyle/>
        <a:p>
          <a:r>
            <a:rPr lang="en-GB"/>
            <a:t>First Phase (January 2022 - ICANN74, June 2022)</a:t>
          </a:r>
          <a:endParaRPr lang="en-US"/>
        </a:p>
      </dgm:t>
    </dgm:pt>
    <dgm:pt modelId="{75BDB33D-FEEC-4F83-949A-3CEE9BDAE7A0}" type="parTrans" cxnId="{E54E9E63-6EFF-4E67-A3E7-4DBB504C1CC1}">
      <dgm:prSet/>
      <dgm:spPr/>
      <dgm:t>
        <a:bodyPr/>
        <a:lstStyle/>
        <a:p>
          <a:endParaRPr lang="en-US" sz="1400"/>
        </a:p>
      </dgm:t>
    </dgm:pt>
    <dgm:pt modelId="{9EAB2829-960B-4EE6-8E61-70765F731F34}" type="sibTrans" cxnId="{E54E9E63-6EFF-4E67-A3E7-4DBB504C1CC1}">
      <dgm:prSet/>
      <dgm:spPr/>
      <dgm:t>
        <a:bodyPr/>
        <a:lstStyle/>
        <a:p>
          <a:endParaRPr lang="en-US"/>
        </a:p>
      </dgm:t>
    </dgm:pt>
    <dgm:pt modelId="{AC175399-1941-409E-A657-79528D9C8AD1}">
      <dgm:prSet/>
      <dgm:spPr/>
      <dgm:t>
        <a:bodyPr/>
        <a:lstStyle/>
        <a:p>
          <a:r>
            <a:rPr lang="en-GB"/>
            <a:t>ICANN73: Council explains the plan to the community, and seeks feedback</a:t>
          </a:r>
          <a:endParaRPr lang="en-US"/>
        </a:p>
      </dgm:t>
    </dgm:pt>
    <dgm:pt modelId="{495CE7D6-C391-4149-9CF1-FB8BBDA9A2AB}" type="parTrans" cxnId="{8B74B2D3-FD9B-4F04-91F2-3C72DFD56934}">
      <dgm:prSet/>
      <dgm:spPr/>
      <dgm:t>
        <a:bodyPr/>
        <a:lstStyle/>
        <a:p>
          <a:endParaRPr lang="en-US" sz="1400"/>
        </a:p>
      </dgm:t>
    </dgm:pt>
    <dgm:pt modelId="{F077FC8C-9828-4FEA-AE70-F59EA90CD076}" type="sibTrans" cxnId="{8B74B2D3-FD9B-4F04-91F2-3C72DFD56934}">
      <dgm:prSet/>
      <dgm:spPr/>
      <dgm:t>
        <a:bodyPr/>
        <a:lstStyle/>
        <a:p>
          <a:endParaRPr lang="en-US"/>
        </a:p>
      </dgm:t>
    </dgm:pt>
    <dgm:pt modelId="{1608F7D8-8F0B-EB43-A67F-C25436399697}">
      <dgm:prSet/>
      <dgm:spPr/>
      <dgm:t>
        <a:bodyPr/>
        <a:lstStyle/>
        <a:p>
          <a:r>
            <a:rPr lang="en-GB"/>
            <a:t>Post ICANN73: Council creates the ccNSO DNS Abuse Oversight Committee (DAOC)</a:t>
          </a:r>
          <a:endParaRPr lang="en-US"/>
        </a:p>
      </dgm:t>
    </dgm:pt>
    <dgm:pt modelId="{DE19E9C7-B97A-4749-BC8E-00A9317C68A5}" type="parTrans" cxnId="{57F452C7-510A-F546-BFF2-09403B81D9D3}">
      <dgm:prSet/>
      <dgm:spPr/>
      <dgm:t>
        <a:bodyPr/>
        <a:lstStyle/>
        <a:p>
          <a:endParaRPr lang="en-GB"/>
        </a:p>
      </dgm:t>
    </dgm:pt>
    <dgm:pt modelId="{8C8FE406-7657-774A-BFC9-6717274171DC}" type="sibTrans" cxnId="{57F452C7-510A-F546-BFF2-09403B81D9D3}">
      <dgm:prSet/>
      <dgm:spPr/>
      <dgm:t>
        <a:bodyPr/>
        <a:lstStyle/>
        <a:p>
          <a:endParaRPr lang="en-GB"/>
        </a:p>
      </dgm:t>
    </dgm:pt>
    <dgm:pt modelId="{583A9885-EE8B-FF4B-9511-52F5C86DEA0B}">
      <dgm:prSet/>
      <dgm:spPr/>
      <dgm:t>
        <a:bodyPr/>
        <a:lstStyle/>
        <a:p>
          <a:r>
            <a:rPr lang="en-US" dirty="0"/>
            <a:t>Post ICANN73: DOAC starts its work</a:t>
          </a:r>
        </a:p>
      </dgm:t>
    </dgm:pt>
    <dgm:pt modelId="{EEFF60D6-C0C0-0042-9968-D84973887215}" type="parTrans" cxnId="{6FA67EAD-0E26-C34E-B059-025C86B521B1}">
      <dgm:prSet/>
      <dgm:spPr/>
      <dgm:t>
        <a:bodyPr/>
        <a:lstStyle/>
        <a:p>
          <a:endParaRPr lang="en-GB"/>
        </a:p>
      </dgm:t>
    </dgm:pt>
    <dgm:pt modelId="{CF14C3AA-0940-4549-9CA3-89DCEE6F49ED}" type="sibTrans" cxnId="{6FA67EAD-0E26-C34E-B059-025C86B521B1}">
      <dgm:prSet/>
      <dgm:spPr/>
      <dgm:t>
        <a:bodyPr/>
        <a:lstStyle/>
        <a:p>
          <a:endParaRPr lang="en-GB"/>
        </a:p>
      </dgm:t>
    </dgm:pt>
    <dgm:pt modelId="{E51B1B9F-387D-0E4A-B6B5-CC49080B2A7D}">
      <dgm:prSet/>
      <dgm:spPr/>
      <dgm:t>
        <a:bodyPr/>
        <a:lstStyle/>
        <a:p>
          <a:r>
            <a:rPr lang="en-US"/>
            <a:t>    Prepares messaging</a:t>
          </a:r>
        </a:p>
      </dgm:t>
    </dgm:pt>
    <dgm:pt modelId="{1C113DB1-236F-3A46-B070-05C5F0D3A1A3}" type="parTrans" cxnId="{FF55E8E5-5B1F-D747-85D6-6CBB4B25D038}">
      <dgm:prSet/>
      <dgm:spPr/>
      <dgm:t>
        <a:bodyPr/>
        <a:lstStyle/>
        <a:p>
          <a:endParaRPr lang="en-GB"/>
        </a:p>
      </dgm:t>
    </dgm:pt>
    <dgm:pt modelId="{D6A88F1A-5197-B443-BE78-9DED155F0B30}" type="sibTrans" cxnId="{FF55E8E5-5B1F-D747-85D6-6CBB4B25D038}">
      <dgm:prSet/>
      <dgm:spPr/>
      <dgm:t>
        <a:bodyPr/>
        <a:lstStyle/>
        <a:p>
          <a:endParaRPr lang="en-GB"/>
        </a:p>
      </dgm:t>
    </dgm:pt>
    <dgm:pt modelId="{548438B6-CDDC-9A40-AB6C-6BE62B015E68}">
      <dgm:prSet/>
      <dgm:spPr/>
      <dgm:t>
        <a:bodyPr/>
        <a:lstStyle/>
        <a:p>
          <a:r>
            <a:rPr lang="en-US"/>
            <a:t>    Liaises and collaborates with other groups within ICANN as well as ICANN org</a:t>
          </a:r>
        </a:p>
      </dgm:t>
    </dgm:pt>
    <dgm:pt modelId="{24842118-985A-F449-91E8-5BAD906E8BF2}" type="parTrans" cxnId="{C1F5CAEE-865B-5845-8F0D-16D54453F6D0}">
      <dgm:prSet/>
      <dgm:spPr/>
      <dgm:t>
        <a:bodyPr/>
        <a:lstStyle/>
        <a:p>
          <a:endParaRPr lang="en-GB"/>
        </a:p>
      </dgm:t>
    </dgm:pt>
    <dgm:pt modelId="{BEE03691-F0C1-074F-9D89-FE23FFC7BE02}" type="sibTrans" cxnId="{C1F5CAEE-865B-5845-8F0D-16D54453F6D0}">
      <dgm:prSet/>
      <dgm:spPr/>
      <dgm:t>
        <a:bodyPr/>
        <a:lstStyle/>
        <a:p>
          <a:endParaRPr lang="en-GB"/>
        </a:p>
      </dgm:t>
    </dgm:pt>
    <dgm:pt modelId="{5BF5526D-AAE4-5C4F-9882-2727DADB84D5}">
      <dgm:prSet/>
      <dgm:spPr/>
      <dgm:t>
        <a:bodyPr/>
        <a:lstStyle/>
        <a:p>
          <a:r>
            <a:rPr lang="en-US"/>
            <a:t>    Council adopts ToR at ICANN73 and then appoints members to DOAC, following a call for volunteers </a:t>
          </a:r>
        </a:p>
      </dgm:t>
    </dgm:pt>
    <dgm:pt modelId="{6ED4094C-7B40-004C-9463-33783DAF411F}" type="parTrans" cxnId="{CCEAE3DC-F176-764C-9BF8-FDD097AA9901}">
      <dgm:prSet/>
      <dgm:spPr/>
      <dgm:t>
        <a:bodyPr/>
        <a:lstStyle/>
        <a:p>
          <a:endParaRPr lang="en-GB"/>
        </a:p>
      </dgm:t>
    </dgm:pt>
    <dgm:pt modelId="{B056A0A6-DEF8-634A-B891-EB0E262952CB}" type="sibTrans" cxnId="{CCEAE3DC-F176-764C-9BF8-FDD097AA9901}">
      <dgm:prSet/>
      <dgm:spPr/>
      <dgm:t>
        <a:bodyPr/>
        <a:lstStyle/>
        <a:p>
          <a:endParaRPr lang="en-GB"/>
        </a:p>
      </dgm:t>
    </dgm:pt>
    <dgm:pt modelId="{B21D2B52-4BA3-144B-8B36-DCA2D772903F}">
      <dgm:prSet/>
      <dgm:spPr/>
      <dgm:t>
        <a:bodyPr/>
        <a:lstStyle/>
        <a:p>
          <a:r>
            <a:rPr lang="en-US"/>
            <a:t>    Creates an alert mailing list and invites ccTLDs to subscribe</a:t>
          </a:r>
        </a:p>
      </dgm:t>
    </dgm:pt>
    <dgm:pt modelId="{001AA1FE-C05B-FD41-82E0-93155631179B}" type="parTrans" cxnId="{7807746A-180F-D24D-B7DD-4A136E4DCD37}">
      <dgm:prSet/>
      <dgm:spPr/>
      <dgm:t>
        <a:bodyPr/>
        <a:lstStyle/>
        <a:p>
          <a:endParaRPr lang="en-GB"/>
        </a:p>
      </dgm:t>
    </dgm:pt>
    <dgm:pt modelId="{A6EC9B3B-2228-C642-8543-F2741054AC94}" type="sibTrans" cxnId="{7807746A-180F-D24D-B7DD-4A136E4DCD37}">
      <dgm:prSet/>
      <dgm:spPr/>
      <dgm:t>
        <a:bodyPr/>
        <a:lstStyle/>
        <a:p>
          <a:endParaRPr lang="en-GB"/>
        </a:p>
      </dgm:t>
    </dgm:pt>
    <dgm:pt modelId="{C1DDA7BC-D50D-0842-909C-3082CBC6E91A}">
      <dgm:prSet/>
      <dgm:spPr/>
      <dgm:t>
        <a:bodyPr/>
        <a:lstStyle/>
        <a:p>
          <a:r>
            <a:rPr lang="en-US"/>
            <a:t>    Creates a repository (information, practices, etc.)</a:t>
          </a:r>
        </a:p>
      </dgm:t>
    </dgm:pt>
    <dgm:pt modelId="{DA62EF77-C207-154F-AA76-3E1E91E5E079}" type="parTrans" cxnId="{CA13B497-04A9-914E-A3F3-BF4245670B01}">
      <dgm:prSet/>
      <dgm:spPr/>
      <dgm:t>
        <a:bodyPr/>
        <a:lstStyle/>
        <a:p>
          <a:endParaRPr lang="en-GB"/>
        </a:p>
      </dgm:t>
    </dgm:pt>
    <dgm:pt modelId="{EF044C1A-70A8-2647-B1CC-288D56EEB13A}" type="sibTrans" cxnId="{CA13B497-04A9-914E-A3F3-BF4245670B01}">
      <dgm:prSet/>
      <dgm:spPr/>
      <dgm:t>
        <a:bodyPr/>
        <a:lstStyle/>
        <a:p>
          <a:endParaRPr lang="en-GB"/>
        </a:p>
      </dgm:t>
    </dgm:pt>
    <dgm:pt modelId="{35C19C25-101A-E44D-B134-2E9C4C63186E}">
      <dgm:prSet/>
      <dgm:spPr/>
      <dgm:t>
        <a:bodyPr/>
        <a:lstStyle/>
        <a:p>
          <a:r>
            <a:rPr lang="en-GB"/>
            <a:t>    DOAC strengthens the ccNSO platform through MPC, Tech WG</a:t>
          </a:r>
          <a:endParaRPr lang="en-US"/>
        </a:p>
      </dgm:t>
    </dgm:pt>
    <dgm:pt modelId="{91BD05F0-C9DB-BA4C-B7B5-A1C0CD68FC09}" type="parTrans" cxnId="{CF10E520-4F49-484B-92C4-A78141A1BDBF}">
      <dgm:prSet/>
      <dgm:spPr/>
      <dgm:t>
        <a:bodyPr/>
        <a:lstStyle/>
        <a:p>
          <a:endParaRPr lang="en-GB"/>
        </a:p>
      </dgm:t>
    </dgm:pt>
    <dgm:pt modelId="{6D3A2946-0016-364B-8915-0D3455B9E080}" type="sibTrans" cxnId="{CF10E520-4F49-484B-92C4-A78141A1BDBF}">
      <dgm:prSet/>
      <dgm:spPr/>
      <dgm:t>
        <a:bodyPr/>
        <a:lstStyle/>
        <a:p>
          <a:endParaRPr lang="en-GB"/>
        </a:p>
      </dgm:t>
    </dgm:pt>
    <dgm:pt modelId="{16630399-5088-A342-9D51-1B7F0E49E2A5}">
      <dgm:prSet/>
      <dgm:spPr/>
      <dgm:t>
        <a:bodyPr/>
        <a:lstStyle/>
        <a:p>
          <a:r>
            <a:rPr lang="en-US"/>
            <a:t>ICANN74</a:t>
          </a:r>
        </a:p>
      </dgm:t>
    </dgm:pt>
    <dgm:pt modelId="{50F85AF4-CE5B-D342-908D-7529B9C36514}" type="parTrans" cxnId="{CCEF59F1-83BC-E649-AF4B-74FBEB66CBDF}">
      <dgm:prSet/>
      <dgm:spPr/>
      <dgm:t>
        <a:bodyPr/>
        <a:lstStyle/>
        <a:p>
          <a:endParaRPr lang="en-GB"/>
        </a:p>
      </dgm:t>
    </dgm:pt>
    <dgm:pt modelId="{E2E6E799-8CD8-3B4A-9A65-BE2C26A00F97}" type="sibTrans" cxnId="{CCEF59F1-83BC-E649-AF4B-74FBEB66CBDF}">
      <dgm:prSet/>
      <dgm:spPr/>
      <dgm:t>
        <a:bodyPr/>
        <a:lstStyle/>
        <a:p>
          <a:endParaRPr lang="en-GB"/>
        </a:p>
      </dgm:t>
    </dgm:pt>
    <dgm:pt modelId="{13D74F1B-2BD8-0B4F-9D90-5E2251C27DC4}" type="pres">
      <dgm:prSet presAssocID="{E0978DA3-372C-4EB6-A8A6-70558C7B9562}" presName="linear" presStyleCnt="0">
        <dgm:presLayoutVars>
          <dgm:dir/>
          <dgm:animLvl val="lvl"/>
          <dgm:resizeHandles val="exact"/>
        </dgm:presLayoutVars>
      </dgm:prSet>
      <dgm:spPr/>
    </dgm:pt>
    <dgm:pt modelId="{5B83F84C-DCA1-9B40-847E-5C7BF11F8E05}" type="pres">
      <dgm:prSet presAssocID="{00D625F2-C6DB-4ECF-A98A-AB97FA1B6C18}" presName="parentLin" presStyleCnt="0"/>
      <dgm:spPr/>
    </dgm:pt>
    <dgm:pt modelId="{A5A3CF84-2A0C-3F40-93B6-E0EAE2950C0F}" type="pres">
      <dgm:prSet presAssocID="{00D625F2-C6DB-4ECF-A98A-AB97FA1B6C18}" presName="parentLeftMargin" presStyleLbl="node1" presStyleIdx="0" presStyleCnt="1"/>
      <dgm:spPr/>
    </dgm:pt>
    <dgm:pt modelId="{AE4697A3-1F52-1748-8952-5809A328248B}" type="pres">
      <dgm:prSet presAssocID="{00D625F2-C6DB-4ECF-A98A-AB97FA1B6C18}" presName="parentText" presStyleLbl="node1" presStyleIdx="0" presStyleCnt="1">
        <dgm:presLayoutVars>
          <dgm:chMax val="0"/>
          <dgm:bulletEnabled val="1"/>
        </dgm:presLayoutVars>
      </dgm:prSet>
      <dgm:spPr/>
    </dgm:pt>
    <dgm:pt modelId="{FABFC409-661F-8748-8B95-B55584AC263B}" type="pres">
      <dgm:prSet presAssocID="{00D625F2-C6DB-4ECF-A98A-AB97FA1B6C18}" presName="negativeSpace" presStyleCnt="0"/>
      <dgm:spPr/>
    </dgm:pt>
    <dgm:pt modelId="{02CF928F-D0B1-AA4C-A03C-68C9E3F9B368}" type="pres">
      <dgm:prSet presAssocID="{00D625F2-C6DB-4ECF-A98A-AB97FA1B6C18}" presName="childText" presStyleLbl="conFgAcc1" presStyleIdx="0" presStyleCnt="1">
        <dgm:presLayoutVars>
          <dgm:bulletEnabled val="1"/>
        </dgm:presLayoutVars>
      </dgm:prSet>
      <dgm:spPr/>
    </dgm:pt>
  </dgm:ptLst>
  <dgm:cxnLst>
    <dgm:cxn modelId="{52002F0D-20DB-EE4B-B720-B4AC5641FAFD}" type="presOf" srcId="{C1DDA7BC-D50D-0842-909C-3082CBC6E91A}" destId="{02CF928F-D0B1-AA4C-A03C-68C9E3F9B368}" srcOrd="0" destOrd="7" presId="urn:microsoft.com/office/officeart/2005/8/layout/list1"/>
    <dgm:cxn modelId="{CF10E520-4F49-484B-92C4-A78141A1BDBF}" srcId="{16630399-5088-A342-9D51-1B7F0E49E2A5}" destId="{35C19C25-101A-E44D-B134-2E9C4C63186E}" srcOrd="0" destOrd="0" parTransId="{91BD05F0-C9DB-BA4C-B7B5-A1C0CD68FC09}" sibTransId="{6D3A2946-0016-364B-8915-0D3455B9E080}"/>
    <dgm:cxn modelId="{0F92C72B-01C7-B44F-A685-29B1EA0FD9FF}" type="presOf" srcId="{5BF5526D-AAE4-5C4F-9882-2727DADB84D5}" destId="{02CF928F-D0B1-AA4C-A03C-68C9E3F9B368}" srcOrd="0" destOrd="2" presId="urn:microsoft.com/office/officeart/2005/8/layout/list1"/>
    <dgm:cxn modelId="{9A2DBE30-4451-E542-9BF6-7CEA82E4FB5F}" type="presOf" srcId="{B21D2B52-4BA3-144B-8B36-DCA2D772903F}" destId="{02CF928F-D0B1-AA4C-A03C-68C9E3F9B368}" srcOrd="0" destOrd="6" presId="urn:microsoft.com/office/officeart/2005/8/layout/list1"/>
    <dgm:cxn modelId="{4BDB5244-EE80-9646-AC31-55E6C8CB00CC}" type="presOf" srcId="{548438B6-CDDC-9A40-AB6C-6BE62B015E68}" destId="{02CF928F-D0B1-AA4C-A03C-68C9E3F9B368}" srcOrd="0" destOrd="5" presId="urn:microsoft.com/office/officeart/2005/8/layout/list1"/>
    <dgm:cxn modelId="{702AA450-88CC-1647-93A1-23FBC8069D09}" type="presOf" srcId="{16630399-5088-A342-9D51-1B7F0E49E2A5}" destId="{02CF928F-D0B1-AA4C-A03C-68C9E3F9B368}" srcOrd="0" destOrd="8" presId="urn:microsoft.com/office/officeart/2005/8/layout/list1"/>
    <dgm:cxn modelId="{E54E9E63-6EFF-4E67-A3E7-4DBB504C1CC1}" srcId="{E0978DA3-372C-4EB6-A8A6-70558C7B9562}" destId="{00D625F2-C6DB-4ECF-A98A-AB97FA1B6C18}" srcOrd="0" destOrd="0" parTransId="{75BDB33D-FEEC-4F83-949A-3CEE9BDAE7A0}" sibTransId="{9EAB2829-960B-4EE6-8E61-70765F731F34}"/>
    <dgm:cxn modelId="{91239069-05EA-214B-A2BF-9AA11EC2C7A7}" type="presOf" srcId="{E0978DA3-372C-4EB6-A8A6-70558C7B9562}" destId="{13D74F1B-2BD8-0B4F-9D90-5E2251C27DC4}" srcOrd="0" destOrd="0" presId="urn:microsoft.com/office/officeart/2005/8/layout/list1"/>
    <dgm:cxn modelId="{7807746A-180F-D24D-B7DD-4A136E4DCD37}" srcId="{583A9885-EE8B-FF4B-9511-52F5C86DEA0B}" destId="{B21D2B52-4BA3-144B-8B36-DCA2D772903F}" srcOrd="2" destOrd="0" parTransId="{001AA1FE-C05B-FD41-82E0-93155631179B}" sibTransId="{A6EC9B3B-2228-C642-8543-F2741054AC94}"/>
    <dgm:cxn modelId="{2F3ED280-FAD8-D043-B833-17B8F1F8FD1E}" type="presOf" srcId="{35C19C25-101A-E44D-B134-2E9C4C63186E}" destId="{02CF928F-D0B1-AA4C-A03C-68C9E3F9B368}" srcOrd="0" destOrd="9" presId="urn:microsoft.com/office/officeart/2005/8/layout/list1"/>
    <dgm:cxn modelId="{861FD489-2853-2845-B941-73572D8E69B8}" type="presOf" srcId="{583A9885-EE8B-FF4B-9511-52F5C86DEA0B}" destId="{02CF928F-D0B1-AA4C-A03C-68C9E3F9B368}" srcOrd="0" destOrd="3" presId="urn:microsoft.com/office/officeart/2005/8/layout/list1"/>
    <dgm:cxn modelId="{CA13B497-04A9-914E-A3F3-BF4245670B01}" srcId="{583A9885-EE8B-FF4B-9511-52F5C86DEA0B}" destId="{C1DDA7BC-D50D-0842-909C-3082CBC6E91A}" srcOrd="3" destOrd="0" parTransId="{DA62EF77-C207-154F-AA76-3E1E91E5E079}" sibTransId="{EF044C1A-70A8-2647-B1CC-288D56EEB13A}"/>
    <dgm:cxn modelId="{6FA67EAD-0E26-C34E-B059-025C86B521B1}" srcId="{00D625F2-C6DB-4ECF-A98A-AB97FA1B6C18}" destId="{583A9885-EE8B-FF4B-9511-52F5C86DEA0B}" srcOrd="2" destOrd="0" parTransId="{EEFF60D6-C0C0-0042-9968-D84973887215}" sibTransId="{CF14C3AA-0940-4549-9CA3-89DCEE6F49ED}"/>
    <dgm:cxn modelId="{66DDE3C5-1622-FA4C-BF57-9C0FFB211BFB}" type="presOf" srcId="{00D625F2-C6DB-4ECF-A98A-AB97FA1B6C18}" destId="{AE4697A3-1F52-1748-8952-5809A328248B}" srcOrd="1" destOrd="0" presId="urn:microsoft.com/office/officeart/2005/8/layout/list1"/>
    <dgm:cxn modelId="{57F452C7-510A-F546-BFF2-09403B81D9D3}" srcId="{00D625F2-C6DB-4ECF-A98A-AB97FA1B6C18}" destId="{1608F7D8-8F0B-EB43-A67F-C25436399697}" srcOrd="1" destOrd="0" parTransId="{DE19E9C7-B97A-4749-BC8E-00A9317C68A5}" sibTransId="{8C8FE406-7657-774A-BFC9-6717274171DC}"/>
    <dgm:cxn modelId="{799E6ECA-D751-B24C-B0AE-CE37F418188B}" type="presOf" srcId="{E51B1B9F-387D-0E4A-B6B5-CC49080B2A7D}" destId="{02CF928F-D0B1-AA4C-A03C-68C9E3F9B368}" srcOrd="0" destOrd="4" presId="urn:microsoft.com/office/officeart/2005/8/layout/list1"/>
    <dgm:cxn modelId="{8B74B2D3-FD9B-4F04-91F2-3C72DFD56934}" srcId="{00D625F2-C6DB-4ECF-A98A-AB97FA1B6C18}" destId="{AC175399-1941-409E-A657-79528D9C8AD1}" srcOrd="0" destOrd="0" parTransId="{495CE7D6-C391-4149-9CF1-FB8BBDA9A2AB}" sibTransId="{F077FC8C-9828-4FEA-AE70-F59EA90CD076}"/>
    <dgm:cxn modelId="{CCEAE3DC-F176-764C-9BF8-FDD097AA9901}" srcId="{1608F7D8-8F0B-EB43-A67F-C25436399697}" destId="{5BF5526D-AAE4-5C4F-9882-2727DADB84D5}" srcOrd="0" destOrd="0" parTransId="{6ED4094C-7B40-004C-9463-33783DAF411F}" sibTransId="{B056A0A6-DEF8-634A-B891-EB0E262952CB}"/>
    <dgm:cxn modelId="{FF55E8E5-5B1F-D747-85D6-6CBB4B25D038}" srcId="{583A9885-EE8B-FF4B-9511-52F5C86DEA0B}" destId="{E51B1B9F-387D-0E4A-B6B5-CC49080B2A7D}" srcOrd="0" destOrd="0" parTransId="{1C113DB1-236F-3A46-B070-05C5F0D3A1A3}" sibTransId="{D6A88F1A-5197-B443-BE78-9DED155F0B30}"/>
    <dgm:cxn modelId="{A36460E7-5FF8-184A-B5E8-F0593F28741E}" type="presOf" srcId="{AC175399-1941-409E-A657-79528D9C8AD1}" destId="{02CF928F-D0B1-AA4C-A03C-68C9E3F9B368}" srcOrd="0" destOrd="0" presId="urn:microsoft.com/office/officeart/2005/8/layout/list1"/>
    <dgm:cxn modelId="{E08B32E9-5413-8444-B7E8-4A98B0FD5F0E}" type="presOf" srcId="{1608F7D8-8F0B-EB43-A67F-C25436399697}" destId="{02CF928F-D0B1-AA4C-A03C-68C9E3F9B368}" srcOrd="0" destOrd="1" presId="urn:microsoft.com/office/officeart/2005/8/layout/list1"/>
    <dgm:cxn modelId="{FA20AEEC-F56F-C14C-A568-D9BF5BAB1254}" type="presOf" srcId="{00D625F2-C6DB-4ECF-A98A-AB97FA1B6C18}" destId="{A5A3CF84-2A0C-3F40-93B6-E0EAE2950C0F}" srcOrd="0" destOrd="0" presId="urn:microsoft.com/office/officeart/2005/8/layout/list1"/>
    <dgm:cxn modelId="{C1F5CAEE-865B-5845-8F0D-16D54453F6D0}" srcId="{583A9885-EE8B-FF4B-9511-52F5C86DEA0B}" destId="{548438B6-CDDC-9A40-AB6C-6BE62B015E68}" srcOrd="1" destOrd="0" parTransId="{24842118-985A-F449-91E8-5BAD906E8BF2}" sibTransId="{BEE03691-F0C1-074F-9D89-FE23FFC7BE02}"/>
    <dgm:cxn modelId="{CCEF59F1-83BC-E649-AF4B-74FBEB66CBDF}" srcId="{00D625F2-C6DB-4ECF-A98A-AB97FA1B6C18}" destId="{16630399-5088-A342-9D51-1B7F0E49E2A5}" srcOrd="3" destOrd="0" parTransId="{50F85AF4-CE5B-D342-908D-7529B9C36514}" sibTransId="{E2E6E799-8CD8-3B4A-9A65-BE2C26A00F97}"/>
    <dgm:cxn modelId="{1DC5104E-5657-5743-95B5-5842435EC921}" type="presParOf" srcId="{13D74F1B-2BD8-0B4F-9D90-5E2251C27DC4}" destId="{5B83F84C-DCA1-9B40-847E-5C7BF11F8E05}" srcOrd="0" destOrd="0" presId="urn:microsoft.com/office/officeart/2005/8/layout/list1"/>
    <dgm:cxn modelId="{681C2078-E2D0-EE44-8EBA-537A39C41122}" type="presParOf" srcId="{5B83F84C-DCA1-9B40-847E-5C7BF11F8E05}" destId="{A5A3CF84-2A0C-3F40-93B6-E0EAE2950C0F}" srcOrd="0" destOrd="0" presId="urn:microsoft.com/office/officeart/2005/8/layout/list1"/>
    <dgm:cxn modelId="{95C89D1F-F4F7-7D4B-A16C-5BCA99AEB7CB}" type="presParOf" srcId="{5B83F84C-DCA1-9B40-847E-5C7BF11F8E05}" destId="{AE4697A3-1F52-1748-8952-5809A328248B}" srcOrd="1" destOrd="0" presId="urn:microsoft.com/office/officeart/2005/8/layout/list1"/>
    <dgm:cxn modelId="{82860980-191B-A440-AF38-EFC4CB37BE83}" type="presParOf" srcId="{13D74F1B-2BD8-0B4F-9D90-5E2251C27DC4}" destId="{FABFC409-661F-8748-8B95-B55584AC263B}" srcOrd="1" destOrd="0" presId="urn:microsoft.com/office/officeart/2005/8/layout/list1"/>
    <dgm:cxn modelId="{676352F9-7B03-E246-B51A-7764151138E8}" type="presParOf" srcId="{13D74F1B-2BD8-0B4F-9D90-5E2251C27DC4}" destId="{02CF928F-D0B1-AA4C-A03C-68C9E3F9B368}"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0978DA3-372C-4EB6-A8A6-70558C7B956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A1A0500-E9B1-46AF-85EE-8FD252A8367C}">
      <dgm:prSet/>
      <dgm:spPr/>
      <dgm:t>
        <a:bodyPr/>
        <a:lstStyle/>
        <a:p>
          <a:r>
            <a:rPr lang="en-GB"/>
            <a:t>Second Phase (post ICANN74, June 2022 - ICANN75, September 2022)</a:t>
          </a:r>
          <a:endParaRPr lang="en-US"/>
        </a:p>
      </dgm:t>
    </dgm:pt>
    <dgm:pt modelId="{AC7F9480-28D1-4B0A-BCF7-DC5893C92122}" type="parTrans" cxnId="{EAE8CB1A-D210-4DCD-BF95-B06A871BEB29}">
      <dgm:prSet/>
      <dgm:spPr/>
      <dgm:t>
        <a:bodyPr/>
        <a:lstStyle/>
        <a:p>
          <a:endParaRPr lang="en-US" sz="1400"/>
        </a:p>
      </dgm:t>
    </dgm:pt>
    <dgm:pt modelId="{38C03E85-798F-43F3-91E7-984BC5813094}" type="sibTrans" cxnId="{EAE8CB1A-D210-4DCD-BF95-B06A871BEB29}">
      <dgm:prSet/>
      <dgm:spPr/>
      <dgm:t>
        <a:bodyPr/>
        <a:lstStyle/>
        <a:p>
          <a:endParaRPr lang="en-US"/>
        </a:p>
      </dgm:t>
    </dgm:pt>
    <dgm:pt modelId="{B9DB6EF2-C2E5-4AF3-A0E9-2E4FE46328F9}">
      <dgm:prSet/>
      <dgm:spPr/>
      <dgm:t>
        <a:bodyPr/>
        <a:lstStyle/>
        <a:p>
          <a:r>
            <a:rPr lang="en-GB"/>
            <a:t>Ongoing activities by DOAC</a:t>
          </a:r>
          <a:endParaRPr lang="en-US"/>
        </a:p>
      </dgm:t>
    </dgm:pt>
    <dgm:pt modelId="{BC980D60-140B-4FBB-894E-7923E7EBC340}" type="parTrans" cxnId="{262062C2-D880-4246-A02F-0DE3685568DB}">
      <dgm:prSet/>
      <dgm:spPr/>
      <dgm:t>
        <a:bodyPr/>
        <a:lstStyle/>
        <a:p>
          <a:endParaRPr lang="en-US" sz="1400"/>
        </a:p>
      </dgm:t>
    </dgm:pt>
    <dgm:pt modelId="{4C9B233D-17E9-4B32-8D93-05083C9E15A7}" type="sibTrans" cxnId="{262062C2-D880-4246-A02F-0DE3685568DB}">
      <dgm:prSet/>
      <dgm:spPr/>
      <dgm:t>
        <a:bodyPr/>
        <a:lstStyle/>
        <a:p>
          <a:endParaRPr lang="en-US"/>
        </a:p>
      </dgm:t>
    </dgm:pt>
    <dgm:pt modelId="{CB9931BA-1DB2-42A9-A26F-251B21073ABB}">
      <dgm:prSet/>
      <dgm:spPr/>
      <dgm:t>
        <a:bodyPr/>
        <a:lstStyle/>
        <a:p>
          <a:r>
            <a:rPr lang="en-GB"/>
            <a:t>Third phase (post ICANN75, September 2022 – ICANN76, March 2022)</a:t>
          </a:r>
          <a:endParaRPr lang="en-US"/>
        </a:p>
      </dgm:t>
    </dgm:pt>
    <dgm:pt modelId="{8BBABCB7-E960-4950-B835-5E9BA5899AB1}" type="parTrans" cxnId="{B793C5CC-9014-4EAB-AD80-4E9327BA6E0E}">
      <dgm:prSet/>
      <dgm:spPr/>
      <dgm:t>
        <a:bodyPr/>
        <a:lstStyle/>
        <a:p>
          <a:endParaRPr lang="en-US" sz="1400"/>
        </a:p>
      </dgm:t>
    </dgm:pt>
    <dgm:pt modelId="{29DFA32F-D2EE-4922-BBAF-89BBBCCA5BD4}" type="sibTrans" cxnId="{B793C5CC-9014-4EAB-AD80-4E9327BA6E0E}">
      <dgm:prSet/>
      <dgm:spPr/>
      <dgm:t>
        <a:bodyPr/>
        <a:lstStyle/>
        <a:p>
          <a:endParaRPr lang="en-US"/>
        </a:p>
      </dgm:t>
    </dgm:pt>
    <dgm:pt modelId="{6725B41D-927C-4F21-9FFB-239EEEB2D5FB}">
      <dgm:prSet/>
      <dgm:spPr/>
      <dgm:t>
        <a:bodyPr/>
        <a:lstStyle/>
        <a:p>
          <a:r>
            <a:rPr lang="en-GB"/>
            <a:t>DOAC develops and/or documents Best Practices</a:t>
          </a:r>
          <a:endParaRPr lang="en-US"/>
        </a:p>
      </dgm:t>
    </dgm:pt>
    <dgm:pt modelId="{C95D3C65-6E7A-409A-82CA-7A6E800949C2}" type="parTrans" cxnId="{5D8DBCEA-C929-4B2D-8279-480C4758FF5C}">
      <dgm:prSet/>
      <dgm:spPr/>
      <dgm:t>
        <a:bodyPr/>
        <a:lstStyle/>
        <a:p>
          <a:endParaRPr lang="en-US" sz="1400"/>
        </a:p>
      </dgm:t>
    </dgm:pt>
    <dgm:pt modelId="{66DD8D1F-D972-4713-9E3B-38CE954D2E74}" type="sibTrans" cxnId="{5D8DBCEA-C929-4B2D-8279-480C4758FF5C}">
      <dgm:prSet/>
      <dgm:spPr/>
      <dgm:t>
        <a:bodyPr/>
        <a:lstStyle/>
        <a:p>
          <a:endParaRPr lang="en-US"/>
        </a:p>
      </dgm:t>
    </dgm:pt>
    <dgm:pt modelId="{35C69470-5CA0-4932-A199-08CF6C8DED0D}">
      <dgm:prSet/>
      <dgm:spPr/>
      <dgm:t>
        <a:bodyPr/>
        <a:lstStyle/>
        <a:p>
          <a:r>
            <a:rPr lang="en-GB"/>
            <a:t>Fourth phase (March 2023 and beyond)</a:t>
          </a:r>
          <a:endParaRPr lang="en-US"/>
        </a:p>
      </dgm:t>
    </dgm:pt>
    <dgm:pt modelId="{6D6312DC-1018-4D7D-928A-FAEA145D7BF2}" type="parTrans" cxnId="{5511C8E4-3085-40CC-93E5-21C363434B33}">
      <dgm:prSet/>
      <dgm:spPr/>
      <dgm:t>
        <a:bodyPr/>
        <a:lstStyle/>
        <a:p>
          <a:endParaRPr lang="en-US" sz="1400"/>
        </a:p>
      </dgm:t>
    </dgm:pt>
    <dgm:pt modelId="{0A0089A1-9AB1-4BC1-84EF-3BD8771DB7E3}" type="sibTrans" cxnId="{5511C8E4-3085-40CC-93E5-21C363434B33}">
      <dgm:prSet/>
      <dgm:spPr/>
      <dgm:t>
        <a:bodyPr/>
        <a:lstStyle/>
        <a:p>
          <a:endParaRPr lang="en-US"/>
        </a:p>
      </dgm:t>
    </dgm:pt>
    <dgm:pt modelId="{2F4C6D14-5FA6-4146-A2B2-11C0C2C35429}">
      <dgm:prSet/>
      <dgm:spPr/>
      <dgm:t>
        <a:bodyPr/>
        <a:lstStyle/>
        <a:p>
          <a:r>
            <a:rPr lang="en-GB"/>
            <a:t>DOAC and Council review the effectiveness of DOAC and its activities</a:t>
          </a:r>
          <a:endParaRPr lang="en-US"/>
        </a:p>
      </dgm:t>
    </dgm:pt>
    <dgm:pt modelId="{B0FD17F7-EB81-4E90-8005-BC3C30D67BF3}" type="parTrans" cxnId="{45067E7E-FBD1-4D92-B8AF-1EDA582C390B}">
      <dgm:prSet/>
      <dgm:spPr/>
      <dgm:t>
        <a:bodyPr/>
        <a:lstStyle/>
        <a:p>
          <a:endParaRPr lang="en-US" sz="1400"/>
        </a:p>
      </dgm:t>
    </dgm:pt>
    <dgm:pt modelId="{E17E4534-2969-49D9-8552-6A37D84E6216}" type="sibTrans" cxnId="{45067E7E-FBD1-4D92-B8AF-1EDA582C390B}">
      <dgm:prSet/>
      <dgm:spPr/>
      <dgm:t>
        <a:bodyPr/>
        <a:lstStyle/>
        <a:p>
          <a:endParaRPr lang="en-US"/>
        </a:p>
      </dgm:t>
    </dgm:pt>
    <dgm:pt modelId="{9FFD8BDF-98CD-42B4-A3E3-C04486ECF801}">
      <dgm:prSet/>
      <dgm:spPr/>
      <dgm:t>
        <a:bodyPr/>
        <a:lstStyle/>
        <a:p>
          <a:r>
            <a:rPr lang="en-GB"/>
            <a:t>DOAC develops playbook to mitigate DNS Abuse and its impact on ccTLDs.</a:t>
          </a:r>
          <a:endParaRPr lang="en-US"/>
        </a:p>
      </dgm:t>
    </dgm:pt>
    <dgm:pt modelId="{E50C796F-40B5-4764-A034-B1B8D6284F6E}" type="parTrans" cxnId="{45206318-12FF-4CF0-BACD-B2E19CAFE7BB}">
      <dgm:prSet/>
      <dgm:spPr/>
      <dgm:t>
        <a:bodyPr/>
        <a:lstStyle/>
        <a:p>
          <a:endParaRPr lang="en-US" sz="1400"/>
        </a:p>
      </dgm:t>
    </dgm:pt>
    <dgm:pt modelId="{CCD6BC61-BDC5-4D52-BD6F-EF6FA5F721D7}" type="sibTrans" cxnId="{45206318-12FF-4CF0-BACD-B2E19CAFE7BB}">
      <dgm:prSet/>
      <dgm:spPr/>
      <dgm:t>
        <a:bodyPr/>
        <a:lstStyle/>
        <a:p>
          <a:endParaRPr lang="en-US"/>
        </a:p>
      </dgm:t>
    </dgm:pt>
    <dgm:pt modelId="{E872AEF5-C4E2-744A-9182-FB658F6D62A3}">
      <dgm:prSet/>
      <dgm:spPr/>
      <dgm:t>
        <a:bodyPr/>
        <a:lstStyle/>
        <a:p>
          <a:r>
            <a:rPr lang="en-US"/>
            <a:t>    DOAC executes on its messaging</a:t>
          </a:r>
        </a:p>
      </dgm:t>
    </dgm:pt>
    <dgm:pt modelId="{A3EFA8AA-D9CC-D745-AE96-0C66A7244E95}" type="parTrans" cxnId="{E35660C2-CE55-1746-B73A-9B1C1B1D6E5B}">
      <dgm:prSet/>
      <dgm:spPr/>
      <dgm:t>
        <a:bodyPr/>
        <a:lstStyle/>
        <a:p>
          <a:endParaRPr lang="en-GB"/>
        </a:p>
      </dgm:t>
    </dgm:pt>
    <dgm:pt modelId="{37381566-9027-314C-9B4A-4997F3014A4E}" type="sibTrans" cxnId="{E35660C2-CE55-1746-B73A-9B1C1B1D6E5B}">
      <dgm:prSet/>
      <dgm:spPr/>
      <dgm:t>
        <a:bodyPr/>
        <a:lstStyle/>
        <a:p>
          <a:endParaRPr lang="en-GB"/>
        </a:p>
      </dgm:t>
    </dgm:pt>
    <dgm:pt modelId="{F662D694-EBFB-B74F-9C9E-60C27FAF2912}">
      <dgm:prSet/>
      <dgm:spPr/>
      <dgm:t>
        <a:bodyPr/>
        <a:lstStyle/>
        <a:p>
          <a:r>
            <a:rPr lang="en-US"/>
            <a:t>Ongoing DOAC activities continued</a:t>
          </a:r>
        </a:p>
      </dgm:t>
    </dgm:pt>
    <dgm:pt modelId="{2A6F707C-7E5A-D64B-8B64-40D08E715B9B}" type="parTrans" cxnId="{23DDDEB1-BDDC-4E47-92AA-F295DDC24619}">
      <dgm:prSet/>
      <dgm:spPr/>
      <dgm:t>
        <a:bodyPr/>
        <a:lstStyle/>
        <a:p>
          <a:endParaRPr lang="en-GB"/>
        </a:p>
      </dgm:t>
    </dgm:pt>
    <dgm:pt modelId="{602B269E-0AE6-C84F-8DE6-9F6AED422C78}" type="sibTrans" cxnId="{23DDDEB1-BDDC-4E47-92AA-F295DDC24619}">
      <dgm:prSet/>
      <dgm:spPr/>
      <dgm:t>
        <a:bodyPr/>
        <a:lstStyle/>
        <a:p>
          <a:endParaRPr lang="en-GB"/>
        </a:p>
      </dgm:t>
    </dgm:pt>
    <dgm:pt modelId="{41F682FD-0F5F-A449-BCE6-EB0397301ED2}">
      <dgm:prSet/>
      <dgm:spPr/>
      <dgm:t>
        <a:bodyPr/>
        <a:lstStyle/>
        <a:p>
          <a:r>
            <a:rPr lang="en-GB"/>
            <a:t>    DOAC continues to liaise and collaborate </a:t>
          </a:r>
          <a:r>
            <a:rPr lang="en-US"/>
            <a:t>with other groups within ICANN as well as ICANN org</a:t>
          </a:r>
        </a:p>
      </dgm:t>
    </dgm:pt>
    <dgm:pt modelId="{56556650-D653-1E48-8472-DF0A4C8B1C62}" type="parTrans" cxnId="{4A3468EE-E912-3C40-86AF-8240352D32CD}">
      <dgm:prSet/>
      <dgm:spPr/>
      <dgm:t>
        <a:bodyPr/>
        <a:lstStyle/>
        <a:p>
          <a:endParaRPr lang="en-GB"/>
        </a:p>
      </dgm:t>
    </dgm:pt>
    <dgm:pt modelId="{1E279D89-27E9-CE42-AC7B-2CD691D28C25}" type="sibTrans" cxnId="{4A3468EE-E912-3C40-86AF-8240352D32CD}">
      <dgm:prSet/>
      <dgm:spPr/>
      <dgm:t>
        <a:bodyPr/>
        <a:lstStyle/>
        <a:p>
          <a:endParaRPr lang="en-GB"/>
        </a:p>
      </dgm:t>
    </dgm:pt>
    <dgm:pt modelId="{7C1B5D8B-05E7-044F-B159-09F9C0152109}">
      <dgm:prSet/>
      <dgm:spPr/>
      <dgm:t>
        <a:bodyPr/>
        <a:lstStyle/>
        <a:p>
          <a:r>
            <a:rPr lang="en-GB" dirty="0"/>
            <a:t>    DOAC maintains the alert mailing list builds metrics</a:t>
          </a:r>
          <a:endParaRPr lang="en-US" dirty="0"/>
        </a:p>
      </dgm:t>
    </dgm:pt>
    <dgm:pt modelId="{4A4DCF57-A948-3642-A45D-2C9784B524A3}" type="parTrans" cxnId="{2C77B02B-0CA2-BF45-9F6E-234FDD45D25E}">
      <dgm:prSet/>
      <dgm:spPr/>
      <dgm:t>
        <a:bodyPr/>
        <a:lstStyle/>
        <a:p>
          <a:endParaRPr lang="en-GB"/>
        </a:p>
      </dgm:t>
    </dgm:pt>
    <dgm:pt modelId="{3BFCE1C3-9017-1F4F-9BA5-B7D0D8F82F43}" type="sibTrans" cxnId="{2C77B02B-0CA2-BF45-9F6E-234FDD45D25E}">
      <dgm:prSet/>
      <dgm:spPr/>
      <dgm:t>
        <a:bodyPr/>
        <a:lstStyle/>
        <a:p>
          <a:endParaRPr lang="en-GB"/>
        </a:p>
      </dgm:t>
    </dgm:pt>
    <dgm:pt modelId="{A93E162B-7DB2-DA48-B0B8-57971FE585E3}">
      <dgm:prSet/>
      <dgm:spPr/>
      <dgm:t>
        <a:bodyPr/>
        <a:lstStyle/>
        <a:p>
          <a:r>
            <a:rPr lang="en-US"/>
            <a:t>    </a:t>
          </a:r>
          <a:r>
            <a:rPr lang="en-GB"/>
            <a:t>DOAC further expands its repository</a:t>
          </a:r>
          <a:endParaRPr lang="en-US"/>
        </a:p>
      </dgm:t>
    </dgm:pt>
    <dgm:pt modelId="{848FFE7A-4C5F-6A44-9D78-3BF7B47BFEA2}" type="parTrans" cxnId="{A06F1F57-BFAD-C443-9CC9-3CFE037D184E}">
      <dgm:prSet/>
      <dgm:spPr/>
      <dgm:t>
        <a:bodyPr/>
        <a:lstStyle/>
        <a:p>
          <a:endParaRPr lang="en-GB"/>
        </a:p>
      </dgm:t>
    </dgm:pt>
    <dgm:pt modelId="{98B17C7D-9FF3-6E40-BD17-35BEF2C89392}" type="sibTrans" cxnId="{A06F1F57-BFAD-C443-9CC9-3CFE037D184E}">
      <dgm:prSet/>
      <dgm:spPr/>
      <dgm:t>
        <a:bodyPr/>
        <a:lstStyle/>
        <a:p>
          <a:endParaRPr lang="en-GB"/>
        </a:p>
      </dgm:t>
    </dgm:pt>
    <dgm:pt modelId="{A3B8D63F-8281-934D-AB60-E699D12C38DD}" type="pres">
      <dgm:prSet presAssocID="{E0978DA3-372C-4EB6-A8A6-70558C7B9562}" presName="linear" presStyleCnt="0">
        <dgm:presLayoutVars>
          <dgm:dir/>
          <dgm:animLvl val="lvl"/>
          <dgm:resizeHandles val="exact"/>
        </dgm:presLayoutVars>
      </dgm:prSet>
      <dgm:spPr/>
    </dgm:pt>
    <dgm:pt modelId="{09D0DD7C-1B80-A847-93CE-F6CE4FCBD872}" type="pres">
      <dgm:prSet presAssocID="{FA1A0500-E9B1-46AF-85EE-8FD252A8367C}" presName="parentLin" presStyleCnt="0"/>
      <dgm:spPr/>
    </dgm:pt>
    <dgm:pt modelId="{56D921C7-BDFA-714E-BA2F-BE2113D9E730}" type="pres">
      <dgm:prSet presAssocID="{FA1A0500-E9B1-46AF-85EE-8FD252A8367C}" presName="parentLeftMargin" presStyleLbl="node1" presStyleIdx="0" presStyleCnt="3"/>
      <dgm:spPr/>
    </dgm:pt>
    <dgm:pt modelId="{E802DD9C-CFF7-7A40-8FA0-818812C55C37}" type="pres">
      <dgm:prSet presAssocID="{FA1A0500-E9B1-46AF-85EE-8FD252A8367C}" presName="parentText" presStyleLbl="node1" presStyleIdx="0" presStyleCnt="3">
        <dgm:presLayoutVars>
          <dgm:chMax val="0"/>
          <dgm:bulletEnabled val="1"/>
        </dgm:presLayoutVars>
      </dgm:prSet>
      <dgm:spPr/>
    </dgm:pt>
    <dgm:pt modelId="{CC70A921-701B-4B4D-B673-D6FE68C6939A}" type="pres">
      <dgm:prSet presAssocID="{FA1A0500-E9B1-46AF-85EE-8FD252A8367C}" presName="negativeSpace" presStyleCnt="0"/>
      <dgm:spPr/>
    </dgm:pt>
    <dgm:pt modelId="{0AA7F888-2FC6-534E-BF6D-D1603A5F7710}" type="pres">
      <dgm:prSet presAssocID="{FA1A0500-E9B1-46AF-85EE-8FD252A8367C}" presName="childText" presStyleLbl="conFgAcc1" presStyleIdx="0" presStyleCnt="3">
        <dgm:presLayoutVars>
          <dgm:bulletEnabled val="1"/>
        </dgm:presLayoutVars>
      </dgm:prSet>
      <dgm:spPr/>
    </dgm:pt>
    <dgm:pt modelId="{3E9D5EEE-5FC8-7B43-83C5-7A01C109242C}" type="pres">
      <dgm:prSet presAssocID="{38C03E85-798F-43F3-91E7-984BC5813094}" presName="spaceBetweenRectangles" presStyleCnt="0"/>
      <dgm:spPr/>
    </dgm:pt>
    <dgm:pt modelId="{7DD2799C-81D6-2E4C-BF2A-7AABF75F6F61}" type="pres">
      <dgm:prSet presAssocID="{CB9931BA-1DB2-42A9-A26F-251B21073ABB}" presName="parentLin" presStyleCnt="0"/>
      <dgm:spPr/>
    </dgm:pt>
    <dgm:pt modelId="{1D3E9179-59E6-B746-8E20-BA7912CE240E}" type="pres">
      <dgm:prSet presAssocID="{CB9931BA-1DB2-42A9-A26F-251B21073ABB}" presName="parentLeftMargin" presStyleLbl="node1" presStyleIdx="0" presStyleCnt="3"/>
      <dgm:spPr/>
    </dgm:pt>
    <dgm:pt modelId="{54E2F257-CC68-B746-8C79-62A15A9E7787}" type="pres">
      <dgm:prSet presAssocID="{CB9931BA-1DB2-42A9-A26F-251B21073ABB}" presName="parentText" presStyleLbl="node1" presStyleIdx="1" presStyleCnt="3">
        <dgm:presLayoutVars>
          <dgm:chMax val="0"/>
          <dgm:bulletEnabled val="1"/>
        </dgm:presLayoutVars>
      </dgm:prSet>
      <dgm:spPr/>
    </dgm:pt>
    <dgm:pt modelId="{731A9DFB-2B47-B742-B566-283C4E7E32DF}" type="pres">
      <dgm:prSet presAssocID="{CB9931BA-1DB2-42A9-A26F-251B21073ABB}" presName="negativeSpace" presStyleCnt="0"/>
      <dgm:spPr/>
    </dgm:pt>
    <dgm:pt modelId="{59B272E4-3203-BE40-9213-C9564DE0AF35}" type="pres">
      <dgm:prSet presAssocID="{CB9931BA-1DB2-42A9-A26F-251B21073ABB}" presName="childText" presStyleLbl="conFgAcc1" presStyleIdx="1" presStyleCnt="3">
        <dgm:presLayoutVars>
          <dgm:bulletEnabled val="1"/>
        </dgm:presLayoutVars>
      </dgm:prSet>
      <dgm:spPr/>
    </dgm:pt>
    <dgm:pt modelId="{718FDFDE-C2E7-774A-8735-BD0533490737}" type="pres">
      <dgm:prSet presAssocID="{29DFA32F-D2EE-4922-BBAF-89BBBCCA5BD4}" presName="spaceBetweenRectangles" presStyleCnt="0"/>
      <dgm:spPr/>
    </dgm:pt>
    <dgm:pt modelId="{3726D0E6-0D35-2B42-9E5D-BF1902821E1F}" type="pres">
      <dgm:prSet presAssocID="{35C69470-5CA0-4932-A199-08CF6C8DED0D}" presName="parentLin" presStyleCnt="0"/>
      <dgm:spPr/>
    </dgm:pt>
    <dgm:pt modelId="{0D28A1EC-F622-834C-9043-D78CE8B24FA7}" type="pres">
      <dgm:prSet presAssocID="{35C69470-5CA0-4932-A199-08CF6C8DED0D}" presName="parentLeftMargin" presStyleLbl="node1" presStyleIdx="1" presStyleCnt="3"/>
      <dgm:spPr/>
    </dgm:pt>
    <dgm:pt modelId="{22AE726F-5FAF-4D48-8FF0-557674BD5AA6}" type="pres">
      <dgm:prSet presAssocID="{35C69470-5CA0-4932-A199-08CF6C8DED0D}" presName="parentText" presStyleLbl="node1" presStyleIdx="2" presStyleCnt="3">
        <dgm:presLayoutVars>
          <dgm:chMax val="0"/>
          <dgm:bulletEnabled val="1"/>
        </dgm:presLayoutVars>
      </dgm:prSet>
      <dgm:spPr/>
    </dgm:pt>
    <dgm:pt modelId="{07358F9F-96FD-0146-A4AA-4A9454FFF455}" type="pres">
      <dgm:prSet presAssocID="{35C69470-5CA0-4932-A199-08CF6C8DED0D}" presName="negativeSpace" presStyleCnt="0"/>
      <dgm:spPr/>
    </dgm:pt>
    <dgm:pt modelId="{BD353409-810E-EF4B-9F1D-C7A17E97F3D1}" type="pres">
      <dgm:prSet presAssocID="{35C69470-5CA0-4932-A199-08CF6C8DED0D}" presName="childText" presStyleLbl="conFgAcc1" presStyleIdx="2" presStyleCnt="3">
        <dgm:presLayoutVars>
          <dgm:bulletEnabled val="1"/>
        </dgm:presLayoutVars>
      </dgm:prSet>
      <dgm:spPr/>
    </dgm:pt>
  </dgm:ptLst>
  <dgm:cxnLst>
    <dgm:cxn modelId="{89503E0B-2564-D844-A639-020619B34075}" type="presOf" srcId="{F662D694-EBFB-B74F-9C9E-60C27FAF2912}" destId="{59B272E4-3203-BE40-9213-C9564DE0AF35}" srcOrd="0" destOrd="0" presId="urn:microsoft.com/office/officeart/2005/8/layout/list1"/>
    <dgm:cxn modelId="{45206318-12FF-4CF0-BACD-B2E19CAFE7BB}" srcId="{35C69470-5CA0-4932-A199-08CF6C8DED0D}" destId="{9FFD8BDF-98CD-42B4-A3E3-C04486ECF801}" srcOrd="1" destOrd="0" parTransId="{E50C796F-40B5-4764-A034-B1B8D6284F6E}" sibTransId="{CCD6BC61-BDC5-4D52-BD6F-EF6FA5F721D7}"/>
    <dgm:cxn modelId="{EAE8CB1A-D210-4DCD-BF95-B06A871BEB29}" srcId="{E0978DA3-372C-4EB6-A8A6-70558C7B9562}" destId="{FA1A0500-E9B1-46AF-85EE-8FD252A8367C}" srcOrd="0" destOrd="0" parTransId="{AC7F9480-28D1-4B0A-BCF7-DC5893C92122}" sibTransId="{38C03E85-798F-43F3-91E7-984BC5813094}"/>
    <dgm:cxn modelId="{AEBD9D26-3138-0947-A067-4DB3E2CB512F}" type="presOf" srcId="{FA1A0500-E9B1-46AF-85EE-8FD252A8367C}" destId="{E802DD9C-CFF7-7A40-8FA0-818812C55C37}" srcOrd="1" destOrd="0" presId="urn:microsoft.com/office/officeart/2005/8/layout/list1"/>
    <dgm:cxn modelId="{2C77B02B-0CA2-BF45-9F6E-234FDD45D25E}" srcId="{B9DB6EF2-C2E5-4AF3-A0E9-2E4FE46328F9}" destId="{7C1B5D8B-05E7-044F-B159-09F9C0152109}" srcOrd="2" destOrd="0" parTransId="{4A4DCF57-A948-3642-A45D-2C9784B524A3}" sibTransId="{3BFCE1C3-9017-1F4F-9BA5-B7D0D8F82F43}"/>
    <dgm:cxn modelId="{94F70847-C669-0245-B8D7-5DCF40554549}" type="presOf" srcId="{CB9931BA-1DB2-42A9-A26F-251B21073ABB}" destId="{1D3E9179-59E6-B746-8E20-BA7912CE240E}" srcOrd="0" destOrd="0" presId="urn:microsoft.com/office/officeart/2005/8/layout/list1"/>
    <dgm:cxn modelId="{A173B654-017B-4145-86FA-D609074FE437}" type="presOf" srcId="{E0978DA3-372C-4EB6-A8A6-70558C7B9562}" destId="{A3B8D63F-8281-934D-AB60-E699D12C38DD}" srcOrd="0" destOrd="0" presId="urn:microsoft.com/office/officeart/2005/8/layout/list1"/>
    <dgm:cxn modelId="{A06F1F57-BFAD-C443-9CC9-3CFE037D184E}" srcId="{B9DB6EF2-C2E5-4AF3-A0E9-2E4FE46328F9}" destId="{A93E162B-7DB2-DA48-B0B8-57971FE585E3}" srcOrd="3" destOrd="0" parTransId="{848FFE7A-4C5F-6A44-9D78-3BF7B47BFEA2}" sibTransId="{98B17C7D-9FF3-6E40-BD17-35BEF2C89392}"/>
    <dgm:cxn modelId="{6A5DFE6A-4BE7-9A43-933F-8FD427FE4314}" type="presOf" srcId="{2F4C6D14-5FA6-4146-A2B2-11C0C2C35429}" destId="{BD353409-810E-EF4B-9F1D-C7A17E97F3D1}" srcOrd="0" destOrd="0" presId="urn:microsoft.com/office/officeart/2005/8/layout/list1"/>
    <dgm:cxn modelId="{6358AB74-FF09-A042-9ADA-132AD33B932F}" type="presOf" srcId="{A93E162B-7DB2-DA48-B0B8-57971FE585E3}" destId="{0AA7F888-2FC6-534E-BF6D-D1603A5F7710}" srcOrd="0" destOrd="4" presId="urn:microsoft.com/office/officeart/2005/8/layout/list1"/>
    <dgm:cxn modelId="{45067E7E-FBD1-4D92-B8AF-1EDA582C390B}" srcId="{35C69470-5CA0-4932-A199-08CF6C8DED0D}" destId="{2F4C6D14-5FA6-4146-A2B2-11C0C2C35429}" srcOrd="0" destOrd="0" parTransId="{B0FD17F7-EB81-4E90-8005-BC3C30D67BF3}" sibTransId="{E17E4534-2969-49D9-8552-6A37D84E6216}"/>
    <dgm:cxn modelId="{AF8F5080-4F67-5F46-A75C-A18F6297E304}" type="presOf" srcId="{35C69470-5CA0-4932-A199-08CF6C8DED0D}" destId="{22AE726F-5FAF-4D48-8FF0-557674BD5AA6}" srcOrd="1" destOrd="0" presId="urn:microsoft.com/office/officeart/2005/8/layout/list1"/>
    <dgm:cxn modelId="{1641CE8E-D080-2E48-A754-0E291FD5F6FE}" type="presOf" srcId="{CB9931BA-1DB2-42A9-A26F-251B21073ABB}" destId="{54E2F257-CC68-B746-8C79-62A15A9E7787}" srcOrd="1" destOrd="0" presId="urn:microsoft.com/office/officeart/2005/8/layout/list1"/>
    <dgm:cxn modelId="{3FD63EA3-87E6-9C45-AC0E-A9971A377EEE}" type="presOf" srcId="{E872AEF5-C4E2-744A-9182-FB658F6D62A3}" destId="{0AA7F888-2FC6-534E-BF6D-D1603A5F7710}" srcOrd="0" destOrd="1" presId="urn:microsoft.com/office/officeart/2005/8/layout/list1"/>
    <dgm:cxn modelId="{23DDDEB1-BDDC-4E47-92AA-F295DDC24619}" srcId="{CB9931BA-1DB2-42A9-A26F-251B21073ABB}" destId="{F662D694-EBFB-B74F-9C9E-60C27FAF2912}" srcOrd="0" destOrd="0" parTransId="{2A6F707C-7E5A-D64B-8B64-40D08E715B9B}" sibTransId="{602B269E-0AE6-C84F-8DE6-9F6AED422C78}"/>
    <dgm:cxn modelId="{73D482BA-AF75-F849-9B64-C9557602994E}" type="presOf" srcId="{7C1B5D8B-05E7-044F-B159-09F9C0152109}" destId="{0AA7F888-2FC6-534E-BF6D-D1603A5F7710}" srcOrd="0" destOrd="3" presId="urn:microsoft.com/office/officeart/2005/8/layout/list1"/>
    <dgm:cxn modelId="{3764C1C1-4E04-104F-AC5B-AAEA085AC5E0}" type="presOf" srcId="{41F682FD-0F5F-A449-BCE6-EB0397301ED2}" destId="{0AA7F888-2FC6-534E-BF6D-D1603A5F7710}" srcOrd="0" destOrd="2" presId="urn:microsoft.com/office/officeart/2005/8/layout/list1"/>
    <dgm:cxn modelId="{E35660C2-CE55-1746-B73A-9B1C1B1D6E5B}" srcId="{B9DB6EF2-C2E5-4AF3-A0E9-2E4FE46328F9}" destId="{E872AEF5-C4E2-744A-9182-FB658F6D62A3}" srcOrd="0" destOrd="0" parTransId="{A3EFA8AA-D9CC-D745-AE96-0C66A7244E95}" sibTransId="{37381566-9027-314C-9B4A-4997F3014A4E}"/>
    <dgm:cxn modelId="{262062C2-D880-4246-A02F-0DE3685568DB}" srcId="{FA1A0500-E9B1-46AF-85EE-8FD252A8367C}" destId="{B9DB6EF2-C2E5-4AF3-A0E9-2E4FE46328F9}" srcOrd="0" destOrd="0" parTransId="{BC980D60-140B-4FBB-894E-7923E7EBC340}" sibTransId="{4C9B233D-17E9-4B32-8D93-05083C9E15A7}"/>
    <dgm:cxn modelId="{F48317C8-A9E2-7B41-952B-2D5AED6A757A}" type="presOf" srcId="{9FFD8BDF-98CD-42B4-A3E3-C04486ECF801}" destId="{BD353409-810E-EF4B-9F1D-C7A17E97F3D1}" srcOrd="0" destOrd="1" presId="urn:microsoft.com/office/officeart/2005/8/layout/list1"/>
    <dgm:cxn modelId="{B793C5CC-9014-4EAB-AD80-4E9327BA6E0E}" srcId="{E0978DA3-372C-4EB6-A8A6-70558C7B9562}" destId="{CB9931BA-1DB2-42A9-A26F-251B21073ABB}" srcOrd="1" destOrd="0" parTransId="{8BBABCB7-E960-4950-B835-5E9BA5899AB1}" sibTransId="{29DFA32F-D2EE-4922-BBAF-89BBBCCA5BD4}"/>
    <dgm:cxn modelId="{822FB8E3-25FE-2F4F-84A8-364A6C51CB0D}" type="presOf" srcId="{35C69470-5CA0-4932-A199-08CF6C8DED0D}" destId="{0D28A1EC-F622-834C-9043-D78CE8B24FA7}" srcOrd="0" destOrd="0" presId="urn:microsoft.com/office/officeart/2005/8/layout/list1"/>
    <dgm:cxn modelId="{5511C8E4-3085-40CC-93E5-21C363434B33}" srcId="{E0978DA3-372C-4EB6-A8A6-70558C7B9562}" destId="{35C69470-5CA0-4932-A199-08CF6C8DED0D}" srcOrd="2" destOrd="0" parTransId="{6D6312DC-1018-4D7D-928A-FAEA145D7BF2}" sibTransId="{0A0089A1-9AB1-4BC1-84EF-3BD8771DB7E3}"/>
    <dgm:cxn modelId="{5D8DBCEA-C929-4B2D-8279-480C4758FF5C}" srcId="{CB9931BA-1DB2-42A9-A26F-251B21073ABB}" destId="{6725B41D-927C-4F21-9FFB-239EEEB2D5FB}" srcOrd="1" destOrd="0" parTransId="{C95D3C65-6E7A-409A-82CA-7A6E800949C2}" sibTransId="{66DD8D1F-D972-4713-9E3B-38CE954D2E74}"/>
    <dgm:cxn modelId="{4A3468EE-E912-3C40-86AF-8240352D32CD}" srcId="{B9DB6EF2-C2E5-4AF3-A0E9-2E4FE46328F9}" destId="{41F682FD-0F5F-A449-BCE6-EB0397301ED2}" srcOrd="1" destOrd="0" parTransId="{56556650-D653-1E48-8472-DF0A4C8B1C62}" sibTransId="{1E279D89-27E9-CE42-AC7B-2CD691D28C25}"/>
    <dgm:cxn modelId="{980E95F2-44F4-8746-8FF4-0B23CEBF1F3A}" type="presOf" srcId="{B9DB6EF2-C2E5-4AF3-A0E9-2E4FE46328F9}" destId="{0AA7F888-2FC6-534E-BF6D-D1603A5F7710}" srcOrd="0" destOrd="0" presId="urn:microsoft.com/office/officeart/2005/8/layout/list1"/>
    <dgm:cxn modelId="{839D68F6-E893-C746-9FC8-5DE188062954}" type="presOf" srcId="{6725B41D-927C-4F21-9FFB-239EEEB2D5FB}" destId="{59B272E4-3203-BE40-9213-C9564DE0AF35}" srcOrd="0" destOrd="1" presId="urn:microsoft.com/office/officeart/2005/8/layout/list1"/>
    <dgm:cxn modelId="{A0A5B9F6-11D4-E042-BB79-D66784DE7DDF}" type="presOf" srcId="{FA1A0500-E9B1-46AF-85EE-8FD252A8367C}" destId="{56D921C7-BDFA-714E-BA2F-BE2113D9E730}" srcOrd="0" destOrd="0" presId="urn:microsoft.com/office/officeart/2005/8/layout/list1"/>
    <dgm:cxn modelId="{C258D1C2-E16E-C842-B324-E1AE69E7C3D1}" type="presParOf" srcId="{A3B8D63F-8281-934D-AB60-E699D12C38DD}" destId="{09D0DD7C-1B80-A847-93CE-F6CE4FCBD872}" srcOrd="0" destOrd="0" presId="urn:microsoft.com/office/officeart/2005/8/layout/list1"/>
    <dgm:cxn modelId="{F8583159-3CC7-0542-858D-CB323F46C55A}" type="presParOf" srcId="{09D0DD7C-1B80-A847-93CE-F6CE4FCBD872}" destId="{56D921C7-BDFA-714E-BA2F-BE2113D9E730}" srcOrd="0" destOrd="0" presId="urn:microsoft.com/office/officeart/2005/8/layout/list1"/>
    <dgm:cxn modelId="{A26C8265-3C8D-5243-BC9D-1322EA70CA21}" type="presParOf" srcId="{09D0DD7C-1B80-A847-93CE-F6CE4FCBD872}" destId="{E802DD9C-CFF7-7A40-8FA0-818812C55C37}" srcOrd="1" destOrd="0" presId="urn:microsoft.com/office/officeart/2005/8/layout/list1"/>
    <dgm:cxn modelId="{59F6ED6F-4A78-D748-8BC5-73159D003EF0}" type="presParOf" srcId="{A3B8D63F-8281-934D-AB60-E699D12C38DD}" destId="{CC70A921-701B-4B4D-B673-D6FE68C6939A}" srcOrd="1" destOrd="0" presId="urn:microsoft.com/office/officeart/2005/8/layout/list1"/>
    <dgm:cxn modelId="{CE454BC4-F88F-0042-94DE-5CFEB980D75B}" type="presParOf" srcId="{A3B8D63F-8281-934D-AB60-E699D12C38DD}" destId="{0AA7F888-2FC6-534E-BF6D-D1603A5F7710}" srcOrd="2" destOrd="0" presId="urn:microsoft.com/office/officeart/2005/8/layout/list1"/>
    <dgm:cxn modelId="{C443DE04-3A01-DF44-866C-0BF9361BE55A}" type="presParOf" srcId="{A3B8D63F-8281-934D-AB60-E699D12C38DD}" destId="{3E9D5EEE-5FC8-7B43-83C5-7A01C109242C}" srcOrd="3" destOrd="0" presId="urn:microsoft.com/office/officeart/2005/8/layout/list1"/>
    <dgm:cxn modelId="{D1B74BDA-F325-5645-B8AD-DDC37E426DD4}" type="presParOf" srcId="{A3B8D63F-8281-934D-AB60-E699D12C38DD}" destId="{7DD2799C-81D6-2E4C-BF2A-7AABF75F6F61}" srcOrd="4" destOrd="0" presId="urn:microsoft.com/office/officeart/2005/8/layout/list1"/>
    <dgm:cxn modelId="{1A4BD6AD-8529-C743-8ADF-0C42937E7171}" type="presParOf" srcId="{7DD2799C-81D6-2E4C-BF2A-7AABF75F6F61}" destId="{1D3E9179-59E6-B746-8E20-BA7912CE240E}" srcOrd="0" destOrd="0" presId="urn:microsoft.com/office/officeart/2005/8/layout/list1"/>
    <dgm:cxn modelId="{42445D10-E221-464F-8AC2-5EFDCC15F1DB}" type="presParOf" srcId="{7DD2799C-81D6-2E4C-BF2A-7AABF75F6F61}" destId="{54E2F257-CC68-B746-8C79-62A15A9E7787}" srcOrd="1" destOrd="0" presId="urn:microsoft.com/office/officeart/2005/8/layout/list1"/>
    <dgm:cxn modelId="{15DE6080-CA22-4445-9DAB-2E96A0D5D689}" type="presParOf" srcId="{A3B8D63F-8281-934D-AB60-E699D12C38DD}" destId="{731A9DFB-2B47-B742-B566-283C4E7E32DF}" srcOrd="5" destOrd="0" presId="urn:microsoft.com/office/officeart/2005/8/layout/list1"/>
    <dgm:cxn modelId="{CDF9D17B-C5D3-CB40-8982-69CA5900234D}" type="presParOf" srcId="{A3B8D63F-8281-934D-AB60-E699D12C38DD}" destId="{59B272E4-3203-BE40-9213-C9564DE0AF35}" srcOrd="6" destOrd="0" presId="urn:microsoft.com/office/officeart/2005/8/layout/list1"/>
    <dgm:cxn modelId="{39F264E4-5A65-FE40-9B0B-E25861239950}" type="presParOf" srcId="{A3B8D63F-8281-934D-AB60-E699D12C38DD}" destId="{718FDFDE-C2E7-774A-8735-BD0533490737}" srcOrd="7" destOrd="0" presId="urn:microsoft.com/office/officeart/2005/8/layout/list1"/>
    <dgm:cxn modelId="{555C80D4-8120-C944-AD3E-E9EF35BB9A77}" type="presParOf" srcId="{A3B8D63F-8281-934D-AB60-E699D12C38DD}" destId="{3726D0E6-0D35-2B42-9E5D-BF1902821E1F}" srcOrd="8" destOrd="0" presId="urn:microsoft.com/office/officeart/2005/8/layout/list1"/>
    <dgm:cxn modelId="{3A1B70D1-CC7F-FC40-9EB3-5A07787B03BA}" type="presParOf" srcId="{3726D0E6-0D35-2B42-9E5D-BF1902821E1F}" destId="{0D28A1EC-F622-834C-9043-D78CE8B24FA7}" srcOrd="0" destOrd="0" presId="urn:microsoft.com/office/officeart/2005/8/layout/list1"/>
    <dgm:cxn modelId="{A39FE5DB-89F4-3A40-BBF3-5AC6EE96C1E9}" type="presParOf" srcId="{3726D0E6-0D35-2B42-9E5D-BF1902821E1F}" destId="{22AE726F-5FAF-4D48-8FF0-557674BD5AA6}" srcOrd="1" destOrd="0" presId="urn:microsoft.com/office/officeart/2005/8/layout/list1"/>
    <dgm:cxn modelId="{8E31FC45-419A-7048-A7DC-1CE62B7B6104}" type="presParOf" srcId="{A3B8D63F-8281-934D-AB60-E699D12C38DD}" destId="{07358F9F-96FD-0146-A4AA-4A9454FFF455}" srcOrd="9" destOrd="0" presId="urn:microsoft.com/office/officeart/2005/8/layout/list1"/>
    <dgm:cxn modelId="{3CAECE73-9F86-2C4A-8D8D-F27DCD11EF47}" type="presParOf" srcId="{A3B8D63F-8281-934D-AB60-E699D12C38DD}" destId="{BD353409-810E-EF4B-9F1D-C7A17E97F3D1}"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B51F887-C1BC-4A79-8459-F221F8C91C86}" type="doc">
      <dgm:prSet loTypeId="urn:microsoft.com/office/officeart/2017/3/layout/HorizontalPathTimeline" loCatId="process" qsTypeId="urn:microsoft.com/office/officeart/2005/8/quickstyle/simple1" qsCatId="simple" csTypeId="urn:microsoft.com/office/officeart/2005/8/colors/accent1_1" csCatId="accent1" phldr="1"/>
      <dgm:spPr/>
      <dgm:t>
        <a:bodyPr/>
        <a:lstStyle/>
        <a:p>
          <a:endParaRPr lang="en-US"/>
        </a:p>
      </dgm:t>
    </dgm:pt>
    <dgm:pt modelId="{16CB2BD8-5E8C-494B-95CB-B92B57FE7FA5}">
      <dgm:prSet/>
      <dgm:spPr/>
      <dgm:t>
        <a:bodyPr/>
        <a:lstStyle/>
        <a:p>
          <a:pPr>
            <a:defRPr b="1"/>
          </a:pPr>
          <a:r>
            <a:rPr lang="en-US"/>
            <a:t>March 2022</a:t>
          </a:r>
        </a:p>
      </dgm:t>
    </dgm:pt>
    <dgm:pt modelId="{5699995B-C107-4372-8525-9627939CD094}" type="parTrans" cxnId="{10519307-1B8E-486A-9B0C-31ABDDA7D0D1}">
      <dgm:prSet/>
      <dgm:spPr/>
      <dgm:t>
        <a:bodyPr/>
        <a:lstStyle/>
        <a:p>
          <a:endParaRPr lang="en-US" sz="1400"/>
        </a:p>
      </dgm:t>
    </dgm:pt>
    <dgm:pt modelId="{ECFC5A27-0557-488C-9036-ED44054375F2}" type="sibTrans" cxnId="{10519307-1B8E-486A-9B0C-31ABDDA7D0D1}">
      <dgm:prSet/>
      <dgm:spPr/>
      <dgm:t>
        <a:bodyPr/>
        <a:lstStyle/>
        <a:p>
          <a:endParaRPr lang="en-US"/>
        </a:p>
      </dgm:t>
    </dgm:pt>
    <dgm:pt modelId="{67B4F96E-B30C-4B09-A0C3-B0D7C8167FF5}">
      <dgm:prSet/>
      <dgm:spPr/>
      <dgm:t>
        <a:bodyPr/>
        <a:lstStyle/>
        <a:p>
          <a:r>
            <a:rPr lang="en-US" b="1" dirty="0"/>
            <a:t>ICANN73</a:t>
          </a:r>
        </a:p>
      </dgm:t>
    </dgm:pt>
    <dgm:pt modelId="{709DE5B4-3D2B-4631-B4C5-9A649EC5A0DC}" type="parTrans" cxnId="{E86F88A0-3B15-4498-8C67-35684CFAA8E7}">
      <dgm:prSet/>
      <dgm:spPr/>
      <dgm:t>
        <a:bodyPr/>
        <a:lstStyle/>
        <a:p>
          <a:endParaRPr lang="en-US" sz="1400"/>
        </a:p>
      </dgm:t>
    </dgm:pt>
    <dgm:pt modelId="{D10C7DCB-9A94-45A2-87C3-AC8955196BAD}" type="sibTrans" cxnId="{E86F88A0-3B15-4498-8C67-35684CFAA8E7}">
      <dgm:prSet/>
      <dgm:spPr/>
      <dgm:t>
        <a:bodyPr/>
        <a:lstStyle/>
        <a:p>
          <a:endParaRPr lang="en-US"/>
        </a:p>
      </dgm:t>
    </dgm:pt>
    <dgm:pt modelId="{BD5364CA-3EC4-4234-A170-392EAD50E2A6}">
      <dgm:prSet/>
      <dgm:spPr/>
      <dgm:t>
        <a:bodyPr/>
        <a:lstStyle/>
        <a:p>
          <a:r>
            <a:rPr lang="en-US" dirty="0"/>
            <a:t>Council explains the plan to the community, and seeks feedback</a:t>
          </a:r>
        </a:p>
      </dgm:t>
    </dgm:pt>
    <dgm:pt modelId="{FBAF4F1F-6BC7-432C-9BF8-DDF612303100}" type="parTrans" cxnId="{1E9ACECD-2B50-4B88-A4B0-0DE5759228DB}">
      <dgm:prSet/>
      <dgm:spPr/>
      <dgm:t>
        <a:bodyPr/>
        <a:lstStyle/>
        <a:p>
          <a:endParaRPr lang="en-US" sz="1400"/>
        </a:p>
      </dgm:t>
    </dgm:pt>
    <dgm:pt modelId="{E113BDF6-A615-44F2-9948-A4E6F1D36548}" type="sibTrans" cxnId="{1E9ACECD-2B50-4B88-A4B0-0DE5759228DB}">
      <dgm:prSet/>
      <dgm:spPr/>
      <dgm:t>
        <a:bodyPr/>
        <a:lstStyle/>
        <a:p>
          <a:endParaRPr lang="en-US"/>
        </a:p>
      </dgm:t>
    </dgm:pt>
    <dgm:pt modelId="{FCA4A7E4-1D73-4C34-B4AE-C7C85B69A886}">
      <dgm:prSet/>
      <dgm:spPr/>
      <dgm:t>
        <a:bodyPr/>
        <a:lstStyle/>
        <a:p>
          <a:pPr>
            <a:defRPr b="1"/>
          </a:pPr>
          <a:r>
            <a:rPr lang="en-US"/>
            <a:t>March 2022</a:t>
          </a:r>
        </a:p>
      </dgm:t>
    </dgm:pt>
    <dgm:pt modelId="{5FB7C5C4-1003-4039-8942-8BB4788156F7}" type="parTrans" cxnId="{1E97744B-BF83-4F9C-B70C-6CB2C2CC4364}">
      <dgm:prSet/>
      <dgm:spPr/>
      <dgm:t>
        <a:bodyPr/>
        <a:lstStyle/>
        <a:p>
          <a:endParaRPr lang="en-US" sz="1400"/>
        </a:p>
      </dgm:t>
    </dgm:pt>
    <dgm:pt modelId="{88987CFB-5E89-4190-8C5C-B9DB5E01C0B7}" type="sibTrans" cxnId="{1E97744B-BF83-4F9C-B70C-6CB2C2CC4364}">
      <dgm:prSet/>
      <dgm:spPr/>
      <dgm:t>
        <a:bodyPr/>
        <a:lstStyle/>
        <a:p>
          <a:endParaRPr lang="en-US"/>
        </a:p>
      </dgm:t>
    </dgm:pt>
    <dgm:pt modelId="{969005AD-0FA0-4005-BFE7-62C40CC27B29}">
      <dgm:prSet/>
      <dgm:spPr/>
      <dgm:t>
        <a:bodyPr/>
        <a:lstStyle/>
        <a:p>
          <a:r>
            <a:rPr lang="en-US" b="1" dirty="0"/>
            <a:t>At ICANN73 and beyond</a:t>
          </a:r>
        </a:p>
      </dgm:t>
    </dgm:pt>
    <dgm:pt modelId="{292C9A81-2FD5-4B6B-93E1-A5BE9B569CE7}" type="parTrans" cxnId="{EF63C085-3756-485C-B3F7-BCBE841C41B8}">
      <dgm:prSet/>
      <dgm:spPr/>
      <dgm:t>
        <a:bodyPr/>
        <a:lstStyle/>
        <a:p>
          <a:endParaRPr lang="en-US" sz="1400"/>
        </a:p>
      </dgm:t>
    </dgm:pt>
    <dgm:pt modelId="{CE84D054-156D-4075-8890-E60325D34509}" type="sibTrans" cxnId="{EF63C085-3756-485C-B3F7-BCBE841C41B8}">
      <dgm:prSet/>
      <dgm:spPr/>
      <dgm:t>
        <a:bodyPr/>
        <a:lstStyle/>
        <a:p>
          <a:endParaRPr lang="en-US"/>
        </a:p>
      </dgm:t>
    </dgm:pt>
    <dgm:pt modelId="{1A2F2EE9-7764-4B32-886D-8F81E3FB5659}">
      <dgm:prSet/>
      <dgm:spPr/>
      <dgm:t>
        <a:bodyPr/>
        <a:lstStyle/>
        <a:p>
          <a:r>
            <a:rPr lang="en-US" dirty="0"/>
            <a:t>Council creates the ccNSO DNS Abuse Oversight Committee (DAOC)</a:t>
          </a:r>
        </a:p>
      </dgm:t>
    </dgm:pt>
    <dgm:pt modelId="{5F319869-6F8D-48CB-B958-0BC185078307}" type="parTrans" cxnId="{9F61C212-8CDE-4EE3-A6B4-104BBB945556}">
      <dgm:prSet/>
      <dgm:spPr/>
      <dgm:t>
        <a:bodyPr/>
        <a:lstStyle/>
        <a:p>
          <a:endParaRPr lang="en-US" sz="1400"/>
        </a:p>
      </dgm:t>
    </dgm:pt>
    <dgm:pt modelId="{C4E74FEB-896C-4E30-8D30-1CE751F08587}" type="sibTrans" cxnId="{9F61C212-8CDE-4EE3-A6B4-104BBB945556}">
      <dgm:prSet/>
      <dgm:spPr/>
      <dgm:t>
        <a:bodyPr/>
        <a:lstStyle/>
        <a:p>
          <a:endParaRPr lang="en-US"/>
        </a:p>
      </dgm:t>
    </dgm:pt>
    <dgm:pt modelId="{36674091-D9C9-4C77-9FB9-59AC895B0696}">
      <dgm:prSet/>
      <dgm:spPr/>
      <dgm:t>
        <a:bodyPr/>
        <a:lstStyle/>
        <a:p>
          <a:r>
            <a:rPr lang="en-US" b="1" dirty="0"/>
            <a:t>Post ICANN73 and beyond</a:t>
          </a:r>
        </a:p>
      </dgm:t>
    </dgm:pt>
    <dgm:pt modelId="{57E2DE6B-E82D-4305-A991-69E291BBADDF}" type="parTrans" cxnId="{268CB173-693C-4282-B0B5-89E0A9574AF2}">
      <dgm:prSet/>
      <dgm:spPr/>
      <dgm:t>
        <a:bodyPr/>
        <a:lstStyle/>
        <a:p>
          <a:endParaRPr lang="en-US" sz="1400"/>
        </a:p>
      </dgm:t>
    </dgm:pt>
    <dgm:pt modelId="{531F2AC7-3BE2-4841-9B37-EC5AF185EB10}" type="sibTrans" cxnId="{268CB173-693C-4282-B0B5-89E0A9574AF2}">
      <dgm:prSet/>
      <dgm:spPr/>
      <dgm:t>
        <a:bodyPr/>
        <a:lstStyle/>
        <a:p>
          <a:endParaRPr lang="en-US"/>
        </a:p>
      </dgm:t>
    </dgm:pt>
    <dgm:pt modelId="{5BF67A44-51FE-4618-8FE9-59B687A281C1}">
      <dgm:prSet/>
      <dgm:spPr/>
      <dgm:t>
        <a:bodyPr/>
        <a:lstStyle/>
        <a:p>
          <a:r>
            <a:rPr lang="en-US" dirty="0"/>
            <a:t>DOAC starts its work</a:t>
          </a:r>
        </a:p>
      </dgm:t>
    </dgm:pt>
    <dgm:pt modelId="{244523B3-7753-4BA6-8487-DE0DA6C00244}" type="parTrans" cxnId="{CDE2D7CF-A83F-45F2-8CF2-AA89CC83DA94}">
      <dgm:prSet/>
      <dgm:spPr/>
      <dgm:t>
        <a:bodyPr/>
        <a:lstStyle/>
        <a:p>
          <a:endParaRPr lang="en-US" sz="1400"/>
        </a:p>
      </dgm:t>
    </dgm:pt>
    <dgm:pt modelId="{812257EF-A059-4D9A-A7EC-44AC5B88A23D}" type="sibTrans" cxnId="{CDE2D7CF-A83F-45F2-8CF2-AA89CC83DA94}">
      <dgm:prSet/>
      <dgm:spPr/>
      <dgm:t>
        <a:bodyPr/>
        <a:lstStyle/>
        <a:p>
          <a:endParaRPr lang="en-US"/>
        </a:p>
      </dgm:t>
    </dgm:pt>
    <dgm:pt modelId="{C46657D0-4A34-4769-B770-7C66DEE9E212}">
      <dgm:prSet/>
      <dgm:spPr/>
      <dgm:t>
        <a:bodyPr/>
        <a:lstStyle/>
        <a:p>
          <a:pPr>
            <a:defRPr b="1"/>
          </a:pPr>
          <a:r>
            <a:rPr lang="en-US"/>
            <a:t>June 2022</a:t>
          </a:r>
        </a:p>
      </dgm:t>
    </dgm:pt>
    <dgm:pt modelId="{C066BEC9-7B73-4972-8F95-99DB852CBCE7}" type="parTrans" cxnId="{A99225CC-7D4A-47C3-9A00-02C23D03D1E0}">
      <dgm:prSet/>
      <dgm:spPr/>
      <dgm:t>
        <a:bodyPr/>
        <a:lstStyle/>
        <a:p>
          <a:endParaRPr lang="en-US" sz="1400"/>
        </a:p>
      </dgm:t>
    </dgm:pt>
    <dgm:pt modelId="{C378FAA3-104B-45A7-978E-5A7880E6B1C9}" type="sibTrans" cxnId="{A99225CC-7D4A-47C3-9A00-02C23D03D1E0}">
      <dgm:prSet/>
      <dgm:spPr/>
      <dgm:t>
        <a:bodyPr/>
        <a:lstStyle/>
        <a:p>
          <a:endParaRPr lang="en-US"/>
        </a:p>
      </dgm:t>
    </dgm:pt>
    <dgm:pt modelId="{BC8FF163-5C73-42C2-BC81-494736CA595A}">
      <dgm:prSet/>
      <dgm:spPr/>
      <dgm:t>
        <a:bodyPr/>
        <a:lstStyle/>
        <a:p>
          <a:r>
            <a:rPr lang="en-US" b="1"/>
            <a:t>ICANN74</a:t>
          </a:r>
        </a:p>
      </dgm:t>
    </dgm:pt>
    <dgm:pt modelId="{959242BE-173D-492E-90C1-979A1D0CC564}" type="parTrans" cxnId="{6DE505A1-E580-4A96-8B4F-2BA9B8715B01}">
      <dgm:prSet/>
      <dgm:spPr/>
      <dgm:t>
        <a:bodyPr/>
        <a:lstStyle/>
        <a:p>
          <a:endParaRPr lang="en-US" sz="1400"/>
        </a:p>
      </dgm:t>
    </dgm:pt>
    <dgm:pt modelId="{6AB67A86-2942-489A-8F45-FA6B6BCEAB4E}" type="sibTrans" cxnId="{6DE505A1-E580-4A96-8B4F-2BA9B8715B01}">
      <dgm:prSet/>
      <dgm:spPr/>
      <dgm:t>
        <a:bodyPr/>
        <a:lstStyle/>
        <a:p>
          <a:endParaRPr lang="en-US"/>
        </a:p>
      </dgm:t>
    </dgm:pt>
    <dgm:pt modelId="{D1E65982-AB0B-4226-9D8B-EC7625ECD132}">
      <dgm:prSet/>
      <dgm:spPr/>
      <dgm:t>
        <a:bodyPr/>
        <a:lstStyle/>
        <a:p>
          <a:r>
            <a:rPr lang="en-US" dirty="0"/>
            <a:t>DOAC strengthens the ccNSO platform through MPC, Tech WG</a:t>
          </a:r>
        </a:p>
      </dgm:t>
    </dgm:pt>
    <dgm:pt modelId="{FE83759A-4E1A-448B-8225-AD7874057690}" type="parTrans" cxnId="{B2CAB226-6AB0-47D3-AC9B-6888BF7E3605}">
      <dgm:prSet/>
      <dgm:spPr/>
      <dgm:t>
        <a:bodyPr/>
        <a:lstStyle/>
        <a:p>
          <a:endParaRPr lang="en-US" sz="1400"/>
        </a:p>
      </dgm:t>
    </dgm:pt>
    <dgm:pt modelId="{9921BA6A-8CC7-44E9-892B-EA471DCB2197}" type="sibTrans" cxnId="{B2CAB226-6AB0-47D3-AC9B-6888BF7E3605}">
      <dgm:prSet/>
      <dgm:spPr/>
      <dgm:t>
        <a:bodyPr/>
        <a:lstStyle/>
        <a:p>
          <a:endParaRPr lang="en-US"/>
        </a:p>
      </dgm:t>
    </dgm:pt>
    <dgm:pt modelId="{C0468EDA-E0D6-46A7-9CE9-1001649735A0}">
      <dgm:prSet/>
      <dgm:spPr/>
      <dgm:t>
        <a:bodyPr/>
        <a:lstStyle/>
        <a:p>
          <a:pPr>
            <a:defRPr b="1"/>
          </a:pPr>
          <a:r>
            <a:rPr lang="en-US"/>
            <a:t>July 2022</a:t>
          </a:r>
        </a:p>
      </dgm:t>
    </dgm:pt>
    <dgm:pt modelId="{3473B22E-60DE-41C7-A9D3-E45CF8E65C49}" type="parTrans" cxnId="{56B01F14-1EB6-4528-B4F2-1A338F4529EA}">
      <dgm:prSet/>
      <dgm:spPr/>
      <dgm:t>
        <a:bodyPr/>
        <a:lstStyle/>
        <a:p>
          <a:endParaRPr lang="en-US" sz="1400"/>
        </a:p>
      </dgm:t>
    </dgm:pt>
    <dgm:pt modelId="{BC5251A4-FCB0-4FF8-AFB5-A6A5EFEF42AF}" type="sibTrans" cxnId="{56B01F14-1EB6-4528-B4F2-1A338F4529EA}">
      <dgm:prSet/>
      <dgm:spPr/>
      <dgm:t>
        <a:bodyPr/>
        <a:lstStyle/>
        <a:p>
          <a:endParaRPr lang="en-US"/>
        </a:p>
      </dgm:t>
    </dgm:pt>
    <dgm:pt modelId="{54DDD1FF-99A8-429F-9AA6-35F82E7DB04A}">
      <dgm:prSet/>
      <dgm:spPr/>
      <dgm:t>
        <a:bodyPr/>
        <a:lstStyle/>
        <a:p>
          <a:r>
            <a:rPr lang="en-US" b="1" dirty="0"/>
            <a:t>post-ICANN74 and beyond</a:t>
          </a:r>
        </a:p>
      </dgm:t>
    </dgm:pt>
    <dgm:pt modelId="{DFBA3110-B386-414F-A3C9-60CA1F6E44C9}" type="parTrans" cxnId="{C10666A1-AFFE-44C0-A06B-1BC0CBF7AE9A}">
      <dgm:prSet/>
      <dgm:spPr/>
      <dgm:t>
        <a:bodyPr/>
        <a:lstStyle/>
        <a:p>
          <a:endParaRPr lang="en-US" sz="1400"/>
        </a:p>
      </dgm:t>
    </dgm:pt>
    <dgm:pt modelId="{402FB182-0F6F-4BF8-9328-9E7EF2908155}" type="sibTrans" cxnId="{C10666A1-AFFE-44C0-A06B-1BC0CBF7AE9A}">
      <dgm:prSet/>
      <dgm:spPr/>
      <dgm:t>
        <a:bodyPr/>
        <a:lstStyle/>
        <a:p>
          <a:endParaRPr lang="en-US"/>
        </a:p>
      </dgm:t>
    </dgm:pt>
    <dgm:pt modelId="{536FD2F3-3B4B-4E48-83C1-DEFEF8C3AF48}">
      <dgm:prSet/>
      <dgm:spPr/>
      <dgm:t>
        <a:bodyPr/>
        <a:lstStyle/>
        <a:p>
          <a:r>
            <a:rPr lang="en-US"/>
            <a:t>Ongoing activities by DOAC continued</a:t>
          </a:r>
        </a:p>
      </dgm:t>
    </dgm:pt>
    <dgm:pt modelId="{30A8A053-078B-4362-9D73-607DF39925D4}" type="parTrans" cxnId="{489BD18C-ED25-4270-A35D-330FF4DD0F3E}">
      <dgm:prSet/>
      <dgm:spPr/>
      <dgm:t>
        <a:bodyPr/>
        <a:lstStyle/>
        <a:p>
          <a:endParaRPr lang="en-US" sz="1400"/>
        </a:p>
      </dgm:t>
    </dgm:pt>
    <dgm:pt modelId="{3D3608E9-B22E-4CA4-9E18-2F9733F8F6B4}" type="sibTrans" cxnId="{489BD18C-ED25-4270-A35D-330FF4DD0F3E}">
      <dgm:prSet/>
      <dgm:spPr/>
      <dgm:t>
        <a:bodyPr/>
        <a:lstStyle/>
        <a:p>
          <a:endParaRPr lang="en-US"/>
        </a:p>
      </dgm:t>
    </dgm:pt>
    <dgm:pt modelId="{8FC3655F-830A-47A1-ACCE-2DF2EBD23176}">
      <dgm:prSet/>
      <dgm:spPr/>
      <dgm:t>
        <a:bodyPr/>
        <a:lstStyle/>
        <a:p>
          <a:pPr>
            <a:defRPr b="1"/>
          </a:pPr>
          <a:r>
            <a:rPr lang="en-US"/>
            <a:t>September 2022</a:t>
          </a:r>
        </a:p>
      </dgm:t>
    </dgm:pt>
    <dgm:pt modelId="{5A1B038A-291E-47D9-BFA8-63A53198A661}" type="parTrans" cxnId="{15DD52E2-4EB0-4669-BFC3-47852B18D748}">
      <dgm:prSet/>
      <dgm:spPr/>
      <dgm:t>
        <a:bodyPr/>
        <a:lstStyle/>
        <a:p>
          <a:endParaRPr lang="en-US" sz="1400"/>
        </a:p>
      </dgm:t>
    </dgm:pt>
    <dgm:pt modelId="{81637388-7721-4B0D-8EDB-75F0C940B5CB}" type="sibTrans" cxnId="{15DD52E2-4EB0-4669-BFC3-47852B18D748}">
      <dgm:prSet/>
      <dgm:spPr/>
      <dgm:t>
        <a:bodyPr/>
        <a:lstStyle/>
        <a:p>
          <a:endParaRPr lang="en-US"/>
        </a:p>
      </dgm:t>
    </dgm:pt>
    <dgm:pt modelId="{0EA0671F-B4B0-48DF-9464-36945870129E}">
      <dgm:prSet/>
      <dgm:spPr/>
      <dgm:t>
        <a:bodyPr/>
        <a:lstStyle/>
        <a:p>
          <a:r>
            <a:rPr lang="en-US" b="1" dirty="0"/>
            <a:t>post ICANN75 and beyond</a:t>
          </a:r>
        </a:p>
      </dgm:t>
    </dgm:pt>
    <dgm:pt modelId="{C16327F4-F9C8-4851-B35F-362C15128E2C}" type="parTrans" cxnId="{DB880A3A-4593-489E-B380-E99F1F586CC6}">
      <dgm:prSet/>
      <dgm:spPr/>
      <dgm:t>
        <a:bodyPr/>
        <a:lstStyle/>
        <a:p>
          <a:endParaRPr lang="en-US" sz="1400"/>
        </a:p>
      </dgm:t>
    </dgm:pt>
    <dgm:pt modelId="{86C04EF7-BA84-40D9-8A1D-460AFA202050}" type="sibTrans" cxnId="{DB880A3A-4593-489E-B380-E99F1F586CC6}">
      <dgm:prSet/>
      <dgm:spPr/>
      <dgm:t>
        <a:bodyPr/>
        <a:lstStyle/>
        <a:p>
          <a:endParaRPr lang="en-US"/>
        </a:p>
      </dgm:t>
    </dgm:pt>
    <dgm:pt modelId="{CA539832-E3DC-4C79-BF86-E6A37F86DC52}">
      <dgm:prSet/>
      <dgm:spPr/>
      <dgm:t>
        <a:bodyPr/>
        <a:lstStyle/>
        <a:p>
          <a:r>
            <a:rPr lang="en-US" dirty="0"/>
            <a:t>Ongoing DOAC activities continued</a:t>
          </a:r>
        </a:p>
      </dgm:t>
    </dgm:pt>
    <dgm:pt modelId="{05E47412-ED2D-456C-BAA8-00FD885EE825}" type="parTrans" cxnId="{7035A26C-C8DE-4B37-9A7C-835554F79DD7}">
      <dgm:prSet/>
      <dgm:spPr/>
      <dgm:t>
        <a:bodyPr/>
        <a:lstStyle/>
        <a:p>
          <a:endParaRPr lang="en-US" sz="1400"/>
        </a:p>
      </dgm:t>
    </dgm:pt>
    <dgm:pt modelId="{1C9CB5EE-E771-4A21-BE3D-23503A812E69}" type="sibTrans" cxnId="{7035A26C-C8DE-4B37-9A7C-835554F79DD7}">
      <dgm:prSet/>
      <dgm:spPr/>
      <dgm:t>
        <a:bodyPr/>
        <a:lstStyle/>
        <a:p>
          <a:endParaRPr lang="en-US"/>
        </a:p>
      </dgm:t>
    </dgm:pt>
    <dgm:pt modelId="{A4D3FFA5-D71A-4991-8DBE-51A49095D9EC}">
      <dgm:prSet/>
      <dgm:spPr/>
      <dgm:t>
        <a:bodyPr/>
        <a:lstStyle/>
        <a:p>
          <a:r>
            <a:rPr lang="en-US"/>
            <a:t>DOAC develops/documents Best Practices</a:t>
          </a:r>
        </a:p>
      </dgm:t>
    </dgm:pt>
    <dgm:pt modelId="{3FFBE048-C85A-4FC1-9FDE-0F27B6F6503D}" type="parTrans" cxnId="{DCB4179F-F131-45B5-B448-D0DB00806737}">
      <dgm:prSet/>
      <dgm:spPr/>
      <dgm:t>
        <a:bodyPr/>
        <a:lstStyle/>
        <a:p>
          <a:endParaRPr lang="en-US" sz="1400"/>
        </a:p>
      </dgm:t>
    </dgm:pt>
    <dgm:pt modelId="{44681A8C-012C-497C-B332-3CFC8DD15127}" type="sibTrans" cxnId="{DCB4179F-F131-45B5-B448-D0DB00806737}">
      <dgm:prSet/>
      <dgm:spPr/>
      <dgm:t>
        <a:bodyPr/>
        <a:lstStyle/>
        <a:p>
          <a:endParaRPr lang="en-US"/>
        </a:p>
      </dgm:t>
    </dgm:pt>
    <dgm:pt modelId="{AAC2363F-647D-4166-B2F4-25472EF24731}">
      <dgm:prSet/>
      <dgm:spPr/>
      <dgm:t>
        <a:bodyPr/>
        <a:lstStyle/>
        <a:p>
          <a:pPr>
            <a:defRPr b="1"/>
          </a:pPr>
          <a:r>
            <a:rPr lang="en-US"/>
            <a:t>March 2023</a:t>
          </a:r>
        </a:p>
      </dgm:t>
    </dgm:pt>
    <dgm:pt modelId="{D758FE44-46ED-4F05-A709-DD67E6E610A4}" type="parTrans" cxnId="{5B2F370A-A358-4D4F-AD96-CC8C2C7EFA4D}">
      <dgm:prSet/>
      <dgm:spPr/>
      <dgm:t>
        <a:bodyPr/>
        <a:lstStyle/>
        <a:p>
          <a:endParaRPr lang="en-US" sz="1400"/>
        </a:p>
      </dgm:t>
    </dgm:pt>
    <dgm:pt modelId="{5B6483D7-36AC-4B0F-BEE5-1EA1FD85FFCB}" type="sibTrans" cxnId="{5B2F370A-A358-4D4F-AD96-CC8C2C7EFA4D}">
      <dgm:prSet/>
      <dgm:spPr/>
      <dgm:t>
        <a:bodyPr/>
        <a:lstStyle/>
        <a:p>
          <a:endParaRPr lang="en-US"/>
        </a:p>
      </dgm:t>
    </dgm:pt>
    <dgm:pt modelId="{330034EB-0488-40CC-AC0E-A3D9CA708357}">
      <dgm:prSet/>
      <dgm:spPr/>
      <dgm:t>
        <a:bodyPr/>
        <a:lstStyle/>
        <a:p>
          <a:r>
            <a:rPr lang="en-US" b="1" dirty="0"/>
            <a:t>ICANN76 and beyond</a:t>
          </a:r>
        </a:p>
      </dgm:t>
    </dgm:pt>
    <dgm:pt modelId="{944694BF-2BF2-4CFF-88DB-7D339CD78A41}" type="parTrans" cxnId="{310302E3-8143-44FA-904F-80DB2E6C7550}">
      <dgm:prSet/>
      <dgm:spPr/>
      <dgm:t>
        <a:bodyPr/>
        <a:lstStyle/>
        <a:p>
          <a:endParaRPr lang="en-US" sz="1400"/>
        </a:p>
      </dgm:t>
    </dgm:pt>
    <dgm:pt modelId="{4CF63DC1-5333-41B3-AB8C-11E287C8E0C0}" type="sibTrans" cxnId="{310302E3-8143-44FA-904F-80DB2E6C7550}">
      <dgm:prSet/>
      <dgm:spPr/>
      <dgm:t>
        <a:bodyPr/>
        <a:lstStyle/>
        <a:p>
          <a:endParaRPr lang="en-US"/>
        </a:p>
      </dgm:t>
    </dgm:pt>
    <dgm:pt modelId="{A8ED4829-7620-40A1-B875-70D985DCC990}">
      <dgm:prSet/>
      <dgm:spPr/>
      <dgm:t>
        <a:bodyPr/>
        <a:lstStyle/>
        <a:p>
          <a:r>
            <a:rPr lang="en-US" dirty="0"/>
            <a:t>DOAC develops playbook to mitigate DNS Abuse and its impact on ccTLDs.</a:t>
          </a:r>
        </a:p>
      </dgm:t>
    </dgm:pt>
    <dgm:pt modelId="{A2AD0FB9-514A-4D44-A4D1-74A719FF563A}" type="parTrans" cxnId="{26D66F8A-80AA-4EDE-80E2-478C5D674C1A}">
      <dgm:prSet/>
      <dgm:spPr/>
      <dgm:t>
        <a:bodyPr/>
        <a:lstStyle/>
        <a:p>
          <a:endParaRPr lang="en-US" sz="1400"/>
        </a:p>
      </dgm:t>
    </dgm:pt>
    <dgm:pt modelId="{B5FD1E6E-B882-4233-9684-3028E4B447A3}" type="sibTrans" cxnId="{26D66F8A-80AA-4EDE-80E2-478C5D674C1A}">
      <dgm:prSet/>
      <dgm:spPr/>
      <dgm:t>
        <a:bodyPr/>
        <a:lstStyle/>
        <a:p>
          <a:endParaRPr lang="en-US"/>
        </a:p>
      </dgm:t>
    </dgm:pt>
    <dgm:pt modelId="{404EB4EB-756F-1D4C-BF25-FCC256B44E9F}">
      <dgm:prSet/>
      <dgm:spPr/>
      <dgm:t>
        <a:bodyPr/>
        <a:lstStyle/>
        <a:p>
          <a:pPr>
            <a:defRPr b="1"/>
          </a:pPr>
          <a:r>
            <a:rPr lang="en-GB"/>
            <a:t>March 2023</a:t>
          </a:r>
        </a:p>
      </dgm:t>
    </dgm:pt>
    <dgm:pt modelId="{3D42361F-C5A4-F949-A746-2015C1366B5C}" type="parTrans" cxnId="{20E090F4-567F-5A4B-870F-6352E4791C42}">
      <dgm:prSet/>
      <dgm:spPr/>
      <dgm:t>
        <a:bodyPr/>
        <a:lstStyle/>
        <a:p>
          <a:endParaRPr lang="en-GB" sz="1400"/>
        </a:p>
      </dgm:t>
    </dgm:pt>
    <dgm:pt modelId="{CE51EB9D-44A1-7B42-AD5A-8D563F6ECB69}" type="sibTrans" cxnId="{20E090F4-567F-5A4B-870F-6352E4791C42}">
      <dgm:prSet/>
      <dgm:spPr/>
      <dgm:t>
        <a:bodyPr/>
        <a:lstStyle/>
        <a:p>
          <a:endParaRPr lang="en-GB"/>
        </a:p>
      </dgm:t>
    </dgm:pt>
    <dgm:pt modelId="{E66856B5-C588-3C4D-BA41-A3DA96B0BFB1}">
      <dgm:prSet/>
      <dgm:spPr/>
      <dgm:t>
        <a:bodyPr/>
        <a:lstStyle/>
        <a:p>
          <a:r>
            <a:rPr lang="en-GB" dirty="0"/>
            <a:t>Effectiveness Review</a:t>
          </a:r>
        </a:p>
        <a:p>
          <a:endParaRPr lang="en-GB" dirty="0"/>
        </a:p>
        <a:p>
          <a:endParaRPr lang="en-GB" dirty="0"/>
        </a:p>
      </dgm:t>
    </dgm:pt>
    <dgm:pt modelId="{582BBAC8-BB47-1944-9E24-554F9C13C10E}" type="parTrans" cxnId="{7B10070B-C841-724C-AD80-8676A7BAD028}">
      <dgm:prSet/>
      <dgm:spPr/>
      <dgm:t>
        <a:bodyPr/>
        <a:lstStyle/>
        <a:p>
          <a:endParaRPr lang="en-GB" sz="1400"/>
        </a:p>
      </dgm:t>
    </dgm:pt>
    <dgm:pt modelId="{EE0FA558-6A44-3449-BE24-839B630A4AA4}" type="sibTrans" cxnId="{7B10070B-C841-724C-AD80-8676A7BAD028}">
      <dgm:prSet/>
      <dgm:spPr/>
      <dgm:t>
        <a:bodyPr/>
        <a:lstStyle/>
        <a:p>
          <a:endParaRPr lang="en-GB"/>
        </a:p>
      </dgm:t>
    </dgm:pt>
    <dgm:pt modelId="{EB60C8A8-DCF1-394F-AABD-82D5FC73B5BE}">
      <dgm:prSet/>
      <dgm:spPr/>
      <dgm:t>
        <a:bodyPr/>
        <a:lstStyle/>
        <a:p>
          <a:pPr>
            <a:defRPr b="1"/>
          </a:pPr>
          <a:r>
            <a:rPr lang="en-US"/>
            <a:t>March 2022</a:t>
          </a:r>
        </a:p>
      </dgm:t>
    </dgm:pt>
    <dgm:pt modelId="{5A6BF274-005C-5A4B-9605-AED61C6C3828}" type="parTrans" cxnId="{F602FB87-4985-7843-BEAC-9A7FE7537368}">
      <dgm:prSet/>
      <dgm:spPr/>
      <dgm:t>
        <a:bodyPr/>
        <a:lstStyle/>
        <a:p>
          <a:endParaRPr lang="en-GB" sz="1400"/>
        </a:p>
      </dgm:t>
    </dgm:pt>
    <dgm:pt modelId="{F05C9FD6-1B9D-9C4C-997F-CF0CD25D5F66}" type="sibTrans" cxnId="{F602FB87-4985-7843-BEAC-9A7FE7537368}">
      <dgm:prSet/>
      <dgm:spPr/>
      <dgm:t>
        <a:bodyPr/>
        <a:lstStyle/>
        <a:p>
          <a:endParaRPr lang="en-GB"/>
        </a:p>
      </dgm:t>
    </dgm:pt>
    <dgm:pt modelId="{691761CD-07CF-6E42-8D88-722895FCF959}">
      <dgm:prSet/>
      <dgm:spPr/>
      <dgm:t>
        <a:bodyPr/>
        <a:lstStyle/>
        <a:p>
          <a:endParaRPr lang="en-US" dirty="0"/>
        </a:p>
      </dgm:t>
    </dgm:pt>
    <dgm:pt modelId="{42E0AE28-937E-3A4A-82B7-6243A440EAB0}" type="parTrans" cxnId="{16929CCC-B49F-B745-8E7D-250B5C761046}">
      <dgm:prSet/>
      <dgm:spPr/>
      <dgm:t>
        <a:bodyPr/>
        <a:lstStyle/>
        <a:p>
          <a:endParaRPr lang="en-GB"/>
        </a:p>
      </dgm:t>
    </dgm:pt>
    <dgm:pt modelId="{358FA745-8DA8-3E4F-9022-BC4D8739C147}" type="sibTrans" cxnId="{16929CCC-B49F-B745-8E7D-250B5C761046}">
      <dgm:prSet/>
      <dgm:spPr/>
      <dgm:t>
        <a:bodyPr/>
        <a:lstStyle/>
        <a:p>
          <a:endParaRPr lang="en-GB"/>
        </a:p>
      </dgm:t>
    </dgm:pt>
    <dgm:pt modelId="{3DF07D5D-E7C0-1D46-A7E9-8300AD3BCC02}">
      <dgm:prSet/>
      <dgm:spPr/>
      <dgm:t>
        <a:bodyPr/>
        <a:lstStyle/>
        <a:p>
          <a:endParaRPr lang="en-US" dirty="0"/>
        </a:p>
      </dgm:t>
    </dgm:pt>
    <dgm:pt modelId="{48EB2850-793D-AE48-A1FA-B6EB388DA809}" type="parTrans" cxnId="{F594E5E5-6FCF-D442-BF77-18C4BF130E8D}">
      <dgm:prSet/>
      <dgm:spPr/>
      <dgm:t>
        <a:bodyPr/>
        <a:lstStyle/>
        <a:p>
          <a:endParaRPr lang="en-GB"/>
        </a:p>
      </dgm:t>
    </dgm:pt>
    <dgm:pt modelId="{DF631073-3992-184E-83AC-4D3EFE147E6B}" type="sibTrans" cxnId="{F594E5E5-6FCF-D442-BF77-18C4BF130E8D}">
      <dgm:prSet/>
      <dgm:spPr/>
      <dgm:t>
        <a:bodyPr/>
        <a:lstStyle/>
        <a:p>
          <a:endParaRPr lang="en-GB"/>
        </a:p>
      </dgm:t>
    </dgm:pt>
    <dgm:pt modelId="{FEFBD934-795E-124A-9483-8032DAC9A0F4}">
      <dgm:prSet/>
      <dgm:spPr/>
      <dgm:t>
        <a:bodyPr/>
        <a:lstStyle/>
        <a:p>
          <a:endParaRPr lang="en-US" dirty="0"/>
        </a:p>
      </dgm:t>
    </dgm:pt>
    <dgm:pt modelId="{7487E17D-95F7-D744-BCE0-5EF0727D4A9D}" type="parTrans" cxnId="{53949D00-19EC-7B47-8017-CC3F5E35D2D0}">
      <dgm:prSet/>
      <dgm:spPr/>
      <dgm:t>
        <a:bodyPr/>
        <a:lstStyle/>
        <a:p>
          <a:endParaRPr lang="en-GB"/>
        </a:p>
      </dgm:t>
    </dgm:pt>
    <dgm:pt modelId="{8AB2FE14-E78F-894C-BD2C-34DAC3CAB23A}" type="sibTrans" cxnId="{53949D00-19EC-7B47-8017-CC3F5E35D2D0}">
      <dgm:prSet/>
      <dgm:spPr/>
      <dgm:t>
        <a:bodyPr/>
        <a:lstStyle/>
        <a:p>
          <a:endParaRPr lang="en-GB"/>
        </a:p>
      </dgm:t>
    </dgm:pt>
    <dgm:pt modelId="{AC2B01F7-74D1-6C45-8235-BB12D7185E7D}">
      <dgm:prSet/>
      <dgm:spPr/>
      <dgm:t>
        <a:bodyPr/>
        <a:lstStyle/>
        <a:p>
          <a:endParaRPr lang="en-US" dirty="0"/>
        </a:p>
      </dgm:t>
    </dgm:pt>
    <dgm:pt modelId="{00E23552-FF5B-F74A-8E51-30E2557DB7B8}" type="parTrans" cxnId="{529C58F7-33FD-A34B-9A2D-64726FA516A2}">
      <dgm:prSet/>
      <dgm:spPr/>
      <dgm:t>
        <a:bodyPr/>
        <a:lstStyle/>
        <a:p>
          <a:endParaRPr lang="en-GB"/>
        </a:p>
      </dgm:t>
    </dgm:pt>
    <dgm:pt modelId="{B6C60D86-6FDA-1D47-AB8A-272247688B77}" type="sibTrans" cxnId="{529C58F7-33FD-A34B-9A2D-64726FA516A2}">
      <dgm:prSet/>
      <dgm:spPr/>
      <dgm:t>
        <a:bodyPr/>
        <a:lstStyle/>
        <a:p>
          <a:endParaRPr lang="en-GB"/>
        </a:p>
      </dgm:t>
    </dgm:pt>
    <dgm:pt modelId="{EB3E2783-767F-894E-8794-FE4B7D257441}">
      <dgm:prSet/>
      <dgm:spPr/>
      <dgm:t>
        <a:bodyPr/>
        <a:lstStyle/>
        <a:p>
          <a:endParaRPr lang="en-US" dirty="0"/>
        </a:p>
      </dgm:t>
    </dgm:pt>
    <dgm:pt modelId="{B1A1AC74-8608-504F-92B0-3994365FD0CB}" type="parTrans" cxnId="{59371EB8-21D7-964E-A7E0-A19871B7F177}">
      <dgm:prSet/>
      <dgm:spPr/>
      <dgm:t>
        <a:bodyPr/>
        <a:lstStyle/>
        <a:p>
          <a:endParaRPr lang="en-GB"/>
        </a:p>
      </dgm:t>
    </dgm:pt>
    <dgm:pt modelId="{3C6A5409-DD54-F04B-94B5-625085BBC0BC}" type="sibTrans" cxnId="{59371EB8-21D7-964E-A7E0-A19871B7F177}">
      <dgm:prSet/>
      <dgm:spPr/>
      <dgm:t>
        <a:bodyPr/>
        <a:lstStyle/>
        <a:p>
          <a:endParaRPr lang="en-GB"/>
        </a:p>
      </dgm:t>
    </dgm:pt>
    <dgm:pt modelId="{3DD78990-0821-4C45-AF47-948C01F2955C}">
      <dgm:prSet/>
      <dgm:spPr/>
      <dgm:t>
        <a:bodyPr/>
        <a:lstStyle/>
        <a:p>
          <a:endParaRPr lang="en-US" dirty="0"/>
        </a:p>
      </dgm:t>
    </dgm:pt>
    <dgm:pt modelId="{26E80CD5-D181-9B4C-84A0-6E10806B7CF9}" type="parTrans" cxnId="{C484A76E-67FE-8C4C-A232-56BB5408C07F}">
      <dgm:prSet/>
      <dgm:spPr/>
      <dgm:t>
        <a:bodyPr/>
        <a:lstStyle/>
        <a:p>
          <a:endParaRPr lang="en-GB"/>
        </a:p>
      </dgm:t>
    </dgm:pt>
    <dgm:pt modelId="{D87908C4-5E5F-C64F-BDDD-4E7E97E17BDF}" type="sibTrans" cxnId="{C484A76E-67FE-8C4C-A232-56BB5408C07F}">
      <dgm:prSet/>
      <dgm:spPr/>
      <dgm:t>
        <a:bodyPr/>
        <a:lstStyle/>
        <a:p>
          <a:endParaRPr lang="en-GB"/>
        </a:p>
      </dgm:t>
    </dgm:pt>
    <dgm:pt modelId="{B0703602-7A8A-BC43-A374-6CCA6F829347}" type="pres">
      <dgm:prSet presAssocID="{DB51F887-C1BC-4A79-8459-F221F8C91C86}" presName="root" presStyleCnt="0">
        <dgm:presLayoutVars>
          <dgm:chMax/>
          <dgm:chPref/>
          <dgm:animLvl val="lvl"/>
        </dgm:presLayoutVars>
      </dgm:prSet>
      <dgm:spPr/>
    </dgm:pt>
    <dgm:pt modelId="{F46D6033-AD7B-A64F-8A55-4963E7BF8C13}" type="pres">
      <dgm:prSet presAssocID="{DB51F887-C1BC-4A79-8459-F221F8C91C86}" presName="divider" presStyleLbl="node1" presStyleIdx="0" presStyleCnt="1"/>
      <dgm:spPr/>
    </dgm:pt>
    <dgm:pt modelId="{7474B85C-4533-0949-A71E-39BF0B6EDA46}" type="pres">
      <dgm:prSet presAssocID="{DB51F887-C1BC-4A79-8459-F221F8C91C86}" presName="nodes" presStyleCnt="0">
        <dgm:presLayoutVars>
          <dgm:chMax/>
          <dgm:chPref/>
          <dgm:animLvl val="lvl"/>
        </dgm:presLayoutVars>
      </dgm:prSet>
      <dgm:spPr/>
    </dgm:pt>
    <dgm:pt modelId="{CF6C5883-414F-024A-BE8D-F5585BF73B15}" type="pres">
      <dgm:prSet presAssocID="{16CB2BD8-5E8C-494B-95CB-B92B57FE7FA5}" presName="composite" presStyleCnt="0"/>
      <dgm:spPr/>
    </dgm:pt>
    <dgm:pt modelId="{59D288FF-1F7E-DF43-AA13-9D1464244D7B}" type="pres">
      <dgm:prSet presAssocID="{16CB2BD8-5E8C-494B-95CB-B92B57FE7FA5}" presName="L1TextContainer" presStyleLbl="revTx" presStyleIdx="0" presStyleCnt="8">
        <dgm:presLayoutVars>
          <dgm:chMax val="1"/>
          <dgm:chPref val="1"/>
          <dgm:bulletEnabled val="1"/>
        </dgm:presLayoutVars>
      </dgm:prSet>
      <dgm:spPr/>
    </dgm:pt>
    <dgm:pt modelId="{8F7B1CCF-926B-CA4B-A2AE-C96597198C0C}" type="pres">
      <dgm:prSet presAssocID="{16CB2BD8-5E8C-494B-95CB-B92B57FE7FA5}" presName="L2TextContainerWrapper" presStyleCnt="0">
        <dgm:presLayoutVars>
          <dgm:chMax val="0"/>
          <dgm:chPref val="0"/>
          <dgm:bulletEnabled val="1"/>
        </dgm:presLayoutVars>
      </dgm:prSet>
      <dgm:spPr/>
    </dgm:pt>
    <dgm:pt modelId="{C2432EE2-2E31-CF44-9CB2-EAD781DD1283}" type="pres">
      <dgm:prSet presAssocID="{16CB2BD8-5E8C-494B-95CB-B92B57FE7FA5}" presName="L2TextContainer" presStyleLbl="bgAccFollowNode1" presStyleIdx="0" presStyleCnt="8"/>
      <dgm:spPr/>
    </dgm:pt>
    <dgm:pt modelId="{7FCE39C5-1F80-5348-913E-5815D482A0D9}" type="pres">
      <dgm:prSet presAssocID="{16CB2BD8-5E8C-494B-95CB-B92B57FE7FA5}" presName="FlexibleEmptyPlaceHolder" presStyleCnt="0"/>
      <dgm:spPr/>
    </dgm:pt>
    <dgm:pt modelId="{DFC62456-1B6F-4849-B6CF-32EAC3F9A47D}" type="pres">
      <dgm:prSet presAssocID="{16CB2BD8-5E8C-494B-95CB-B92B57FE7FA5}" presName="ConnectLine" presStyleLbl="alignNode1" presStyleIdx="0" presStyleCnt="8"/>
      <dgm:spPr>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gm:spPr>
    </dgm:pt>
    <dgm:pt modelId="{6CF68423-428B-A042-9C0C-896C16F53375}" type="pres">
      <dgm:prSet presAssocID="{16CB2BD8-5E8C-494B-95CB-B92B57FE7FA5}" presName="ConnectorPoint" presStyleLbl="fgAcc1" presStyleIdx="0" presStyleCnt="8"/>
      <dgm:spPr>
        <a:solidFill>
          <a:schemeClr val="accent1">
            <a:alpha val="90000"/>
            <a:tint val="40000"/>
            <a:hueOff val="0"/>
            <a:satOff val="0"/>
            <a:lumOff val="0"/>
            <a:alphaOff val="0"/>
          </a:schemeClr>
        </a:solidFill>
        <a:ln w="12700" cap="flat" cmpd="sng" algn="ctr">
          <a:noFill/>
          <a:prstDash val="solid"/>
          <a:miter lim="800000"/>
        </a:ln>
        <a:effectLst/>
      </dgm:spPr>
    </dgm:pt>
    <dgm:pt modelId="{B9EE9017-5835-F04B-A44A-A01C93CEE320}" type="pres">
      <dgm:prSet presAssocID="{16CB2BD8-5E8C-494B-95CB-B92B57FE7FA5}" presName="EmptyPlaceHolder" presStyleCnt="0"/>
      <dgm:spPr/>
    </dgm:pt>
    <dgm:pt modelId="{226BD0B3-7AD2-9A4E-83BC-4567887D2FF8}" type="pres">
      <dgm:prSet presAssocID="{ECFC5A27-0557-488C-9036-ED44054375F2}" presName="spaceBetweenRectangles" presStyleCnt="0"/>
      <dgm:spPr/>
    </dgm:pt>
    <dgm:pt modelId="{893EB9B4-9C31-394C-BC63-B3E3D158292C}" type="pres">
      <dgm:prSet presAssocID="{FCA4A7E4-1D73-4C34-B4AE-C7C85B69A886}" presName="composite" presStyleCnt="0"/>
      <dgm:spPr/>
    </dgm:pt>
    <dgm:pt modelId="{9EEFE3B0-5CA1-AC4B-A134-6C42993DEB65}" type="pres">
      <dgm:prSet presAssocID="{FCA4A7E4-1D73-4C34-B4AE-C7C85B69A886}" presName="L1TextContainer" presStyleLbl="revTx" presStyleIdx="1" presStyleCnt="8">
        <dgm:presLayoutVars>
          <dgm:chMax val="1"/>
          <dgm:chPref val="1"/>
          <dgm:bulletEnabled val="1"/>
        </dgm:presLayoutVars>
      </dgm:prSet>
      <dgm:spPr/>
    </dgm:pt>
    <dgm:pt modelId="{936D1325-2B76-7C48-9E92-0C5C8F35AEEE}" type="pres">
      <dgm:prSet presAssocID="{FCA4A7E4-1D73-4C34-B4AE-C7C85B69A886}" presName="L2TextContainerWrapper" presStyleCnt="0">
        <dgm:presLayoutVars>
          <dgm:chMax val="0"/>
          <dgm:chPref val="0"/>
          <dgm:bulletEnabled val="1"/>
        </dgm:presLayoutVars>
      </dgm:prSet>
      <dgm:spPr/>
    </dgm:pt>
    <dgm:pt modelId="{AB15DEF4-02A4-6046-B88C-0C5E951407DB}" type="pres">
      <dgm:prSet presAssocID="{FCA4A7E4-1D73-4C34-B4AE-C7C85B69A886}" presName="L2TextContainer" presStyleLbl="bgAccFollowNode1" presStyleIdx="1" presStyleCnt="8"/>
      <dgm:spPr/>
    </dgm:pt>
    <dgm:pt modelId="{EFC79626-6D5A-E84F-9EDF-AA9E7131D68A}" type="pres">
      <dgm:prSet presAssocID="{FCA4A7E4-1D73-4C34-B4AE-C7C85B69A886}" presName="FlexibleEmptyPlaceHolder" presStyleCnt="0"/>
      <dgm:spPr/>
    </dgm:pt>
    <dgm:pt modelId="{C1D15958-3800-2F4C-9BD8-EC03E89DBAF4}" type="pres">
      <dgm:prSet presAssocID="{FCA4A7E4-1D73-4C34-B4AE-C7C85B69A886}" presName="ConnectLine" presStyleLbl="alignNode1" presStyleIdx="1" presStyleCnt="8"/>
      <dgm:spPr>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gm:spPr>
    </dgm:pt>
    <dgm:pt modelId="{9DC5E61E-7FFF-F047-BF9B-E4A2EDE0EF90}" type="pres">
      <dgm:prSet presAssocID="{FCA4A7E4-1D73-4C34-B4AE-C7C85B69A886}" presName="ConnectorPoint" presStyleLbl="fgAcc1" presStyleIdx="1" presStyleCnt="8"/>
      <dgm:spPr>
        <a:solidFill>
          <a:schemeClr val="accent1">
            <a:alpha val="90000"/>
            <a:tint val="40000"/>
            <a:hueOff val="0"/>
            <a:satOff val="0"/>
            <a:lumOff val="0"/>
            <a:alphaOff val="0"/>
          </a:schemeClr>
        </a:solidFill>
        <a:ln w="12700" cap="flat" cmpd="sng" algn="ctr">
          <a:noFill/>
          <a:prstDash val="solid"/>
          <a:miter lim="800000"/>
        </a:ln>
        <a:effectLst/>
      </dgm:spPr>
    </dgm:pt>
    <dgm:pt modelId="{D3149B52-2EC0-734E-A48C-793951FD1D70}" type="pres">
      <dgm:prSet presAssocID="{FCA4A7E4-1D73-4C34-B4AE-C7C85B69A886}" presName="EmptyPlaceHolder" presStyleCnt="0"/>
      <dgm:spPr/>
    </dgm:pt>
    <dgm:pt modelId="{EB49F303-4087-2949-B8C3-66B60F215C59}" type="pres">
      <dgm:prSet presAssocID="{88987CFB-5E89-4190-8C5C-B9DB5E01C0B7}" presName="spaceBetweenRectangles" presStyleCnt="0"/>
      <dgm:spPr/>
    </dgm:pt>
    <dgm:pt modelId="{86268950-32F2-9546-891E-3D3F042CCD75}" type="pres">
      <dgm:prSet presAssocID="{EB60C8A8-DCF1-394F-AABD-82D5FC73B5BE}" presName="composite" presStyleCnt="0"/>
      <dgm:spPr/>
    </dgm:pt>
    <dgm:pt modelId="{7E0E80BB-00A5-BE48-861A-C7F95FA3A6AF}" type="pres">
      <dgm:prSet presAssocID="{EB60C8A8-DCF1-394F-AABD-82D5FC73B5BE}" presName="L1TextContainer" presStyleLbl="revTx" presStyleIdx="2" presStyleCnt="8">
        <dgm:presLayoutVars>
          <dgm:chMax val="1"/>
          <dgm:chPref val="1"/>
          <dgm:bulletEnabled val="1"/>
        </dgm:presLayoutVars>
      </dgm:prSet>
      <dgm:spPr/>
    </dgm:pt>
    <dgm:pt modelId="{FD44F477-2974-A84F-A06E-FBF9CA7EEC90}" type="pres">
      <dgm:prSet presAssocID="{EB60C8A8-DCF1-394F-AABD-82D5FC73B5BE}" presName="L2TextContainerWrapper" presStyleCnt="0">
        <dgm:presLayoutVars>
          <dgm:chMax val="0"/>
          <dgm:chPref val="0"/>
          <dgm:bulletEnabled val="1"/>
        </dgm:presLayoutVars>
      </dgm:prSet>
      <dgm:spPr/>
    </dgm:pt>
    <dgm:pt modelId="{5D789338-330E-604C-8FD9-DC25BE0D7BAE}" type="pres">
      <dgm:prSet presAssocID="{EB60C8A8-DCF1-394F-AABD-82D5FC73B5BE}" presName="L2TextContainer" presStyleLbl="bgAccFollowNode1" presStyleIdx="2" presStyleCnt="8"/>
      <dgm:spPr/>
    </dgm:pt>
    <dgm:pt modelId="{0EE7324A-F6A8-AA44-9417-8D8B0CC08127}" type="pres">
      <dgm:prSet presAssocID="{EB60C8A8-DCF1-394F-AABD-82D5FC73B5BE}" presName="FlexibleEmptyPlaceHolder" presStyleCnt="0"/>
      <dgm:spPr/>
    </dgm:pt>
    <dgm:pt modelId="{198A3CEF-CE3D-7A4D-9DC4-8F2EC3EDB211}" type="pres">
      <dgm:prSet presAssocID="{EB60C8A8-DCF1-394F-AABD-82D5FC73B5BE}" presName="ConnectLine" presStyleLbl="alignNode1" presStyleIdx="2" presStyleCnt="8"/>
      <dgm:spPr>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gm:spPr>
    </dgm:pt>
    <dgm:pt modelId="{46513F42-7829-0446-8561-DDCFCC987C9C}" type="pres">
      <dgm:prSet presAssocID="{EB60C8A8-DCF1-394F-AABD-82D5FC73B5BE}" presName="ConnectorPoint" presStyleLbl="fgAcc1" presStyleIdx="2" presStyleCnt="8"/>
      <dgm:spPr>
        <a:solidFill>
          <a:schemeClr val="accent1">
            <a:alpha val="90000"/>
            <a:tint val="40000"/>
            <a:hueOff val="0"/>
            <a:satOff val="0"/>
            <a:lumOff val="0"/>
            <a:alphaOff val="0"/>
          </a:schemeClr>
        </a:solidFill>
        <a:ln w="12700" cap="flat" cmpd="sng" algn="ctr">
          <a:noFill/>
          <a:prstDash val="solid"/>
          <a:miter lim="800000"/>
        </a:ln>
        <a:effectLst/>
      </dgm:spPr>
    </dgm:pt>
    <dgm:pt modelId="{FB925084-9A02-F641-81BD-9E32657F3340}" type="pres">
      <dgm:prSet presAssocID="{EB60C8A8-DCF1-394F-AABD-82D5FC73B5BE}" presName="EmptyPlaceHolder" presStyleCnt="0"/>
      <dgm:spPr/>
    </dgm:pt>
    <dgm:pt modelId="{1A973E9B-FEC2-0943-81E5-817BFEA0A692}" type="pres">
      <dgm:prSet presAssocID="{F05C9FD6-1B9D-9C4C-997F-CF0CD25D5F66}" presName="spaceBetweenRectangles" presStyleCnt="0"/>
      <dgm:spPr/>
    </dgm:pt>
    <dgm:pt modelId="{03A9EF54-1DE9-2149-A6B4-F0930BF6F476}" type="pres">
      <dgm:prSet presAssocID="{C46657D0-4A34-4769-B770-7C66DEE9E212}" presName="composite" presStyleCnt="0"/>
      <dgm:spPr/>
    </dgm:pt>
    <dgm:pt modelId="{FC9BE966-235F-E944-8443-2FB985C79903}" type="pres">
      <dgm:prSet presAssocID="{C46657D0-4A34-4769-B770-7C66DEE9E212}" presName="L1TextContainer" presStyleLbl="revTx" presStyleIdx="3" presStyleCnt="8">
        <dgm:presLayoutVars>
          <dgm:chMax val="1"/>
          <dgm:chPref val="1"/>
          <dgm:bulletEnabled val="1"/>
        </dgm:presLayoutVars>
      </dgm:prSet>
      <dgm:spPr/>
    </dgm:pt>
    <dgm:pt modelId="{58EBCA09-EFDB-C940-A754-D4E0B2E224D1}" type="pres">
      <dgm:prSet presAssocID="{C46657D0-4A34-4769-B770-7C66DEE9E212}" presName="L2TextContainerWrapper" presStyleCnt="0">
        <dgm:presLayoutVars>
          <dgm:chMax val="0"/>
          <dgm:chPref val="0"/>
          <dgm:bulletEnabled val="1"/>
        </dgm:presLayoutVars>
      </dgm:prSet>
      <dgm:spPr/>
    </dgm:pt>
    <dgm:pt modelId="{3DEA8E25-5075-FD44-AFA3-BEC452C05EC8}" type="pres">
      <dgm:prSet presAssocID="{C46657D0-4A34-4769-B770-7C66DEE9E212}" presName="L2TextContainer" presStyleLbl="bgAccFollowNode1" presStyleIdx="3" presStyleCnt="8"/>
      <dgm:spPr/>
    </dgm:pt>
    <dgm:pt modelId="{A1577727-643B-494B-83AA-B8DD9B88A546}" type="pres">
      <dgm:prSet presAssocID="{C46657D0-4A34-4769-B770-7C66DEE9E212}" presName="FlexibleEmptyPlaceHolder" presStyleCnt="0"/>
      <dgm:spPr/>
    </dgm:pt>
    <dgm:pt modelId="{D4DDB2F4-D5F9-C449-BC4F-F5C8BEF6580B}" type="pres">
      <dgm:prSet presAssocID="{C46657D0-4A34-4769-B770-7C66DEE9E212}" presName="ConnectLine" presStyleLbl="alignNode1" presStyleIdx="3" presStyleCnt="8"/>
      <dgm:spPr>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gm:spPr>
    </dgm:pt>
    <dgm:pt modelId="{E9F245D1-E806-7642-8312-A43EFD7C846D}" type="pres">
      <dgm:prSet presAssocID="{C46657D0-4A34-4769-B770-7C66DEE9E212}" presName="ConnectorPoint" presStyleLbl="fgAcc1" presStyleIdx="3" presStyleCnt="8"/>
      <dgm:spPr>
        <a:solidFill>
          <a:schemeClr val="accent1">
            <a:alpha val="90000"/>
            <a:tint val="40000"/>
            <a:hueOff val="0"/>
            <a:satOff val="0"/>
            <a:lumOff val="0"/>
            <a:alphaOff val="0"/>
          </a:schemeClr>
        </a:solidFill>
        <a:ln w="12700" cap="flat" cmpd="sng" algn="ctr">
          <a:noFill/>
          <a:prstDash val="solid"/>
          <a:miter lim="800000"/>
        </a:ln>
        <a:effectLst/>
      </dgm:spPr>
    </dgm:pt>
    <dgm:pt modelId="{C1E40B67-E5A5-F448-B814-FBAF2AEB13A4}" type="pres">
      <dgm:prSet presAssocID="{C46657D0-4A34-4769-B770-7C66DEE9E212}" presName="EmptyPlaceHolder" presStyleCnt="0"/>
      <dgm:spPr/>
    </dgm:pt>
    <dgm:pt modelId="{0E234F03-E143-D54A-8770-ACF4A0812ECF}" type="pres">
      <dgm:prSet presAssocID="{C378FAA3-104B-45A7-978E-5A7880E6B1C9}" presName="spaceBetweenRectangles" presStyleCnt="0"/>
      <dgm:spPr/>
    </dgm:pt>
    <dgm:pt modelId="{24BA43C3-3D90-3A42-9136-BF0873F6D598}" type="pres">
      <dgm:prSet presAssocID="{C0468EDA-E0D6-46A7-9CE9-1001649735A0}" presName="composite" presStyleCnt="0"/>
      <dgm:spPr/>
    </dgm:pt>
    <dgm:pt modelId="{51ED5CAD-3D49-BB4D-A4A3-1AF04E919397}" type="pres">
      <dgm:prSet presAssocID="{C0468EDA-E0D6-46A7-9CE9-1001649735A0}" presName="L1TextContainer" presStyleLbl="revTx" presStyleIdx="4" presStyleCnt="8">
        <dgm:presLayoutVars>
          <dgm:chMax val="1"/>
          <dgm:chPref val="1"/>
          <dgm:bulletEnabled val="1"/>
        </dgm:presLayoutVars>
      </dgm:prSet>
      <dgm:spPr/>
    </dgm:pt>
    <dgm:pt modelId="{17BF1789-4AF5-A044-946C-7558B8448A54}" type="pres">
      <dgm:prSet presAssocID="{C0468EDA-E0D6-46A7-9CE9-1001649735A0}" presName="L2TextContainerWrapper" presStyleCnt="0">
        <dgm:presLayoutVars>
          <dgm:chMax val="0"/>
          <dgm:chPref val="0"/>
          <dgm:bulletEnabled val="1"/>
        </dgm:presLayoutVars>
      </dgm:prSet>
      <dgm:spPr/>
    </dgm:pt>
    <dgm:pt modelId="{9A0FBC9E-8CE7-234B-8379-080F4D41DA12}" type="pres">
      <dgm:prSet presAssocID="{C0468EDA-E0D6-46A7-9CE9-1001649735A0}" presName="L2TextContainer" presStyleLbl="bgAccFollowNode1" presStyleIdx="4" presStyleCnt="8"/>
      <dgm:spPr/>
    </dgm:pt>
    <dgm:pt modelId="{1BFA8B50-E9F7-6C43-B3D8-3F11C940BE37}" type="pres">
      <dgm:prSet presAssocID="{C0468EDA-E0D6-46A7-9CE9-1001649735A0}" presName="FlexibleEmptyPlaceHolder" presStyleCnt="0"/>
      <dgm:spPr/>
    </dgm:pt>
    <dgm:pt modelId="{A172B245-4CE1-864C-A2E1-579D3DF220D0}" type="pres">
      <dgm:prSet presAssocID="{C0468EDA-E0D6-46A7-9CE9-1001649735A0}" presName="ConnectLine" presStyleLbl="alignNode1" presStyleIdx="4" presStyleCnt="8"/>
      <dgm:spPr>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gm:spPr>
    </dgm:pt>
    <dgm:pt modelId="{30EC1150-D33C-9440-92A1-1961D7DC4DB6}" type="pres">
      <dgm:prSet presAssocID="{C0468EDA-E0D6-46A7-9CE9-1001649735A0}" presName="ConnectorPoint" presStyleLbl="fgAcc1" presStyleIdx="4" presStyleCnt="8"/>
      <dgm:spPr>
        <a:solidFill>
          <a:schemeClr val="accent1">
            <a:alpha val="90000"/>
            <a:tint val="40000"/>
            <a:hueOff val="0"/>
            <a:satOff val="0"/>
            <a:lumOff val="0"/>
            <a:alphaOff val="0"/>
          </a:schemeClr>
        </a:solidFill>
        <a:ln w="12700" cap="flat" cmpd="sng" algn="ctr">
          <a:noFill/>
          <a:prstDash val="solid"/>
          <a:miter lim="800000"/>
        </a:ln>
        <a:effectLst/>
      </dgm:spPr>
    </dgm:pt>
    <dgm:pt modelId="{3B656D70-0405-CC4F-8656-73AC1A45CE39}" type="pres">
      <dgm:prSet presAssocID="{C0468EDA-E0D6-46A7-9CE9-1001649735A0}" presName="EmptyPlaceHolder" presStyleCnt="0"/>
      <dgm:spPr/>
    </dgm:pt>
    <dgm:pt modelId="{95C95D61-9CB4-A941-932F-DCD4CDDEB5C3}" type="pres">
      <dgm:prSet presAssocID="{BC5251A4-FCB0-4FF8-AFB5-A6A5EFEF42AF}" presName="spaceBetweenRectangles" presStyleCnt="0"/>
      <dgm:spPr/>
    </dgm:pt>
    <dgm:pt modelId="{7956F62E-7B38-114D-84E0-9E3FE26F5014}" type="pres">
      <dgm:prSet presAssocID="{8FC3655F-830A-47A1-ACCE-2DF2EBD23176}" presName="composite" presStyleCnt="0"/>
      <dgm:spPr/>
    </dgm:pt>
    <dgm:pt modelId="{814C1706-1554-B74D-AE4C-AE8F0F09F6F6}" type="pres">
      <dgm:prSet presAssocID="{8FC3655F-830A-47A1-ACCE-2DF2EBD23176}" presName="L1TextContainer" presStyleLbl="revTx" presStyleIdx="5" presStyleCnt="8">
        <dgm:presLayoutVars>
          <dgm:chMax val="1"/>
          <dgm:chPref val="1"/>
          <dgm:bulletEnabled val="1"/>
        </dgm:presLayoutVars>
      </dgm:prSet>
      <dgm:spPr/>
    </dgm:pt>
    <dgm:pt modelId="{7CA56708-BCDA-084A-AD3F-66063A86ADA9}" type="pres">
      <dgm:prSet presAssocID="{8FC3655F-830A-47A1-ACCE-2DF2EBD23176}" presName="L2TextContainerWrapper" presStyleCnt="0">
        <dgm:presLayoutVars>
          <dgm:chMax val="0"/>
          <dgm:chPref val="0"/>
          <dgm:bulletEnabled val="1"/>
        </dgm:presLayoutVars>
      </dgm:prSet>
      <dgm:spPr/>
    </dgm:pt>
    <dgm:pt modelId="{1FD2FCCD-CFCE-794F-8885-94AB1410AA79}" type="pres">
      <dgm:prSet presAssocID="{8FC3655F-830A-47A1-ACCE-2DF2EBD23176}" presName="L2TextContainer" presStyleLbl="bgAccFollowNode1" presStyleIdx="5" presStyleCnt="8"/>
      <dgm:spPr/>
    </dgm:pt>
    <dgm:pt modelId="{4ADA39EB-A9CF-8445-A9A7-E3088C09C29A}" type="pres">
      <dgm:prSet presAssocID="{8FC3655F-830A-47A1-ACCE-2DF2EBD23176}" presName="FlexibleEmptyPlaceHolder" presStyleCnt="0"/>
      <dgm:spPr/>
    </dgm:pt>
    <dgm:pt modelId="{11AA1888-F285-7E4E-B6DB-AE1EBA50DE88}" type="pres">
      <dgm:prSet presAssocID="{8FC3655F-830A-47A1-ACCE-2DF2EBD23176}" presName="ConnectLine" presStyleLbl="alignNode1" presStyleIdx="5" presStyleCnt="8"/>
      <dgm:spPr>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gm:spPr>
    </dgm:pt>
    <dgm:pt modelId="{0BA313EE-6146-2F43-AF8B-52C7F49234A9}" type="pres">
      <dgm:prSet presAssocID="{8FC3655F-830A-47A1-ACCE-2DF2EBD23176}" presName="ConnectorPoint" presStyleLbl="fgAcc1" presStyleIdx="5" presStyleCnt="8"/>
      <dgm:spPr>
        <a:solidFill>
          <a:schemeClr val="accent1">
            <a:alpha val="90000"/>
            <a:tint val="40000"/>
            <a:hueOff val="0"/>
            <a:satOff val="0"/>
            <a:lumOff val="0"/>
            <a:alphaOff val="0"/>
          </a:schemeClr>
        </a:solidFill>
        <a:ln w="12700" cap="flat" cmpd="sng" algn="ctr">
          <a:noFill/>
          <a:prstDash val="solid"/>
          <a:miter lim="800000"/>
        </a:ln>
        <a:effectLst/>
      </dgm:spPr>
    </dgm:pt>
    <dgm:pt modelId="{1EA516FD-0F37-5440-8740-2D92A62770E9}" type="pres">
      <dgm:prSet presAssocID="{8FC3655F-830A-47A1-ACCE-2DF2EBD23176}" presName="EmptyPlaceHolder" presStyleCnt="0"/>
      <dgm:spPr/>
    </dgm:pt>
    <dgm:pt modelId="{D99FC1A7-47F3-C843-9118-98F64B070297}" type="pres">
      <dgm:prSet presAssocID="{81637388-7721-4B0D-8EDB-75F0C940B5CB}" presName="spaceBetweenRectangles" presStyleCnt="0"/>
      <dgm:spPr/>
    </dgm:pt>
    <dgm:pt modelId="{12DD1E6D-BA24-BA40-8C85-EDBA4755A85B}" type="pres">
      <dgm:prSet presAssocID="{404EB4EB-756F-1D4C-BF25-FCC256B44E9F}" presName="composite" presStyleCnt="0"/>
      <dgm:spPr/>
    </dgm:pt>
    <dgm:pt modelId="{B2F08B55-CDD5-9B4D-A16B-4266EB3E54E4}" type="pres">
      <dgm:prSet presAssocID="{404EB4EB-756F-1D4C-BF25-FCC256B44E9F}" presName="L1TextContainer" presStyleLbl="revTx" presStyleIdx="6" presStyleCnt="8">
        <dgm:presLayoutVars>
          <dgm:chMax val="1"/>
          <dgm:chPref val="1"/>
          <dgm:bulletEnabled val="1"/>
        </dgm:presLayoutVars>
      </dgm:prSet>
      <dgm:spPr/>
    </dgm:pt>
    <dgm:pt modelId="{EC2B7B0F-5ECF-1B43-8AD1-5532F4E81E58}" type="pres">
      <dgm:prSet presAssocID="{404EB4EB-756F-1D4C-BF25-FCC256B44E9F}" presName="L2TextContainerWrapper" presStyleCnt="0">
        <dgm:presLayoutVars>
          <dgm:chMax val="0"/>
          <dgm:chPref val="0"/>
          <dgm:bulletEnabled val="1"/>
        </dgm:presLayoutVars>
      </dgm:prSet>
      <dgm:spPr/>
    </dgm:pt>
    <dgm:pt modelId="{6B9A2C52-284F-4344-837A-3B9D4DE574A1}" type="pres">
      <dgm:prSet presAssocID="{404EB4EB-756F-1D4C-BF25-FCC256B44E9F}" presName="L2TextContainer" presStyleLbl="bgAccFollowNode1" presStyleIdx="6" presStyleCnt="8"/>
      <dgm:spPr/>
    </dgm:pt>
    <dgm:pt modelId="{26654654-F6E5-C640-9A65-325EEE010758}" type="pres">
      <dgm:prSet presAssocID="{404EB4EB-756F-1D4C-BF25-FCC256B44E9F}" presName="FlexibleEmptyPlaceHolder" presStyleCnt="0"/>
      <dgm:spPr/>
    </dgm:pt>
    <dgm:pt modelId="{2670A7A2-74D1-9F41-B9B1-8BEA40923511}" type="pres">
      <dgm:prSet presAssocID="{404EB4EB-756F-1D4C-BF25-FCC256B44E9F}" presName="ConnectLine" presStyleLbl="alignNode1" presStyleIdx="6" presStyleCnt="8"/>
      <dgm:spPr>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gm:spPr>
    </dgm:pt>
    <dgm:pt modelId="{0423E8E7-013F-F34A-9001-3C7D456B694D}" type="pres">
      <dgm:prSet presAssocID="{404EB4EB-756F-1D4C-BF25-FCC256B44E9F}" presName="ConnectorPoint" presStyleLbl="fgAcc1" presStyleIdx="6" presStyleCnt="8"/>
      <dgm:spPr>
        <a:solidFill>
          <a:schemeClr val="accent1">
            <a:alpha val="90000"/>
            <a:tint val="40000"/>
            <a:hueOff val="0"/>
            <a:satOff val="0"/>
            <a:lumOff val="0"/>
            <a:alphaOff val="0"/>
          </a:schemeClr>
        </a:solidFill>
        <a:ln w="12700" cap="flat" cmpd="sng" algn="ctr">
          <a:noFill/>
          <a:prstDash val="solid"/>
          <a:miter lim="800000"/>
        </a:ln>
        <a:effectLst/>
      </dgm:spPr>
    </dgm:pt>
    <dgm:pt modelId="{74429E8E-BDAF-174A-B9C7-6522A526BF44}" type="pres">
      <dgm:prSet presAssocID="{404EB4EB-756F-1D4C-BF25-FCC256B44E9F}" presName="EmptyPlaceHolder" presStyleCnt="0"/>
      <dgm:spPr/>
    </dgm:pt>
    <dgm:pt modelId="{8F4C0389-E324-4544-8E69-87679B2F7948}" type="pres">
      <dgm:prSet presAssocID="{CE51EB9D-44A1-7B42-AD5A-8D563F6ECB69}" presName="spaceBetweenRectangles" presStyleCnt="0"/>
      <dgm:spPr/>
    </dgm:pt>
    <dgm:pt modelId="{0E785954-3F31-E04B-9A57-AA7DA25FB518}" type="pres">
      <dgm:prSet presAssocID="{AAC2363F-647D-4166-B2F4-25472EF24731}" presName="composite" presStyleCnt="0"/>
      <dgm:spPr/>
    </dgm:pt>
    <dgm:pt modelId="{088A9B4E-91D1-D24D-997B-FC0623131908}" type="pres">
      <dgm:prSet presAssocID="{AAC2363F-647D-4166-B2F4-25472EF24731}" presName="L1TextContainer" presStyleLbl="revTx" presStyleIdx="7" presStyleCnt="8">
        <dgm:presLayoutVars>
          <dgm:chMax val="1"/>
          <dgm:chPref val="1"/>
          <dgm:bulletEnabled val="1"/>
        </dgm:presLayoutVars>
      </dgm:prSet>
      <dgm:spPr/>
    </dgm:pt>
    <dgm:pt modelId="{EFBDE91B-3A9C-E049-8337-5537C7202533}" type="pres">
      <dgm:prSet presAssocID="{AAC2363F-647D-4166-B2F4-25472EF24731}" presName="L2TextContainerWrapper" presStyleCnt="0">
        <dgm:presLayoutVars>
          <dgm:chMax val="0"/>
          <dgm:chPref val="0"/>
          <dgm:bulletEnabled val="1"/>
        </dgm:presLayoutVars>
      </dgm:prSet>
      <dgm:spPr/>
    </dgm:pt>
    <dgm:pt modelId="{ACB6943F-7A01-754B-A7AC-B7C39A437CE1}" type="pres">
      <dgm:prSet presAssocID="{AAC2363F-647D-4166-B2F4-25472EF24731}" presName="L2TextContainer" presStyleLbl="bgAccFollowNode1" presStyleIdx="7" presStyleCnt="8"/>
      <dgm:spPr/>
    </dgm:pt>
    <dgm:pt modelId="{9E54A927-17BD-3C46-8BE5-D19B392E5453}" type="pres">
      <dgm:prSet presAssocID="{AAC2363F-647D-4166-B2F4-25472EF24731}" presName="FlexibleEmptyPlaceHolder" presStyleCnt="0"/>
      <dgm:spPr/>
    </dgm:pt>
    <dgm:pt modelId="{66D35274-BADC-6B47-BC2C-01C766F00438}" type="pres">
      <dgm:prSet presAssocID="{AAC2363F-647D-4166-B2F4-25472EF24731}" presName="ConnectLine" presStyleLbl="alignNode1" presStyleIdx="7" presStyleCnt="8"/>
      <dgm:spPr>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gm:spPr>
    </dgm:pt>
    <dgm:pt modelId="{D7D82785-4C54-8D4D-94E5-EB09AB0D92D6}" type="pres">
      <dgm:prSet presAssocID="{AAC2363F-647D-4166-B2F4-25472EF24731}" presName="ConnectorPoint" presStyleLbl="fgAcc1" presStyleIdx="7" presStyleCnt="8"/>
      <dgm:spPr>
        <a:solidFill>
          <a:schemeClr val="accent1">
            <a:alpha val="90000"/>
            <a:tint val="40000"/>
            <a:hueOff val="0"/>
            <a:satOff val="0"/>
            <a:lumOff val="0"/>
            <a:alphaOff val="0"/>
          </a:schemeClr>
        </a:solidFill>
        <a:ln w="12700" cap="flat" cmpd="sng" algn="ctr">
          <a:noFill/>
          <a:prstDash val="solid"/>
          <a:miter lim="800000"/>
        </a:ln>
        <a:effectLst/>
      </dgm:spPr>
    </dgm:pt>
    <dgm:pt modelId="{C36C3B85-0F0A-9C44-81DE-A9949FB32019}" type="pres">
      <dgm:prSet presAssocID="{AAC2363F-647D-4166-B2F4-25472EF24731}" presName="EmptyPlaceHolder" presStyleCnt="0"/>
      <dgm:spPr/>
    </dgm:pt>
  </dgm:ptLst>
  <dgm:cxnLst>
    <dgm:cxn modelId="{53949D00-19EC-7B47-8017-CC3F5E35D2D0}" srcId="{969005AD-0FA0-4005-BFE7-62C40CC27B29}" destId="{FEFBD934-795E-124A-9483-8032DAC9A0F4}" srcOrd="1" destOrd="0" parTransId="{7487E17D-95F7-D744-BCE0-5EF0727D4A9D}" sibTransId="{8AB2FE14-E78F-894C-BD2C-34DAC3CAB23A}"/>
    <dgm:cxn modelId="{685DA106-1ABE-4A4D-B525-6E8C2C68CB0E}" type="presOf" srcId="{8FC3655F-830A-47A1-ACCE-2DF2EBD23176}" destId="{814C1706-1554-B74D-AE4C-AE8F0F09F6F6}" srcOrd="0" destOrd="0" presId="urn:microsoft.com/office/officeart/2017/3/layout/HorizontalPathTimeline"/>
    <dgm:cxn modelId="{10519307-1B8E-486A-9B0C-31ABDDA7D0D1}" srcId="{DB51F887-C1BC-4A79-8459-F221F8C91C86}" destId="{16CB2BD8-5E8C-494B-95CB-B92B57FE7FA5}" srcOrd="0" destOrd="0" parTransId="{5699995B-C107-4372-8525-9627939CD094}" sibTransId="{ECFC5A27-0557-488C-9036-ED44054375F2}"/>
    <dgm:cxn modelId="{E7270D08-169E-4744-835E-853C7EFE8EED}" type="presOf" srcId="{CA539832-E3DC-4C79-BF86-E6A37F86DC52}" destId="{1FD2FCCD-CFCE-794F-8885-94AB1410AA79}" srcOrd="0" destOrd="1" presId="urn:microsoft.com/office/officeart/2017/3/layout/HorizontalPathTimeline"/>
    <dgm:cxn modelId="{5B2F370A-A358-4D4F-AD96-CC8C2C7EFA4D}" srcId="{DB51F887-C1BC-4A79-8459-F221F8C91C86}" destId="{AAC2363F-647D-4166-B2F4-25472EF24731}" srcOrd="7" destOrd="0" parTransId="{D758FE44-46ED-4F05-A709-DD67E6E610A4}" sibTransId="{5B6483D7-36AC-4B0F-BEE5-1EA1FD85FFCB}"/>
    <dgm:cxn modelId="{7B10070B-C841-724C-AD80-8676A7BAD028}" srcId="{404EB4EB-756F-1D4C-BF25-FCC256B44E9F}" destId="{E66856B5-C588-3C4D-BA41-A3DA96B0BFB1}" srcOrd="0" destOrd="0" parTransId="{582BBAC8-BB47-1944-9E24-554F9C13C10E}" sibTransId="{EE0FA558-6A44-3449-BE24-839B630A4AA4}"/>
    <dgm:cxn modelId="{F958E20C-F0A6-7240-B464-3CF03C5A91F2}" type="presOf" srcId="{EB3E2783-767F-894E-8794-FE4B7D257441}" destId="{ACB6943F-7A01-754B-A7AC-B7C39A437CE1}" srcOrd="0" destOrd="3" presId="urn:microsoft.com/office/officeart/2017/3/layout/HorizontalPathTimeline"/>
    <dgm:cxn modelId="{E4F7B60F-6296-A74C-8D92-17D0A17A3B73}" type="presOf" srcId="{A8ED4829-7620-40A1-B875-70D985DCC990}" destId="{ACB6943F-7A01-754B-A7AC-B7C39A437CE1}" srcOrd="0" destOrd="1" presId="urn:microsoft.com/office/officeart/2017/3/layout/HorizontalPathTimeline"/>
    <dgm:cxn modelId="{9F61C212-8CDE-4EE3-A6B4-104BBB945556}" srcId="{969005AD-0FA0-4005-BFE7-62C40CC27B29}" destId="{1A2F2EE9-7764-4B32-886D-8F81E3FB5659}" srcOrd="0" destOrd="0" parTransId="{5F319869-6F8D-48CB-B958-0BC185078307}" sibTransId="{C4E74FEB-896C-4E30-8D30-1CE751F08587}"/>
    <dgm:cxn modelId="{56B01F14-1EB6-4528-B4F2-1A338F4529EA}" srcId="{DB51F887-C1BC-4A79-8459-F221F8C91C86}" destId="{C0468EDA-E0D6-46A7-9CE9-1001649735A0}" srcOrd="4" destOrd="0" parTransId="{3473B22E-60DE-41C7-A9D3-E45CF8E65C49}" sibTransId="{BC5251A4-FCB0-4FF8-AFB5-A6A5EFEF42AF}"/>
    <dgm:cxn modelId="{AACBF51F-116F-8F47-A2A1-5FEA3F74FAD5}" type="presOf" srcId="{691761CD-07CF-6E42-8D88-722895FCF959}" destId="{5D789338-330E-604C-8FD9-DC25BE0D7BAE}" srcOrd="0" destOrd="2" presId="urn:microsoft.com/office/officeart/2017/3/layout/HorizontalPathTimeline"/>
    <dgm:cxn modelId="{B2CAB226-6AB0-47D3-AC9B-6888BF7E3605}" srcId="{BC8FF163-5C73-42C2-BC81-494736CA595A}" destId="{D1E65982-AB0B-4226-9D8B-EC7625ECD132}" srcOrd="0" destOrd="0" parTransId="{FE83759A-4E1A-448B-8225-AD7874057690}" sibTransId="{9921BA6A-8CC7-44E9-892B-EA471DCB2197}"/>
    <dgm:cxn modelId="{DB880A3A-4593-489E-B380-E99F1F586CC6}" srcId="{8FC3655F-830A-47A1-ACCE-2DF2EBD23176}" destId="{0EA0671F-B4B0-48DF-9464-36945870129E}" srcOrd="0" destOrd="0" parTransId="{C16327F4-F9C8-4851-B35F-362C15128E2C}" sibTransId="{86C04EF7-BA84-40D9-8A1D-460AFA202050}"/>
    <dgm:cxn modelId="{27FAEE3A-52C1-2944-BFB6-970DDB0A385E}" type="presOf" srcId="{16CB2BD8-5E8C-494B-95CB-B92B57FE7FA5}" destId="{59D288FF-1F7E-DF43-AA13-9D1464244D7B}" srcOrd="0" destOrd="0" presId="urn:microsoft.com/office/officeart/2017/3/layout/HorizontalPathTimeline"/>
    <dgm:cxn modelId="{34E2793B-CC11-E442-8ED9-997D12D6642B}" type="presOf" srcId="{404EB4EB-756F-1D4C-BF25-FCC256B44E9F}" destId="{B2F08B55-CDD5-9B4D-A16B-4266EB3E54E4}" srcOrd="0" destOrd="0" presId="urn:microsoft.com/office/officeart/2017/3/layout/HorizontalPathTimeline"/>
    <dgm:cxn modelId="{08A0EA46-D235-FD46-8A33-E77A79697EFC}" type="presOf" srcId="{1A2F2EE9-7764-4B32-886D-8F81E3FB5659}" destId="{AB15DEF4-02A4-6046-B88C-0C5E951407DB}" srcOrd="0" destOrd="1" presId="urn:microsoft.com/office/officeart/2017/3/layout/HorizontalPathTimeline"/>
    <dgm:cxn modelId="{FA57AD47-8C95-9443-A44A-70D4F0A59358}" type="presOf" srcId="{36674091-D9C9-4C77-9FB9-59AC895B0696}" destId="{5D789338-330E-604C-8FD9-DC25BE0D7BAE}" srcOrd="0" destOrd="0" presId="urn:microsoft.com/office/officeart/2017/3/layout/HorizontalPathTimeline"/>
    <dgm:cxn modelId="{1E97744B-BF83-4F9C-B70C-6CB2C2CC4364}" srcId="{DB51F887-C1BC-4A79-8459-F221F8C91C86}" destId="{FCA4A7E4-1D73-4C34-B4AE-C7C85B69A886}" srcOrd="1" destOrd="0" parTransId="{5FB7C5C4-1003-4039-8942-8BB4788156F7}" sibTransId="{88987CFB-5E89-4190-8C5C-B9DB5E01C0B7}"/>
    <dgm:cxn modelId="{EACFEC5B-4639-0446-9B7D-32DD8F7BACF9}" type="presOf" srcId="{DB51F887-C1BC-4A79-8459-F221F8C91C86}" destId="{B0703602-7A8A-BC43-A374-6CCA6F829347}" srcOrd="0" destOrd="0" presId="urn:microsoft.com/office/officeart/2017/3/layout/HorizontalPathTimeline"/>
    <dgm:cxn modelId="{CC15F560-AADF-994B-96B4-CBEF418C6200}" type="presOf" srcId="{54DDD1FF-99A8-429F-9AA6-35F82E7DB04A}" destId="{9A0FBC9E-8CE7-234B-8379-080F4D41DA12}" srcOrd="0" destOrd="0" presId="urn:microsoft.com/office/officeart/2017/3/layout/HorizontalPathTimeline"/>
    <dgm:cxn modelId="{52321C62-5419-C94C-A5DA-46A313AE5854}" type="presOf" srcId="{969005AD-0FA0-4005-BFE7-62C40CC27B29}" destId="{AB15DEF4-02A4-6046-B88C-0C5E951407DB}" srcOrd="0" destOrd="0" presId="urn:microsoft.com/office/officeart/2017/3/layout/HorizontalPathTimeline"/>
    <dgm:cxn modelId="{48294F63-8CD4-1B49-9998-F6A56D1581FA}" type="presOf" srcId="{FCA4A7E4-1D73-4C34-B4AE-C7C85B69A886}" destId="{9EEFE3B0-5CA1-AC4B-A134-6C42993DEB65}" srcOrd="0" destOrd="0" presId="urn:microsoft.com/office/officeart/2017/3/layout/HorizontalPathTimeline"/>
    <dgm:cxn modelId="{897BAD64-115F-A14B-A020-4E22B31980AB}" type="presOf" srcId="{D1E65982-AB0B-4226-9D8B-EC7625ECD132}" destId="{3DEA8E25-5075-FD44-AFA3-BEC452C05EC8}" srcOrd="0" destOrd="1" presId="urn:microsoft.com/office/officeart/2017/3/layout/HorizontalPathTimeline"/>
    <dgm:cxn modelId="{B4FF8E6C-2FB5-7B41-8914-C3B221F5AA2C}" type="presOf" srcId="{3DF07D5D-E7C0-1D46-A7E9-8300AD3BCC02}" destId="{3DEA8E25-5075-FD44-AFA3-BEC452C05EC8}" srcOrd="0" destOrd="3" presId="urn:microsoft.com/office/officeart/2017/3/layout/HorizontalPathTimeline"/>
    <dgm:cxn modelId="{7035A26C-C8DE-4B37-9A7C-835554F79DD7}" srcId="{0EA0671F-B4B0-48DF-9464-36945870129E}" destId="{CA539832-E3DC-4C79-BF86-E6A37F86DC52}" srcOrd="0" destOrd="0" parTransId="{05E47412-ED2D-456C-BAA8-00FD885EE825}" sibTransId="{1C9CB5EE-E771-4A21-BE3D-23503A812E69}"/>
    <dgm:cxn modelId="{BA7E456D-2B79-CB47-AD0C-A0D8A9DD046D}" type="presOf" srcId="{AC2B01F7-74D1-6C45-8235-BB12D7185E7D}" destId="{3DEA8E25-5075-FD44-AFA3-BEC452C05EC8}" srcOrd="0" destOrd="2" presId="urn:microsoft.com/office/officeart/2017/3/layout/HorizontalPathTimeline"/>
    <dgm:cxn modelId="{C484A76E-67FE-8C4C-A232-56BB5408C07F}" srcId="{330034EB-0488-40CC-AC0E-A3D9CA708357}" destId="{3DD78990-0821-4C45-AF47-948C01F2955C}" srcOrd="1" destOrd="0" parTransId="{26E80CD5-D181-9B4C-84A0-6E10806B7CF9}" sibTransId="{D87908C4-5E5F-C64F-BDDD-4E7E97E17BDF}"/>
    <dgm:cxn modelId="{E5B0B16F-F7F3-444F-9D65-FC0E289BAB1B}" type="presOf" srcId="{C0468EDA-E0D6-46A7-9CE9-1001649735A0}" destId="{51ED5CAD-3D49-BB4D-A4A3-1AF04E919397}" srcOrd="0" destOrd="0" presId="urn:microsoft.com/office/officeart/2017/3/layout/HorizontalPathTimeline"/>
    <dgm:cxn modelId="{268CB173-693C-4282-B0B5-89E0A9574AF2}" srcId="{EB60C8A8-DCF1-394F-AABD-82D5FC73B5BE}" destId="{36674091-D9C9-4C77-9FB9-59AC895B0696}" srcOrd="0" destOrd="0" parTransId="{57E2DE6B-E82D-4305-A991-69E291BBADDF}" sibTransId="{531F2AC7-3BE2-4841-9B37-EC5AF185EB10}"/>
    <dgm:cxn modelId="{41300F7B-13FC-9942-80E8-5511A793FC53}" type="presOf" srcId="{5BF67A44-51FE-4618-8FE9-59B687A281C1}" destId="{5D789338-330E-604C-8FD9-DC25BE0D7BAE}" srcOrd="0" destOrd="1" presId="urn:microsoft.com/office/officeart/2017/3/layout/HorizontalPathTimeline"/>
    <dgm:cxn modelId="{ABB2917E-AD58-D44B-A28E-C6EBA3987A0B}" type="presOf" srcId="{C46657D0-4A34-4769-B770-7C66DEE9E212}" destId="{FC9BE966-235F-E944-8443-2FB985C79903}" srcOrd="0" destOrd="0" presId="urn:microsoft.com/office/officeart/2017/3/layout/HorizontalPathTimeline"/>
    <dgm:cxn modelId="{EF63C085-3756-485C-B3F7-BCBE841C41B8}" srcId="{FCA4A7E4-1D73-4C34-B4AE-C7C85B69A886}" destId="{969005AD-0FA0-4005-BFE7-62C40CC27B29}" srcOrd="0" destOrd="0" parTransId="{292C9A81-2FD5-4B6B-93E1-A5BE9B569CE7}" sibTransId="{CE84D054-156D-4075-8890-E60325D34509}"/>
    <dgm:cxn modelId="{F602FB87-4985-7843-BEAC-9A7FE7537368}" srcId="{DB51F887-C1BC-4A79-8459-F221F8C91C86}" destId="{EB60C8A8-DCF1-394F-AABD-82D5FC73B5BE}" srcOrd="2" destOrd="0" parTransId="{5A6BF274-005C-5A4B-9605-AED61C6C3828}" sibTransId="{F05C9FD6-1B9D-9C4C-997F-CF0CD25D5F66}"/>
    <dgm:cxn modelId="{26D66F8A-80AA-4EDE-80E2-478C5D674C1A}" srcId="{330034EB-0488-40CC-AC0E-A3D9CA708357}" destId="{A8ED4829-7620-40A1-B875-70D985DCC990}" srcOrd="0" destOrd="0" parTransId="{A2AD0FB9-514A-4D44-A4D1-74A719FF563A}" sibTransId="{B5FD1E6E-B882-4233-9684-3028E4B447A3}"/>
    <dgm:cxn modelId="{489BD18C-ED25-4270-A35D-330FF4DD0F3E}" srcId="{54DDD1FF-99A8-429F-9AA6-35F82E7DB04A}" destId="{536FD2F3-3B4B-4E48-83C1-DEFEF8C3AF48}" srcOrd="0" destOrd="0" parTransId="{30A8A053-078B-4362-9D73-607DF39925D4}" sibTransId="{3D3608E9-B22E-4CA4-9E18-2F9733F8F6B4}"/>
    <dgm:cxn modelId="{A9A42D8F-53A5-F140-A6D9-DE76692EAD3F}" type="presOf" srcId="{67B4F96E-B30C-4B09-A0C3-B0D7C8167FF5}" destId="{C2432EE2-2E31-CF44-9CB2-EAD781DD1283}" srcOrd="0" destOrd="0" presId="urn:microsoft.com/office/officeart/2017/3/layout/HorizontalPathTimeline"/>
    <dgm:cxn modelId="{74C5289D-B984-B34A-AF53-D973F09AE224}" type="presOf" srcId="{E66856B5-C588-3C4D-BA41-A3DA96B0BFB1}" destId="{6B9A2C52-284F-4344-837A-3B9D4DE574A1}" srcOrd="0" destOrd="0" presId="urn:microsoft.com/office/officeart/2017/3/layout/HorizontalPathTimeline"/>
    <dgm:cxn modelId="{DCB4179F-F131-45B5-B448-D0DB00806737}" srcId="{0EA0671F-B4B0-48DF-9464-36945870129E}" destId="{A4D3FFA5-D71A-4991-8DBE-51A49095D9EC}" srcOrd="1" destOrd="0" parTransId="{3FFBE048-C85A-4FC1-9FDE-0F27B6F6503D}" sibTransId="{44681A8C-012C-497C-B332-3CFC8DD15127}"/>
    <dgm:cxn modelId="{2AAD1DA0-6E00-4945-8706-E89926D84D0F}" type="presOf" srcId="{FEFBD934-795E-124A-9483-8032DAC9A0F4}" destId="{AB15DEF4-02A4-6046-B88C-0C5E951407DB}" srcOrd="0" destOrd="2" presId="urn:microsoft.com/office/officeart/2017/3/layout/HorizontalPathTimeline"/>
    <dgm:cxn modelId="{E86F88A0-3B15-4498-8C67-35684CFAA8E7}" srcId="{16CB2BD8-5E8C-494B-95CB-B92B57FE7FA5}" destId="{67B4F96E-B30C-4B09-A0C3-B0D7C8167FF5}" srcOrd="0" destOrd="0" parTransId="{709DE5B4-3D2B-4631-B4C5-9A649EC5A0DC}" sibTransId="{D10C7DCB-9A94-45A2-87C3-AC8955196BAD}"/>
    <dgm:cxn modelId="{6DE505A1-E580-4A96-8B4F-2BA9B8715B01}" srcId="{C46657D0-4A34-4769-B770-7C66DEE9E212}" destId="{BC8FF163-5C73-42C2-BC81-494736CA595A}" srcOrd="0" destOrd="0" parTransId="{959242BE-173D-492E-90C1-979A1D0CC564}" sibTransId="{6AB67A86-2942-489A-8F45-FA6B6BCEAB4E}"/>
    <dgm:cxn modelId="{C10666A1-AFFE-44C0-A06B-1BC0CBF7AE9A}" srcId="{C0468EDA-E0D6-46A7-9CE9-1001649735A0}" destId="{54DDD1FF-99A8-429F-9AA6-35F82E7DB04A}" srcOrd="0" destOrd="0" parTransId="{DFBA3110-B386-414F-A3C9-60CA1F6E44C9}" sibTransId="{402FB182-0F6F-4BF8-9328-9E7EF2908155}"/>
    <dgm:cxn modelId="{9F4E9DAC-5EBC-5344-A68A-10C58F6E5F10}" type="presOf" srcId="{EB60C8A8-DCF1-394F-AABD-82D5FC73B5BE}" destId="{7E0E80BB-00A5-BE48-861A-C7F95FA3A6AF}" srcOrd="0" destOrd="0" presId="urn:microsoft.com/office/officeart/2017/3/layout/HorizontalPathTimeline"/>
    <dgm:cxn modelId="{E8FF5CB7-1543-724D-AF8D-B35C2521F417}" type="presOf" srcId="{A4D3FFA5-D71A-4991-8DBE-51A49095D9EC}" destId="{1FD2FCCD-CFCE-794F-8885-94AB1410AA79}" srcOrd="0" destOrd="2" presId="urn:microsoft.com/office/officeart/2017/3/layout/HorizontalPathTimeline"/>
    <dgm:cxn modelId="{59371EB8-21D7-964E-A7E0-A19871B7F177}" srcId="{330034EB-0488-40CC-AC0E-A3D9CA708357}" destId="{EB3E2783-767F-894E-8794-FE4B7D257441}" srcOrd="2" destOrd="0" parTransId="{B1A1AC74-8608-504F-92B0-3994365FD0CB}" sibTransId="{3C6A5409-DD54-F04B-94B5-625085BBC0BC}"/>
    <dgm:cxn modelId="{0911BAC7-AAAA-144D-BF91-3A9E2AB33AC5}" type="presOf" srcId="{AAC2363F-647D-4166-B2F4-25472EF24731}" destId="{088A9B4E-91D1-D24D-997B-FC0623131908}" srcOrd="0" destOrd="0" presId="urn:microsoft.com/office/officeart/2017/3/layout/HorizontalPathTimeline"/>
    <dgm:cxn modelId="{9B107DC9-517B-634A-BBFC-FFB2B6514CD9}" type="presOf" srcId="{330034EB-0488-40CC-AC0E-A3D9CA708357}" destId="{ACB6943F-7A01-754B-A7AC-B7C39A437CE1}" srcOrd="0" destOrd="0" presId="urn:microsoft.com/office/officeart/2017/3/layout/HorizontalPathTimeline"/>
    <dgm:cxn modelId="{77F8F7C9-0879-6C42-A042-F72E59F50090}" type="presOf" srcId="{536FD2F3-3B4B-4E48-83C1-DEFEF8C3AF48}" destId="{9A0FBC9E-8CE7-234B-8379-080F4D41DA12}" srcOrd="0" destOrd="1" presId="urn:microsoft.com/office/officeart/2017/3/layout/HorizontalPathTimeline"/>
    <dgm:cxn modelId="{A99225CC-7D4A-47C3-9A00-02C23D03D1E0}" srcId="{DB51F887-C1BC-4A79-8459-F221F8C91C86}" destId="{C46657D0-4A34-4769-B770-7C66DEE9E212}" srcOrd="3" destOrd="0" parTransId="{C066BEC9-7B73-4972-8F95-99DB852CBCE7}" sibTransId="{C378FAA3-104B-45A7-978E-5A7880E6B1C9}"/>
    <dgm:cxn modelId="{16929CCC-B49F-B745-8E7D-250B5C761046}" srcId="{36674091-D9C9-4C77-9FB9-59AC895B0696}" destId="{691761CD-07CF-6E42-8D88-722895FCF959}" srcOrd="1" destOrd="0" parTransId="{42E0AE28-937E-3A4A-82B7-6243A440EAB0}" sibTransId="{358FA745-8DA8-3E4F-9022-BC4D8739C147}"/>
    <dgm:cxn modelId="{1E9ACECD-2B50-4B88-A4B0-0DE5759228DB}" srcId="{67B4F96E-B30C-4B09-A0C3-B0D7C8167FF5}" destId="{BD5364CA-3EC4-4234-A170-392EAD50E2A6}" srcOrd="0" destOrd="0" parTransId="{FBAF4F1F-6BC7-432C-9BF8-DDF612303100}" sibTransId="{E113BDF6-A615-44F2-9948-A4E6F1D36548}"/>
    <dgm:cxn modelId="{CDE2D7CF-A83F-45F2-8CF2-AA89CC83DA94}" srcId="{36674091-D9C9-4C77-9FB9-59AC895B0696}" destId="{5BF67A44-51FE-4618-8FE9-59B687A281C1}" srcOrd="0" destOrd="0" parTransId="{244523B3-7753-4BA6-8487-DE0DA6C00244}" sibTransId="{812257EF-A059-4D9A-A7EC-44AC5B88A23D}"/>
    <dgm:cxn modelId="{0A4901D4-9286-C94C-8606-A5F8B30F88A0}" type="presOf" srcId="{BD5364CA-3EC4-4234-A170-392EAD50E2A6}" destId="{C2432EE2-2E31-CF44-9CB2-EAD781DD1283}" srcOrd="0" destOrd="1" presId="urn:microsoft.com/office/officeart/2017/3/layout/HorizontalPathTimeline"/>
    <dgm:cxn modelId="{C945D7D4-712E-C04C-B542-611128C2DA86}" type="presOf" srcId="{3DD78990-0821-4C45-AF47-948C01F2955C}" destId="{ACB6943F-7A01-754B-A7AC-B7C39A437CE1}" srcOrd="0" destOrd="2" presId="urn:microsoft.com/office/officeart/2017/3/layout/HorizontalPathTimeline"/>
    <dgm:cxn modelId="{15DD52E2-4EB0-4669-BFC3-47852B18D748}" srcId="{DB51F887-C1BC-4A79-8459-F221F8C91C86}" destId="{8FC3655F-830A-47A1-ACCE-2DF2EBD23176}" srcOrd="5" destOrd="0" parTransId="{5A1B038A-291E-47D9-BFA8-63A53198A661}" sibTransId="{81637388-7721-4B0D-8EDB-75F0C940B5CB}"/>
    <dgm:cxn modelId="{310302E3-8143-44FA-904F-80DB2E6C7550}" srcId="{AAC2363F-647D-4166-B2F4-25472EF24731}" destId="{330034EB-0488-40CC-AC0E-A3D9CA708357}" srcOrd="0" destOrd="0" parTransId="{944694BF-2BF2-4CFF-88DB-7D339CD78A41}" sibTransId="{4CF63DC1-5333-41B3-AB8C-11E287C8E0C0}"/>
    <dgm:cxn modelId="{F594E5E5-6FCF-D442-BF77-18C4BF130E8D}" srcId="{BC8FF163-5C73-42C2-BC81-494736CA595A}" destId="{3DF07D5D-E7C0-1D46-A7E9-8300AD3BCC02}" srcOrd="2" destOrd="0" parTransId="{48EB2850-793D-AE48-A1FA-B6EB388DA809}" sibTransId="{DF631073-3992-184E-83AC-4D3EFE147E6B}"/>
    <dgm:cxn modelId="{20E090F4-567F-5A4B-870F-6352E4791C42}" srcId="{DB51F887-C1BC-4A79-8459-F221F8C91C86}" destId="{404EB4EB-756F-1D4C-BF25-FCC256B44E9F}" srcOrd="6" destOrd="0" parTransId="{3D42361F-C5A4-F949-A746-2015C1366B5C}" sibTransId="{CE51EB9D-44A1-7B42-AD5A-8D563F6ECB69}"/>
    <dgm:cxn modelId="{21900AF6-BDA0-D342-BB74-ACD090550C43}" type="presOf" srcId="{BC8FF163-5C73-42C2-BC81-494736CA595A}" destId="{3DEA8E25-5075-FD44-AFA3-BEC452C05EC8}" srcOrd="0" destOrd="0" presId="urn:microsoft.com/office/officeart/2017/3/layout/HorizontalPathTimeline"/>
    <dgm:cxn modelId="{19E91CF7-AE55-D641-8610-516828F99E30}" type="presOf" srcId="{0EA0671F-B4B0-48DF-9464-36945870129E}" destId="{1FD2FCCD-CFCE-794F-8885-94AB1410AA79}" srcOrd="0" destOrd="0" presId="urn:microsoft.com/office/officeart/2017/3/layout/HorizontalPathTimeline"/>
    <dgm:cxn modelId="{529C58F7-33FD-A34B-9A2D-64726FA516A2}" srcId="{BC8FF163-5C73-42C2-BC81-494736CA595A}" destId="{AC2B01F7-74D1-6C45-8235-BB12D7185E7D}" srcOrd="1" destOrd="0" parTransId="{00E23552-FF5B-F74A-8E51-30E2557DB7B8}" sibTransId="{B6C60D86-6FDA-1D47-AB8A-272247688B77}"/>
    <dgm:cxn modelId="{FCD6E59D-D95E-7446-AD3E-535BE1A50FCE}" type="presParOf" srcId="{B0703602-7A8A-BC43-A374-6CCA6F829347}" destId="{F46D6033-AD7B-A64F-8A55-4963E7BF8C13}" srcOrd="0" destOrd="0" presId="urn:microsoft.com/office/officeart/2017/3/layout/HorizontalPathTimeline"/>
    <dgm:cxn modelId="{92495A91-01F4-3D4B-9E7D-196887A6E86E}" type="presParOf" srcId="{B0703602-7A8A-BC43-A374-6CCA6F829347}" destId="{7474B85C-4533-0949-A71E-39BF0B6EDA46}" srcOrd="1" destOrd="0" presId="urn:microsoft.com/office/officeart/2017/3/layout/HorizontalPathTimeline"/>
    <dgm:cxn modelId="{AA75B891-DB37-1844-93A2-D3641DF05507}" type="presParOf" srcId="{7474B85C-4533-0949-A71E-39BF0B6EDA46}" destId="{CF6C5883-414F-024A-BE8D-F5585BF73B15}" srcOrd="0" destOrd="0" presId="urn:microsoft.com/office/officeart/2017/3/layout/HorizontalPathTimeline"/>
    <dgm:cxn modelId="{77BC68C8-3BC2-664A-926B-1933AFF09F61}" type="presParOf" srcId="{CF6C5883-414F-024A-BE8D-F5585BF73B15}" destId="{59D288FF-1F7E-DF43-AA13-9D1464244D7B}" srcOrd="0" destOrd="0" presId="urn:microsoft.com/office/officeart/2017/3/layout/HorizontalPathTimeline"/>
    <dgm:cxn modelId="{F838C33C-FF70-4E4D-9ADC-B3DF8B0D384D}" type="presParOf" srcId="{CF6C5883-414F-024A-BE8D-F5585BF73B15}" destId="{8F7B1CCF-926B-CA4B-A2AE-C96597198C0C}" srcOrd="1" destOrd="0" presId="urn:microsoft.com/office/officeart/2017/3/layout/HorizontalPathTimeline"/>
    <dgm:cxn modelId="{97A47922-1D68-F143-AB3C-2F532C7449E0}" type="presParOf" srcId="{8F7B1CCF-926B-CA4B-A2AE-C96597198C0C}" destId="{C2432EE2-2E31-CF44-9CB2-EAD781DD1283}" srcOrd="0" destOrd="0" presId="urn:microsoft.com/office/officeart/2017/3/layout/HorizontalPathTimeline"/>
    <dgm:cxn modelId="{E419CD11-9A0F-5040-A827-2C891D8F3855}" type="presParOf" srcId="{8F7B1CCF-926B-CA4B-A2AE-C96597198C0C}" destId="{7FCE39C5-1F80-5348-913E-5815D482A0D9}" srcOrd="1" destOrd="0" presId="urn:microsoft.com/office/officeart/2017/3/layout/HorizontalPathTimeline"/>
    <dgm:cxn modelId="{C8A3EA9F-59CB-D44C-9E1C-66874CE81CC1}" type="presParOf" srcId="{CF6C5883-414F-024A-BE8D-F5585BF73B15}" destId="{DFC62456-1B6F-4849-B6CF-32EAC3F9A47D}" srcOrd="2" destOrd="0" presId="urn:microsoft.com/office/officeart/2017/3/layout/HorizontalPathTimeline"/>
    <dgm:cxn modelId="{5F817890-B52A-1545-AAE1-8023E2F2B307}" type="presParOf" srcId="{CF6C5883-414F-024A-BE8D-F5585BF73B15}" destId="{6CF68423-428B-A042-9C0C-896C16F53375}" srcOrd="3" destOrd="0" presId="urn:microsoft.com/office/officeart/2017/3/layout/HorizontalPathTimeline"/>
    <dgm:cxn modelId="{2A21C3A1-10E6-F94E-8A91-0470794AD07E}" type="presParOf" srcId="{CF6C5883-414F-024A-BE8D-F5585BF73B15}" destId="{B9EE9017-5835-F04B-A44A-A01C93CEE320}" srcOrd="4" destOrd="0" presId="urn:microsoft.com/office/officeart/2017/3/layout/HorizontalPathTimeline"/>
    <dgm:cxn modelId="{104C86EC-3D38-4D42-9CEE-D8D13AD1A4F0}" type="presParOf" srcId="{7474B85C-4533-0949-A71E-39BF0B6EDA46}" destId="{226BD0B3-7AD2-9A4E-83BC-4567887D2FF8}" srcOrd="1" destOrd="0" presId="urn:microsoft.com/office/officeart/2017/3/layout/HorizontalPathTimeline"/>
    <dgm:cxn modelId="{C5F437AF-8F1F-4940-ACC6-F6421507B7AC}" type="presParOf" srcId="{7474B85C-4533-0949-A71E-39BF0B6EDA46}" destId="{893EB9B4-9C31-394C-BC63-B3E3D158292C}" srcOrd="2" destOrd="0" presId="urn:microsoft.com/office/officeart/2017/3/layout/HorizontalPathTimeline"/>
    <dgm:cxn modelId="{7FC070DE-EE30-0A41-A7F6-FBEFF923F3C7}" type="presParOf" srcId="{893EB9B4-9C31-394C-BC63-B3E3D158292C}" destId="{9EEFE3B0-5CA1-AC4B-A134-6C42993DEB65}" srcOrd="0" destOrd="0" presId="urn:microsoft.com/office/officeart/2017/3/layout/HorizontalPathTimeline"/>
    <dgm:cxn modelId="{6996D16A-BE09-4C46-9F5D-D14469A34E04}" type="presParOf" srcId="{893EB9B4-9C31-394C-BC63-B3E3D158292C}" destId="{936D1325-2B76-7C48-9E92-0C5C8F35AEEE}" srcOrd="1" destOrd="0" presId="urn:microsoft.com/office/officeart/2017/3/layout/HorizontalPathTimeline"/>
    <dgm:cxn modelId="{F7BFFAFA-BFAA-5A4E-A1A7-53E0917CA387}" type="presParOf" srcId="{936D1325-2B76-7C48-9E92-0C5C8F35AEEE}" destId="{AB15DEF4-02A4-6046-B88C-0C5E951407DB}" srcOrd="0" destOrd="0" presId="urn:microsoft.com/office/officeart/2017/3/layout/HorizontalPathTimeline"/>
    <dgm:cxn modelId="{53D9831D-0D00-2447-9E09-7BC331DD6AEF}" type="presParOf" srcId="{936D1325-2B76-7C48-9E92-0C5C8F35AEEE}" destId="{EFC79626-6D5A-E84F-9EDF-AA9E7131D68A}" srcOrd="1" destOrd="0" presId="urn:microsoft.com/office/officeart/2017/3/layout/HorizontalPathTimeline"/>
    <dgm:cxn modelId="{8B9F619A-AC4F-174A-8140-45F6BCCAE029}" type="presParOf" srcId="{893EB9B4-9C31-394C-BC63-B3E3D158292C}" destId="{C1D15958-3800-2F4C-9BD8-EC03E89DBAF4}" srcOrd="2" destOrd="0" presId="urn:microsoft.com/office/officeart/2017/3/layout/HorizontalPathTimeline"/>
    <dgm:cxn modelId="{80378C54-FC9C-3C48-AF86-9AC44C61AAD7}" type="presParOf" srcId="{893EB9B4-9C31-394C-BC63-B3E3D158292C}" destId="{9DC5E61E-7FFF-F047-BF9B-E4A2EDE0EF90}" srcOrd="3" destOrd="0" presId="urn:microsoft.com/office/officeart/2017/3/layout/HorizontalPathTimeline"/>
    <dgm:cxn modelId="{DFD2281B-1F85-B346-8CE4-2E7F73E1BC30}" type="presParOf" srcId="{893EB9B4-9C31-394C-BC63-B3E3D158292C}" destId="{D3149B52-2EC0-734E-A48C-793951FD1D70}" srcOrd="4" destOrd="0" presId="urn:microsoft.com/office/officeart/2017/3/layout/HorizontalPathTimeline"/>
    <dgm:cxn modelId="{40825333-1D48-584A-8598-D1F68BBA3E54}" type="presParOf" srcId="{7474B85C-4533-0949-A71E-39BF0B6EDA46}" destId="{EB49F303-4087-2949-B8C3-66B60F215C59}" srcOrd="3" destOrd="0" presId="urn:microsoft.com/office/officeart/2017/3/layout/HorizontalPathTimeline"/>
    <dgm:cxn modelId="{81EAE204-8CBE-9D40-BB87-DCF55053782E}" type="presParOf" srcId="{7474B85C-4533-0949-A71E-39BF0B6EDA46}" destId="{86268950-32F2-9546-891E-3D3F042CCD75}" srcOrd="4" destOrd="0" presId="urn:microsoft.com/office/officeart/2017/3/layout/HorizontalPathTimeline"/>
    <dgm:cxn modelId="{D1A115FE-DEC7-3349-9E0F-8432E25A091F}" type="presParOf" srcId="{86268950-32F2-9546-891E-3D3F042CCD75}" destId="{7E0E80BB-00A5-BE48-861A-C7F95FA3A6AF}" srcOrd="0" destOrd="0" presId="urn:microsoft.com/office/officeart/2017/3/layout/HorizontalPathTimeline"/>
    <dgm:cxn modelId="{09EB155D-BDBE-B44E-A9C1-24C483B2D9F4}" type="presParOf" srcId="{86268950-32F2-9546-891E-3D3F042CCD75}" destId="{FD44F477-2974-A84F-A06E-FBF9CA7EEC90}" srcOrd="1" destOrd="0" presId="urn:microsoft.com/office/officeart/2017/3/layout/HorizontalPathTimeline"/>
    <dgm:cxn modelId="{FA9C4444-94FA-B84D-9348-75EF9CF8D15C}" type="presParOf" srcId="{FD44F477-2974-A84F-A06E-FBF9CA7EEC90}" destId="{5D789338-330E-604C-8FD9-DC25BE0D7BAE}" srcOrd="0" destOrd="0" presId="urn:microsoft.com/office/officeart/2017/3/layout/HorizontalPathTimeline"/>
    <dgm:cxn modelId="{75738389-D281-8042-9119-058908F30C3F}" type="presParOf" srcId="{FD44F477-2974-A84F-A06E-FBF9CA7EEC90}" destId="{0EE7324A-F6A8-AA44-9417-8D8B0CC08127}" srcOrd="1" destOrd="0" presId="urn:microsoft.com/office/officeart/2017/3/layout/HorizontalPathTimeline"/>
    <dgm:cxn modelId="{D63664AC-191D-9F4B-8FD2-71FA4CE79C04}" type="presParOf" srcId="{86268950-32F2-9546-891E-3D3F042CCD75}" destId="{198A3CEF-CE3D-7A4D-9DC4-8F2EC3EDB211}" srcOrd="2" destOrd="0" presId="urn:microsoft.com/office/officeart/2017/3/layout/HorizontalPathTimeline"/>
    <dgm:cxn modelId="{1A5C89EC-CA70-C649-8CCF-8E3ED089DB04}" type="presParOf" srcId="{86268950-32F2-9546-891E-3D3F042CCD75}" destId="{46513F42-7829-0446-8561-DDCFCC987C9C}" srcOrd="3" destOrd="0" presId="urn:microsoft.com/office/officeart/2017/3/layout/HorizontalPathTimeline"/>
    <dgm:cxn modelId="{A80400AA-A19C-5844-803F-453298937180}" type="presParOf" srcId="{86268950-32F2-9546-891E-3D3F042CCD75}" destId="{FB925084-9A02-F641-81BD-9E32657F3340}" srcOrd="4" destOrd="0" presId="urn:microsoft.com/office/officeart/2017/3/layout/HorizontalPathTimeline"/>
    <dgm:cxn modelId="{75A1737F-F71F-5D4D-B0CF-F58B7DD4D0B9}" type="presParOf" srcId="{7474B85C-4533-0949-A71E-39BF0B6EDA46}" destId="{1A973E9B-FEC2-0943-81E5-817BFEA0A692}" srcOrd="5" destOrd="0" presId="urn:microsoft.com/office/officeart/2017/3/layout/HorizontalPathTimeline"/>
    <dgm:cxn modelId="{BC65419B-CEB8-2445-A9DE-057039AC941E}" type="presParOf" srcId="{7474B85C-4533-0949-A71E-39BF0B6EDA46}" destId="{03A9EF54-1DE9-2149-A6B4-F0930BF6F476}" srcOrd="6" destOrd="0" presId="urn:microsoft.com/office/officeart/2017/3/layout/HorizontalPathTimeline"/>
    <dgm:cxn modelId="{F3A10190-EA4E-644B-89B9-C45BD119C0FC}" type="presParOf" srcId="{03A9EF54-1DE9-2149-A6B4-F0930BF6F476}" destId="{FC9BE966-235F-E944-8443-2FB985C79903}" srcOrd="0" destOrd="0" presId="urn:microsoft.com/office/officeart/2017/3/layout/HorizontalPathTimeline"/>
    <dgm:cxn modelId="{431979A5-7E72-D74B-9C6C-A0B833BA10EA}" type="presParOf" srcId="{03A9EF54-1DE9-2149-A6B4-F0930BF6F476}" destId="{58EBCA09-EFDB-C940-A754-D4E0B2E224D1}" srcOrd="1" destOrd="0" presId="urn:microsoft.com/office/officeart/2017/3/layout/HorizontalPathTimeline"/>
    <dgm:cxn modelId="{5B4C8A23-5D9D-4E45-BA35-7B8D99847589}" type="presParOf" srcId="{58EBCA09-EFDB-C940-A754-D4E0B2E224D1}" destId="{3DEA8E25-5075-FD44-AFA3-BEC452C05EC8}" srcOrd="0" destOrd="0" presId="urn:microsoft.com/office/officeart/2017/3/layout/HorizontalPathTimeline"/>
    <dgm:cxn modelId="{21ED74DE-7066-3641-AD38-56AE17B307A2}" type="presParOf" srcId="{58EBCA09-EFDB-C940-A754-D4E0B2E224D1}" destId="{A1577727-643B-494B-83AA-B8DD9B88A546}" srcOrd="1" destOrd="0" presId="urn:microsoft.com/office/officeart/2017/3/layout/HorizontalPathTimeline"/>
    <dgm:cxn modelId="{AB47058D-4C60-E747-BCBC-F3EB8F07C2E8}" type="presParOf" srcId="{03A9EF54-1DE9-2149-A6B4-F0930BF6F476}" destId="{D4DDB2F4-D5F9-C449-BC4F-F5C8BEF6580B}" srcOrd="2" destOrd="0" presId="urn:microsoft.com/office/officeart/2017/3/layout/HorizontalPathTimeline"/>
    <dgm:cxn modelId="{D906CAC5-26C9-3F4F-B48F-879AFD0E4330}" type="presParOf" srcId="{03A9EF54-1DE9-2149-A6B4-F0930BF6F476}" destId="{E9F245D1-E806-7642-8312-A43EFD7C846D}" srcOrd="3" destOrd="0" presId="urn:microsoft.com/office/officeart/2017/3/layout/HorizontalPathTimeline"/>
    <dgm:cxn modelId="{AAF39C29-338A-9340-A88A-83984D3236D6}" type="presParOf" srcId="{03A9EF54-1DE9-2149-A6B4-F0930BF6F476}" destId="{C1E40B67-E5A5-F448-B814-FBAF2AEB13A4}" srcOrd="4" destOrd="0" presId="urn:microsoft.com/office/officeart/2017/3/layout/HorizontalPathTimeline"/>
    <dgm:cxn modelId="{6372C5D4-5BA5-2345-86FF-8EEBD2311BF5}" type="presParOf" srcId="{7474B85C-4533-0949-A71E-39BF0B6EDA46}" destId="{0E234F03-E143-D54A-8770-ACF4A0812ECF}" srcOrd="7" destOrd="0" presId="urn:microsoft.com/office/officeart/2017/3/layout/HorizontalPathTimeline"/>
    <dgm:cxn modelId="{40084CCA-2E92-6D40-84CA-0949C3F04BAC}" type="presParOf" srcId="{7474B85C-4533-0949-A71E-39BF0B6EDA46}" destId="{24BA43C3-3D90-3A42-9136-BF0873F6D598}" srcOrd="8" destOrd="0" presId="urn:microsoft.com/office/officeart/2017/3/layout/HorizontalPathTimeline"/>
    <dgm:cxn modelId="{286799C9-07AC-8043-A811-25453EFDDF3C}" type="presParOf" srcId="{24BA43C3-3D90-3A42-9136-BF0873F6D598}" destId="{51ED5CAD-3D49-BB4D-A4A3-1AF04E919397}" srcOrd="0" destOrd="0" presId="urn:microsoft.com/office/officeart/2017/3/layout/HorizontalPathTimeline"/>
    <dgm:cxn modelId="{04CF82C7-9399-F943-BB45-E4697C0E3CAE}" type="presParOf" srcId="{24BA43C3-3D90-3A42-9136-BF0873F6D598}" destId="{17BF1789-4AF5-A044-946C-7558B8448A54}" srcOrd="1" destOrd="0" presId="urn:microsoft.com/office/officeart/2017/3/layout/HorizontalPathTimeline"/>
    <dgm:cxn modelId="{27DFAA9F-5529-9D4A-BB0D-BB6917179A3E}" type="presParOf" srcId="{17BF1789-4AF5-A044-946C-7558B8448A54}" destId="{9A0FBC9E-8CE7-234B-8379-080F4D41DA12}" srcOrd="0" destOrd="0" presId="urn:microsoft.com/office/officeart/2017/3/layout/HorizontalPathTimeline"/>
    <dgm:cxn modelId="{9F995D61-D5BD-C345-9E05-83497A892375}" type="presParOf" srcId="{17BF1789-4AF5-A044-946C-7558B8448A54}" destId="{1BFA8B50-E9F7-6C43-B3D8-3F11C940BE37}" srcOrd="1" destOrd="0" presId="urn:microsoft.com/office/officeart/2017/3/layout/HorizontalPathTimeline"/>
    <dgm:cxn modelId="{885F4503-C074-994F-9994-F97F67279B43}" type="presParOf" srcId="{24BA43C3-3D90-3A42-9136-BF0873F6D598}" destId="{A172B245-4CE1-864C-A2E1-579D3DF220D0}" srcOrd="2" destOrd="0" presId="urn:microsoft.com/office/officeart/2017/3/layout/HorizontalPathTimeline"/>
    <dgm:cxn modelId="{BD6B11BE-0375-1448-ADB5-4C2337FE075B}" type="presParOf" srcId="{24BA43C3-3D90-3A42-9136-BF0873F6D598}" destId="{30EC1150-D33C-9440-92A1-1961D7DC4DB6}" srcOrd="3" destOrd="0" presId="urn:microsoft.com/office/officeart/2017/3/layout/HorizontalPathTimeline"/>
    <dgm:cxn modelId="{B107351B-F247-3449-8D62-8FA612B54F35}" type="presParOf" srcId="{24BA43C3-3D90-3A42-9136-BF0873F6D598}" destId="{3B656D70-0405-CC4F-8656-73AC1A45CE39}" srcOrd="4" destOrd="0" presId="urn:microsoft.com/office/officeart/2017/3/layout/HorizontalPathTimeline"/>
    <dgm:cxn modelId="{C18B5885-2A41-D344-84F6-7BE2AAE972EA}" type="presParOf" srcId="{7474B85C-4533-0949-A71E-39BF0B6EDA46}" destId="{95C95D61-9CB4-A941-932F-DCD4CDDEB5C3}" srcOrd="9" destOrd="0" presId="urn:microsoft.com/office/officeart/2017/3/layout/HorizontalPathTimeline"/>
    <dgm:cxn modelId="{1917DB75-2EE3-5E4C-AC34-4ACFEE9F7C6B}" type="presParOf" srcId="{7474B85C-4533-0949-A71E-39BF0B6EDA46}" destId="{7956F62E-7B38-114D-84E0-9E3FE26F5014}" srcOrd="10" destOrd="0" presId="urn:microsoft.com/office/officeart/2017/3/layout/HorizontalPathTimeline"/>
    <dgm:cxn modelId="{DFEE531B-9518-C748-9130-535DE92D393D}" type="presParOf" srcId="{7956F62E-7B38-114D-84E0-9E3FE26F5014}" destId="{814C1706-1554-B74D-AE4C-AE8F0F09F6F6}" srcOrd="0" destOrd="0" presId="urn:microsoft.com/office/officeart/2017/3/layout/HorizontalPathTimeline"/>
    <dgm:cxn modelId="{256839D4-B7DB-B248-AB75-19E66A7BEF7B}" type="presParOf" srcId="{7956F62E-7B38-114D-84E0-9E3FE26F5014}" destId="{7CA56708-BCDA-084A-AD3F-66063A86ADA9}" srcOrd="1" destOrd="0" presId="urn:microsoft.com/office/officeart/2017/3/layout/HorizontalPathTimeline"/>
    <dgm:cxn modelId="{758FA7E5-BAC2-5149-9DB4-98308E84A6B1}" type="presParOf" srcId="{7CA56708-BCDA-084A-AD3F-66063A86ADA9}" destId="{1FD2FCCD-CFCE-794F-8885-94AB1410AA79}" srcOrd="0" destOrd="0" presId="urn:microsoft.com/office/officeart/2017/3/layout/HorizontalPathTimeline"/>
    <dgm:cxn modelId="{6CCE2FA8-D124-3744-81FB-8958CC4A4ACC}" type="presParOf" srcId="{7CA56708-BCDA-084A-AD3F-66063A86ADA9}" destId="{4ADA39EB-A9CF-8445-A9A7-E3088C09C29A}" srcOrd="1" destOrd="0" presId="urn:microsoft.com/office/officeart/2017/3/layout/HorizontalPathTimeline"/>
    <dgm:cxn modelId="{C61F3110-31B0-B444-8A9E-716C052F6309}" type="presParOf" srcId="{7956F62E-7B38-114D-84E0-9E3FE26F5014}" destId="{11AA1888-F285-7E4E-B6DB-AE1EBA50DE88}" srcOrd="2" destOrd="0" presId="urn:microsoft.com/office/officeart/2017/3/layout/HorizontalPathTimeline"/>
    <dgm:cxn modelId="{48F2908A-BD0E-9E4C-8BC9-8C9181657B05}" type="presParOf" srcId="{7956F62E-7B38-114D-84E0-9E3FE26F5014}" destId="{0BA313EE-6146-2F43-AF8B-52C7F49234A9}" srcOrd="3" destOrd="0" presId="urn:microsoft.com/office/officeart/2017/3/layout/HorizontalPathTimeline"/>
    <dgm:cxn modelId="{ADF59C99-580E-0C4A-9E3A-D7EB244F69C6}" type="presParOf" srcId="{7956F62E-7B38-114D-84E0-9E3FE26F5014}" destId="{1EA516FD-0F37-5440-8740-2D92A62770E9}" srcOrd="4" destOrd="0" presId="urn:microsoft.com/office/officeart/2017/3/layout/HorizontalPathTimeline"/>
    <dgm:cxn modelId="{CB1BEE39-FD48-9F41-B090-0DD525E42BE3}" type="presParOf" srcId="{7474B85C-4533-0949-A71E-39BF0B6EDA46}" destId="{D99FC1A7-47F3-C843-9118-98F64B070297}" srcOrd="11" destOrd="0" presId="urn:microsoft.com/office/officeart/2017/3/layout/HorizontalPathTimeline"/>
    <dgm:cxn modelId="{440549B1-46C2-DC4F-8163-608B78D5EC73}" type="presParOf" srcId="{7474B85C-4533-0949-A71E-39BF0B6EDA46}" destId="{12DD1E6D-BA24-BA40-8C85-EDBA4755A85B}" srcOrd="12" destOrd="0" presId="urn:microsoft.com/office/officeart/2017/3/layout/HorizontalPathTimeline"/>
    <dgm:cxn modelId="{3EBC4BEE-0D56-5648-82F0-820A2240D5C2}" type="presParOf" srcId="{12DD1E6D-BA24-BA40-8C85-EDBA4755A85B}" destId="{B2F08B55-CDD5-9B4D-A16B-4266EB3E54E4}" srcOrd="0" destOrd="0" presId="urn:microsoft.com/office/officeart/2017/3/layout/HorizontalPathTimeline"/>
    <dgm:cxn modelId="{FF044CEF-1938-884C-8922-33E7E2D1BBCE}" type="presParOf" srcId="{12DD1E6D-BA24-BA40-8C85-EDBA4755A85B}" destId="{EC2B7B0F-5ECF-1B43-8AD1-5532F4E81E58}" srcOrd="1" destOrd="0" presId="urn:microsoft.com/office/officeart/2017/3/layout/HorizontalPathTimeline"/>
    <dgm:cxn modelId="{A71769F6-79F3-1A4A-A1C4-684FD73F8FB5}" type="presParOf" srcId="{EC2B7B0F-5ECF-1B43-8AD1-5532F4E81E58}" destId="{6B9A2C52-284F-4344-837A-3B9D4DE574A1}" srcOrd="0" destOrd="0" presId="urn:microsoft.com/office/officeart/2017/3/layout/HorizontalPathTimeline"/>
    <dgm:cxn modelId="{72648F72-C0F6-A042-98A8-15D66FAA006A}" type="presParOf" srcId="{EC2B7B0F-5ECF-1B43-8AD1-5532F4E81E58}" destId="{26654654-F6E5-C640-9A65-325EEE010758}" srcOrd="1" destOrd="0" presId="urn:microsoft.com/office/officeart/2017/3/layout/HorizontalPathTimeline"/>
    <dgm:cxn modelId="{01BB6E33-D171-BF49-B4DD-A6F5AF35AD6F}" type="presParOf" srcId="{12DD1E6D-BA24-BA40-8C85-EDBA4755A85B}" destId="{2670A7A2-74D1-9F41-B9B1-8BEA40923511}" srcOrd="2" destOrd="0" presId="urn:microsoft.com/office/officeart/2017/3/layout/HorizontalPathTimeline"/>
    <dgm:cxn modelId="{DD78CDA2-D06B-FB4C-8A5A-D6E9750CF30C}" type="presParOf" srcId="{12DD1E6D-BA24-BA40-8C85-EDBA4755A85B}" destId="{0423E8E7-013F-F34A-9001-3C7D456B694D}" srcOrd="3" destOrd="0" presId="urn:microsoft.com/office/officeart/2017/3/layout/HorizontalPathTimeline"/>
    <dgm:cxn modelId="{C637FF09-A173-0F43-A293-8488B60DE2EB}" type="presParOf" srcId="{12DD1E6D-BA24-BA40-8C85-EDBA4755A85B}" destId="{74429E8E-BDAF-174A-B9C7-6522A526BF44}" srcOrd="4" destOrd="0" presId="urn:microsoft.com/office/officeart/2017/3/layout/HorizontalPathTimeline"/>
    <dgm:cxn modelId="{53C209C6-C675-924F-9255-442EA79EF055}" type="presParOf" srcId="{7474B85C-4533-0949-A71E-39BF0B6EDA46}" destId="{8F4C0389-E324-4544-8E69-87679B2F7948}" srcOrd="13" destOrd="0" presId="urn:microsoft.com/office/officeart/2017/3/layout/HorizontalPathTimeline"/>
    <dgm:cxn modelId="{D078D5F6-9873-A24A-8C9F-D2B11D63D8E5}" type="presParOf" srcId="{7474B85C-4533-0949-A71E-39BF0B6EDA46}" destId="{0E785954-3F31-E04B-9A57-AA7DA25FB518}" srcOrd="14" destOrd="0" presId="urn:microsoft.com/office/officeart/2017/3/layout/HorizontalPathTimeline"/>
    <dgm:cxn modelId="{5347E492-B041-7946-A172-D95B3C16D72E}" type="presParOf" srcId="{0E785954-3F31-E04B-9A57-AA7DA25FB518}" destId="{088A9B4E-91D1-D24D-997B-FC0623131908}" srcOrd="0" destOrd="0" presId="urn:microsoft.com/office/officeart/2017/3/layout/HorizontalPathTimeline"/>
    <dgm:cxn modelId="{9191DC77-12AA-2C42-ACD8-47C39AE8FE33}" type="presParOf" srcId="{0E785954-3F31-E04B-9A57-AA7DA25FB518}" destId="{EFBDE91B-3A9C-E049-8337-5537C7202533}" srcOrd="1" destOrd="0" presId="urn:microsoft.com/office/officeart/2017/3/layout/HorizontalPathTimeline"/>
    <dgm:cxn modelId="{20518368-191F-5644-9346-4D6412B0B457}" type="presParOf" srcId="{EFBDE91B-3A9C-E049-8337-5537C7202533}" destId="{ACB6943F-7A01-754B-A7AC-B7C39A437CE1}" srcOrd="0" destOrd="0" presId="urn:microsoft.com/office/officeart/2017/3/layout/HorizontalPathTimeline"/>
    <dgm:cxn modelId="{ADFC6304-A0BC-9E49-8871-6D359D30D6EA}" type="presParOf" srcId="{EFBDE91B-3A9C-E049-8337-5537C7202533}" destId="{9E54A927-17BD-3C46-8BE5-D19B392E5453}" srcOrd="1" destOrd="0" presId="urn:microsoft.com/office/officeart/2017/3/layout/HorizontalPathTimeline"/>
    <dgm:cxn modelId="{F0F317A6-619F-AA44-8769-BD9E623FF6DD}" type="presParOf" srcId="{0E785954-3F31-E04B-9A57-AA7DA25FB518}" destId="{66D35274-BADC-6B47-BC2C-01C766F00438}" srcOrd="2" destOrd="0" presId="urn:microsoft.com/office/officeart/2017/3/layout/HorizontalPathTimeline"/>
    <dgm:cxn modelId="{B840A8AD-D4CC-4C48-BF85-440BF23AB09D}" type="presParOf" srcId="{0E785954-3F31-E04B-9A57-AA7DA25FB518}" destId="{D7D82785-4C54-8D4D-94E5-EB09AB0D92D6}" srcOrd="3" destOrd="0" presId="urn:microsoft.com/office/officeart/2017/3/layout/HorizontalPathTimeline"/>
    <dgm:cxn modelId="{97EFF8F4-8A1C-FA46-AB63-241A9C8A2F3A}" type="presParOf" srcId="{0E785954-3F31-E04B-9A57-AA7DA25FB518}" destId="{C36C3B85-0F0A-9C44-81DE-A9949FB32019}" srcOrd="4" destOrd="0" presId="urn:microsoft.com/office/officeart/2017/3/layout/HorizontalPath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6D2A588-4B21-7C48-A6A3-CE0CD6A86509}" type="doc">
      <dgm:prSet loTypeId="urn:microsoft.com/office/officeart/2005/8/layout/vProcess5" loCatId="process" qsTypeId="urn:microsoft.com/office/officeart/2005/8/quickstyle/simple1" qsCatId="simple" csTypeId="urn:microsoft.com/office/officeart/2005/8/colors/accent1_1" csCatId="accent1"/>
      <dgm:spPr/>
      <dgm:t>
        <a:bodyPr/>
        <a:lstStyle/>
        <a:p>
          <a:endParaRPr lang="en-GB"/>
        </a:p>
      </dgm:t>
    </dgm:pt>
    <dgm:pt modelId="{FB7AE6D8-4101-6942-B545-553F502663CE}">
      <dgm:prSet/>
      <dgm:spPr/>
      <dgm:t>
        <a:bodyPr/>
        <a:lstStyle/>
        <a:p>
          <a:r>
            <a:rPr lang="en-GB" b="1" dirty="0"/>
            <a:t>ccNSO Members Meeting (8 March, TBC)</a:t>
          </a:r>
          <a:endParaRPr lang="en-BE" b="1" dirty="0"/>
        </a:p>
      </dgm:t>
    </dgm:pt>
    <dgm:pt modelId="{069C8189-785E-D94B-96E2-F2EE662479D2}" type="parTrans" cxnId="{B3643526-0CE5-624D-B17C-564584C3AA43}">
      <dgm:prSet/>
      <dgm:spPr/>
      <dgm:t>
        <a:bodyPr/>
        <a:lstStyle/>
        <a:p>
          <a:endParaRPr lang="en-GB"/>
        </a:p>
      </dgm:t>
    </dgm:pt>
    <dgm:pt modelId="{1BF08EAB-3D82-2549-860B-1619DC98FEC9}" type="sibTrans" cxnId="{B3643526-0CE5-624D-B17C-564584C3AA43}">
      <dgm:prSet/>
      <dgm:spPr/>
      <dgm:t>
        <a:bodyPr/>
        <a:lstStyle/>
        <a:p>
          <a:endParaRPr lang="en-GB"/>
        </a:p>
      </dgm:t>
    </dgm:pt>
    <dgm:pt modelId="{56FD7233-662E-1841-AB91-A08D57715B37}">
      <dgm:prSet/>
      <dgm:spPr/>
      <dgm:t>
        <a:bodyPr/>
        <a:lstStyle/>
        <a:p>
          <a:r>
            <a:rPr lang="en-GB" dirty="0"/>
            <a:t>Council and Ad Hoc Group inform the community about the plans and seek feedback</a:t>
          </a:r>
          <a:endParaRPr lang="en-BE" dirty="0"/>
        </a:p>
      </dgm:t>
    </dgm:pt>
    <dgm:pt modelId="{CAFFA0B2-3F09-A345-BFFE-E95DB6592243}" type="parTrans" cxnId="{38D909AD-161D-3144-B519-437F88AB9CB2}">
      <dgm:prSet/>
      <dgm:spPr/>
      <dgm:t>
        <a:bodyPr/>
        <a:lstStyle/>
        <a:p>
          <a:endParaRPr lang="en-GB"/>
        </a:p>
      </dgm:t>
    </dgm:pt>
    <dgm:pt modelId="{DB22A5F5-9EEF-7F43-B509-924613E40399}" type="sibTrans" cxnId="{38D909AD-161D-3144-B519-437F88AB9CB2}">
      <dgm:prSet/>
      <dgm:spPr/>
      <dgm:t>
        <a:bodyPr/>
        <a:lstStyle/>
        <a:p>
          <a:endParaRPr lang="en-GB"/>
        </a:p>
      </dgm:t>
    </dgm:pt>
    <dgm:pt modelId="{F94F19B3-98A3-E445-ADC5-62EAB06926B9}">
      <dgm:prSet/>
      <dgm:spPr/>
      <dgm:t>
        <a:bodyPr/>
        <a:lstStyle/>
        <a:p>
          <a:r>
            <a:rPr lang="en-GB" b="1" dirty="0"/>
            <a:t>ccNSO Council Meeting (10 March, TBC)</a:t>
          </a:r>
          <a:endParaRPr lang="en-BE" b="1" dirty="0"/>
        </a:p>
      </dgm:t>
    </dgm:pt>
    <dgm:pt modelId="{A3DAFCD5-C3DF-E24C-963B-F4D43730AD09}" type="parTrans" cxnId="{7BB4DEDD-F0C8-8240-ABEF-08C623EB6CF3}">
      <dgm:prSet/>
      <dgm:spPr/>
      <dgm:t>
        <a:bodyPr/>
        <a:lstStyle/>
        <a:p>
          <a:endParaRPr lang="en-GB"/>
        </a:p>
      </dgm:t>
    </dgm:pt>
    <dgm:pt modelId="{E84A3CC9-628A-9940-976D-8C295B1CF3D7}" type="sibTrans" cxnId="{7BB4DEDD-F0C8-8240-ABEF-08C623EB6CF3}">
      <dgm:prSet/>
      <dgm:spPr/>
      <dgm:t>
        <a:bodyPr/>
        <a:lstStyle/>
        <a:p>
          <a:endParaRPr lang="en-GB"/>
        </a:p>
      </dgm:t>
    </dgm:pt>
    <dgm:pt modelId="{44E0C0F1-693B-B34A-BA59-080C5F275557}">
      <dgm:prSet/>
      <dgm:spPr/>
      <dgm:t>
        <a:bodyPr/>
        <a:lstStyle/>
        <a:p>
          <a:r>
            <a:rPr lang="en-GB"/>
            <a:t>Council expects to adopt the Roadmap and underlying actions, including a draft of the Terms of Reference for the ccNSO DNS Abuse Oversight Committee</a:t>
          </a:r>
          <a:endParaRPr lang="en-BE"/>
        </a:p>
      </dgm:t>
    </dgm:pt>
    <dgm:pt modelId="{F6B42E39-7D32-FF43-9CB7-3BDEDDDF535B}" type="parTrans" cxnId="{E024DF0B-9726-D649-BFB5-48CC31B7716A}">
      <dgm:prSet/>
      <dgm:spPr/>
      <dgm:t>
        <a:bodyPr/>
        <a:lstStyle/>
        <a:p>
          <a:endParaRPr lang="en-GB"/>
        </a:p>
      </dgm:t>
    </dgm:pt>
    <dgm:pt modelId="{383FEDEE-EA5C-2A4C-96CC-CEDEC7D148E0}" type="sibTrans" cxnId="{E024DF0B-9726-D649-BFB5-48CC31B7716A}">
      <dgm:prSet/>
      <dgm:spPr/>
      <dgm:t>
        <a:bodyPr/>
        <a:lstStyle/>
        <a:p>
          <a:endParaRPr lang="en-GB"/>
        </a:p>
      </dgm:t>
    </dgm:pt>
    <dgm:pt modelId="{5A29F2F6-36D0-AC42-A08C-EB51281D1272}">
      <dgm:prSet/>
      <dgm:spPr/>
      <dgm:t>
        <a:bodyPr/>
        <a:lstStyle/>
        <a:p>
          <a:r>
            <a:rPr lang="en-GB"/>
            <a:t>After adoption of the roadmap by Council, the Ad Hoc Group concludes its work</a:t>
          </a:r>
          <a:br>
            <a:rPr lang="en-GB"/>
          </a:br>
          <a:endParaRPr lang="en-BE"/>
        </a:p>
      </dgm:t>
    </dgm:pt>
    <dgm:pt modelId="{38D889AB-51DA-1F4C-AAFA-32210EC7B460}" type="parTrans" cxnId="{A0581242-3F06-AD4B-8463-B6B5286F5CC8}">
      <dgm:prSet/>
      <dgm:spPr/>
      <dgm:t>
        <a:bodyPr/>
        <a:lstStyle/>
        <a:p>
          <a:endParaRPr lang="en-GB"/>
        </a:p>
      </dgm:t>
    </dgm:pt>
    <dgm:pt modelId="{43187929-3F9E-774C-AEB0-CCF2A114B2A7}" type="sibTrans" cxnId="{A0581242-3F06-AD4B-8463-B6B5286F5CC8}">
      <dgm:prSet/>
      <dgm:spPr/>
      <dgm:t>
        <a:bodyPr/>
        <a:lstStyle/>
        <a:p>
          <a:endParaRPr lang="en-GB"/>
        </a:p>
      </dgm:t>
    </dgm:pt>
    <dgm:pt modelId="{B3F3B6FB-CCF1-0247-81AC-8493EE7332A4}" type="pres">
      <dgm:prSet presAssocID="{06D2A588-4B21-7C48-A6A3-CE0CD6A86509}" presName="outerComposite" presStyleCnt="0">
        <dgm:presLayoutVars>
          <dgm:chMax val="5"/>
          <dgm:dir/>
          <dgm:resizeHandles val="exact"/>
        </dgm:presLayoutVars>
      </dgm:prSet>
      <dgm:spPr/>
    </dgm:pt>
    <dgm:pt modelId="{ABF03842-A9E2-4640-91C9-22EC1A8FBDA3}" type="pres">
      <dgm:prSet presAssocID="{06D2A588-4B21-7C48-A6A3-CE0CD6A86509}" presName="dummyMaxCanvas" presStyleCnt="0">
        <dgm:presLayoutVars/>
      </dgm:prSet>
      <dgm:spPr/>
    </dgm:pt>
    <dgm:pt modelId="{2A801EE1-3C22-904A-A03F-28CB85CFDC94}" type="pres">
      <dgm:prSet presAssocID="{06D2A588-4B21-7C48-A6A3-CE0CD6A86509}" presName="TwoNodes_1" presStyleLbl="node1" presStyleIdx="0" presStyleCnt="2">
        <dgm:presLayoutVars>
          <dgm:bulletEnabled val="1"/>
        </dgm:presLayoutVars>
      </dgm:prSet>
      <dgm:spPr/>
    </dgm:pt>
    <dgm:pt modelId="{C4D7CEF6-AB1E-1548-B90F-114DEE95DD3D}" type="pres">
      <dgm:prSet presAssocID="{06D2A588-4B21-7C48-A6A3-CE0CD6A86509}" presName="TwoNodes_2" presStyleLbl="node1" presStyleIdx="1" presStyleCnt="2">
        <dgm:presLayoutVars>
          <dgm:bulletEnabled val="1"/>
        </dgm:presLayoutVars>
      </dgm:prSet>
      <dgm:spPr/>
    </dgm:pt>
    <dgm:pt modelId="{0B3BD1D5-B4C8-EF4B-AE7D-9F69D4B7F4D4}" type="pres">
      <dgm:prSet presAssocID="{06D2A588-4B21-7C48-A6A3-CE0CD6A86509}" presName="TwoConn_1-2" presStyleLbl="fgAccFollowNode1" presStyleIdx="0" presStyleCnt="1">
        <dgm:presLayoutVars>
          <dgm:bulletEnabled val="1"/>
        </dgm:presLayoutVars>
      </dgm:prSet>
      <dgm:spPr/>
    </dgm:pt>
    <dgm:pt modelId="{E10F5E6D-3E94-794B-B459-D24E17EB1679}" type="pres">
      <dgm:prSet presAssocID="{06D2A588-4B21-7C48-A6A3-CE0CD6A86509}" presName="TwoNodes_1_text" presStyleLbl="node1" presStyleIdx="1" presStyleCnt="2">
        <dgm:presLayoutVars>
          <dgm:bulletEnabled val="1"/>
        </dgm:presLayoutVars>
      </dgm:prSet>
      <dgm:spPr/>
    </dgm:pt>
    <dgm:pt modelId="{A94A2033-FAC3-D549-821F-28E1CF7C4F32}" type="pres">
      <dgm:prSet presAssocID="{06D2A588-4B21-7C48-A6A3-CE0CD6A86509}" presName="TwoNodes_2_text" presStyleLbl="node1" presStyleIdx="1" presStyleCnt="2">
        <dgm:presLayoutVars>
          <dgm:bulletEnabled val="1"/>
        </dgm:presLayoutVars>
      </dgm:prSet>
      <dgm:spPr/>
    </dgm:pt>
  </dgm:ptLst>
  <dgm:cxnLst>
    <dgm:cxn modelId="{CDBC6005-D748-ED48-9E8A-20CEE47E8E7A}" type="presOf" srcId="{1BF08EAB-3D82-2549-860B-1619DC98FEC9}" destId="{0B3BD1D5-B4C8-EF4B-AE7D-9F69D4B7F4D4}" srcOrd="0" destOrd="0" presId="urn:microsoft.com/office/officeart/2005/8/layout/vProcess5"/>
    <dgm:cxn modelId="{12D1BA0B-2C8F-C546-BA3A-B4B5CA7545AD}" type="presOf" srcId="{F94F19B3-98A3-E445-ADC5-62EAB06926B9}" destId="{C4D7CEF6-AB1E-1548-B90F-114DEE95DD3D}" srcOrd="0" destOrd="0" presId="urn:microsoft.com/office/officeart/2005/8/layout/vProcess5"/>
    <dgm:cxn modelId="{E024DF0B-9726-D649-BFB5-48CC31B7716A}" srcId="{F94F19B3-98A3-E445-ADC5-62EAB06926B9}" destId="{44E0C0F1-693B-B34A-BA59-080C5F275557}" srcOrd="0" destOrd="0" parTransId="{F6B42E39-7D32-FF43-9CB7-3BDEDDDF535B}" sibTransId="{383FEDEE-EA5C-2A4C-96CC-CEDEC7D148E0}"/>
    <dgm:cxn modelId="{B3643526-0CE5-624D-B17C-564584C3AA43}" srcId="{06D2A588-4B21-7C48-A6A3-CE0CD6A86509}" destId="{FB7AE6D8-4101-6942-B545-553F502663CE}" srcOrd="0" destOrd="0" parTransId="{069C8189-785E-D94B-96E2-F2EE662479D2}" sibTransId="{1BF08EAB-3D82-2549-860B-1619DC98FEC9}"/>
    <dgm:cxn modelId="{52E26E34-C22B-174C-98B2-FAF5BAC3B587}" type="presOf" srcId="{FB7AE6D8-4101-6942-B545-553F502663CE}" destId="{E10F5E6D-3E94-794B-B459-D24E17EB1679}" srcOrd="1" destOrd="0" presId="urn:microsoft.com/office/officeart/2005/8/layout/vProcess5"/>
    <dgm:cxn modelId="{A0581242-3F06-AD4B-8463-B6B5286F5CC8}" srcId="{F94F19B3-98A3-E445-ADC5-62EAB06926B9}" destId="{5A29F2F6-36D0-AC42-A08C-EB51281D1272}" srcOrd="1" destOrd="0" parTransId="{38D889AB-51DA-1F4C-AAFA-32210EC7B460}" sibTransId="{43187929-3F9E-774C-AEB0-CCF2A114B2A7}"/>
    <dgm:cxn modelId="{711F3B4C-6CCB-F94B-A0B0-EB0BD6A942BA}" type="presOf" srcId="{56FD7233-662E-1841-AB91-A08D57715B37}" destId="{E10F5E6D-3E94-794B-B459-D24E17EB1679}" srcOrd="1" destOrd="1" presId="urn:microsoft.com/office/officeart/2005/8/layout/vProcess5"/>
    <dgm:cxn modelId="{906A7E6F-9A60-2A47-AC2C-BED06D64426B}" type="presOf" srcId="{5A29F2F6-36D0-AC42-A08C-EB51281D1272}" destId="{A94A2033-FAC3-D549-821F-28E1CF7C4F32}" srcOrd="1" destOrd="2" presId="urn:microsoft.com/office/officeart/2005/8/layout/vProcess5"/>
    <dgm:cxn modelId="{8C7CB172-308D-294C-9018-A42C7F6EE826}" type="presOf" srcId="{56FD7233-662E-1841-AB91-A08D57715B37}" destId="{2A801EE1-3C22-904A-A03F-28CB85CFDC94}" srcOrd="0" destOrd="1" presId="urn:microsoft.com/office/officeart/2005/8/layout/vProcess5"/>
    <dgm:cxn modelId="{7E9B2FAA-8C44-8843-B572-5BC9CAB714D0}" type="presOf" srcId="{5A29F2F6-36D0-AC42-A08C-EB51281D1272}" destId="{C4D7CEF6-AB1E-1548-B90F-114DEE95DD3D}" srcOrd="0" destOrd="2" presId="urn:microsoft.com/office/officeart/2005/8/layout/vProcess5"/>
    <dgm:cxn modelId="{38D909AD-161D-3144-B519-437F88AB9CB2}" srcId="{FB7AE6D8-4101-6942-B545-553F502663CE}" destId="{56FD7233-662E-1841-AB91-A08D57715B37}" srcOrd="0" destOrd="0" parTransId="{CAFFA0B2-3F09-A345-BFFE-E95DB6592243}" sibTransId="{DB22A5F5-9EEF-7F43-B509-924613E40399}"/>
    <dgm:cxn modelId="{69C677AD-B457-7241-8775-24635D0C3781}" type="presOf" srcId="{44E0C0F1-693B-B34A-BA59-080C5F275557}" destId="{C4D7CEF6-AB1E-1548-B90F-114DEE95DD3D}" srcOrd="0" destOrd="1" presId="urn:microsoft.com/office/officeart/2005/8/layout/vProcess5"/>
    <dgm:cxn modelId="{A76E0BBD-F553-0A4A-97EF-6212AE19709E}" type="presOf" srcId="{06D2A588-4B21-7C48-A6A3-CE0CD6A86509}" destId="{B3F3B6FB-CCF1-0247-81AC-8493EE7332A4}" srcOrd="0" destOrd="0" presId="urn:microsoft.com/office/officeart/2005/8/layout/vProcess5"/>
    <dgm:cxn modelId="{BB1DDFD5-4ACD-014D-A30D-5BA3FFFA01B8}" type="presOf" srcId="{44E0C0F1-693B-B34A-BA59-080C5F275557}" destId="{A94A2033-FAC3-D549-821F-28E1CF7C4F32}" srcOrd="1" destOrd="1" presId="urn:microsoft.com/office/officeart/2005/8/layout/vProcess5"/>
    <dgm:cxn modelId="{7BB4DEDD-F0C8-8240-ABEF-08C623EB6CF3}" srcId="{06D2A588-4B21-7C48-A6A3-CE0CD6A86509}" destId="{F94F19B3-98A3-E445-ADC5-62EAB06926B9}" srcOrd="1" destOrd="0" parTransId="{A3DAFCD5-C3DF-E24C-963B-F4D43730AD09}" sibTransId="{E84A3CC9-628A-9940-976D-8C295B1CF3D7}"/>
    <dgm:cxn modelId="{3B1FF6DE-1411-5945-8A9E-D0509C30F7E7}" type="presOf" srcId="{F94F19B3-98A3-E445-ADC5-62EAB06926B9}" destId="{A94A2033-FAC3-D549-821F-28E1CF7C4F32}" srcOrd="1" destOrd="0" presId="urn:microsoft.com/office/officeart/2005/8/layout/vProcess5"/>
    <dgm:cxn modelId="{6513F1EA-33E1-2D45-B7FA-C4AEEEFBB077}" type="presOf" srcId="{FB7AE6D8-4101-6942-B545-553F502663CE}" destId="{2A801EE1-3C22-904A-A03F-28CB85CFDC94}" srcOrd="0" destOrd="0" presId="urn:microsoft.com/office/officeart/2005/8/layout/vProcess5"/>
    <dgm:cxn modelId="{0745568A-025A-F14B-B314-CB0F18482141}" type="presParOf" srcId="{B3F3B6FB-CCF1-0247-81AC-8493EE7332A4}" destId="{ABF03842-A9E2-4640-91C9-22EC1A8FBDA3}" srcOrd="0" destOrd="0" presId="urn:microsoft.com/office/officeart/2005/8/layout/vProcess5"/>
    <dgm:cxn modelId="{E3861345-02B0-F64E-935F-6A30CF727591}" type="presParOf" srcId="{B3F3B6FB-CCF1-0247-81AC-8493EE7332A4}" destId="{2A801EE1-3C22-904A-A03F-28CB85CFDC94}" srcOrd="1" destOrd="0" presId="urn:microsoft.com/office/officeart/2005/8/layout/vProcess5"/>
    <dgm:cxn modelId="{95A8EAF6-5C69-4C45-9647-A376F6668DB4}" type="presParOf" srcId="{B3F3B6FB-CCF1-0247-81AC-8493EE7332A4}" destId="{C4D7CEF6-AB1E-1548-B90F-114DEE95DD3D}" srcOrd="2" destOrd="0" presId="urn:microsoft.com/office/officeart/2005/8/layout/vProcess5"/>
    <dgm:cxn modelId="{C4940325-6BDF-BD44-96CB-14B1DC112E78}" type="presParOf" srcId="{B3F3B6FB-CCF1-0247-81AC-8493EE7332A4}" destId="{0B3BD1D5-B4C8-EF4B-AE7D-9F69D4B7F4D4}" srcOrd="3" destOrd="0" presId="urn:microsoft.com/office/officeart/2005/8/layout/vProcess5"/>
    <dgm:cxn modelId="{04047D16-7044-9F47-A143-45A2B88EADB7}" type="presParOf" srcId="{B3F3B6FB-CCF1-0247-81AC-8493EE7332A4}" destId="{E10F5E6D-3E94-794B-B459-D24E17EB1679}" srcOrd="4" destOrd="0" presId="urn:microsoft.com/office/officeart/2005/8/layout/vProcess5"/>
    <dgm:cxn modelId="{B7D183F1-1680-1948-9BD7-24D41BCF293E}" type="presParOf" srcId="{B3F3B6FB-CCF1-0247-81AC-8493EE7332A4}" destId="{A94A2033-FAC3-D549-821F-28E1CF7C4F32}"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46B2E6-BA81-4147-AED1-0D01064210F5}">
      <dsp:nvSpPr>
        <dsp:cNvPr id="0" name=""/>
        <dsp:cNvSpPr/>
      </dsp:nvSpPr>
      <dsp:spPr>
        <a:xfrm>
          <a:off x="6503" y="1844106"/>
          <a:ext cx="2032946" cy="243953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0810" tIns="0" rIns="200810" bIns="330200" numCol="1" spcCol="1270" anchor="t" anchorCtr="0">
          <a:noAutofit/>
        </a:bodyPr>
        <a:lstStyle/>
        <a:p>
          <a:pPr marL="0" lvl="0" indent="0" algn="l" defTabSz="622300">
            <a:lnSpc>
              <a:spcPct val="90000"/>
            </a:lnSpc>
            <a:spcBef>
              <a:spcPct val="0"/>
            </a:spcBef>
            <a:spcAft>
              <a:spcPct val="35000"/>
            </a:spcAft>
            <a:buNone/>
          </a:pPr>
          <a:r>
            <a:rPr lang="en-GB" sz="1400" kern="1200" dirty="0"/>
            <a:t>Summarize the 18 November 2021 ccNSO &amp; DNS Abuse workshop</a:t>
          </a:r>
          <a:endParaRPr lang="en-US" sz="1400" kern="1200" dirty="0"/>
        </a:p>
      </dsp:txBody>
      <dsp:txXfrm>
        <a:off x="6503" y="2819921"/>
        <a:ext cx="2032946" cy="1463721"/>
      </dsp:txXfrm>
    </dsp:sp>
    <dsp:sp modelId="{7205993F-2571-7F45-B9E3-196F2AD35A23}">
      <dsp:nvSpPr>
        <dsp:cNvPr id="0" name=""/>
        <dsp:cNvSpPr/>
      </dsp:nvSpPr>
      <dsp:spPr>
        <a:xfrm>
          <a:off x="6503" y="1844106"/>
          <a:ext cx="2032946" cy="97581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00810" tIns="165100" rIns="200810" bIns="165100" numCol="1" spcCol="1270" anchor="ctr" anchorCtr="0">
          <a:noAutofit/>
        </a:bodyPr>
        <a:lstStyle/>
        <a:p>
          <a:pPr marL="0" lvl="0" indent="0" algn="l" defTabSz="2044700">
            <a:lnSpc>
              <a:spcPct val="90000"/>
            </a:lnSpc>
            <a:spcBef>
              <a:spcPct val="0"/>
            </a:spcBef>
            <a:spcAft>
              <a:spcPct val="35000"/>
            </a:spcAft>
            <a:buNone/>
          </a:pPr>
          <a:r>
            <a:rPr lang="en-US" sz="4600" kern="1200"/>
            <a:t>01</a:t>
          </a:r>
        </a:p>
      </dsp:txBody>
      <dsp:txXfrm>
        <a:off x="6503" y="1844106"/>
        <a:ext cx="2032946" cy="975814"/>
      </dsp:txXfrm>
    </dsp:sp>
    <dsp:sp modelId="{661E6E76-9CA1-EC40-B249-0264F94D66BC}">
      <dsp:nvSpPr>
        <dsp:cNvPr id="0" name=""/>
        <dsp:cNvSpPr/>
      </dsp:nvSpPr>
      <dsp:spPr>
        <a:xfrm>
          <a:off x="2202085" y="1844106"/>
          <a:ext cx="2032946" cy="243953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0810" tIns="0" rIns="200810" bIns="330200" numCol="1" spcCol="1270" anchor="t" anchorCtr="0">
          <a:noAutofit/>
        </a:bodyPr>
        <a:lstStyle/>
        <a:p>
          <a:pPr marL="0" lvl="0" indent="0" algn="l" defTabSz="622300">
            <a:lnSpc>
              <a:spcPct val="90000"/>
            </a:lnSpc>
            <a:spcBef>
              <a:spcPct val="0"/>
            </a:spcBef>
            <a:spcAft>
              <a:spcPct val="35000"/>
            </a:spcAft>
            <a:buNone/>
          </a:pPr>
          <a:r>
            <a:rPr lang="en-GB" sz="1400" kern="1200" dirty="0"/>
            <a:t>Present the summary to the Council and seek feedback</a:t>
          </a:r>
          <a:endParaRPr lang="en-US" sz="1400" kern="1200" dirty="0"/>
        </a:p>
      </dsp:txBody>
      <dsp:txXfrm>
        <a:off x="2202085" y="2819921"/>
        <a:ext cx="2032946" cy="1463721"/>
      </dsp:txXfrm>
    </dsp:sp>
    <dsp:sp modelId="{FA007553-168E-3544-AE21-C9F14C5DCE87}">
      <dsp:nvSpPr>
        <dsp:cNvPr id="0" name=""/>
        <dsp:cNvSpPr/>
      </dsp:nvSpPr>
      <dsp:spPr>
        <a:xfrm>
          <a:off x="2202085" y="1844106"/>
          <a:ext cx="2032946" cy="97581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00810" tIns="165100" rIns="200810" bIns="165100" numCol="1" spcCol="1270" anchor="ctr" anchorCtr="0">
          <a:noAutofit/>
        </a:bodyPr>
        <a:lstStyle/>
        <a:p>
          <a:pPr marL="0" lvl="0" indent="0" algn="l" defTabSz="2044700">
            <a:lnSpc>
              <a:spcPct val="90000"/>
            </a:lnSpc>
            <a:spcBef>
              <a:spcPct val="0"/>
            </a:spcBef>
            <a:spcAft>
              <a:spcPct val="35000"/>
            </a:spcAft>
            <a:buNone/>
          </a:pPr>
          <a:r>
            <a:rPr lang="en-US" sz="4600" kern="1200"/>
            <a:t>02</a:t>
          </a:r>
        </a:p>
      </dsp:txBody>
      <dsp:txXfrm>
        <a:off x="2202085" y="1844106"/>
        <a:ext cx="2032946" cy="975814"/>
      </dsp:txXfrm>
    </dsp:sp>
    <dsp:sp modelId="{BEEF299D-F1A0-B447-9B64-D516AC638575}">
      <dsp:nvSpPr>
        <dsp:cNvPr id="0" name=""/>
        <dsp:cNvSpPr/>
      </dsp:nvSpPr>
      <dsp:spPr>
        <a:xfrm>
          <a:off x="4397668" y="1844106"/>
          <a:ext cx="2032946" cy="243953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0810" tIns="0" rIns="200810" bIns="330200" numCol="1" spcCol="1270" anchor="t" anchorCtr="0">
          <a:noAutofit/>
        </a:bodyPr>
        <a:lstStyle/>
        <a:p>
          <a:pPr marL="0" lvl="0" indent="0" algn="l" defTabSz="622300">
            <a:lnSpc>
              <a:spcPct val="90000"/>
            </a:lnSpc>
            <a:spcBef>
              <a:spcPct val="0"/>
            </a:spcBef>
            <a:spcAft>
              <a:spcPct val="35000"/>
            </a:spcAft>
            <a:buNone/>
          </a:pPr>
          <a:r>
            <a:rPr lang="en-GB" sz="1400" kern="1200" dirty="0"/>
            <a:t>Prepare and detail a roadmap to solidify the envisioned role of the ccNSO in DNS Abuse.</a:t>
          </a:r>
          <a:endParaRPr lang="en-US" sz="1400" kern="1200" dirty="0"/>
        </a:p>
      </dsp:txBody>
      <dsp:txXfrm>
        <a:off x="4397668" y="2819921"/>
        <a:ext cx="2032946" cy="1463721"/>
      </dsp:txXfrm>
    </dsp:sp>
    <dsp:sp modelId="{0A8F0778-D790-074B-9955-B6E40CE45173}">
      <dsp:nvSpPr>
        <dsp:cNvPr id="0" name=""/>
        <dsp:cNvSpPr/>
      </dsp:nvSpPr>
      <dsp:spPr>
        <a:xfrm>
          <a:off x="4397668" y="1844106"/>
          <a:ext cx="2032946" cy="97581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00810" tIns="165100" rIns="200810" bIns="165100" numCol="1" spcCol="1270" anchor="ctr" anchorCtr="0">
          <a:noAutofit/>
        </a:bodyPr>
        <a:lstStyle/>
        <a:p>
          <a:pPr marL="0" lvl="0" indent="0" algn="l" defTabSz="2044700">
            <a:lnSpc>
              <a:spcPct val="90000"/>
            </a:lnSpc>
            <a:spcBef>
              <a:spcPct val="0"/>
            </a:spcBef>
            <a:spcAft>
              <a:spcPct val="35000"/>
            </a:spcAft>
            <a:buNone/>
          </a:pPr>
          <a:r>
            <a:rPr lang="en-US" sz="4600" kern="1200"/>
            <a:t>03</a:t>
          </a:r>
        </a:p>
      </dsp:txBody>
      <dsp:txXfrm>
        <a:off x="4397668" y="1844106"/>
        <a:ext cx="2032946" cy="975814"/>
      </dsp:txXfrm>
    </dsp:sp>
    <dsp:sp modelId="{C03EB7D1-9506-2E43-AA40-B6B7AC5CEB0A}">
      <dsp:nvSpPr>
        <dsp:cNvPr id="0" name=""/>
        <dsp:cNvSpPr/>
      </dsp:nvSpPr>
      <dsp:spPr>
        <a:xfrm>
          <a:off x="6593250" y="1844106"/>
          <a:ext cx="2032946" cy="243953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0810" tIns="0" rIns="200810" bIns="330200" numCol="1" spcCol="1270" anchor="t" anchorCtr="0">
          <a:noAutofit/>
        </a:bodyPr>
        <a:lstStyle/>
        <a:p>
          <a:pPr marL="0" lvl="0" indent="0" algn="l" defTabSz="622300">
            <a:lnSpc>
              <a:spcPct val="90000"/>
            </a:lnSpc>
            <a:spcBef>
              <a:spcPct val="0"/>
            </a:spcBef>
            <a:spcAft>
              <a:spcPct val="35000"/>
            </a:spcAft>
            <a:buNone/>
          </a:pPr>
          <a:r>
            <a:rPr lang="en-GB" sz="1400" kern="1200" dirty="0"/>
            <a:t>Present the first iteration of the roadmap to the ccNSO Council at their January meeting and seek their feed-back. </a:t>
          </a:r>
          <a:endParaRPr lang="en-US" sz="1400" kern="1200" dirty="0"/>
        </a:p>
      </dsp:txBody>
      <dsp:txXfrm>
        <a:off x="6593250" y="2819921"/>
        <a:ext cx="2032946" cy="1463721"/>
      </dsp:txXfrm>
    </dsp:sp>
    <dsp:sp modelId="{C1ABE788-F01A-FC42-A951-09CE78EE3917}">
      <dsp:nvSpPr>
        <dsp:cNvPr id="0" name=""/>
        <dsp:cNvSpPr/>
      </dsp:nvSpPr>
      <dsp:spPr>
        <a:xfrm>
          <a:off x="6593250" y="1844106"/>
          <a:ext cx="2032946" cy="97581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00810" tIns="165100" rIns="200810" bIns="165100" numCol="1" spcCol="1270" anchor="ctr" anchorCtr="0">
          <a:noAutofit/>
        </a:bodyPr>
        <a:lstStyle/>
        <a:p>
          <a:pPr marL="0" lvl="0" indent="0" algn="l" defTabSz="2044700">
            <a:lnSpc>
              <a:spcPct val="90000"/>
            </a:lnSpc>
            <a:spcBef>
              <a:spcPct val="0"/>
            </a:spcBef>
            <a:spcAft>
              <a:spcPct val="35000"/>
            </a:spcAft>
            <a:buNone/>
          </a:pPr>
          <a:r>
            <a:rPr lang="en-US" sz="4600" kern="1200"/>
            <a:t>04</a:t>
          </a:r>
        </a:p>
      </dsp:txBody>
      <dsp:txXfrm>
        <a:off x="6593250" y="1844106"/>
        <a:ext cx="2032946" cy="975814"/>
      </dsp:txXfrm>
    </dsp:sp>
    <dsp:sp modelId="{D7CBADEF-939F-0F4E-A63B-661F3BF117D4}">
      <dsp:nvSpPr>
        <dsp:cNvPr id="0" name=""/>
        <dsp:cNvSpPr/>
      </dsp:nvSpPr>
      <dsp:spPr>
        <a:xfrm>
          <a:off x="8788832" y="1844106"/>
          <a:ext cx="2032946" cy="243953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0810" tIns="0" rIns="200810" bIns="330200" numCol="1" spcCol="1270" anchor="t" anchorCtr="0">
          <a:noAutofit/>
        </a:bodyPr>
        <a:lstStyle/>
        <a:p>
          <a:pPr marL="0" lvl="0" indent="0" algn="l" defTabSz="622300">
            <a:lnSpc>
              <a:spcPct val="90000"/>
            </a:lnSpc>
            <a:spcBef>
              <a:spcPct val="0"/>
            </a:spcBef>
            <a:spcAft>
              <a:spcPct val="35000"/>
            </a:spcAft>
            <a:buNone/>
          </a:pPr>
          <a:r>
            <a:rPr lang="en-GB" sz="1400" kern="1200" dirty="0"/>
            <a:t>Introduce the Roadmap to the community at the ICANN73 meeting and seek their feedback</a:t>
          </a:r>
          <a:endParaRPr lang="en-US" sz="1400" kern="1200" dirty="0"/>
        </a:p>
      </dsp:txBody>
      <dsp:txXfrm>
        <a:off x="8788832" y="2819921"/>
        <a:ext cx="2032946" cy="1463721"/>
      </dsp:txXfrm>
    </dsp:sp>
    <dsp:sp modelId="{951366EC-2A44-6446-B5FF-7798BC7AF107}">
      <dsp:nvSpPr>
        <dsp:cNvPr id="0" name=""/>
        <dsp:cNvSpPr/>
      </dsp:nvSpPr>
      <dsp:spPr>
        <a:xfrm>
          <a:off x="8788832" y="1844106"/>
          <a:ext cx="2032946" cy="97581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00810" tIns="165100" rIns="200810" bIns="165100" numCol="1" spcCol="1270" anchor="ctr" anchorCtr="0">
          <a:noAutofit/>
        </a:bodyPr>
        <a:lstStyle/>
        <a:p>
          <a:pPr marL="0" lvl="0" indent="0" algn="l" defTabSz="2044700">
            <a:lnSpc>
              <a:spcPct val="90000"/>
            </a:lnSpc>
            <a:spcBef>
              <a:spcPct val="0"/>
            </a:spcBef>
            <a:spcAft>
              <a:spcPct val="35000"/>
            </a:spcAft>
            <a:buNone/>
          </a:pPr>
          <a:r>
            <a:rPr lang="en-US" sz="4600" kern="1200"/>
            <a:t>05</a:t>
          </a:r>
        </a:p>
      </dsp:txBody>
      <dsp:txXfrm>
        <a:off x="8788832" y="1844106"/>
        <a:ext cx="2032946" cy="97581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AC916-61FA-6D44-9C9B-0168B480B9B8}">
      <dsp:nvSpPr>
        <dsp:cNvPr id="0" name=""/>
        <dsp:cNvSpPr/>
      </dsp:nvSpPr>
      <dsp:spPr>
        <a:xfrm>
          <a:off x="0" y="2687"/>
          <a:ext cx="6630174"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50CA04-655D-BC4B-A805-C1EB76E823E1}">
      <dsp:nvSpPr>
        <dsp:cNvPr id="0" name=""/>
        <dsp:cNvSpPr/>
      </dsp:nvSpPr>
      <dsp:spPr>
        <a:xfrm>
          <a:off x="0" y="2687"/>
          <a:ext cx="6630174" cy="916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Alejandra Reynoso</a:t>
          </a:r>
          <a:endParaRPr lang="en-US" sz="4200" kern="1200"/>
        </a:p>
      </dsp:txBody>
      <dsp:txXfrm>
        <a:off x="0" y="2687"/>
        <a:ext cx="6630174" cy="916552"/>
      </dsp:txXfrm>
    </dsp:sp>
    <dsp:sp modelId="{C431F809-BD6F-2F41-85E9-80D0D6D13DB5}">
      <dsp:nvSpPr>
        <dsp:cNvPr id="0" name=""/>
        <dsp:cNvSpPr/>
      </dsp:nvSpPr>
      <dsp:spPr>
        <a:xfrm>
          <a:off x="0" y="919239"/>
          <a:ext cx="6630174"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F4801D-8160-C84A-960F-287171B5AE92}">
      <dsp:nvSpPr>
        <dsp:cNvPr id="0" name=""/>
        <dsp:cNvSpPr/>
      </dsp:nvSpPr>
      <dsp:spPr>
        <a:xfrm>
          <a:off x="0" y="919239"/>
          <a:ext cx="6630174" cy="916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David McAuley</a:t>
          </a:r>
          <a:endParaRPr lang="en-US" sz="4200" kern="1200"/>
        </a:p>
      </dsp:txBody>
      <dsp:txXfrm>
        <a:off x="0" y="919239"/>
        <a:ext cx="6630174" cy="916552"/>
      </dsp:txXfrm>
    </dsp:sp>
    <dsp:sp modelId="{F1525D66-485C-7C41-9FC6-161D60314680}">
      <dsp:nvSpPr>
        <dsp:cNvPr id="0" name=""/>
        <dsp:cNvSpPr/>
      </dsp:nvSpPr>
      <dsp:spPr>
        <a:xfrm>
          <a:off x="0" y="1835791"/>
          <a:ext cx="6630174"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34373F-8487-8248-AA83-E9B7201B16E9}">
      <dsp:nvSpPr>
        <dsp:cNvPr id="0" name=""/>
        <dsp:cNvSpPr/>
      </dsp:nvSpPr>
      <dsp:spPr>
        <a:xfrm>
          <a:off x="0" y="1835791"/>
          <a:ext cx="6630174" cy="916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Jordan Carter</a:t>
          </a:r>
          <a:endParaRPr lang="en-US" sz="4200" kern="1200"/>
        </a:p>
      </dsp:txBody>
      <dsp:txXfrm>
        <a:off x="0" y="1835791"/>
        <a:ext cx="6630174" cy="916552"/>
      </dsp:txXfrm>
    </dsp:sp>
    <dsp:sp modelId="{6246B271-6E2C-B24E-99AF-9AEBF273FF00}">
      <dsp:nvSpPr>
        <dsp:cNvPr id="0" name=""/>
        <dsp:cNvSpPr/>
      </dsp:nvSpPr>
      <dsp:spPr>
        <a:xfrm>
          <a:off x="0" y="2752344"/>
          <a:ext cx="6630174"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A6AB26-3D85-F142-996B-D02965CAFAFF}">
      <dsp:nvSpPr>
        <dsp:cNvPr id="0" name=""/>
        <dsp:cNvSpPr/>
      </dsp:nvSpPr>
      <dsp:spPr>
        <a:xfrm>
          <a:off x="0" y="2752344"/>
          <a:ext cx="6630174" cy="916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Nick Wenban-Smith</a:t>
          </a:r>
          <a:endParaRPr lang="en-US" sz="4200" kern="1200"/>
        </a:p>
      </dsp:txBody>
      <dsp:txXfrm>
        <a:off x="0" y="2752344"/>
        <a:ext cx="6630174" cy="916552"/>
      </dsp:txXfrm>
    </dsp:sp>
    <dsp:sp modelId="{2EC97C0A-21F6-5244-A9E3-A2956D8FB456}">
      <dsp:nvSpPr>
        <dsp:cNvPr id="0" name=""/>
        <dsp:cNvSpPr/>
      </dsp:nvSpPr>
      <dsp:spPr>
        <a:xfrm>
          <a:off x="0" y="3668896"/>
          <a:ext cx="6630174"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285EF0-CE9A-1D48-9C01-95041A690E30}">
      <dsp:nvSpPr>
        <dsp:cNvPr id="0" name=""/>
        <dsp:cNvSpPr/>
      </dsp:nvSpPr>
      <dsp:spPr>
        <a:xfrm>
          <a:off x="0" y="3668896"/>
          <a:ext cx="6630174" cy="916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Pablo Rodriguez</a:t>
          </a:r>
          <a:endParaRPr lang="en-US" sz="4200" kern="1200"/>
        </a:p>
      </dsp:txBody>
      <dsp:txXfrm>
        <a:off x="0" y="3668896"/>
        <a:ext cx="6630174" cy="916552"/>
      </dsp:txXfrm>
    </dsp:sp>
    <dsp:sp modelId="{45AF6701-D17C-024C-B772-B5CC3EF5696E}">
      <dsp:nvSpPr>
        <dsp:cNvPr id="0" name=""/>
        <dsp:cNvSpPr/>
      </dsp:nvSpPr>
      <dsp:spPr>
        <a:xfrm>
          <a:off x="0" y="4585448"/>
          <a:ext cx="6630174"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ED0951-B539-A541-A013-D2FE3612D754}">
      <dsp:nvSpPr>
        <dsp:cNvPr id="0" name=""/>
        <dsp:cNvSpPr/>
      </dsp:nvSpPr>
      <dsp:spPr>
        <a:xfrm>
          <a:off x="0" y="4585448"/>
          <a:ext cx="6630174" cy="916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Tatiana Tropina</a:t>
          </a:r>
          <a:endParaRPr lang="en-US" sz="4200" kern="1200"/>
        </a:p>
      </dsp:txBody>
      <dsp:txXfrm>
        <a:off x="0" y="4585448"/>
        <a:ext cx="6630174" cy="9165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87E47-3FAD-3240-8EEE-71A1D12691A2}">
      <dsp:nvSpPr>
        <dsp:cNvPr id="0" name=""/>
        <dsp:cNvSpPr/>
      </dsp:nvSpPr>
      <dsp:spPr>
        <a:xfrm>
          <a:off x="0" y="84068"/>
          <a:ext cx="10515600" cy="95940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b="1" kern="1200" dirty="0"/>
            <a:t>1.Enhance Sharing of Information</a:t>
          </a:r>
          <a:endParaRPr lang="en-US" sz="4000" kern="1200" dirty="0"/>
        </a:p>
      </dsp:txBody>
      <dsp:txXfrm>
        <a:off x="46834" y="130902"/>
        <a:ext cx="10421932" cy="865732"/>
      </dsp:txXfrm>
    </dsp:sp>
    <dsp:sp modelId="{F05836ED-6FC9-614E-9833-DE32CE48FC16}">
      <dsp:nvSpPr>
        <dsp:cNvPr id="0" name=""/>
        <dsp:cNvSpPr/>
      </dsp:nvSpPr>
      <dsp:spPr>
        <a:xfrm>
          <a:off x="0" y="1158668"/>
          <a:ext cx="10515600" cy="95940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b="1" kern="1200" dirty="0"/>
            <a:t>2. Messaging</a:t>
          </a:r>
          <a:endParaRPr lang="en-US" sz="4000" kern="1200" dirty="0"/>
        </a:p>
      </dsp:txBody>
      <dsp:txXfrm>
        <a:off x="46834" y="1205502"/>
        <a:ext cx="10421932" cy="865732"/>
      </dsp:txXfrm>
    </dsp:sp>
    <dsp:sp modelId="{0C2616AB-E7BC-CA43-A84D-FAC7DA902AC2}">
      <dsp:nvSpPr>
        <dsp:cNvPr id="0" name=""/>
        <dsp:cNvSpPr/>
      </dsp:nvSpPr>
      <dsp:spPr>
        <a:xfrm>
          <a:off x="0" y="2233269"/>
          <a:ext cx="10515600" cy="95940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b="1" kern="1200" dirty="0"/>
            <a:t>3. Create DNS Abuse Committee (standing WG)</a:t>
          </a:r>
          <a:endParaRPr lang="en-US" sz="4000" kern="1200" dirty="0"/>
        </a:p>
      </dsp:txBody>
      <dsp:txXfrm>
        <a:off x="46834" y="2280103"/>
        <a:ext cx="10421932" cy="865732"/>
      </dsp:txXfrm>
    </dsp:sp>
    <dsp:sp modelId="{353616C9-2BA0-554A-AA7B-3B0D2B2C6477}">
      <dsp:nvSpPr>
        <dsp:cNvPr id="0" name=""/>
        <dsp:cNvSpPr/>
      </dsp:nvSpPr>
      <dsp:spPr>
        <a:xfrm>
          <a:off x="0" y="3307869"/>
          <a:ext cx="10515600" cy="95940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b="1" kern="1200" dirty="0"/>
            <a:t>4. Metrics</a:t>
          </a:r>
          <a:endParaRPr lang="en-US" sz="4000" kern="1200" dirty="0"/>
        </a:p>
      </dsp:txBody>
      <dsp:txXfrm>
        <a:off x="46834" y="3354703"/>
        <a:ext cx="10421932" cy="8657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BB8B78-A0BD-3140-92F6-BCB438F151CB}">
      <dsp:nvSpPr>
        <dsp:cNvPr id="0" name=""/>
        <dsp:cNvSpPr/>
      </dsp:nvSpPr>
      <dsp:spPr>
        <a:xfrm>
          <a:off x="0" y="373756"/>
          <a:ext cx="10515600" cy="161595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816127" tIns="395732" rIns="816127" bIns="135128" numCol="1" spcCol="1270" anchor="t" anchorCtr="0">
          <a:noAutofit/>
        </a:bodyPr>
        <a:lstStyle/>
        <a:p>
          <a:pPr marL="171450" lvl="1" indent="-171450" algn="l" defTabSz="844550">
            <a:lnSpc>
              <a:spcPct val="90000"/>
            </a:lnSpc>
            <a:spcBef>
              <a:spcPct val="0"/>
            </a:spcBef>
            <a:spcAft>
              <a:spcPct val="15000"/>
            </a:spcAft>
            <a:buChar char="•"/>
          </a:pPr>
          <a:r>
            <a:rPr lang="en-GB" sz="1900" kern="1200" dirty="0"/>
            <a:t>Strengthen the platform function of the ccNSO to continuously share information, for instance via dedicated sessions and/or other channels. Build a repository and point of reference for ccTLDs to access relevant,  reliable, and actionable information on DNS Abuse.</a:t>
          </a:r>
          <a:endParaRPr lang="en-US" sz="1900" kern="1200" dirty="0"/>
        </a:p>
      </dsp:txBody>
      <dsp:txXfrm>
        <a:off x="0" y="373756"/>
        <a:ext cx="10515600" cy="1615950"/>
      </dsp:txXfrm>
    </dsp:sp>
    <dsp:sp modelId="{9C32C047-AD23-FF41-B113-0D298AFE1F5B}">
      <dsp:nvSpPr>
        <dsp:cNvPr id="0" name=""/>
        <dsp:cNvSpPr/>
      </dsp:nvSpPr>
      <dsp:spPr>
        <a:xfrm>
          <a:off x="525780" y="93316"/>
          <a:ext cx="7360920" cy="560880"/>
        </a:xfrm>
        <a:prstGeom prst="roundRect">
          <a:avLst/>
        </a:prstGeom>
        <a:solidFill>
          <a:schemeClr val="accent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44550">
            <a:lnSpc>
              <a:spcPct val="90000"/>
            </a:lnSpc>
            <a:spcBef>
              <a:spcPct val="0"/>
            </a:spcBef>
            <a:spcAft>
              <a:spcPct val="35000"/>
            </a:spcAft>
            <a:buNone/>
          </a:pPr>
          <a:r>
            <a:rPr lang="en-GB" sz="1900" b="1" kern="1200" dirty="0"/>
            <a:t>1. Sharing of Information</a:t>
          </a:r>
          <a:endParaRPr lang="en-US" sz="1900" kern="1200" dirty="0"/>
        </a:p>
      </dsp:txBody>
      <dsp:txXfrm>
        <a:off x="553160" y="120696"/>
        <a:ext cx="7306160" cy="506120"/>
      </dsp:txXfrm>
    </dsp:sp>
    <dsp:sp modelId="{C48A197C-9605-F84D-83F7-9D8C109DB2A9}">
      <dsp:nvSpPr>
        <dsp:cNvPr id="0" name=""/>
        <dsp:cNvSpPr/>
      </dsp:nvSpPr>
      <dsp:spPr>
        <a:xfrm>
          <a:off x="0" y="2372746"/>
          <a:ext cx="10515600" cy="1885275"/>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816127" tIns="395732" rIns="816127" bIns="135128" numCol="1" spcCol="1270" anchor="t" anchorCtr="0">
          <a:noAutofit/>
        </a:bodyPr>
        <a:lstStyle/>
        <a:p>
          <a:pPr marL="171450" lvl="1" indent="-171450" algn="l" defTabSz="844550">
            <a:lnSpc>
              <a:spcPct val="90000"/>
            </a:lnSpc>
            <a:spcBef>
              <a:spcPct val="0"/>
            </a:spcBef>
            <a:spcAft>
              <a:spcPct val="15000"/>
            </a:spcAft>
            <a:buChar char="•"/>
          </a:pPr>
          <a:r>
            <a:rPr lang="en-GB" sz="1900" kern="1200" dirty="0"/>
            <a:t>Identify channels for messaging to be used by the ccNSO and ccTLD community. Develop narratives and a message repository. Messages targeted at various stakeholders: GAC/Governments, GNSO, Other stakeholders (including ICANN org and ALAC) and ccTLD community at large.</a:t>
          </a:r>
          <a:br>
            <a:rPr lang="en-GB" sz="1900" kern="1200" dirty="0"/>
          </a:br>
          <a:endParaRPr lang="en-US" sz="1900" kern="1200" dirty="0"/>
        </a:p>
      </dsp:txBody>
      <dsp:txXfrm>
        <a:off x="0" y="2372746"/>
        <a:ext cx="10515600" cy="1885275"/>
      </dsp:txXfrm>
    </dsp:sp>
    <dsp:sp modelId="{83B0E08C-9A8E-7344-B917-C2923EFB2D29}">
      <dsp:nvSpPr>
        <dsp:cNvPr id="0" name=""/>
        <dsp:cNvSpPr/>
      </dsp:nvSpPr>
      <dsp:spPr>
        <a:xfrm>
          <a:off x="525780" y="2092306"/>
          <a:ext cx="7360920" cy="560880"/>
        </a:xfrm>
        <a:prstGeom prst="roundRect">
          <a:avLst/>
        </a:prstGeom>
        <a:solidFill>
          <a:schemeClr val="accent3"/>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44550">
            <a:lnSpc>
              <a:spcPct val="90000"/>
            </a:lnSpc>
            <a:spcBef>
              <a:spcPct val="0"/>
            </a:spcBef>
            <a:spcAft>
              <a:spcPct val="35000"/>
            </a:spcAft>
            <a:buNone/>
          </a:pPr>
          <a:r>
            <a:rPr lang="en-GB" sz="1900" b="1" kern="1200" dirty="0"/>
            <a:t>2</a:t>
          </a:r>
          <a:r>
            <a:rPr lang="en-GB" sz="1900" kern="1200" dirty="0"/>
            <a:t>. </a:t>
          </a:r>
          <a:r>
            <a:rPr lang="en-GB" sz="1900" b="1" kern="1200" dirty="0"/>
            <a:t>Messaging</a:t>
          </a:r>
          <a:endParaRPr lang="en-US" sz="1900" kern="1200" dirty="0"/>
        </a:p>
      </dsp:txBody>
      <dsp:txXfrm>
        <a:off x="553160" y="2119686"/>
        <a:ext cx="7306160" cy="5061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BB8B78-A0BD-3140-92F6-BCB438F151CB}">
      <dsp:nvSpPr>
        <dsp:cNvPr id="0" name=""/>
        <dsp:cNvSpPr/>
      </dsp:nvSpPr>
      <dsp:spPr>
        <a:xfrm>
          <a:off x="0" y="332919"/>
          <a:ext cx="10515600" cy="2083725"/>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816127" tIns="437388" rIns="816127" bIns="149352" numCol="1" spcCol="1270" anchor="t" anchorCtr="0">
          <a:noAutofit/>
        </a:bodyPr>
        <a:lstStyle/>
        <a:p>
          <a:pPr marL="228600" lvl="1" indent="-228600" algn="l" defTabSz="933450">
            <a:lnSpc>
              <a:spcPct val="90000"/>
            </a:lnSpc>
            <a:spcBef>
              <a:spcPct val="0"/>
            </a:spcBef>
            <a:spcAft>
              <a:spcPct val="15000"/>
            </a:spcAft>
            <a:buChar char="•"/>
          </a:pPr>
          <a:r>
            <a:rPr lang="en-GB" sz="2100" kern="1200" dirty="0"/>
            <a:t>The TLD-Ops committee is a model to be used to build a (cc)TLD DNS ABUSE Oversight committee. The model would include an email list, with voluntary subscription of ccTLD reps to exchange information/incidents (alerts) and/or background information. The model also foresees the creation of a steering committee, with liaisons from ICANN and other relevant groups.</a:t>
          </a:r>
        </a:p>
      </dsp:txBody>
      <dsp:txXfrm>
        <a:off x="0" y="332919"/>
        <a:ext cx="10515600" cy="2083725"/>
      </dsp:txXfrm>
    </dsp:sp>
    <dsp:sp modelId="{9C32C047-AD23-FF41-B113-0D298AFE1F5B}">
      <dsp:nvSpPr>
        <dsp:cNvPr id="0" name=""/>
        <dsp:cNvSpPr/>
      </dsp:nvSpPr>
      <dsp:spPr>
        <a:xfrm>
          <a:off x="525780" y="22959"/>
          <a:ext cx="7360920" cy="619920"/>
        </a:xfrm>
        <a:prstGeom prst="roundRect">
          <a:avLst/>
        </a:prstGeom>
        <a:solidFill>
          <a:schemeClr val="accent4"/>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933450">
            <a:lnSpc>
              <a:spcPct val="90000"/>
            </a:lnSpc>
            <a:spcBef>
              <a:spcPct val="0"/>
            </a:spcBef>
            <a:spcAft>
              <a:spcPct val="35000"/>
            </a:spcAft>
            <a:buNone/>
          </a:pPr>
          <a:r>
            <a:rPr lang="en-GB" sz="2100" b="1" kern="1200" dirty="0"/>
            <a:t>3. DNS Abuse committee</a:t>
          </a:r>
          <a:endParaRPr lang="en-US" sz="2100" kern="1200" dirty="0"/>
        </a:p>
      </dsp:txBody>
      <dsp:txXfrm>
        <a:off x="556042" y="53221"/>
        <a:ext cx="7300396" cy="559396"/>
      </dsp:txXfrm>
    </dsp:sp>
    <dsp:sp modelId="{52D225BF-4E62-DC44-AA6E-5A5A153E46E2}">
      <dsp:nvSpPr>
        <dsp:cNvPr id="0" name=""/>
        <dsp:cNvSpPr/>
      </dsp:nvSpPr>
      <dsp:spPr>
        <a:xfrm>
          <a:off x="0" y="2840004"/>
          <a:ext cx="10515600" cy="1488374"/>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816127" tIns="437388" rIns="816127" bIns="149352" numCol="1" spcCol="1270" anchor="t" anchorCtr="0">
          <a:noAutofit/>
        </a:bodyPr>
        <a:lstStyle/>
        <a:p>
          <a:pPr marL="228600" lvl="1" indent="-228600" algn="l" defTabSz="933450">
            <a:lnSpc>
              <a:spcPct val="90000"/>
            </a:lnSpc>
            <a:spcBef>
              <a:spcPct val="0"/>
            </a:spcBef>
            <a:spcAft>
              <a:spcPct val="15000"/>
            </a:spcAft>
            <a:buChar char="•"/>
          </a:pPr>
          <a:r>
            <a:rPr lang="en-GB" sz="2100" kern="1200" dirty="0"/>
            <a:t>Create an overview of existing metrics. Invite ccTLDs to share metrics (directly, through DAAR or in any other way). Inform the ccTLD community about DAAR. Possibly commission a study. </a:t>
          </a:r>
        </a:p>
      </dsp:txBody>
      <dsp:txXfrm>
        <a:off x="0" y="2840004"/>
        <a:ext cx="10515600" cy="1488374"/>
      </dsp:txXfrm>
    </dsp:sp>
    <dsp:sp modelId="{55A9EB30-8C40-D64A-B3AA-92ABB1740240}">
      <dsp:nvSpPr>
        <dsp:cNvPr id="0" name=""/>
        <dsp:cNvSpPr/>
      </dsp:nvSpPr>
      <dsp:spPr>
        <a:xfrm>
          <a:off x="525780" y="2530044"/>
          <a:ext cx="7360920" cy="61992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933450">
            <a:lnSpc>
              <a:spcPct val="90000"/>
            </a:lnSpc>
            <a:spcBef>
              <a:spcPct val="0"/>
            </a:spcBef>
            <a:spcAft>
              <a:spcPct val="35000"/>
            </a:spcAft>
            <a:buNone/>
          </a:pPr>
          <a:r>
            <a:rPr lang="en-GB" sz="2100" b="1" kern="1200"/>
            <a:t>4. Metrics</a:t>
          </a:r>
          <a:endParaRPr lang="en-GB" sz="2100" b="1" kern="1200" dirty="0"/>
        </a:p>
      </dsp:txBody>
      <dsp:txXfrm>
        <a:off x="556042" y="2560306"/>
        <a:ext cx="7300396" cy="5593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3CE032-4C6E-5548-8DBC-6EA101360B5B}">
      <dsp:nvSpPr>
        <dsp:cNvPr id="0" name=""/>
        <dsp:cNvSpPr/>
      </dsp:nvSpPr>
      <dsp:spPr>
        <a:xfrm>
          <a:off x="3286" y="187969"/>
          <a:ext cx="3203971" cy="7200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500" kern="1200" dirty="0"/>
            <a:t>What? </a:t>
          </a:r>
          <a:endParaRPr lang="en-US" sz="2500" kern="1200" dirty="0"/>
        </a:p>
      </dsp:txBody>
      <dsp:txXfrm>
        <a:off x="3286" y="187969"/>
        <a:ext cx="3203971" cy="720000"/>
      </dsp:txXfrm>
    </dsp:sp>
    <dsp:sp modelId="{A523174A-86F4-7849-BEB4-0F9F98E68789}">
      <dsp:nvSpPr>
        <dsp:cNvPr id="0" name=""/>
        <dsp:cNvSpPr/>
      </dsp:nvSpPr>
      <dsp:spPr>
        <a:xfrm>
          <a:off x="3286" y="907969"/>
          <a:ext cx="3203971" cy="3255398"/>
        </a:xfrm>
        <a:prstGeom prst="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GB" sz="2500" kern="1200" dirty="0"/>
            <a:t>Created in March 2022, based on the TLD-OPS concept: a ccTLD community mailing list on a narrow topic, with oversight by a committee</a:t>
          </a:r>
          <a:endParaRPr lang="en-US" sz="2500" kern="1200" dirty="0"/>
        </a:p>
      </dsp:txBody>
      <dsp:txXfrm>
        <a:off x="3286" y="907969"/>
        <a:ext cx="3203971" cy="3255398"/>
      </dsp:txXfrm>
    </dsp:sp>
    <dsp:sp modelId="{22174927-CDB9-4A4F-AFE1-F66F206AFD64}">
      <dsp:nvSpPr>
        <dsp:cNvPr id="0" name=""/>
        <dsp:cNvSpPr/>
      </dsp:nvSpPr>
      <dsp:spPr>
        <a:xfrm>
          <a:off x="3655814" y="187969"/>
          <a:ext cx="3203971" cy="7200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500" kern="1200"/>
            <a:t>Who?</a:t>
          </a:r>
          <a:endParaRPr lang="en-US" sz="2500" kern="1200"/>
        </a:p>
      </dsp:txBody>
      <dsp:txXfrm>
        <a:off x="3655814" y="187969"/>
        <a:ext cx="3203971" cy="720000"/>
      </dsp:txXfrm>
    </dsp:sp>
    <dsp:sp modelId="{3B40692E-7712-0746-B30A-49552A3A2B4D}">
      <dsp:nvSpPr>
        <dsp:cNvPr id="0" name=""/>
        <dsp:cNvSpPr/>
      </dsp:nvSpPr>
      <dsp:spPr>
        <a:xfrm>
          <a:off x="3655814" y="907969"/>
          <a:ext cx="3203971" cy="3255398"/>
        </a:xfrm>
        <a:prstGeom prst="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GB" sz="2500" kern="1200"/>
            <a:t>ccTLD representatives (members and non-members alike)</a:t>
          </a:r>
          <a:endParaRPr lang="en-US" sz="2500" kern="1200"/>
        </a:p>
        <a:p>
          <a:pPr marL="228600" lvl="1" indent="-228600" algn="l" defTabSz="1111250">
            <a:lnSpc>
              <a:spcPct val="90000"/>
            </a:lnSpc>
            <a:spcBef>
              <a:spcPct val="0"/>
            </a:spcBef>
            <a:spcAft>
              <a:spcPct val="15000"/>
            </a:spcAft>
            <a:buChar char="•"/>
          </a:pPr>
          <a:r>
            <a:rPr lang="en-GB" sz="2500" kern="1200"/>
            <a:t>Liaisons (from other parts within ICANN, including ICANN org)</a:t>
          </a:r>
          <a:endParaRPr lang="en-US" sz="2500" kern="1200"/>
        </a:p>
      </dsp:txBody>
      <dsp:txXfrm>
        <a:off x="3655814" y="907969"/>
        <a:ext cx="3203971" cy="3255398"/>
      </dsp:txXfrm>
    </dsp:sp>
    <dsp:sp modelId="{31E5B367-B6B9-5045-A5CF-C983B6AFC55D}">
      <dsp:nvSpPr>
        <dsp:cNvPr id="0" name=""/>
        <dsp:cNvSpPr/>
      </dsp:nvSpPr>
      <dsp:spPr>
        <a:xfrm>
          <a:off x="7308342" y="187969"/>
          <a:ext cx="3203971" cy="7200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500" kern="1200"/>
            <a:t>How? </a:t>
          </a:r>
          <a:endParaRPr lang="en-US" sz="2500" kern="1200"/>
        </a:p>
      </dsp:txBody>
      <dsp:txXfrm>
        <a:off x="7308342" y="187969"/>
        <a:ext cx="3203971" cy="720000"/>
      </dsp:txXfrm>
    </dsp:sp>
    <dsp:sp modelId="{1F6F0083-3C6D-0747-B13C-32F04AE64854}">
      <dsp:nvSpPr>
        <dsp:cNvPr id="0" name=""/>
        <dsp:cNvSpPr/>
      </dsp:nvSpPr>
      <dsp:spPr>
        <a:xfrm>
          <a:off x="7308342" y="907969"/>
          <a:ext cx="3203971" cy="3255398"/>
        </a:xfrm>
        <a:prstGeom prst="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GB" sz="2500" kern="1200"/>
            <a:t>the ccTLD DNS Abuse mailing list daily operation</a:t>
          </a:r>
          <a:endParaRPr lang="en-US" sz="2500" kern="1200"/>
        </a:p>
        <a:p>
          <a:pPr marL="228600" lvl="1" indent="-228600" algn="l" defTabSz="1111250">
            <a:lnSpc>
              <a:spcPct val="90000"/>
            </a:lnSpc>
            <a:spcBef>
              <a:spcPct val="0"/>
            </a:spcBef>
            <a:spcAft>
              <a:spcPct val="15000"/>
            </a:spcAft>
            <a:buChar char="•"/>
          </a:pPr>
          <a:r>
            <a:rPr lang="en-GB" sz="2500" kern="1200"/>
            <a:t>the further development of the ccNSO &amp; DNS Abuse ecosystem and related approaches</a:t>
          </a:r>
          <a:endParaRPr lang="en-US" sz="2500" kern="1200"/>
        </a:p>
      </dsp:txBody>
      <dsp:txXfrm>
        <a:off x="7308342" y="907969"/>
        <a:ext cx="3203971" cy="325539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CF928F-D0B1-AA4C-A03C-68C9E3F9B368}">
      <dsp:nvSpPr>
        <dsp:cNvPr id="0" name=""/>
        <dsp:cNvSpPr/>
      </dsp:nvSpPr>
      <dsp:spPr>
        <a:xfrm>
          <a:off x="0" y="251934"/>
          <a:ext cx="9465564" cy="31185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34633" tIns="312420" rIns="734633" bIns="106680" numCol="1" spcCol="1270" anchor="t" anchorCtr="0">
          <a:noAutofit/>
        </a:bodyPr>
        <a:lstStyle/>
        <a:p>
          <a:pPr marL="114300" lvl="1" indent="-114300" algn="l" defTabSz="666750">
            <a:lnSpc>
              <a:spcPct val="90000"/>
            </a:lnSpc>
            <a:spcBef>
              <a:spcPct val="0"/>
            </a:spcBef>
            <a:spcAft>
              <a:spcPct val="15000"/>
            </a:spcAft>
            <a:buChar char="•"/>
          </a:pPr>
          <a:r>
            <a:rPr lang="en-GB" sz="1500" kern="1200"/>
            <a:t>ICANN73: Council explains the plan to the community, and seeks feedback</a:t>
          </a:r>
          <a:endParaRPr lang="en-US" sz="1500" kern="1200"/>
        </a:p>
        <a:p>
          <a:pPr marL="114300" lvl="1" indent="-114300" algn="l" defTabSz="666750">
            <a:lnSpc>
              <a:spcPct val="90000"/>
            </a:lnSpc>
            <a:spcBef>
              <a:spcPct val="0"/>
            </a:spcBef>
            <a:spcAft>
              <a:spcPct val="15000"/>
            </a:spcAft>
            <a:buChar char="•"/>
          </a:pPr>
          <a:r>
            <a:rPr lang="en-GB" sz="1500" kern="1200"/>
            <a:t>Post ICANN73: Council creates the ccNSO DNS Abuse Oversight Committee (DAOC)</a:t>
          </a:r>
          <a:endParaRPr lang="en-US" sz="1500" kern="1200"/>
        </a:p>
        <a:p>
          <a:pPr marL="228600" lvl="2" indent="-114300" algn="l" defTabSz="666750">
            <a:lnSpc>
              <a:spcPct val="90000"/>
            </a:lnSpc>
            <a:spcBef>
              <a:spcPct val="0"/>
            </a:spcBef>
            <a:spcAft>
              <a:spcPct val="15000"/>
            </a:spcAft>
            <a:buChar char="•"/>
          </a:pPr>
          <a:r>
            <a:rPr lang="en-US" sz="1500" kern="1200"/>
            <a:t>    Council adopts ToR at ICANN73 and then appoints members to DOAC, following a call for volunteers </a:t>
          </a:r>
        </a:p>
        <a:p>
          <a:pPr marL="114300" lvl="1" indent="-114300" algn="l" defTabSz="666750">
            <a:lnSpc>
              <a:spcPct val="90000"/>
            </a:lnSpc>
            <a:spcBef>
              <a:spcPct val="0"/>
            </a:spcBef>
            <a:spcAft>
              <a:spcPct val="15000"/>
            </a:spcAft>
            <a:buChar char="•"/>
          </a:pPr>
          <a:r>
            <a:rPr lang="en-US" sz="1500" kern="1200" dirty="0"/>
            <a:t>Post ICANN73: DOAC starts its work</a:t>
          </a:r>
        </a:p>
        <a:p>
          <a:pPr marL="228600" lvl="2" indent="-114300" algn="l" defTabSz="666750">
            <a:lnSpc>
              <a:spcPct val="90000"/>
            </a:lnSpc>
            <a:spcBef>
              <a:spcPct val="0"/>
            </a:spcBef>
            <a:spcAft>
              <a:spcPct val="15000"/>
            </a:spcAft>
            <a:buChar char="•"/>
          </a:pPr>
          <a:r>
            <a:rPr lang="en-US" sz="1500" kern="1200"/>
            <a:t>    Prepares messaging</a:t>
          </a:r>
        </a:p>
        <a:p>
          <a:pPr marL="228600" lvl="2" indent="-114300" algn="l" defTabSz="666750">
            <a:lnSpc>
              <a:spcPct val="90000"/>
            </a:lnSpc>
            <a:spcBef>
              <a:spcPct val="0"/>
            </a:spcBef>
            <a:spcAft>
              <a:spcPct val="15000"/>
            </a:spcAft>
            <a:buChar char="•"/>
          </a:pPr>
          <a:r>
            <a:rPr lang="en-US" sz="1500" kern="1200"/>
            <a:t>    Liaises and collaborates with other groups within ICANN as well as ICANN org</a:t>
          </a:r>
        </a:p>
        <a:p>
          <a:pPr marL="228600" lvl="2" indent="-114300" algn="l" defTabSz="666750">
            <a:lnSpc>
              <a:spcPct val="90000"/>
            </a:lnSpc>
            <a:spcBef>
              <a:spcPct val="0"/>
            </a:spcBef>
            <a:spcAft>
              <a:spcPct val="15000"/>
            </a:spcAft>
            <a:buChar char="•"/>
          </a:pPr>
          <a:r>
            <a:rPr lang="en-US" sz="1500" kern="1200"/>
            <a:t>    Creates an alert mailing list and invites ccTLDs to subscribe</a:t>
          </a:r>
        </a:p>
        <a:p>
          <a:pPr marL="228600" lvl="2" indent="-114300" algn="l" defTabSz="666750">
            <a:lnSpc>
              <a:spcPct val="90000"/>
            </a:lnSpc>
            <a:spcBef>
              <a:spcPct val="0"/>
            </a:spcBef>
            <a:spcAft>
              <a:spcPct val="15000"/>
            </a:spcAft>
            <a:buChar char="•"/>
          </a:pPr>
          <a:r>
            <a:rPr lang="en-US" sz="1500" kern="1200"/>
            <a:t>    Creates a repository (information, practices, etc.)</a:t>
          </a:r>
        </a:p>
        <a:p>
          <a:pPr marL="114300" lvl="1" indent="-114300" algn="l" defTabSz="666750">
            <a:lnSpc>
              <a:spcPct val="90000"/>
            </a:lnSpc>
            <a:spcBef>
              <a:spcPct val="0"/>
            </a:spcBef>
            <a:spcAft>
              <a:spcPct val="15000"/>
            </a:spcAft>
            <a:buChar char="•"/>
          </a:pPr>
          <a:r>
            <a:rPr lang="en-US" sz="1500" kern="1200"/>
            <a:t>ICANN74</a:t>
          </a:r>
        </a:p>
        <a:p>
          <a:pPr marL="228600" lvl="2" indent="-114300" algn="l" defTabSz="666750">
            <a:lnSpc>
              <a:spcPct val="90000"/>
            </a:lnSpc>
            <a:spcBef>
              <a:spcPct val="0"/>
            </a:spcBef>
            <a:spcAft>
              <a:spcPct val="15000"/>
            </a:spcAft>
            <a:buChar char="•"/>
          </a:pPr>
          <a:r>
            <a:rPr lang="en-GB" sz="1500" kern="1200"/>
            <a:t>    DOAC strengthens the ccNSO platform through MPC, Tech WG</a:t>
          </a:r>
          <a:endParaRPr lang="en-US" sz="1500" kern="1200"/>
        </a:p>
      </dsp:txBody>
      <dsp:txXfrm>
        <a:off x="0" y="251934"/>
        <a:ext cx="9465564" cy="3118500"/>
      </dsp:txXfrm>
    </dsp:sp>
    <dsp:sp modelId="{AE4697A3-1F52-1748-8952-5809A328248B}">
      <dsp:nvSpPr>
        <dsp:cNvPr id="0" name=""/>
        <dsp:cNvSpPr/>
      </dsp:nvSpPr>
      <dsp:spPr>
        <a:xfrm>
          <a:off x="473278" y="30534"/>
          <a:ext cx="6625894" cy="4428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50443" tIns="0" rIns="250443" bIns="0" numCol="1" spcCol="1270" anchor="ctr" anchorCtr="0">
          <a:noAutofit/>
        </a:bodyPr>
        <a:lstStyle/>
        <a:p>
          <a:pPr marL="0" lvl="0" indent="0" algn="l" defTabSz="666750">
            <a:lnSpc>
              <a:spcPct val="90000"/>
            </a:lnSpc>
            <a:spcBef>
              <a:spcPct val="0"/>
            </a:spcBef>
            <a:spcAft>
              <a:spcPct val="35000"/>
            </a:spcAft>
            <a:buNone/>
          </a:pPr>
          <a:r>
            <a:rPr lang="en-GB" sz="1500" kern="1200"/>
            <a:t>First Phase (January 2022 - ICANN74, June 2022)</a:t>
          </a:r>
          <a:endParaRPr lang="en-US" sz="1500" kern="1200"/>
        </a:p>
      </dsp:txBody>
      <dsp:txXfrm>
        <a:off x="494894" y="52150"/>
        <a:ext cx="6582662" cy="39956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7F888-2FC6-534E-BF6D-D1603A5F7710}">
      <dsp:nvSpPr>
        <dsp:cNvPr id="0" name=""/>
        <dsp:cNvSpPr/>
      </dsp:nvSpPr>
      <dsp:spPr>
        <a:xfrm>
          <a:off x="0" y="307196"/>
          <a:ext cx="10515600" cy="16065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312420" rIns="816127" bIns="106680" numCol="1" spcCol="1270" anchor="t" anchorCtr="0">
          <a:noAutofit/>
        </a:bodyPr>
        <a:lstStyle/>
        <a:p>
          <a:pPr marL="114300" lvl="1" indent="-114300" algn="l" defTabSz="666750">
            <a:lnSpc>
              <a:spcPct val="90000"/>
            </a:lnSpc>
            <a:spcBef>
              <a:spcPct val="0"/>
            </a:spcBef>
            <a:spcAft>
              <a:spcPct val="15000"/>
            </a:spcAft>
            <a:buChar char="•"/>
          </a:pPr>
          <a:r>
            <a:rPr lang="en-GB" sz="1500" kern="1200"/>
            <a:t>Ongoing activities by DOAC</a:t>
          </a:r>
          <a:endParaRPr lang="en-US" sz="1500" kern="1200"/>
        </a:p>
        <a:p>
          <a:pPr marL="228600" lvl="2" indent="-114300" algn="l" defTabSz="666750">
            <a:lnSpc>
              <a:spcPct val="90000"/>
            </a:lnSpc>
            <a:spcBef>
              <a:spcPct val="0"/>
            </a:spcBef>
            <a:spcAft>
              <a:spcPct val="15000"/>
            </a:spcAft>
            <a:buChar char="•"/>
          </a:pPr>
          <a:r>
            <a:rPr lang="en-US" sz="1500" kern="1200"/>
            <a:t>    DOAC executes on its messaging</a:t>
          </a:r>
        </a:p>
        <a:p>
          <a:pPr marL="228600" lvl="2" indent="-114300" algn="l" defTabSz="666750">
            <a:lnSpc>
              <a:spcPct val="90000"/>
            </a:lnSpc>
            <a:spcBef>
              <a:spcPct val="0"/>
            </a:spcBef>
            <a:spcAft>
              <a:spcPct val="15000"/>
            </a:spcAft>
            <a:buChar char="•"/>
          </a:pPr>
          <a:r>
            <a:rPr lang="en-GB" sz="1500" kern="1200"/>
            <a:t>    DOAC continues to liaise and collaborate </a:t>
          </a:r>
          <a:r>
            <a:rPr lang="en-US" sz="1500" kern="1200"/>
            <a:t>with other groups within ICANN as well as ICANN org</a:t>
          </a:r>
        </a:p>
        <a:p>
          <a:pPr marL="228600" lvl="2" indent="-114300" algn="l" defTabSz="666750">
            <a:lnSpc>
              <a:spcPct val="90000"/>
            </a:lnSpc>
            <a:spcBef>
              <a:spcPct val="0"/>
            </a:spcBef>
            <a:spcAft>
              <a:spcPct val="15000"/>
            </a:spcAft>
            <a:buChar char="•"/>
          </a:pPr>
          <a:r>
            <a:rPr lang="en-GB" sz="1500" kern="1200" dirty="0"/>
            <a:t>    DOAC maintains the alert mailing list builds metrics</a:t>
          </a:r>
          <a:endParaRPr lang="en-US" sz="1500" kern="1200" dirty="0"/>
        </a:p>
        <a:p>
          <a:pPr marL="228600" lvl="2" indent="-114300" algn="l" defTabSz="666750">
            <a:lnSpc>
              <a:spcPct val="90000"/>
            </a:lnSpc>
            <a:spcBef>
              <a:spcPct val="0"/>
            </a:spcBef>
            <a:spcAft>
              <a:spcPct val="15000"/>
            </a:spcAft>
            <a:buChar char="•"/>
          </a:pPr>
          <a:r>
            <a:rPr lang="en-US" sz="1500" kern="1200"/>
            <a:t>    </a:t>
          </a:r>
          <a:r>
            <a:rPr lang="en-GB" sz="1500" kern="1200"/>
            <a:t>DOAC further expands its repository</a:t>
          </a:r>
          <a:endParaRPr lang="en-US" sz="1500" kern="1200"/>
        </a:p>
      </dsp:txBody>
      <dsp:txXfrm>
        <a:off x="0" y="307196"/>
        <a:ext cx="10515600" cy="1606500"/>
      </dsp:txXfrm>
    </dsp:sp>
    <dsp:sp modelId="{E802DD9C-CFF7-7A40-8FA0-818812C55C37}">
      <dsp:nvSpPr>
        <dsp:cNvPr id="0" name=""/>
        <dsp:cNvSpPr/>
      </dsp:nvSpPr>
      <dsp:spPr>
        <a:xfrm>
          <a:off x="525780" y="85796"/>
          <a:ext cx="7360920" cy="442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en-GB" sz="1500" kern="1200"/>
            <a:t>Second Phase (post ICANN74, June 2022 - ICANN75, September 2022)</a:t>
          </a:r>
          <a:endParaRPr lang="en-US" sz="1500" kern="1200"/>
        </a:p>
      </dsp:txBody>
      <dsp:txXfrm>
        <a:off x="547396" y="107412"/>
        <a:ext cx="7317688" cy="399568"/>
      </dsp:txXfrm>
    </dsp:sp>
    <dsp:sp modelId="{59B272E4-3203-BE40-9213-C9564DE0AF35}">
      <dsp:nvSpPr>
        <dsp:cNvPr id="0" name=""/>
        <dsp:cNvSpPr/>
      </dsp:nvSpPr>
      <dsp:spPr>
        <a:xfrm>
          <a:off x="0" y="2216097"/>
          <a:ext cx="10515600" cy="87412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312420" rIns="816127"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a:t>Ongoing DOAC activities continued</a:t>
          </a:r>
        </a:p>
        <a:p>
          <a:pPr marL="114300" lvl="1" indent="-114300" algn="l" defTabSz="666750">
            <a:lnSpc>
              <a:spcPct val="90000"/>
            </a:lnSpc>
            <a:spcBef>
              <a:spcPct val="0"/>
            </a:spcBef>
            <a:spcAft>
              <a:spcPct val="15000"/>
            </a:spcAft>
            <a:buChar char="•"/>
          </a:pPr>
          <a:r>
            <a:rPr lang="en-GB" sz="1500" kern="1200"/>
            <a:t>DOAC develops and/or documents Best Practices</a:t>
          </a:r>
          <a:endParaRPr lang="en-US" sz="1500" kern="1200"/>
        </a:p>
      </dsp:txBody>
      <dsp:txXfrm>
        <a:off x="0" y="2216097"/>
        <a:ext cx="10515600" cy="874125"/>
      </dsp:txXfrm>
    </dsp:sp>
    <dsp:sp modelId="{54E2F257-CC68-B746-8C79-62A15A9E7787}">
      <dsp:nvSpPr>
        <dsp:cNvPr id="0" name=""/>
        <dsp:cNvSpPr/>
      </dsp:nvSpPr>
      <dsp:spPr>
        <a:xfrm>
          <a:off x="525780" y="1994697"/>
          <a:ext cx="7360920" cy="442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en-GB" sz="1500" kern="1200"/>
            <a:t>Third phase (post ICANN75, September 2022 – ICANN76, March 2022)</a:t>
          </a:r>
          <a:endParaRPr lang="en-US" sz="1500" kern="1200"/>
        </a:p>
      </dsp:txBody>
      <dsp:txXfrm>
        <a:off x="547396" y="2016313"/>
        <a:ext cx="7317688" cy="399568"/>
      </dsp:txXfrm>
    </dsp:sp>
    <dsp:sp modelId="{BD353409-810E-EF4B-9F1D-C7A17E97F3D1}">
      <dsp:nvSpPr>
        <dsp:cNvPr id="0" name=""/>
        <dsp:cNvSpPr/>
      </dsp:nvSpPr>
      <dsp:spPr>
        <a:xfrm>
          <a:off x="0" y="3392622"/>
          <a:ext cx="10515600" cy="87412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312420" rIns="816127" bIns="106680" numCol="1" spcCol="1270" anchor="t" anchorCtr="0">
          <a:noAutofit/>
        </a:bodyPr>
        <a:lstStyle/>
        <a:p>
          <a:pPr marL="114300" lvl="1" indent="-114300" algn="l" defTabSz="666750">
            <a:lnSpc>
              <a:spcPct val="90000"/>
            </a:lnSpc>
            <a:spcBef>
              <a:spcPct val="0"/>
            </a:spcBef>
            <a:spcAft>
              <a:spcPct val="15000"/>
            </a:spcAft>
            <a:buChar char="•"/>
          </a:pPr>
          <a:r>
            <a:rPr lang="en-GB" sz="1500" kern="1200"/>
            <a:t>DOAC and Council review the effectiveness of DOAC and its activities</a:t>
          </a:r>
          <a:endParaRPr lang="en-US" sz="1500" kern="1200"/>
        </a:p>
        <a:p>
          <a:pPr marL="114300" lvl="1" indent="-114300" algn="l" defTabSz="666750">
            <a:lnSpc>
              <a:spcPct val="90000"/>
            </a:lnSpc>
            <a:spcBef>
              <a:spcPct val="0"/>
            </a:spcBef>
            <a:spcAft>
              <a:spcPct val="15000"/>
            </a:spcAft>
            <a:buChar char="•"/>
          </a:pPr>
          <a:r>
            <a:rPr lang="en-GB" sz="1500" kern="1200"/>
            <a:t>DOAC develops playbook to mitigate DNS Abuse and its impact on ccTLDs.</a:t>
          </a:r>
          <a:endParaRPr lang="en-US" sz="1500" kern="1200"/>
        </a:p>
      </dsp:txBody>
      <dsp:txXfrm>
        <a:off x="0" y="3392622"/>
        <a:ext cx="10515600" cy="874125"/>
      </dsp:txXfrm>
    </dsp:sp>
    <dsp:sp modelId="{22AE726F-5FAF-4D48-8FF0-557674BD5AA6}">
      <dsp:nvSpPr>
        <dsp:cNvPr id="0" name=""/>
        <dsp:cNvSpPr/>
      </dsp:nvSpPr>
      <dsp:spPr>
        <a:xfrm>
          <a:off x="525780" y="3171222"/>
          <a:ext cx="7360920" cy="442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en-GB" sz="1500" kern="1200"/>
            <a:t>Fourth phase (March 2023 and beyond)</a:t>
          </a:r>
          <a:endParaRPr lang="en-US" sz="1500" kern="1200"/>
        </a:p>
      </dsp:txBody>
      <dsp:txXfrm>
        <a:off x="547396" y="3192838"/>
        <a:ext cx="7317688" cy="39956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D288FF-1F7E-DF43-AA13-9D1464244D7B}">
      <dsp:nvSpPr>
        <dsp:cNvPr id="0" name=""/>
        <dsp:cNvSpPr/>
      </dsp:nvSpPr>
      <dsp:spPr>
        <a:xfrm>
          <a:off x="241049" y="3031166"/>
          <a:ext cx="1917857" cy="637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March 2022</a:t>
          </a:r>
        </a:p>
      </dsp:txBody>
      <dsp:txXfrm>
        <a:off x="241049" y="3031166"/>
        <a:ext cx="1917857" cy="637843"/>
      </dsp:txXfrm>
    </dsp:sp>
    <dsp:sp modelId="{F46D6033-AD7B-A64F-8A55-4963E7BF8C13}">
      <dsp:nvSpPr>
        <dsp:cNvPr id="0" name=""/>
        <dsp:cNvSpPr/>
      </dsp:nvSpPr>
      <dsp:spPr>
        <a:xfrm>
          <a:off x="0" y="2709422"/>
          <a:ext cx="10790583" cy="225785"/>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432EE2-2E31-CF44-9CB2-EAD781DD1283}">
      <dsp:nvSpPr>
        <dsp:cNvPr id="0" name=""/>
        <dsp:cNvSpPr/>
      </dsp:nvSpPr>
      <dsp:spPr>
        <a:xfrm>
          <a:off x="145156" y="667124"/>
          <a:ext cx="2109643" cy="1082710"/>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b="1" kern="1200" dirty="0"/>
            <a:t>ICANN73</a:t>
          </a:r>
        </a:p>
        <a:p>
          <a:pPr marL="114300" lvl="1" indent="-114300" algn="l" defTabSz="533400">
            <a:lnSpc>
              <a:spcPct val="90000"/>
            </a:lnSpc>
            <a:spcBef>
              <a:spcPct val="0"/>
            </a:spcBef>
            <a:spcAft>
              <a:spcPct val="15000"/>
            </a:spcAft>
            <a:buChar char="•"/>
          </a:pPr>
          <a:r>
            <a:rPr lang="en-US" sz="1200" kern="1200" dirty="0"/>
            <a:t>Council explains the plan to the community, and seeks feedback</a:t>
          </a:r>
        </a:p>
      </dsp:txBody>
      <dsp:txXfrm>
        <a:off x="145156" y="667124"/>
        <a:ext cx="2109643" cy="1082710"/>
      </dsp:txXfrm>
    </dsp:sp>
    <dsp:sp modelId="{DFC62456-1B6F-4849-B6CF-32EAC3F9A47D}">
      <dsp:nvSpPr>
        <dsp:cNvPr id="0" name=""/>
        <dsp:cNvSpPr/>
      </dsp:nvSpPr>
      <dsp:spPr>
        <a:xfrm>
          <a:off x="1199978" y="1749835"/>
          <a:ext cx="0" cy="959587"/>
        </a:xfrm>
        <a:prstGeom prst="line">
          <a:avLst/>
        </a:prstGeom>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9EEFE3B0-5CA1-AC4B-A134-6C42993DEB65}">
      <dsp:nvSpPr>
        <dsp:cNvPr id="0" name=""/>
        <dsp:cNvSpPr/>
      </dsp:nvSpPr>
      <dsp:spPr>
        <a:xfrm>
          <a:off x="1439710" y="1975620"/>
          <a:ext cx="1917857" cy="637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March 2022</a:t>
          </a:r>
        </a:p>
      </dsp:txBody>
      <dsp:txXfrm>
        <a:off x="1439710" y="1975620"/>
        <a:ext cx="1917857" cy="637843"/>
      </dsp:txXfrm>
    </dsp:sp>
    <dsp:sp modelId="{AB15DEF4-02A4-6046-B88C-0C5E951407DB}">
      <dsp:nvSpPr>
        <dsp:cNvPr id="0" name=""/>
        <dsp:cNvSpPr/>
      </dsp:nvSpPr>
      <dsp:spPr>
        <a:xfrm>
          <a:off x="1343817" y="3894795"/>
          <a:ext cx="2109643" cy="1501030"/>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b="1" kern="1200" dirty="0"/>
            <a:t>At ICANN73 and beyond</a:t>
          </a:r>
        </a:p>
        <a:p>
          <a:pPr marL="114300" lvl="1" indent="-114300" algn="l" defTabSz="533400">
            <a:lnSpc>
              <a:spcPct val="90000"/>
            </a:lnSpc>
            <a:spcBef>
              <a:spcPct val="0"/>
            </a:spcBef>
            <a:spcAft>
              <a:spcPct val="15000"/>
            </a:spcAft>
            <a:buChar char="•"/>
          </a:pPr>
          <a:r>
            <a:rPr lang="en-US" sz="1200" kern="1200" dirty="0"/>
            <a:t>Council creates the ccNSO DNS Abuse Oversight Committee (DAOC)</a:t>
          </a:r>
        </a:p>
        <a:p>
          <a:pPr marL="114300" lvl="1" indent="-114300" algn="l" defTabSz="533400">
            <a:lnSpc>
              <a:spcPct val="90000"/>
            </a:lnSpc>
            <a:spcBef>
              <a:spcPct val="0"/>
            </a:spcBef>
            <a:spcAft>
              <a:spcPct val="15000"/>
            </a:spcAft>
            <a:buChar char="•"/>
          </a:pPr>
          <a:endParaRPr lang="en-US" sz="1200" kern="1200" dirty="0"/>
        </a:p>
      </dsp:txBody>
      <dsp:txXfrm>
        <a:off x="1343817" y="3894795"/>
        <a:ext cx="2109643" cy="1501030"/>
      </dsp:txXfrm>
    </dsp:sp>
    <dsp:sp modelId="{C1D15958-3800-2F4C-9BD8-EC03E89DBAF4}">
      <dsp:nvSpPr>
        <dsp:cNvPr id="0" name=""/>
        <dsp:cNvSpPr/>
      </dsp:nvSpPr>
      <dsp:spPr>
        <a:xfrm>
          <a:off x="2398639" y="2935208"/>
          <a:ext cx="0" cy="959587"/>
        </a:xfrm>
        <a:prstGeom prst="line">
          <a:avLst/>
        </a:prstGeom>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6CF68423-428B-A042-9C0C-896C16F53375}">
      <dsp:nvSpPr>
        <dsp:cNvPr id="0" name=""/>
        <dsp:cNvSpPr/>
      </dsp:nvSpPr>
      <dsp:spPr>
        <a:xfrm>
          <a:off x="1129420" y="2751757"/>
          <a:ext cx="141115" cy="141115"/>
        </a:xfrm>
        <a:prstGeom prst="ellipse">
          <a:avLst/>
        </a:prstGeom>
        <a:solidFill>
          <a:schemeClr val="accent1">
            <a:alpha val="90000"/>
            <a:tint val="4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9DC5E61E-7FFF-F047-BF9B-E4A2EDE0EF90}">
      <dsp:nvSpPr>
        <dsp:cNvPr id="0" name=""/>
        <dsp:cNvSpPr/>
      </dsp:nvSpPr>
      <dsp:spPr>
        <a:xfrm>
          <a:off x="2328081" y="2751757"/>
          <a:ext cx="141115" cy="141115"/>
        </a:xfrm>
        <a:prstGeom prst="ellipse">
          <a:avLst/>
        </a:prstGeom>
        <a:solidFill>
          <a:schemeClr val="accent1">
            <a:alpha val="90000"/>
            <a:tint val="4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E0E80BB-00A5-BE48-861A-C7F95FA3A6AF}">
      <dsp:nvSpPr>
        <dsp:cNvPr id="0" name=""/>
        <dsp:cNvSpPr/>
      </dsp:nvSpPr>
      <dsp:spPr>
        <a:xfrm>
          <a:off x="2638371" y="3031166"/>
          <a:ext cx="1917857" cy="637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March 2022</a:t>
          </a:r>
        </a:p>
      </dsp:txBody>
      <dsp:txXfrm>
        <a:off x="2638371" y="3031166"/>
        <a:ext cx="1917857" cy="637843"/>
      </dsp:txXfrm>
    </dsp:sp>
    <dsp:sp modelId="{5D789338-330E-604C-8FD9-DC25BE0D7BAE}">
      <dsp:nvSpPr>
        <dsp:cNvPr id="0" name=""/>
        <dsp:cNvSpPr/>
      </dsp:nvSpPr>
      <dsp:spPr>
        <a:xfrm>
          <a:off x="2542478" y="593303"/>
          <a:ext cx="2109643" cy="1156531"/>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b="1" kern="1200" dirty="0"/>
            <a:t>Post ICANN73 and beyond</a:t>
          </a:r>
        </a:p>
        <a:p>
          <a:pPr marL="114300" lvl="1" indent="-114300" algn="l" defTabSz="533400">
            <a:lnSpc>
              <a:spcPct val="90000"/>
            </a:lnSpc>
            <a:spcBef>
              <a:spcPct val="0"/>
            </a:spcBef>
            <a:spcAft>
              <a:spcPct val="15000"/>
            </a:spcAft>
            <a:buChar char="•"/>
          </a:pPr>
          <a:r>
            <a:rPr lang="en-US" sz="1200" kern="1200" dirty="0"/>
            <a:t>DOAC starts its work</a:t>
          </a:r>
        </a:p>
        <a:p>
          <a:pPr marL="114300" lvl="1" indent="-114300" algn="l" defTabSz="533400">
            <a:lnSpc>
              <a:spcPct val="90000"/>
            </a:lnSpc>
            <a:spcBef>
              <a:spcPct val="0"/>
            </a:spcBef>
            <a:spcAft>
              <a:spcPct val="15000"/>
            </a:spcAft>
            <a:buChar char="•"/>
          </a:pPr>
          <a:endParaRPr lang="en-US" sz="1200" kern="1200" dirty="0"/>
        </a:p>
      </dsp:txBody>
      <dsp:txXfrm>
        <a:off x="2542478" y="593303"/>
        <a:ext cx="2109643" cy="1156531"/>
      </dsp:txXfrm>
    </dsp:sp>
    <dsp:sp modelId="{198A3CEF-CE3D-7A4D-9DC4-8F2EC3EDB211}">
      <dsp:nvSpPr>
        <dsp:cNvPr id="0" name=""/>
        <dsp:cNvSpPr/>
      </dsp:nvSpPr>
      <dsp:spPr>
        <a:xfrm>
          <a:off x="3597300" y="1749835"/>
          <a:ext cx="0" cy="959587"/>
        </a:xfrm>
        <a:prstGeom prst="line">
          <a:avLst/>
        </a:prstGeom>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FC9BE966-235F-E944-8443-2FB985C79903}">
      <dsp:nvSpPr>
        <dsp:cNvPr id="0" name=""/>
        <dsp:cNvSpPr/>
      </dsp:nvSpPr>
      <dsp:spPr>
        <a:xfrm>
          <a:off x="3837032" y="1975620"/>
          <a:ext cx="1917857" cy="637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June 2022</a:t>
          </a:r>
        </a:p>
      </dsp:txBody>
      <dsp:txXfrm>
        <a:off x="3837032" y="1975620"/>
        <a:ext cx="1917857" cy="637843"/>
      </dsp:txXfrm>
    </dsp:sp>
    <dsp:sp modelId="{3DEA8E25-5075-FD44-AFA3-BEC452C05EC8}">
      <dsp:nvSpPr>
        <dsp:cNvPr id="0" name=""/>
        <dsp:cNvSpPr/>
      </dsp:nvSpPr>
      <dsp:spPr>
        <a:xfrm>
          <a:off x="3741139" y="3894795"/>
          <a:ext cx="2109643" cy="1476423"/>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b="1" kern="1200"/>
            <a:t>ICANN74</a:t>
          </a:r>
        </a:p>
        <a:p>
          <a:pPr marL="114300" lvl="1" indent="-114300" algn="l" defTabSz="533400">
            <a:lnSpc>
              <a:spcPct val="90000"/>
            </a:lnSpc>
            <a:spcBef>
              <a:spcPct val="0"/>
            </a:spcBef>
            <a:spcAft>
              <a:spcPct val="15000"/>
            </a:spcAft>
            <a:buChar char="•"/>
          </a:pPr>
          <a:r>
            <a:rPr lang="en-US" sz="1200" kern="1200" dirty="0"/>
            <a:t>DOAC strengthens the ccNSO platform through MPC, Tech WG</a:t>
          </a:r>
        </a:p>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endParaRPr lang="en-US" sz="1200" kern="1200" dirty="0"/>
        </a:p>
      </dsp:txBody>
      <dsp:txXfrm>
        <a:off x="3741139" y="3894795"/>
        <a:ext cx="2109643" cy="1476423"/>
      </dsp:txXfrm>
    </dsp:sp>
    <dsp:sp modelId="{D4DDB2F4-D5F9-C449-BC4F-F5C8BEF6580B}">
      <dsp:nvSpPr>
        <dsp:cNvPr id="0" name=""/>
        <dsp:cNvSpPr/>
      </dsp:nvSpPr>
      <dsp:spPr>
        <a:xfrm>
          <a:off x="4795961" y="2935208"/>
          <a:ext cx="0" cy="959587"/>
        </a:xfrm>
        <a:prstGeom prst="line">
          <a:avLst/>
        </a:prstGeom>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46513F42-7829-0446-8561-DDCFCC987C9C}">
      <dsp:nvSpPr>
        <dsp:cNvPr id="0" name=""/>
        <dsp:cNvSpPr/>
      </dsp:nvSpPr>
      <dsp:spPr>
        <a:xfrm>
          <a:off x="3526742" y="2751757"/>
          <a:ext cx="141115" cy="141115"/>
        </a:xfrm>
        <a:prstGeom prst="ellipse">
          <a:avLst/>
        </a:prstGeom>
        <a:solidFill>
          <a:schemeClr val="accent1">
            <a:alpha val="90000"/>
            <a:tint val="4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E9F245D1-E806-7642-8312-A43EFD7C846D}">
      <dsp:nvSpPr>
        <dsp:cNvPr id="0" name=""/>
        <dsp:cNvSpPr/>
      </dsp:nvSpPr>
      <dsp:spPr>
        <a:xfrm>
          <a:off x="4725403" y="2751757"/>
          <a:ext cx="141115" cy="141115"/>
        </a:xfrm>
        <a:prstGeom prst="ellipse">
          <a:avLst/>
        </a:prstGeom>
        <a:solidFill>
          <a:schemeClr val="accent1">
            <a:alpha val="90000"/>
            <a:tint val="4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1ED5CAD-3D49-BB4D-A4A3-1AF04E919397}">
      <dsp:nvSpPr>
        <dsp:cNvPr id="0" name=""/>
        <dsp:cNvSpPr/>
      </dsp:nvSpPr>
      <dsp:spPr>
        <a:xfrm>
          <a:off x="5035693" y="3031166"/>
          <a:ext cx="1917857" cy="637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July 2022</a:t>
          </a:r>
        </a:p>
      </dsp:txBody>
      <dsp:txXfrm>
        <a:off x="5035693" y="3031166"/>
        <a:ext cx="1917857" cy="637843"/>
      </dsp:txXfrm>
    </dsp:sp>
    <dsp:sp modelId="{9A0FBC9E-8CE7-234B-8379-080F4D41DA12}">
      <dsp:nvSpPr>
        <dsp:cNvPr id="0" name=""/>
        <dsp:cNvSpPr/>
      </dsp:nvSpPr>
      <dsp:spPr>
        <a:xfrm>
          <a:off x="4939800" y="617910"/>
          <a:ext cx="2109643" cy="1131924"/>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b="1" kern="1200" dirty="0"/>
            <a:t>post-ICANN74 and beyond</a:t>
          </a:r>
        </a:p>
        <a:p>
          <a:pPr marL="114300" lvl="1" indent="-114300" algn="l" defTabSz="533400">
            <a:lnSpc>
              <a:spcPct val="90000"/>
            </a:lnSpc>
            <a:spcBef>
              <a:spcPct val="0"/>
            </a:spcBef>
            <a:spcAft>
              <a:spcPct val="15000"/>
            </a:spcAft>
            <a:buChar char="•"/>
          </a:pPr>
          <a:r>
            <a:rPr lang="en-US" sz="1200" kern="1200"/>
            <a:t>Ongoing activities by DOAC continued</a:t>
          </a:r>
        </a:p>
      </dsp:txBody>
      <dsp:txXfrm>
        <a:off x="4939800" y="617910"/>
        <a:ext cx="2109643" cy="1131924"/>
      </dsp:txXfrm>
    </dsp:sp>
    <dsp:sp modelId="{A172B245-4CE1-864C-A2E1-579D3DF220D0}">
      <dsp:nvSpPr>
        <dsp:cNvPr id="0" name=""/>
        <dsp:cNvSpPr/>
      </dsp:nvSpPr>
      <dsp:spPr>
        <a:xfrm>
          <a:off x="5994621" y="1749835"/>
          <a:ext cx="0" cy="959587"/>
        </a:xfrm>
        <a:prstGeom prst="line">
          <a:avLst/>
        </a:prstGeom>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814C1706-1554-B74D-AE4C-AE8F0F09F6F6}">
      <dsp:nvSpPr>
        <dsp:cNvPr id="0" name=""/>
        <dsp:cNvSpPr/>
      </dsp:nvSpPr>
      <dsp:spPr>
        <a:xfrm>
          <a:off x="6234354" y="1975620"/>
          <a:ext cx="1917857" cy="637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September 2022</a:t>
          </a:r>
        </a:p>
      </dsp:txBody>
      <dsp:txXfrm>
        <a:off x="6234354" y="1975620"/>
        <a:ext cx="1917857" cy="637843"/>
      </dsp:txXfrm>
    </dsp:sp>
    <dsp:sp modelId="{1FD2FCCD-CFCE-794F-8885-94AB1410AA79}">
      <dsp:nvSpPr>
        <dsp:cNvPr id="0" name=""/>
        <dsp:cNvSpPr/>
      </dsp:nvSpPr>
      <dsp:spPr>
        <a:xfrm>
          <a:off x="6138461" y="3894795"/>
          <a:ext cx="2109643" cy="1501030"/>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b="1" kern="1200" dirty="0"/>
            <a:t>post ICANN75 and beyond</a:t>
          </a:r>
        </a:p>
        <a:p>
          <a:pPr marL="114300" lvl="1" indent="-114300" algn="l" defTabSz="533400">
            <a:lnSpc>
              <a:spcPct val="90000"/>
            </a:lnSpc>
            <a:spcBef>
              <a:spcPct val="0"/>
            </a:spcBef>
            <a:spcAft>
              <a:spcPct val="15000"/>
            </a:spcAft>
            <a:buChar char="•"/>
          </a:pPr>
          <a:r>
            <a:rPr lang="en-US" sz="1200" kern="1200" dirty="0"/>
            <a:t>Ongoing DOAC activities continued</a:t>
          </a:r>
        </a:p>
        <a:p>
          <a:pPr marL="114300" lvl="1" indent="-114300" algn="l" defTabSz="533400">
            <a:lnSpc>
              <a:spcPct val="90000"/>
            </a:lnSpc>
            <a:spcBef>
              <a:spcPct val="0"/>
            </a:spcBef>
            <a:spcAft>
              <a:spcPct val="15000"/>
            </a:spcAft>
            <a:buChar char="•"/>
          </a:pPr>
          <a:r>
            <a:rPr lang="en-US" sz="1200" kern="1200"/>
            <a:t>DOAC develops/documents Best Practices</a:t>
          </a:r>
        </a:p>
      </dsp:txBody>
      <dsp:txXfrm>
        <a:off x="6138461" y="3894795"/>
        <a:ext cx="2109643" cy="1501030"/>
      </dsp:txXfrm>
    </dsp:sp>
    <dsp:sp modelId="{11AA1888-F285-7E4E-B6DB-AE1EBA50DE88}">
      <dsp:nvSpPr>
        <dsp:cNvPr id="0" name=""/>
        <dsp:cNvSpPr/>
      </dsp:nvSpPr>
      <dsp:spPr>
        <a:xfrm>
          <a:off x="7193282" y="2935208"/>
          <a:ext cx="0" cy="959587"/>
        </a:xfrm>
        <a:prstGeom prst="line">
          <a:avLst/>
        </a:prstGeom>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30EC1150-D33C-9440-92A1-1961D7DC4DB6}">
      <dsp:nvSpPr>
        <dsp:cNvPr id="0" name=""/>
        <dsp:cNvSpPr/>
      </dsp:nvSpPr>
      <dsp:spPr>
        <a:xfrm>
          <a:off x="5924064" y="2751757"/>
          <a:ext cx="141115" cy="141115"/>
        </a:xfrm>
        <a:prstGeom prst="ellipse">
          <a:avLst/>
        </a:prstGeom>
        <a:solidFill>
          <a:schemeClr val="accent1">
            <a:alpha val="90000"/>
            <a:tint val="4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0BA313EE-6146-2F43-AF8B-52C7F49234A9}">
      <dsp:nvSpPr>
        <dsp:cNvPr id="0" name=""/>
        <dsp:cNvSpPr/>
      </dsp:nvSpPr>
      <dsp:spPr>
        <a:xfrm>
          <a:off x="7122725" y="2751757"/>
          <a:ext cx="141115" cy="141115"/>
        </a:xfrm>
        <a:prstGeom prst="ellipse">
          <a:avLst/>
        </a:prstGeom>
        <a:solidFill>
          <a:schemeClr val="accent1">
            <a:alpha val="90000"/>
            <a:tint val="4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2F08B55-CDD5-9B4D-A16B-4266EB3E54E4}">
      <dsp:nvSpPr>
        <dsp:cNvPr id="0" name=""/>
        <dsp:cNvSpPr/>
      </dsp:nvSpPr>
      <dsp:spPr>
        <a:xfrm>
          <a:off x="7433015" y="3031166"/>
          <a:ext cx="1917857" cy="637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GB" sz="2000" kern="1200"/>
            <a:t>March 2023</a:t>
          </a:r>
        </a:p>
      </dsp:txBody>
      <dsp:txXfrm>
        <a:off x="7433015" y="3031166"/>
        <a:ext cx="1917857" cy="637843"/>
      </dsp:txXfrm>
    </dsp:sp>
    <dsp:sp modelId="{6B9A2C52-284F-4344-837A-3B9D4DE574A1}">
      <dsp:nvSpPr>
        <dsp:cNvPr id="0" name=""/>
        <dsp:cNvSpPr/>
      </dsp:nvSpPr>
      <dsp:spPr>
        <a:xfrm>
          <a:off x="7337122" y="667124"/>
          <a:ext cx="2109643" cy="1082710"/>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GB" sz="1500" kern="1200" dirty="0"/>
            <a:t>Effectiveness Review</a:t>
          </a:r>
        </a:p>
        <a:p>
          <a:pPr marL="0" lvl="0" indent="0" algn="l" defTabSz="666750">
            <a:lnSpc>
              <a:spcPct val="90000"/>
            </a:lnSpc>
            <a:spcBef>
              <a:spcPct val="0"/>
            </a:spcBef>
            <a:spcAft>
              <a:spcPct val="35000"/>
            </a:spcAft>
            <a:buNone/>
          </a:pPr>
          <a:endParaRPr lang="en-GB" sz="1500" kern="1200" dirty="0"/>
        </a:p>
        <a:p>
          <a:pPr marL="0" lvl="0" indent="0" algn="l" defTabSz="666750">
            <a:lnSpc>
              <a:spcPct val="90000"/>
            </a:lnSpc>
            <a:spcBef>
              <a:spcPct val="0"/>
            </a:spcBef>
            <a:spcAft>
              <a:spcPct val="35000"/>
            </a:spcAft>
            <a:buNone/>
          </a:pPr>
          <a:endParaRPr lang="en-GB" sz="1500" kern="1200" dirty="0"/>
        </a:p>
      </dsp:txBody>
      <dsp:txXfrm>
        <a:off x="7337122" y="667124"/>
        <a:ext cx="2109643" cy="1082710"/>
      </dsp:txXfrm>
    </dsp:sp>
    <dsp:sp modelId="{2670A7A2-74D1-9F41-B9B1-8BEA40923511}">
      <dsp:nvSpPr>
        <dsp:cNvPr id="0" name=""/>
        <dsp:cNvSpPr/>
      </dsp:nvSpPr>
      <dsp:spPr>
        <a:xfrm>
          <a:off x="8391943" y="1749835"/>
          <a:ext cx="0" cy="959587"/>
        </a:xfrm>
        <a:prstGeom prst="line">
          <a:avLst/>
        </a:prstGeom>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088A9B4E-91D1-D24D-997B-FC0623131908}">
      <dsp:nvSpPr>
        <dsp:cNvPr id="0" name=""/>
        <dsp:cNvSpPr/>
      </dsp:nvSpPr>
      <dsp:spPr>
        <a:xfrm>
          <a:off x="8631676" y="1975620"/>
          <a:ext cx="1917857" cy="637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March 2023</a:t>
          </a:r>
        </a:p>
      </dsp:txBody>
      <dsp:txXfrm>
        <a:off x="8631676" y="1975620"/>
        <a:ext cx="1917857" cy="637843"/>
      </dsp:txXfrm>
    </dsp:sp>
    <dsp:sp modelId="{ACB6943F-7A01-754B-A7AC-B7C39A437CE1}">
      <dsp:nvSpPr>
        <dsp:cNvPr id="0" name=""/>
        <dsp:cNvSpPr/>
      </dsp:nvSpPr>
      <dsp:spPr>
        <a:xfrm>
          <a:off x="8535783" y="3894795"/>
          <a:ext cx="2109643" cy="1476423"/>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b="1" kern="1200" dirty="0"/>
            <a:t>ICANN76 and beyond</a:t>
          </a:r>
        </a:p>
        <a:p>
          <a:pPr marL="114300" lvl="1" indent="-114300" algn="l" defTabSz="533400">
            <a:lnSpc>
              <a:spcPct val="90000"/>
            </a:lnSpc>
            <a:spcBef>
              <a:spcPct val="0"/>
            </a:spcBef>
            <a:spcAft>
              <a:spcPct val="15000"/>
            </a:spcAft>
            <a:buChar char="•"/>
          </a:pPr>
          <a:r>
            <a:rPr lang="en-US" sz="1200" kern="1200" dirty="0"/>
            <a:t>DOAC develops playbook to mitigate DNS Abuse and its impact on ccTLDs.</a:t>
          </a:r>
        </a:p>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endParaRPr lang="en-US" sz="1200" kern="1200" dirty="0"/>
        </a:p>
      </dsp:txBody>
      <dsp:txXfrm>
        <a:off x="8535783" y="3894795"/>
        <a:ext cx="2109643" cy="1476423"/>
      </dsp:txXfrm>
    </dsp:sp>
    <dsp:sp modelId="{66D35274-BADC-6B47-BC2C-01C766F00438}">
      <dsp:nvSpPr>
        <dsp:cNvPr id="0" name=""/>
        <dsp:cNvSpPr/>
      </dsp:nvSpPr>
      <dsp:spPr>
        <a:xfrm>
          <a:off x="9590604" y="2935208"/>
          <a:ext cx="0" cy="959587"/>
        </a:xfrm>
        <a:prstGeom prst="line">
          <a:avLst/>
        </a:prstGeom>
        <a:solidFill>
          <a:schemeClr val="lt1">
            <a:hueOff val="0"/>
            <a:satOff val="0"/>
            <a:lumOff val="0"/>
            <a:alphaOff val="0"/>
          </a:schemeClr>
        </a:solidFill>
        <a:ln w="6350" cap="flat" cmpd="sng" algn="ctr">
          <a:solidFill>
            <a:schemeClr val="accent1">
              <a:shade val="80000"/>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0423E8E7-013F-F34A-9001-3C7D456B694D}">
      <dsp:nvSpPr>
        <dsp:cNvPr id="0" name=""/>
        <dsp:cNvSpPr/>
      </dsp:nvSpPr>
      <dsp:spPr>
        <a:xfrm>
          <a:off x="8321385" y="2751757"/>
          <a:ext cx="141115" cy="141115"/>
        </a:xfrm>
        <a:prstGeom prst="ellipse">
          <a:avLst/>
        </a:prstGeom>
        <a:solidFill>
          <a:schemeClr val="accent1">
            <a:alpha val="90000"/>
            <a:tint val="4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7D82785-4C54-8D4D-94E5-EB09AB0D92D6}">
      <dsp:nvSpPr>
        <dsp:cNvPr id="0" name=""/>
        <dsp:cNvSpPr/>
      </dsp:nvSpPr>
      <dsp:spPr>
        <a:xfrm>
          <a:off x="9520046" y="2751757"/>
          <a:ext cx="141115" cy="141115"/>
        </a:xfrm>
        <a:prstGeom prst="ellipse">
          <a:avLst/>
        </a:prstGeom>
        <a:solidFill>
          <a:schemeClr val="accent1">
            <a:alpha val="90000"/>
            <a:tint val="4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801EE1-3C22-904A-A03F-28CB85CFDC94}">
      <dsp:nvSpPr>
        <dsp:cNvPr id="0" name=""/>
        <dsp:cNvSpPr/>
      </dsp:nvSpPr>
      <dsp:spPr>
        <a:xfrm>
          <a:off x="0" y="0"/>
          <a:ext cx="8938260" cy="1958102"/>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b="1" kern="1200" dirty="0"/>
            <a:t>ccNSO Members Meeting (8 March, TBC)</a:t>
          </a:r>
          <a:endParaRPr lang="en-BE" sz="1900" b="1" kern="1200" dirty="0"/>
        </a:p>
        <a:p>
          <a:pPr marL="114300" lvl="1" indent="-114300" algn="l" defTabSz="666750">
            <a:lnSpc>
              <a:spcPct val="90000"/>
            </a:lnSpc>
            <a:spcBef>
              <a:spcPct val="0"/>
            </a:spcBef>
            <a:spcAft>
              <a:spcPct val="15000"/>
            </a:spcAft>
            <a:buChar char="•"/>
          </a:pPr>
          <a:r>
            <a:rPr lang="en-GB" sz="1500" kern="1200" dirty="0"/>
            <a:t>Council and Ad Hoc Group inform the community about the plans and seek feedback</a:t>
          </a:r>
          <a:endParaRPr lang="en-BE" sz="1500" kern="1200" dirty="0"/>
        </a:p>
      </dsp:txBody>
      <dsp:txXfrm>
        <a:off x="57351" y="57351"/>
        <a:ext cx="6914408" cy="1843400"/>
      </dsp:txXfrm>
    </dsp:sp>
    <dsp:sp modelId="{C4D7CEF6-AB1E-1548-B90F-114DEE95DD3D}">
      <dsp:nvSpPr>
        <dsp:cNvPr id="0" name=""/>
        <dsp:cNvSpPr/>
      </dsp:nvSpPr>
      <dsp:spPr>
        <a:xfrm>
          <a:off x="1577339" y="2393235"/>
          <a:ext cx="8938260" cy="1958102"/>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b="1" kern="1200" dirty="0"/>
            <a:t>ccNSO Council Meeting (10 March, TBC)</a:t>
          </a:r>
          <a:endParaRPr lang="en-BE" sz="1900" b="1" kern="1200" dirty="0"/>
        </a:p>
        <a:p>
          <a:pPr marL="114300" lvl="1" indent="-114300" algn="l" defTabSz="666750">
            <a:lnSpc>
              <a:spcPct val="90000"/>
            </a:lnSpc>
            <a:spcBef>
              <a:spcPct val="0"/>
            </a:spcBef>
            <a:spcAft>
              <a:spcPct val="15000"/>
            </a:spcAft>
            <a:buChar char="•"/>
          </a:pPr>
          <a:r>
            <a:rPr lang="en-GB" sz="1500" kern="1200"/>
            <a:t>Council expects to adopt the Roadmap and underlying actions, including a draft of the Terms of Reference for the ccNSO DNS Abuse Oversight Committee</a:t>
          </a:r>
          <a:endParaRPr lang="en-BE" sz="1500" kern="1200"/>
        </a:p>
        <a:p>
          <a:pPr marL="114300" lvl="1" indent="-114300" algn="l" defTabSz="666750">
            <a:lnSpc>
              <a:spcPct val="90000"/>
            </a:lnSpc>
            <a:spcBef>
              <a:spcPct val="0"/>
            </a:spcBef>
            <a:spcAft>
              <a:spcPct val="15000"/>
            </a:spcAft>
            <a:buChar char="•"/>
          </a:pPr>
          <a:r>
            <a:rPr lang="en-GB" sz="1500" kern="1200"/>
            <a:t>After adoption of the roadmap by Council, the Ad Hoc Group concludes its work</a:t>
          </a:r>
          <a:br>
            <a:rPr lang="en-GB" sz="1500" kern="1200"/>
          </a:br>
          <a:endParaRPr lang="en-BE" sz="1500" kern="1200"/>
        </a:p>
      </dsp:txBody>
      <dsp:txXfrm>
        <a:off x="1634690" y="2450586"/>
        <a:ext cx="5973451" cy="1843400"/>
      </dsp:txXfrm>
    </dsp:sp>
    <dsp:sp modelId="{0B3BD1D5-B4C8-EF4B-AE7D-9F69D4B7F4D4}">
      <dsp:nvSpPr>
        <dsp:cNvPr id="0" name=""/>
        <dsp:cNvSpPr/>
      </dsp:nvSpPr>
      <dsp:spPr>
        <a:xfrm>
          <a:off x="7665493" y="1539285"/>
          <a:ext cx="1272766" cy="1272766"/>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GB" sz="3600" kern="1200"/>
        </a:p>
      </dsp:txBody>
      <dsp:txXfrm>
        <a:off x="7951865" y="1539285"/>
        <a:ext cx="700022" cy="957756"/>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4370D-FCF6-084C-845F-871A57A2225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0A880C86-222C-7C43-B17A-90AFA0310B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3CBD4582-89FF-724E-844F-C023AAD04A84}"/>
              </a:ext>
            </a:extLst>
          </p:cNvPr>
          <p:cNvSpPr>
            <a:spLocks noGrp="1"/>
          </p:cNvSpPr>
          <p:nvPr>
            <p:ph type="dt" sz="half" idx="10"/>
          </p:nvPr>
        </p:nvSpPr>
        <p:spPr/>
        <p:txBody>
          <a:bodyPr/>
          <a:lstStyle/>
          <a:p>
            <a:fld id="{A5CC1A0A-7C9A-924C-9269-37F48B508CA6}" type="datetimeFigureOut">
              <a:rPr lang="en-GB" smtClean="0"/>
              <a:t>26/01/2022</a:t>
            </a:fld>
            <a:endParaRPr lang="en-GB"/>
          </a:p>
        </p:txBody>
      </p:sp>
      <p:sp>
        <p:nvSpPr>
          <p:cNvPr id="5" name="Footer Placeholder 4">
            <a:extLst>
              <a:ext uri="{FF2B5EF4-FFF2-40B4-BE49-F238E27FC236}">
                <a16:creationId xmlns:a16="http://schemas.microsoft.com/office/drawing/2014/main" id="{E16607F1-56F6-0B4F-AE50-9F2427B172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BE6131-78FE-694B-BBC8-72C0EFA94E02}"/>
              </a:ext>
            </a:extLst>
          </p:cNvPr>
          <p:cNvSpPr>
            <a:spLocks noGrp="1"/>
          </p:cNvSpPr>
          <p:nvPr>
            <p:ph type="sldNum" sz="quarter" idx="12"/>
          </p:nvPr>
        </p:nvSpPr>
        <p:spPr/>
        <p:txBody>
          <a:bodyPr/>
          <a:lstStyle/>
          <a:p>
            <a:fld id="{B6C37900-7364-304C-A3DF-83DBDE8740BD}" type="slidenum">
              <a:rPr lang="en-GB" smtClean="0"/>
              <a:t>‹#›</a:t>
            </a:fld>
            <a:endParaRPr lang="en-GB"/>
          </a:p>
        </p:txBody>
      </p:sp>
    </p:spTree>
    <p:extLst>
      <p:ext uri="{BB962C8B-B14F-4D97-AF65-F5344CB8AC3E}">
        <p14:creationId xmlns:p14="http://schemas.microsoft.com/office/powerpoint/2010/main" val="897440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9A521-4020-4640-B00A-27E14861FA22}"/>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BDF9118A-2878-2647-9931-0E9F996A6AE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FEC3D1F-692B-294C-A50F-3AB2F0843F38}"/>
              </a:ext>
            </a:extLst>
          </p:cNvPr>
          <p:cNvSpPr>
            <a:spLocks noGrp="1"/>
          </p:cNvSpPr>
          <p:nvPr>
            <p:ph type="dt" sz="half" idx="10"/>
          </p:nvPr>
        </p:nvSpPr>
        <p:spPr/>
        <p:txBody>
          <a:bodyPr/>
          <a:lstStyle/>
          <a:p>
            <a:fld id="{A5CC1A0A-7C9A-924C-9269-37F48B508CA6}" type="datetimeFigureOut">
              <a:rPr lang="en-GB" smtClean="0"/>
              <a:t>26/01/2022</a:t>
            </a:fld>
            <a:endParaRPr lang="en-GB"/>
          </a:p>
        </p:txBody>
      </p:sp>
      <p:sp>
        <p:nvSpPr>
          <p:cNvPr id="5" name="Footer Placeholder 4">
            <a:extLst>
              <a:ext uri="{FF2B5EF4-FFF2-40B4-BE49-F238E27FC236}">
                <a16:creationId xmlns:a16="http://schemas.microsoft.com/office/drawing/2014/main" id="{04CAB160-3874-DB49-BF1C-6567C02051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9CAF732-DAC5-8546-B24C-3841B68B52B7}"/>
              </a:ext>
            </a:extLst>
          </p:cNvPr>
          <p:cNvSpPr>
            <a:spLocks noGrp="1"/>
          </p:cNvSpPr>
          <p:nvPr>
            <p:ph type="sldNum" sz="quarter" idx="12"/>
          </p:nvPr>
        </p:nvSpPr>
        <p:spPr/>
        <p:txBody>
          <a:bodyPr/>
          <a:lstStyle/>
          <a:p>
            <a:fld id="{B6C37900-7364-304C-A3DF-83DBDE8740BD}" type="slidenum">
              <a:rPr lang="en-GB" smtClean="0"/>
              <a:t>‹#›</a:t>
            </a:fld>
            <a:endParaRPr lang="en-GB"/>
          </a:p>
        </p:txBody>
      </p:sp>
    </p:spTree>
    <p:extLst>
      <p:ext uri="{BB962C8B-B14F-4D97-AF65-F5344CB8AC3E}">
        <p14:creationId xmlns:p14="http://schemas.microsoft.com/office/powerpoint/2010/main" val="2770265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EC345B-7873-DE4B-B33F-FCBA5866A20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473F62AA-8AF6-A449-868A-7EE9781C107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A477DBA-04E7-944D-BCDB-10367359CEA0}"/>
              </a:ext>
            </a:extLst>
          </p:cNvPr>
          <p:cNvSpPr>
            <a:spLocks noGrp="1"/>
          </p:cNvSpPr>
          <p:nvPr>
            <p:ph type="dt" sz="half" idx="10"/>
          </p:nvPr>
        </p:nvSpPr>
        <p:spPr/>
        <p:txBody>
          <a:bodyPr/>
          <a:lstStyle/>
          <a:p>
            <a:fld id="{A5CC1A0A-7C9A-924C-9269-37F48B508CA6}" type="datetimeFigureOut">
              <a:rPr lang="en-GB" smtClean="0"/>
              <a:t>26/01/2022</a:t>
            </a:fld>
            <a:endParaRPr lang="en-GB"/>
          </a:p>
        </p:txBody>
      </p:sp>
      <p:sp>
        <p:nvSpPr>
          <p:cNvPr id="5" name="Footer Placeholder 4">
            <a:extLst>
              <a:ext uri="{FF2B5EF4-FFF2-40B4-BE49-F238E27FC236}">
                <a16:creationId xmlns:a16="http://schemas.microsoft.com/office/drawing/2014/main" id="{3D5D8769-D815-E94C-A5AD-BCAD5393B07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CB9026-12F3-DA44-907F-CC3EA5A495B7}"/>
              </a:ext>
            </a:extLst>
          </p:cNvPr>
          <p:cNvSpPr>
            <a:spLocks noGrp="1"/>
          </p:cNvSpPr>
          <p:nvPr>
            <p:ph type="sldNum" sz="quarter" idx="12"/>
          </p:nvPr>
        </p:nvSpPr>
        <p:spPr/>
        <p:txBody>
          <a:bodyPr/>
          <a:lstStyle/>
          <a:p>
            <a:fld id="{B6C37900-7364-304C-A3DF-83DBDE8740BD}" type="slidenum">
              <a:rPr lang="en-GB" smtClean="0"/>
              <a:t>‹#›</a:t>
            </a:fld>
            <a:endParaRPr lang="en-GB"/>
          </a:p>
        </p:txBody>
      </p:sp>
    </p:spTree>
    <p:extLst>
      <p:ext uri="{BB962C8B-B14F-4D97-AF65-F5344CB8AC3E}">
        <p14:creationId xmlns:p14="http://schemas.microsoft.com/office/powerpoint/2010/main" val="19820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13CB4-47B9-6641-AD9C-4C463B52B7A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F4C62FE2-6E1D-5348-95E4-D6AD76E7059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59939B1-8639-0047-BE2F-FE475149B92F}"/>
              </a:ext>
            </a:extLst>
          </p:cNvPr>
          <p:cNvSpPr>
            <a:spLocks noGrp="1"/>
          </p:cNvSpPr>
          <p:nvPr>
            <p:ph type="dt" sz="half" idx="10"/>
          </p:nvPr>
        </p:nvSpPr>
        <p:spPr/>
        <p:txBody>
          <a:bodyPr/>
          <a:lstStyle/>
          <a:p>
            <a:fld id="{A5CC1A0A-7C9A-924C-9269-37F48B508CA6}" type="datetimeFigureOut">
              <a:rPr lang="en-GB" smtClean="0"/>
              <a:t>26/01/2022</a:t>
            </a:fld>
            <a:endParaRPr lang="en-GB"/>
          </a:p>
        </p:txBody>
      </p:sp>
      <p:sp>
        <p:nvSpPr>
          <p:cNvPr id="5" name="Footer Placeholder 4">
            <a:extLst>
              <a:ext uri="{FF2B5EF4-FFF2-40B4-BE49-F238E27FC236}">
                <a16:creationId xmlns:a16="http://schemas.microsoft.com/office/drawing/2014/main" id="{103F96D5-1E37-8C4C-A86F-7D15A41694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F18547-CE92-9C4B-B124-AFFD99F6D737}"/>
              </a:ext>
            </a:extLst>
          </p:cNvPr>
          <p:cNvSpPr>
            <a:spLocks noGrp="1"/>
          </p:cNvSpPr>
          <p:nvPr>
            <p:ph type="sldNum" sz="quarter" idx="12"/>
          </p:nvPr>
        </p:nvSpPr>
        <p:spPr/>
        <p:txBody>
          <a:bodyPr/>
          <a:lstStyle/>
          <a:p>
            <a:fld id="{B6C37900-7364-304C-A3DF-83DBDE8740BD}" type="slidenum">
              <a:rPr lang="en-GB" smtClean="0"/>
              <a:t>‹#›</a:t>
            </a:fld>
            <a:endParaRPr lang="en-GB"/>
          </a:p>
        </p:txBody>
      </p:sp>
    </p:spTree>
    <p:extLst>
      <p:ext uri="{BB962C8B-B14F-4D97-AF65-F5344CB8AC3E}">
        <p14:creationId xmlns:p14="http://schemas.microsoft.com/office/powerpoint/2010/main" val="1375575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9D654-41FE-F148-99D8-FA1D3AEB5F7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25B4976B-2E27-B842-B9D1-60F317AF33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5FF977E-98D2-AB47-93C6-FAB8E7573BEB}"/>
              </a:ext>
            </a:extLst>
          </p:cNvPr>
          <p:cNvSpPr>
            <a:spLocks noGrp="1"/>
          </p:cNvSpPr>
          <p:nvPr>
            <p:ph type="dt" sz="half" idx="10"/>
          </p:nvPr>
        </p:nvSpPr>
        <p:spPr/>
        <p:txBody>
          <a:bodyPr/>
          <a:lstStyle/>
          <a:p>
            <a:fld id="{A5CC1A0A-7C9A-924C-9269-37F48B508CA6}" type="datetimeFigureOut">
              <a:rPr lang="en-GB" smtClean="0"/>
              <a:t>26/01/2022</a:t>
            </a:fld>
            <a:endParaRPr lang="en-GB"/>
          </a:p>
        </p:txBody>
      </p:sp>
      <p:sp>
        <p:nvSpPr>
          <p:cNvPr id="5" name="Footer Placeholder 4">
            <a:extLst>
              <a:ext uri="{FF2B5EF4-FFF2-40B4-BE49-F238E27FC236}">
                <a16:creationId xmlns:a16="http://schemas.microsoft.com/office/drawing/2014/main" id="{E774CD77-ACCD-C541-896B-32E9767D8B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B1E41C-E580-874B-A3C6-13BF76AC5E6D}"/>
              </a:ext>
            </a:extLst>
          </p:cNvPr>
          <p:cNvSpPr>
            <a:spLocks noGrp="1"/>
          </p:cNvSpPr>
          <p:nvPr>
            <p:ph type="sldNum" sz="quarter" idx="12"/>
          </p:nvPr>
        </p:nvSpPr>
        <p:spPr/>
        <p:txBody>
          <a:bodyPr/>
          <a:lstStyle/>
          <a:p>
            <a:fld id="{B6C37900-7364-304C-A3DF-83DBDE8740BD}" type="slidenum">
              <a:rPr lang="en-GB" smtClean="0"/>
              <a:t>‹#›</a:t>
            </a:fld>
            <a:endParaRPr lang="en-GB"/>
          </a:p>
        </p:txBody>
      </p:sp>
    </p:spTree>
    <p:extLst>
      <p:ext uri="{BB962C8B-B14F-4D97-AF65-F5344CB8AC3E}">
        <p14:creationId xmlns:p14="http://schemas.microsoft.com/office/powerpoint/2010/main" val="3238483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01893-2402-F048-9432-017CBF57204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10D9F7D-644E-F144-9E3F-9C5DFE59B36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55B50FE0-0241-3D41-A11B-70D6D7375D5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17F97CA1-ADBE-7848-88BF-3790EE08DC41}"/>
              </a:ext>
            </a:extLst>
          </p:cNvPr>
          <p:cNvSpPr>
            <a:spLocks noGrp="1"/>
          </p:cNvSpPr>
          <p:nvPr>
            <p:ph type="dt" sz="half" idx="10"/>
          </p:nvPr>
        </p:nvSpPr>
        <p:spPr/>
        <p:txBody>
          <a:bodyPr/>
          <a:lstStyle/>
          <a:p>
            <a:fld id="{A5CC1A0A-7C9A-924C-9269-37F48B508CA6}" type="datetimeFigureOut">
              <a:rPr lang="en-GB" smtClean="0"/>
              <a:t>26/01/2022</a:t>
            </a:fld>
            <a:endParaRPr lang="en-GB"/>
          </a:p>
        </p:txBody>
      </p:sp>
      <p:sp>
        <p:nvSpPr>
          <p:cNvPr id="6" name="Footer Placeholder 5">
            <a:extLst>
              <a:ext uri="{FF2B5EF4-FFF2-40B4-BE49-F238E27FC236}">
                <a16:creationId xmlns:a16="http://schemas.microsoft.com/office/drawing/2014/main" id="{44FA544F-362C-BB43-A8F4-08A6483A74C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5F7A2B-3678-A049-AA2B-0550D5B40D9E}"/>
              </a:ext>
            </a:extLst>
          </p:cNvPr>
          <p:cNvSpPr>
            <a:spLocks noGrp="1"/>
          </p:cNvSpPr>
          <p:nvPr>
            <p:ph type="sldNum" sz="quarter" idx="12"/>
          </p:nvPr>
        </p:nvSpPr>
        <p:spPr/>
        <p:txBody>
          <a:bodyPr/>
          <a:lstStyle/>
          <a:p>
            <a:fld id="{B6C37900-7364-304C-A3DF-83DBDE8740BD}" type="slidenum">
              <a:rPr lang="en-GB" smtClean="0"/>
              <a:t>‹#›</a:t>
            </a:fld>
            <a:endParaRPr lang="en-GB"/>
          </a:p>
        </p:txBody>
      </p:sp>
    </p:spTree>
    <p:extLst>
      <p:ext uri="{BB962C8B-B14F-4D97-AF65-F5344CB8AC3E}">
        <p14:creationId xmlns:p14="http://schemas.microsoft.com/office/powerpoint/2010/main" val="927281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A562F-BC99-854E-88BF-EF29F6ADFF32}"/>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C5E0CA33-1DB5-5244-BC7D-9DE056B88D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784A15B-91C0-8A4D-9982-B662DBA4AC7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55A7D06-4A5F-E949-9D20-ED8876DA6B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9F6250E-3E7F-5543-A3B1-F434290AF9B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455ED4FB-B22D-F34C-B90B-61B4CA59D388}"/>
              </a:ext>
            </a:extLst>
          </p:cNvPr>
          <p:cNvSpPr>
            <a:spLocks noGrp="1"/>
          </p:cNvSpPr>
          <p:nvPr>
            <p:ph type="dt" sz="half" idx="10"/>
          </p:nvPr>
        </p:nvSpPr>
        <p:spPr/>
        <p:txBody>
          <a:bodyPr/>
          <a:lstStyle/>
          <a:p>
            <a:fld id="{A5CC1A0A-7C9A-924C-9269-37F48B508CA6}" type="datetimeFigureOut">
              <a:rPr lang="en-GB" smtClean="0"/>
              <a:t>26/01/2022</a:t>
            </a:fld>
            <a:endParaRPr lang="en-GB"/>
          </a:p>
        </p:txBody>
      </p:sp>
      <p:sp>
        <p:nvSpPr>
          <p:cNvPr id="8" name="Footer Placeholder 7">
            <a:extLst>
              <a:ext uri="{FF2B5EF4-FFF2-40B4-BE49-F238E27FC236}">
                <a16:creationId xmlns:a16="http://schemas.microsoft.com/office/drawing/2014/main" id="{841750D0-18F4-5049-AF8A-8F2D59A3A44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9AA29C9-4CAC-6F42-ABE9-F8423C51F3DC}"/>
              </a:ext>
            </a:extLst>
          </p:cNvPr>
          <p:cNvSpPr>
            <a:spLocks noGrp="1"/>
          </p:cNvSpPr>
          <p:nvPr>
            <p:ph type="sldNum" sz="quarter" idx="12"/>
          </p:nvPr>
        </p:nvSpPr>
        <p:spPr/>
        <p:txBody>
          <a:bodyPr/>
          <a:lstStyle/>
          <a:p>
            <a:fld id="{B6C37900-7364-304C-A3DF-83DBDE8740BD}" type="slidenum">
              <a:rPr lang="en-GB" smtClean="0"/>
              <a:t>‹#›</a:t>
            </a:fld>
            <a:endParaRPr lang="en-GB"/>
          </a:p>
        </p:txBody>
      </p:sp>
    </p:spTree>
    <p:extLst>
      <p:ext uri="{BB962C8B-B14F-4D97-AF65-F5344CB8AC3E}">
        <p14:creationId xmlns:p14="http://schemas.microsoft.com/office/powerpoint/2010/main" val="2456257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AF391-A5DD-1A41-99F8-BE96E8B07337}"/>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67EF1381-B852-164D-AE33-386C9A8B3EDD}"/>
              </a:ext>
            </a:extLst>
          </p:cNvPr>
          <p:cNvSpPr>
            <a:spLocks noGrp="1"/>
          </p:cNvSpPr>
          <p:nvPr>
            <p:ph type="dt" sz="half" idx="10"/>
          </p:nvPr>
        </p:nvSpPr>
        <p:spPr/>
        <p:txBody>
          <a:bodyPr/>
          <a:lstStyle/>
          <a:p>
            <a:fld id="{A5CC1A0A-7C9A-924C-9269-37F48B508CA6}" type="datetimeFigureOut">
              <a:rPr lang="en-GB" smtClean="0"/>
              <a:t>26/01/2022</a:t>
            </a:fld>
            <a:endParaRPr lang="en-GB"/>
          </a:p>
        </p:txBody>
      </p:sp>
      <p:sp>
        <p:nvSpPr>
          <p:cNvPr id="4" name="Footer Placeholder 3">
            <a:extLst>
              <a:ext uri="{FF2B5EF4-FFF2-40B4-BE49-F238E27FC236}">
                <a16:creationId xmlns:a16="http://schemas.microsoft.com/office/drawing/2014/main" id="{B1ADDA95-6EC4-0B4B-8EA4-7578A9F1DA5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9B7D2A8-197B-4741-847E-6611BFEF6FA6}"/>
              </a:ext>
            </a:extLst>
          </p:cNvPr>
          <p:cNvSpPr>
            <a:spLocks noGrp="1"/>
          </p:cNvSpPr>
          <p:nvPr>
            <p:ph type="sldNum" sz="quarter" idx="12"/>
          </p:nvPr>
        </p:nvSpPr>
        <p:spPr/>
        <p:txBody>
          <a:bodyPr/>
          <a:lstStyle/>
          <a:p>
            <a:fld id="{B6C37900-7364-304C-A3DF-83DBDE8740BD}" type="slidenum">
              <a:rPr lang="en-GB" smtClean="0"/>
              <a:t>‹#›</a:t>
            </a:fld>
            <a:endParaRPr lang="en-GB"/>
          </a:p>
        </p:txBody>
      </p:sp>
    </p:spTree>
    <p:extLst>
      <p:ext uri="{BB962C8B-B14F-4D97-AF65-F5344CB8AC3E}">
        <p14:creationId xmlns:p14="http://schemas.microsoft.com/office/powerpoint/2010/main" val="10659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30E268-CDA1-3843-81D4-7EAF2D97677C}"/>
              </a:ext>
            </a:extLst>
          </p:cNvPr>
          <p:cNvSpPr>
            <a:spLocks noGrp="1"/>
          </p:cNvSpPr>
          <p:nvPr>
            <p:ph type="dt" sz="half" idx="10"/>
          </p:nvPr>
        </p:nvSpPr>
        <p:spPr/>
        <p:txBody>
          <a:bodyPr/>
          <a:lstStyle/>
          <a:p>
            <a:fld id="{A5CC1A0A-7C9A-924C-9269-37F48B508CA6}" type="datetimeFigureOut">
              <a:rPr lang="en-GB" smtClean="0"/>
              <a:t>26/01/2022</a:t>
            </a:fld>
            <a:endParaRPr lang="en-GB"/>
          </a:p>
        </p:txBody>
      </p:sp>
      <p:sp>
        <p:nvSpPr>
          <p:cNvPr id="3" name="Footer Placeholder 2">
            <a:extLst>
              <a:ext uri="{FF2B5EF4-FFF2-40B4-BE49-F238E27FC236}">
                <a16:creationId xmlns:a16="http://schemas.microsoft.com/office/drawing/2014/main" id="{35C6D3C3-A834-F340-8D72-014CA433246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6DE6EB4-2F59-5549-8CF6-B85998F236F1}"/>
              </a:ext>
            </a:extLst>
          </p:cNvPr>
          <p:cNvSpPr>
            <a:spLocks noGrp="1"/>
          </p:cNvSpPr>
          <p:nvPr>
            <p:ph type="sldNum" sz="quarter" idx="12"/>
          </p:nvPr>
        </p:nvSpPr>
        <p:spPr/>
        <p:txBody>
          <a:bodyPr/>
          <a:lstStyle/>
          <a:p>
            <a:fld id="{B6C37900-7364-304C-A3DF-83DBDE8740BD}" type="slidenum">
              <a:rPr lang="en-GB" smtClean="0"/>
              <a:t>‹#›</a:t>
            </a:fld>
            <a:endParaRPr lang="en-GB"/>
          </a:p>
        </p:txBody>
      </p:sp>
    </p:spTree>
    <p:extLst>
      <p:ext uri="{BB962C8B-B14F-4D97-AF65-F5344CB8AC3E}">
        <p14:creationId xmlns:p14="http://schemas.microsoft.com/office/powerpoint/2010/main" val="1351693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F105B-2361-E442-8428-3C309DEFF46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1CAD8217-2D14-3D4F-BDFE-4A1C777AA5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A185DACA-980D-E146-BDDA-E608850AA1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B291241-39D7-FC44-868A-584B204F3D1E}"/>
              </a:ext>
            </a:extLst>
          </p:cNvPr>
          <p:cNvSpPr>
            <a:spLocks noGrp="1"/>
          </p:cNvSpPr>
          <p:nvPr>
            <p:ph type="dt" sz="half" idx="10"/>
          </p:nvPr>
        </p:nvSpPr>
        <p:spPr/>
        <p:txBody>
          <a:bodyPr/>
          <a:lstStyle/>
          <a:p>
            <a:fld id="{A5CC1A0A-7C9A-924C-9269-37F48B508CA6}" type="datetimeFigureOut">
              <a:rPr lang="en-GB" smtClean="0"/>
              <a:t>26/01/2022</a:t>
            </a:fld>
            <a:endParaRPr lang="en-GB"/>
          </a:p>
        </p:txBody>
      </p:sp>
      <p:sp>
        <p:nvSpPr>
          <p:cNvPr id="6" name="Footer Placeholder 5">
            <a:extLst>
              <a:ext uri="{FF2B5EF4-FFF2-40B4-BE49-F238E27FC236}">
                <a16:creationId xmlns:a16="http://schemas.microsoft.com/office/drawing/2014/main" id="{B2795324-80B1-A843-83C9-CFFF3D02D19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B3D41F3-D56C-EA48-95E0-4033F17F28BB}"/>
              </a:ext>
            </a:extLst>
          </p:cNvPr>
          <p:cNvSpPr>
            <a:spLocks noGrp="1"/>
          </p:cNvSpPr>
          <p:nvPr>
            <p:ph type="sldNum" sz="quarter" idx="12"/>
          </p:nvPr>
        </p:nvSpPr>
        <p:spPr/>
        <p:txBody>
          <a:bodyPr/>
          <a:lstStyle/>
          <a:p>
            <a:fld id="{B6C37900-7364-304C-A3DF-83DBDE8740BD}" type="slidenum">
              <a:rPr lang="en-GB" smtClean="0"/>
              <a:t>‹#›</a:t>
            </a:fld>
            <a:endParaRPr lang="en-GB"/>
          </a:p>
        </p:txBody>
      </p:sp>
    </p:spTree>
    <p:extLst>
      <p:ext uri="{BB962C8B-B14F-4D97-AF65-F5344CB8AC3E}">
        <p14:creationId xmlns:p14="http://schemas.microsoft.com/office/powerpoint/2010/main" val="1467980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C8F48-E84C-0841-96C5-2C0240F179D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097F4909-BD0B-5543-B18E-F7244E4CA6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55A6F65-BF5D-BB47-A22E-E66AE2D080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21CEF75-0464-034B-BFB5-4EA89D136C16}"/>
              </a:ext>
            </a:extLst>
          </p:cNvPr>
          <p:cNvSpPr>
            <a:spLocks noGrp="1"/>
          </p:cNvSpPr>
          <p:nvPr>
            <p:ph type="dt" sz="half" idx="10"/>
          </p:nvPr>
        </p:nvSpPr>
        <p:spPr/>
        <p:txBody>
          <a:bodyPr/>
          <a:lstStyle/>
          <a:p>
            <a:fld id="{A5CC1A0A-7C9A-924C-9269-37F48B508CA6}" type="datetimeFigureOut">
              <a:rPr lang="en-GB" smtClean="0"/>
              <a:t>26/01/2022</a:t>
            </a:fld>
            <a:endParaRPr lang="en-GB"/>
          </a:p>
        </p:txBody>
      </p:sp>
      <p:sp>
        <p:nvSpPr>
          <p:cNvPr id="6" name="Footer Placeholder 5">
            <a:extLst>
              <a:ext uri="{FF2B5EF4-FFF2-40B4-BE49-F238E27FC236}">
                <a16:creationId xmlns:a16="http://schemas.microsoft.com/office/drawing/2014/main" id="{F5489DC7-9494-AE44-AED6-FAA9B38E231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9753692-3BE1-8943-B57E-EF36F053EBF0}"/>
              </a:ext>
            </a:extLst>
          </p:cNvPr>
          <p:cNvSpPr>
            <a:spLocks noGrp="1"/>
          </p:cNvSpPr>
          <p:nvPr>
            <p:ph type="sldNum" sz="quarter" idx="12"/>
          </p:nvPr>
        </p:nvSpPr>
        <p:spPr/>
        <p:txBody>
          <a:bodyPr/>
          <a:lstStyle/>
          <a:p>
            <a:fld id="{B6C37900-7364-304C-A3DF-83DBDE8740BD}" type="slidenum">
              <a:rPr lang="en-GB" smtClean="0"/>
              <a:t>‹#›</a:t>
            </a:fld>
            <a:endParaRPr lang="en-GB"/>
          </a:p>
        </p:txBody>
      </p:sp>
    </p:spTree>
    <p:extLst>
      <p:ext uri="{BB962C8B-B14F-4D97-AF65-F5344CB8AC3E}">
        <p14:creationId xmlns:p14="http://schemas.microsoft.com/office/powerpoint/2010/main" val="2792278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C05F52-380E-494C-90EC-C12B9897EF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4939CDDD-D2A2-8444-96CD-E83707C504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05C3F8D-84F4-7D4C-82A3-474022885E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CC1A0A-7C9A-924C-9269-37F48B508CA6}" type="datetimeFigureOut">
              <a:rPr lang="en-GB" smtClean="0"/>
              <a:t>26/01/2022</a:t>
            </a:fld>
            <a:endParaRPr lang="en-GB"/>
          </a:p>
        </p:txBody>
      </p:sp>
      <p:sp>
        <p:nvSpPr>
          <p:cNvPr id="5" name="Footer Placeholder 4">
            <a:extLst>
              <a:ext uri="{FF2B5EF4-FFF2-40B4-BE49-F238E27FC236}">
                <a16:creationId xmlns:a16="http://schemas.microsoft.com/office/drawing/2014/main" id="{A347B0CE-2E73-6E48-B087-DDDD9BFB6A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42ADE9E-47C3-9643-88E7-ED14C531CD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C37900-7364-304C-A3DF-83DBDE8740BD}" type="slidenum">
              <a:rPr lang="en-GB" smtClean="0"/>
              <a:t>‹#›</a:t>
            </a:fld>
            <a:endParaRPr lang="en-GB"/>
          </a:p>
        </p:txBody>
      </p:sp>
    </p:spTree>
    <p:extLst>
      <p:ext uri="{BB962C8B-B14F-4D97-AF65-F5344CB8AC3E}">
        <p14:creationId xmlns:p14="http://schemas.microsoft.com/office/powerpoint/2010/main" val="985459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428C65-7733-244A-AB90-28917481EB03}"/>
              </a:ext>
            </a:extLst>
          </p:cNvPr>
          <p:cNvSpPr>
            <a:spLocks noGrp="1"/>
          </p:cNvSpPr>
          <p:nvPr>
            <p:ph type="ctrTitle"/>
          </p:nvPr>
        </p:nvSpPr>
        <p:spPr>
          <a:xfrm>
            <a:off x="838199" y="1093788"/>
            <a:ext cx="10506455" cy="2967208"/>
          </a:xfrm>
        </p:spPr>
        <p:txBody>
          <a:bodyPr>
            <a:normAutofit/>
          </a:bodyPr>
          <a:lstStyle/>
          <a:p>
            <a:pPr algn="l"/>
            <a:r>
              <a:rPr lang="en-GB" sz="8000"/>
              <a:t>ccNSO &amp; DNS Abuse</a:t>
            </a:r>
          </a:p>
        </p:txBody>
      </p:sp>
      <p:sp>
        <p:nvSpPr>
          <p:cNvPr id="3" name="Subtitle 2">
            <a:extLst>
              <a:ext uri="{FF2B5EF4-FFF2-40B4-BE49-F238E27FC236}">
                <a16:creationId xmlns:a16="http://schemas.microsoft.com/office/drawing/2014/main" id="{024D43E8-1C2D-2B41-AA9D-B68BA02DFC13}"/>
              </a:ext>
            </a:extLst>
          </p:cNvPr>
          <p:cNvSpPr>
            <a:spLocks noGrp="1"/>
          </p:cNvSpPr>
          <p:nvPr>
            <p:ph type="subTitle" idx="1"/>
          </p:nvPr>
        </p:nvSpPr>
        <p:spPr>
          <a:xfrm>
            <a:off x="7400924" y="4619624"/>
            <a:ext cx="3946779" cy="1038225"/>
          </a:xfrm>
        </p:spPr>
        <p:txBody>
          <a:bodyPr>
            <a:normAutofit/>
          </a:bodyPr>
          <a:lstStyle/>
          <a:p>
            <a:pPr algn="r"/>
            <a:r>
              <a:rPr lang="en-GB" dirty="0"/>
              <a:t>Roadmap</a:t>
            </a:r>
            <a:endParaRPr lang="en-GB"/>
          </a:p>
        </p:txBody>
      </p:sp>
      <p:sp>
        <p:nvSpPr>
          <p:cNvPr id="10" name="Rectangle 9">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2" name="Rectangle 11">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753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26F9C-16BC-8746-9D0B-F065615CF6B8}"/>
              </a:ext>
            </a:extLst>
          </p:cNvPr>
          <p:cNvSpPr>
            <a:spLocks noGrp="1"/>
          </p:cNvSpPr>
          <p:nvPr>
            <p:ph type="title"/>
          </p:nvPr>
        </p:nvSpPr>
        <p:spPr/>
        <p:txBody>
          <a:bodyPr/>
          <a:lstStyle/>
          <a:p>
            <a:r>
              <a:rPr lang="en-GB" dirty="0"/>
              <a:t>Next steps | ICANN73</a:t>
            </a:r>
          </a:p>
        </p:txBody>
      </p:sp>
      <p:graphicFrame>
        <p:nvGraphicFramePr>
          <p:cNvPr id="4" name="Content Placeholder 3">
            <a:extLst>
              <a:ext uri="{FF2B5EF4-FFF2-40B4-BE49-F238E27FC236}">
                <a16:creationId xmlns:a16="http://schemas.microsoft.com/office/drawing/2014/main" id="{3656C5D8-EAB3-CF47-886B-69FB4E0B8303}"/>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6045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7D144591-E9E9-4209-8701-3BB48A917D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96F69A-2A71-C047-8A7E-E1934F56B75E}"/>
              </a:ext>
            </a:extLst>
          </p:cNvPr>
          <p:cNvSpPr>
            <a:spLocks noGrp="1"/>
          </p:cNvSpPr>
          <p:nvPr>
            <p:ph type="title"/>
          </p:nvPr>
        </p:nvSpPr>
        <p:spPr>
          <a:xfrm>
            <a:off x="8016084" y="547712"/>
            <a:ext cx="3337715" cy="5577367"/>
          </a:xfrm>
        </p:spPr>
        <p:txBody>
          <a:bodyPr>
            <a:normAutofit/>
          </a:bodyPr>
          <a:lstStyle/>
          <a:p>
            <a:r>
              <a:rPr lang="en-GB" sz="5200"/>
              <a:t>Members Ad Hoc Group</a:t>
            </a:r>
          </a:p>
        </p:txBody>
      </p:sp>
      <p:graphicFrame>
        <p:nvGraphicFramePr>
          <p:cNvPr id="12" name="Content Placeholder 2">
            <a:extLst>
              <a:ext uri="{FF2B5EF4-FFF2-40B4-BE49-F238E27FC236}">
                <a16:creationId xmlns:a16="http://schemas.microsoft.com/office/drawing/2014/main" id="{8189A934-7FE3-411F-8A1D-E3E5F97D7C00}"/>
              </a:ext>
            </a:extLst>
          </p:cNvPr>
          <p:cNvGraphicFramePr>
            <a:graphicFrameLocks noGrp="1"/>
          </p:cNvGraphicFramePr>
          <p:nvPr>
            <p:ph idx="1"/>
            <p:extLst>
              <p:ext uri="{D42A27DB-BD31-4B8C-83A1-F6EECF244321}">
                <p14:modId xmlns:p14="http://schemas.microsoft.com/office/powerpoint/2010/main" val="821920458"/>
              </p:ext>
            </p:extLst>
          </p:nvPr>
        </p:nvGraphicFramePr>
        <p:xfrm>
          <a:off x="838200" y="620392"/>
          <a:ext cx="6630174"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1628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AF868-CEEF-434F-ACE3-9FC959957BA7}"/>
              </a:ext>
            </a:extLst>
          </p:cNvPr>
          <p:cNvSpPr>
            <a:spLocks noGrp="1"/>
          </p:cNvSpPr>
          <p:nvPr>
            <p:ph type="title"/>
          </p:nvPr>
        </p:nvSpPr>
        <p:spPr/>
        <p:txBody>
          <a:bodyPr/>
          <a:lstStyle/>
          <a:p>
            <a:r>
              <a:rPr lang="en-GB" dirty="0"/>
              <a:t>Tasks Ad Hoc Group</a:t>
            </a:r>
          </a:p>
        </p:txBody>
      </p:sp>
      <p:graphicFrame>
        <p:nvGraphicFramePr>
          <p:cNvPr id="7" name="Content Placeholder 2">
            <a:extLst>
              <a:ext uri="{FF2B5EF4-FFF2-40B4-BE49-F238E27FC236}">
                <a16:creationId xmlns:a16="http://schemas.microsoft.com/office/drawing/2014/main" id="{5B40BDD0-AEE4-4C4C-9AB0-191476DE7CCF}"/>
              </a:ext>
            </a:extLst>
          </p:cNvPr>
          <p:cNvGraphicFramePr>
            <a:graphicFrameLocks noGrp="1"/>
          </p:cNvGraphicFramePr>
          <p:nvPr>
            <p:ph idx="1"/>
          </p:nvPr>
        </p:nvGraphicFramePr>
        <p:xfrm>
          <a:off x="838200" y="1037431"/>
          <a:ext cx="10828283" cy="6127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9C18AE21-67B5-9D46-B3F1-33964A2E8BEF}"/>
              </a:ext>
            </a:extLst>
          </p:cNvPr>
          <p:cNvSpPr txBox="1"/>
          <p:nvPr/>
        </p:nvSpPr>
        <p:spPr>
          <a:xfrm>
            <a:off x="7849278" y="1867932"/>
            <a:ext cx="1164835" cy="990124"/>
          </a:xfrm>
          <a:prstGeom prst="downArrowCallout">
            <a:avLst/>
          </a:prstGeom>
          <a:solidFill>
            <a:schemeClr val="accent2"/>
          </a:solidFill>
        </p:spPr>
        <p:txBody>
          <a:bodyPr wrap="square" rtlCol="0">
            <a:spAutoFit/>
          </a:bodyPr>
          <a:lstStyle/>
          <a:p>
            <a:pPr algn="ctr"/>
            <a:r>
              <a:rPr lang="en-GB" dirty="0">
                <a:solidFill>
                  <a:schemeClr val="bg1"/>
                </a:solidFill>
              </a:rPr>
              <a:t>We are here</a:t>
            </a:r>
          </a:p>
        </p:txBody>
      </p:sp>
    </p:spTree>
    <p:extLst>
      <p:ext uri="{BB962C8B-B14F-4D97-AF65-F5344CB8AC3E}">
        <p14:creationId xmlns:p14="http://schemas.microsoft.com/office/powerpoint/2010/main" val="1125980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217ED-DD87-BF43-A26E-B78CA150F62A}"/>
              </a:ext>
            </a:extLst>
          </p:cNvPr>
          <p:cNvSpPr>
            <a:spLocks noGrp="1"/>
          </p:cNvSpPr>
          <p:nvPr>
            <p:ph type="title"/>
          </p:nvPr>
        </p:nvSpPr>
        <p:spPr>
          <a:xfrm>
            <a:off x="1913468" y="365125"/>
            <a:ext cx="9440332" cy="1325563"/>
          </a:xfrm>
        </p:spPr>
        <p:txBody>
          <a:bodyPr>
            <a:normAutofit/>
          </a:bodyPr>
          <a:lstStyle/>
          <a:p>
            <a:r>
              <a:rPr lang="en-BE" sz="4200" dirty="0"/>
              <a:t>Summary ICANN72 and 18 Nov. ’21 Consultations</a:t>
            </a:r>
          </a:p>
        </p:txBody>
      </p:sp>
      <p:sp>
        <p:nvSpPr>
          <p:cNvPr id="10" name="Rectangle 9">
            <a:extLst>
              <a:ext uri="{FF2B5EF4-FFF2-40B4-BE49-F238E27FC236}">
                <a16:creationId xmlns:a16="http://schemas.microsoft.com/office/drawing/2014/main" id="{FF0330B1-AAAC-427D-8A95-40380162B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6124" cy="6858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B6540226-282B-481A-8225-3B110EC49E4B}"/>
              </a:ext>
            </a:extLst>
          </p:cNvPr>
          <p:cNvGraphicFramePr>
            <a:graphicFrameLocks noGrp="1"/>
          </p:cNvGraphicFramePr>
          <p:nvPr>
            <p:ph idx="1"/>
            <p:extLst>
              <p:ext uri="{D42A27DB-BD31-4B8C-83A1-F6EECF244321}">
                <p14:modId xmlns:p14="http://schemas.microsoft.com/office/powerpoint/2010/main" val="280997843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8328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34A53-9EA6-D44B-80C8-A2E986E7C966}"/>
              </a:ext>
            </a:extLst>
          </p:cNvPr>
          <p:cNvSpPr>
            <a:spLocks noGrp="1"/>
          </p:cNvSpPr>
          <p:nvPr>
            <p:ph type="title"/>
          </p:nvPr>
        </p:nvSpPr>
        <p:spPr/>
        <p:txBody>
          <a:bodyPr/>
          <a:lstStyle/>
          <a:p>
            <a:r>
              <a:rPr lang="en-GB" dirty="0"/>
              <a:t>Details</a:t>
            </a:r>
          </a:p>
        </p:txBody>
      </p:sp>
      <p:graphicFrame>
        <p:nvGraphicFramePr>
          <p:cNvPr id="4" name="Content Placeholder 2">
            <a:extLst>
              <a:ext uri="{FF2B5EF4-FFF2-40B4-BE49-F238E27FC236}">
                <a16:creationId xmlns:a16="http://schemas.microsoft.com/office/drawing/2014/main" id="{A2EAC9BD-06F8-8B4A-9311-D0A1C3C2CCAE}"/>
              </a:ext>
            </a:extLst>
          </p:cNvPr>
          <p:cNvGraphicFramePr>
            <a:graphicFrameLocks noGrp="1"/>
          </p:cNvGraphicFramePr>
          <p:nvPr>
            <p:ph idx="1"/>
            <p:extLst>
              <p:ext uri="{D42A27DB-BD31-4B8C-83A1-F6EECF244321}">
                <p14:modId xmlns:p14="http://schemas.microsoft.com/office/powerpoint/2010/main" val="101100891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52509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34A53-9EA6-D44B-80C8-A2E986E7C966}"/>
              </a:ext>
            </a:extLst>
          </p:cNvPr>
          <p:cNvSpPr>
            <a:spLocks noGrp="1"/>
          </p:cNvSpPr>
          <p:nvPr>
            <p:ph type="title"/>
          </p:nvPr>
        </p:nvSpPr>
        <p:spPr/>
        <p:txBody>
          <a:bodyPr/>
          <a:lstStyle/>
          <a:p>
            <a:r>
              <a:rPr lang="en-GB" dirty="0"/>
              <a:t>Details (continued)</a:t>
            </a:r>
          </a:p>
        </p:txBody>
      </p:sp>
      <p:graphicFrame>
        <p:nvGraphicFramePr>
          <p:cNvPr id="4" name="Content Placeholder 2">
            <a:extLst>
              <a:ext uri="{FF2B5EF4-FFF2-40B4-BE49-F238E27FC236}">
                <a16:creationId xmlns:a16="http://schemas.microsoft.com/office/drawing/2014/main" id="{A2EAC9BD-06F8-8B4A-9311-D0A1C3C2CCAE}"/>
              </a:ext>
            </a:extLst>
          </p:cNvPr>
          <p:cNvGraphicFramePr>
            <a:graphicFrameLocks noGrp="1"/>
          </p:cNvGraphicFramePr>
          <p:nvPr>
            <p:ph idx="1"/>
            <p:extLst>
              <p:ext uri="{D42A27DB-BD31-4B8C-83A1-F6EECF244321}">
                <p14:modId xmlns:p14="http://schemas.microsoft.com/office/powerpoint/2010/main" val="359992807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5698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F9409-D5C9-2E43-8227-A7D4F9CF2525}"/>
              </a:ext>
            </a:extLst>
          </p:cNvPr>
          <p:cNvSpPr>
            <a:spLocks noGrp="1"/>
          </p:cNvSpPr>
          <p:nvPr>
            <p:ph type="title"/>
          </p:nvPr>
        </p:nvSpPr>
        <p:spPr/>
        <p:txBody>
          <a:bodyPr/>
          <a:lstStyle/>
          <a:p>
            <a:r>
              <a:rPr lang="en-GB" dirty="0"/>
              <a:t>Details (continued) </a:t>
            </a:r>
            <a:br>
              <a:rPr lang="en-GB" dirty="0"/>
            </a:br>
            <a:r>
              <a:rPr lang="en-GB" dirty="0"/>
              <a:t>DNS Abuse Oversight Committee</a:t>
            </a:r>
          </a:p>
        </p:txBody>
      </p:sp>
      <p:graphicFrame>
        <p:nvGraphicFramePr>
          <p:cNvPr id="5" name="Content Placeholder 2">
            <a:extLst>
              <a:ext uri="{FF2B5EF4-FFF2-40B4-BE49-F238E27FC236}">
                <a16:creationId xmlns:a16="http://schemas.microsoft.com/office/drawing/2014/main" id="{5D78F6C6-7018-4CC2-A29C-4CFA66F0CC6B}"/>
              </a:ext>
            </a:extLst>
          </p:cNvPr>
          <p:cNvGraphicFramePr>
            <a:graphicFrameLocks noGrp="1"/>
          </p:cNvGraphicFramePr>
          <p:nvPr>
            <p:ph idx="1"/>
            <p:extLst>
              <p:ext uri="{D42A27DB-BD31-4B8C-83A1-F6EECF244321}">
                <p14:modId xmlns:p14="http://schemas.microsoft.com/office/powerpoint/2010/main" val="274525115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7530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B867E-410A-444A-A942-7B3D24FD06DC}"/>
              </a:ext>
            </a:extLst>
          </p:cNvPr>
          <p:cNvSpPr>
            <a:spLocks noGrp="1"/>
          </p:cNvSpPr>
          <p:nvPr>
            <p:ph type="title"/>
          </p:nvPr>
        </p:nvSpPr>
        <p:spPr>
          <a:xfrm>
            <a:off x="1523984" y="1054121"/>
            <a:ext cx="9465131" cy="1184111"/>
          </a:xfrm>
        </p:spPr>
        <p:txBody>
          <a:bodyPr>
            <a:normAutofit/>
          </a:bodyPr>
          <a:lstStyle/>
          <a:p>
            <a:r>
              <a:rPr lang="en-GB" dirty="0"/>
              <a:t>Phases</a:t>
            </a:r>
          </a:p>
        </p:txBody>
      </p:sp>
      <p:graphicFrame>
        <p:nvGraphicFramePr>
          <p:cNvPr id="5" name="Content Placeholder 2">
            <a:extLst>
              <a:ext uri="{FF2B5EF4-FFF2-40B4-BE49-F238E27FC236}">
                <a16:creationId xmlns:a16="http://schemas.microsoft.com/office/drawing/2014/main" id="{DEFA3805-F911-4B9E-9226-19C156419F75}"/>
              </a:ext>
            </a:extLst>
          </p:cNvPr>
          <p:cNvGraphicFramePr>
            <a:graphicFrameLocks noGrp="1"/>
          </p:cNvGraphicFramePr>
          <p:nvPr>
            <p:ph idx="1"/>
            <p:extLst>
              <p:ext uri="{D42A27DB-BD31-4B8C-83A1-F6EECF244321}">
                <p14:modId xmlns:p14="http://schemas.microsoft.com/office/powerpoint/2010/main" val="552383536"/>
              </p:ext>
            </p:extLst>
          </p:nvPr>
        </p:nvGraphicFramePr>
        <p:xfrm>
          <a:off x="1524000" y="2399099"/>
          <a:ext cx="9465564" cy="34009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9006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CB867E-410A-444A-A942-7B3D24FD06DC}"/>
              </a:ext>
            </a:extLst>
          </p:cNvPr>
          <p:cNvSpPr>
            <a:spLocks noGrp="1"/>
          </p:cNvSpPr>
          <p:nvPr>
            <p:ph type="title"/>
          </p:nvPr>
        </p:nvSpPr>
        <p:spPr>
          <a:xfrm>
            <a:off x="838200" y="557188"/>
            <a:ext cx="10515600" cy="1133499"/>
          </a:xfrm>
        </p:spPr>
        <p:txBody>
          <a:bodyPr>
            <a:normAutofit/>
          </a:bodyPr>
          <a:lstStyle/>
          <a:p>
            <a:pPr algn="ctr"/>
            <a:r>
              <a:rPr lang="en-GB" sz="5200"/>
              <a:t>Phases (continued)</a:t>
            </a:r>
          </a:p>
        </p:txBody>
      </p:sp>
      <p:graphicFrame>
        <p:nvGraphicFramePr>
          <p:cNvPr id="11" name="Content Placeholder 2">
            <a:extLst>
              <a:ext uri="{FF2B5EF4-FFF2-40B4-BE49-F238E27FC236}">
                <a16:creationId xmlns:a16="http://schemas.microsoft.com/office/drawing/2014/main" id="{46DBCD47-9273-2F49-A5A9-C48D2F6D16F7}"/>
              </a:ext>
            </a:extLst>
          </p:cNvPr>
          <p:cNvGraphicFramePr>
            <a:graphicFrameLocks noGrp="1"/>
          </p:cNvGraphicFramePr>
          <p:nvPr>
            <p:ph idx="1"/>
            <p:extLst>
              <p:ext uri="{D42A27DB-BD31-4B8C-83A1-F6EECF244321}">
                <p14:modId xmlns:p14="http://schemas.microsoft.com/office/powerpoint/2010/main" val="2293919139"/>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6209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ontent Placeholder 2">
            <a:extLst>
              <a:ext uri="{FF2B5EF4-FFF2-40B4-BE49-F238E27FC236}">
                <a16:creationId xmlns:a16="http://schemas.microsoft.com/office/drawing/2014/main" id="{EAF66EA3-CE8B-4FB9-B30D-B7EFE56656D0}"/>
              </a:ext>
            </a:extLst>
          </p:cNvPr>
          <p:cNvGraphicFramePr/>
          <p:nvPr>
            <p:extLst>
              <p:ext uri="{D42A27DB-BD31-4B8C-83A1-F6EECF244321}">
                <p14:modId xmlns:p14="http://schemas.microsoft.com/office/powerpoint/2010/main" val="3441814127"/>
              </p:ext>
            </p:extLst>
          </p:nvPr>
        </p:nvGraphicFramePr>
        <p:xfrm>
          <a:off x="838199" y="536713"/>
          <a:ext cx="10790583" cy="56446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96627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TotalTime>
  <Words>846</Words>
  <Application>Microsoft Macintosh PowerPoint</Application>
  <PresentationFormat>Widescreen</PresentationFormat>
  <Paragraphs>100</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ccNSO &amp; DNS Abuse</vt:lpstr>
      <vt:lpstr>Tasks Ad Hoc Group</vt:lpstr>
      <vt:lpstr>Summary ICANN72 and 18 Nov. ’21 Consultations</vt:lpstr>
      <vt:lpstr>Details</vt:lpstr>
      <vt:lpstr>Details (continued)</vt:lpstr>
      <vt:lpstr>Details (continued)  DNS Abuse Oversight Committee</vt:lpstr>
      <vt:lpstr>Phases</vt:lpstr>
      <vt:lpstr>Phases (continued)</vt:lpstr>
      <vt:lpstr>PowerPoint Presentation</vt:lpstr>
      <vt:lpstr>Next steps | ICANN73</vt:lpstr>
      <vt:lpstr>Members Ad Hoc Group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ccNSO &amp; DNS Abuse</dc:title>
  <dc:creator>Joke Braeken</dc:creator>
  <cp:lastModifiedBy>Joke Braeken</cp:lastModifiedBy>
  <cp:revision>7</cp:revision>
  <dcterms:created xsi:type="dcterms:W3CDTF">2022-01-13T13:56:52Z</dcterms:created>
  <dcterms:modified xsi:type="dcterms:W3CDTF">2022-01-26T15:50:34Z</dcterms:modified>
</cp:coreProperties>
</file>