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8" r:id="rId1"/>
  </p:sldMasterIdLst>
  <p:notesMasterIdLst>
    <p:notesMasterId r:id="rId12"/>
  </p:notesMasterIdLst>
  <p:sldIdLst>
    <p:sldId id="256" r:id="rId2"/>
    <p:sldId id="398" r:id="rId3"/>
    <p:sldId id="723" r:id="rId4"/>
    <p:sldId id="746" r:id="rId5"/>
    <p:sldId id="734" r:id="rId6"/>
    <p:sldId id="735" r:id="rId7"/>
    <p:sldId id="743" r:id="rId8"/>
    <p:sldId id="745" r:id="rId9"/>
    <p:sldId id="747" r:id="rId10"/>
    <p:sldId id="741"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23"/>
    <p:restoredTop sz="94150"/>
  </p:normalViewPr>
  <p:slideViewPr>
    <p:cSldViewPr snapToGrid="0">
      <p:cViewPr varScale="1">
        <p:scale>
          <a:sx n="116" d="100"/>
          <a:sy n="116" d="100"/>
        </p:scale>
        <p:origin x="368" y="184"/>
      </p:cViewPr>
      <p:guideLst>
        <p:guide orient="horz" pos="1416"/>
        <p:guide pos="384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2" name="Google Shape;80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7" Type="http://schemas.openxmlformats.org/officeDocument/2006/relationships/hyperlink" Target="http://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2.png"/><Relationship Id="rId16" Type="http://schemas.openxmlformats.org/officeDocument/2006/relationships/image" Target="../media/image27.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5.png"/><Relationship Id="rId5" Type="http://schemas.openxmlformats.org/officeDocument/2006/relationships/image" Target="../media/image23.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28.png"/><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6.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553082" y="0"/>
            <a:ext cx="10788321"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566928" y="3553576"/>
            <a:ext cx="10788321"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566928" y="4279392"/>
            <a:ext cx="10788321"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2"/>
          <p:cNvSpPr txBox="1">
            <a:spLocks noGrp="1"/>
          </p:cNvSpPr>
          <p:nvPr>
            <p:ph type="body" idx="3"/>
          </p:nvPr>
        </p:nvSpPr>
        <p:spPr>
          <a:xfrm>
            <a:off x="566928" y="4553712"/>
            <a:ext cx="10788321"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 name="Google Shape;25;p2"/>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567596" y="5193792"/>
            <a:ext cx="1189829" cy="951863"/>
          </a:xfrm>
          <a:prstGeom prst="rect">
            <a:avLst/>
          </a:prstGeom>
          <a:noFill/>
          <a:ln>
            <a:noFill/>
          </a:ln>
        </p:spPr>
      </p:pic>
      <p:sp>
        <p:nvSpPr>
          <p:cNvPr id="26" name="Google Shape;26;p2"/>
          <p:cNvSpPr txBox="1">
            <a:spLocks noGrp="1"/>
          </p:cNvSpPr>
          <p:nvPr>
            <p:ph type="body" idx="4"/>
          </p:nvPr>
        </p:nvSpPr>
        <p:spPr>
          <a:xfrm>
            <a:off x="548639" y="2837138"/>
            <a:ext cx="10808208"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39"/>
        <p:cNvGrpSpPr/>
        <p:nvPr/>
      </p:nvGrpSpPr>
      <p:grpSpPr>
        <a:xfrm>
          <a:off x="0" y="0"/>
          <a:ext cx="0" cy="0"/>
          <a:chOff x="0" y="0"/>
          <a:chExt cx="0" cy="0"/>
        </a:xfrm>
      </p:grpSpPr>
      <p:pic>
        <p:nvPicPr>
          <p:cNvPr id="140" name="Google Shape;140;p15"/>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141" name="Google Shape;141;p15"/>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2" name="Google Shape;142;p15"/>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43" name="Google Shape;143;p1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44" name="Google Shape;144;p15"/>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45" name="Google Shape;145;p1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46" name="Google Shape;146;p15"/>
          <p:cNvCxnSpPr>
            <a:endCxn id="147"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47" name="Google Shape;147;p15"/>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48" name="Google Shape;148;p15"/>
          <p:cNvCxnSpPr/>
          <p:nvPr/>
        </p:nvCxnSpPr>
        <p:spPr>
          <a:xfrm rot="10800000">
            <a:off x="616656"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49" name="Google Shape;149;p15"/>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 name="Google Shape;150;p15"/>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1" name="Google Shape;151;p15"/>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2" name="Google Shape;152;p15"/>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53" name="Google Shape;153;p1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54"/>
        <p:cNvGrpSpPr/>
        <p:nvPr/>
      </p:nvGrpSpPr>
      <p:grpSpPr>
        <a:xfrm>
          <a:off x="0" y="0"/>
          <a:ext cx="0" cy="0"/>
          <a:chOff x="0" y="0"/>
          <a:chExt cx="0" cy="0"/>
        </a:xfrm>
      </p:grpSpPr>
      <p:pic>
        <p:nvPicPr>
          <p:cNvPr id="155" name="Google Shape;155;p1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156" name="Google Shape;156;p16"/>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7" name="Google Shape;157;p16"/>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58" name="Google Shape;158;p1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59" name="Google Shape;159;p16"/>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60" name="Google Shape;160;p1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61" name="Google Shape;161;p16"/>
          <p:cNvCxnSpPr>
            <a:endCxn id="162"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62" name="Google Shape;162;p16"/>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63" name="Google Shape;163;p16"/>
          <p:cNvCxnSpPr/>
          <p:nvPr/>
        </p:nvCxnSpPr>
        <p:spPr>
          <a:xfrm rot="10800000">
            <a:off x="616656"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64" name="Google Shape;164;p16"/>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16"/>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6" name="Google Shape;166;p16"/>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67" name="Google Shape;167;p16"/>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68" name="Google Shape;168;p16"/>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169"/>
        <p:cNvGrpSpPr/>
        <p:nvPr/>
      </p:nvGrpSpPr>
      <p:grpSpPr>
        <a:xfrm>
          <a:off x="0" y="0"/>
          <a:ext cx="0" cy="0"/>
          <a:chOff x="0" y="0"/>
          <a:chExt cx="0" cy="0"/>
        </a:xfrm>
      </p:grpSpPr>
      <p:pic>
        <p:nvPicPr>
          <p:cNvPr id="170" name="Google Shape;170;p17"/>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171" name="Google Shape;171;p17"/>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72" name="Google Shape;172;p17"/>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73" name="Google Shape;173;p1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74" name="Google Shape;174;p17"/>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75" name="Google Shape;175;p1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76" name="Google Shape;176;p17"/>
          <p:cNvCxnSpPr>
            <a:endCxn id="177"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7" name="Google Shape;177;p17"/>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78" name="Google Shape;178;p17"/>
          <p:cNvCxnSpPr/>
          <p:nvPr/>
        </p:nvCxnSpPr>
        <p:spPr>
          <a:xfrm rot="10800000">
            <a:off x="616656"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79" name="Google Shape;179;p17"/>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0" name="Google Shape;180;p17"/>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1" name="Google Shape;181;p17"/>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2" name="Google Shape;182;p17"/>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83" name="Google Shape;183;p17"/>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184"/>
        <p:cNvGrpSpPr/>
        <p:nvPr/>
      </p:nvGrpSpPr>
      <p:grpSpPr>
        <a:xfrm>
          <a:off x="0" y="0"/>
          <a:ext cx="0" cy="0"/>
          <a:chOff x="0" y="0"/>
          <a:chExt cx="0" cy="0"/>
        </a:xfrm>
      </p:grpSpPr>
      <p:pic>
        <p:nvPicPr>
          <p:cNvPr id="185" name="Google Shape;185;p18"/>
          <p:cNvPicPr preferRelativeResize="0"/>
          <p:nvPr/>
        </p:nvPicPr>
        <p:blipFill rotWithShape="1">
          <a:blip r:embed="rId2">
            <a:alphaModFix/>
          </a:blip>
          <a:srcRect/>
          <a:stretch/>
        </p:blipFill>
        <p:spPr>
          <a:xfrm>
            <a:off x="54" y="0"/>
            <a:ext cx="12192000" cy="6857999"/>
          </a:xfrm>
          <a:prstGeom prst="rect">
            <a:avLst/>
          </a:prstGeom>
          <a:noFill/>
          <a:ln>
            <a:noFill/>
          </a:ln>
        </p:spPr>
      </p:pic>
      <p:sp>
        <p:nvSpPr>
          <p:cNvPr id="186" name="Google Shape;186;p18"/>
          <p:cNvSpPr/>
          <p:nvPr/>
        </p:nvSpPr>
        <p:spPr>
          <a:xfrm>
            <a:off x="0" y="6320548"/>
            <a:ext cx="12192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 name="Google Shape;187;p18"/>
          <p:cNvCxnSpPr/>
          <p:nvPr/>
        </p:nvCxnSpPr>
        <p:spPr>
          <a:xfrm>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188" name="Google Shape;188;p18"/>
          <p:cNvSpPr txBox="1">
            <a:spLocks noGrp="1"/>
          </p:cNvSpPr>
          <p:nvPr>
            <p:ph type="body" idx="1"/>
          </p:nvPr>
        </p:nvSpPr>
        <p:spPr>
          <a:xfrm>
            <a:off x="764987" y="3030399"/>
            <a:ext cx="8329645"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18"/>
          <p:cNvSpPr txBox="1">
            <a:spLocks noGrp="1"/>
          </p:cNvSpPr>
          <p:nvPr>
            <p:ph type="title"/>
          </p:nvPr>
        </p:nvSpPr>
        <p:spPr>
          <a:xfrm>
            <a:off x="752850" y="1308848"/>
            <a:ext cx="8341783"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0" name="Google Shape;190;p18"/>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191" name="Google Shape;191;p18"/>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03013" y="6414014"/>
            <a:ext cx="495726" cy="396586"/>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192"/>
        <p:cNvGrpSpPr/>
        <p:nvPr/>
      </p:nvGrpSpPr>
      <p:grpSpPr>
        <a:xfrm>
          <a:off x="0" y="0"/>
          <a:ext cx="0" cy="0"/>
          <a:chOff x="0" y="0"/>
          <a:chExt cx="0" cy="0"/>
        </a:xfrm>
      </p:grpSpPr>
      <p:pic>
        <p:nvPicPr>
          <p:cNvPr id="193" name="Google Shape;193;p19"/>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194" name="Google Shape;194;p19"/>
          <p:cNvSpPr/>
          <p:nvPr/>
        </p:nvSpPr>
        <p:spPr>
          <a:xfrm>
            <a:off x="0" y="6320548"/>
            <a:ext cx="12192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5" name="Google Shape;195;p19"/>
          <p:cNvCxnSpPr/>
          <p:nvPr/>
        </p:nvCxnSpPr>
        <p:spPr>
          <a:xfrm>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196" name="Google Shape;196;p19"/>
          <p:cNvSpPr txBox="1">
            <a:spLocks noGrp="1"/>
          </p:cNvSpPr>
          <p:nvPr>
            <p:ph type="body" idx="1"/>
          </p:nvPr>
        </p:nvSpPr>
        <p:spPr>
          <a:xfrm>
            <a:off x="764987" y="3030399"/>
            <a:ext cx="8329645"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7" name="Google Shape;197;p19"/>
          <p:cNvSpPr txBox="1">
            <a:spLocks noGrp="1"/>
          </p:cNvSpPr>
          <p:nvPr>
            <p:ph type="title"/>
          </p:nvPr>
        </p:nvSpPr>
        <p:spPr>
          <a:xfrm>
            <a:off x="752850" y="1308848"/>
            <a:ext cx="8341783"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8" name="Google Shape;198;p19"/>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199" name="Google Shape;199;p19"/>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03013" y="6414014"/>
            <a:ext cx="495726" cy="396586"/>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00"/>
        <p:cNvGrpSpPr/>
        <p:nvPr/>
      </p:nvGrpSpPr>
      <p:grpSpPr>
        <a:xfrm>
          <a:off x="0" y="0"/>
          <a:ext cx="0" cy="0"/>
          <a:chOff x="0" y="0"/>
          <a:chExt cx="0" cy="0"/>
        </a:xfrm>
      </p:grpSpPr>
      <p:pic>
        <p:nvPicPr>
          <p:cNvPr id="201" name="Google Shape;201;p20"/>
          <p:cNvPicPr preferRelativeResize="0"/>
          <p:nvPr/>
        </p:nvPicPr>
        <p:blipFill rotWithShape="1">
          <a:blip r:embed="rId2">
            <a:alphaModFix/>
          </a:blip>
          <a:srcRect/>
          <a:stretch/>
        </p:blipFill>
        <p:spPr>
          <a:xfrm>
            <a:off x="0" y="-7257"/>
            <a:ext cx="12192000" cy="6857999"/>
          </a:xfrm>
          <a:prstGeom prst="rect">
            <a:avLst/>
          </a:prstGeom>
          <a:noFill/>
          <a:ln>
            <a:noFill/>
          </a:ln>
        </p:spPr>
      </p:pic>
      <p:sp>
        <p:nvSpPr>
          <p:cNvPr id="202" name="Google Shape;202;p20"/>
          <p:cNvSpPr/>
          <p:nvPr/>
        </p:nvSpPr>
        <p:spPr>
          <a:xfrm>
            <a:off x="0" y="6320548"/>
            <a:ext cx="12192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03" name="Google Shape;203;p20"/>
          <p:cNvCxnSpPr/>
          <p:nvPr/>
        </p:nvCxnSpPr>
        <p:spPr>
          <a:xfrm>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204" name="Google Shape;204;p20"/>
          <p:cNvSpPr txBox="1">
            <a:spLocks noGrp="1"/>
          </p:cNvSpPr>
          <p:nvPr>
            <p:ph type="body" idx="1"/>
          </p:nvPr>
        </p:nvSpPr>
        <p:spPr>
          <a:xfrm>
            <a:off x="764987" y="3030399"/>
            <a:ext cx="8329645"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0"/>
          <p:cNvSpPr txBox="1">
            <a:spLocks noGrp="1"/>
          </p:cNvSpPr>
          <p:nvPr>
            <p:ph type="title"/>
          </p:nvPr>
        </p:nvSpPr>
        <p:spPr>
          <a:xfrm>
            <a:off x="752850" y="1308848"/>
            <a:ext cx="8341783"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6" name="Google Shape;206;p2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207" name="Google Shape;207;p20"/>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03013" y="6414014"/>
            <a:ext cx="495726" cy="396586"/>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16"/>
        <p:cNvGrpSpPr/>
        <p:nvPr/>
      </p:nvGrpSpPr>
      <p:grpSpPr>
        <a:xfrm>
          <a:off x="0" y="0"/>
          <a:ext cx="0" cy="0"/>
          <a:chOff x="0" y="0"/>
          <a:chExt cx="0" cy="0"/>
        </a:xfrm>
      </p:grpSpPr>
      <p:pic>
        <p:nvPicPr>
          <p:cNvPr id="217" name="Google Shape;217;p22"/>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18" name="Google Shape;218;p22"/>
          <p:cNvSpPr txBox="1">
            <a:spLocks noGrp="1"/>
          </p:cNvSpPr>
          <p:nvPr>
            <p:ph type="title"/>
          </p:nvPr>
        </p:nvSpPr>
        <p:spPr>
          <a:xfrm>
            <a:off x="416306" y="42394"/>
            <a:ext cx="10483281"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9" name="Google Shape;219;p22"/>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0" name="Google Shape;220;p22"/>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1" name="Google Shape;221;p22"/>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22" name="Google Shape;222;p22"/>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23" name="Google Shape;223;p22"/>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4" name="Google Shape;224;p22"/>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25" name="Google Shape;225;p22"/>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26" name="Google Shape;226;p22"/>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7" name="Google Shape;227;p22"/>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28" name="Google Shape;228;p22"/>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2"/>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 name="Google Shape;230;p22"/>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1" name="Google Shape;231;p22"/>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2"/>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2"/>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 name="Google Shape;234;p22"/>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 name="Google Shape;235;p22"/>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6" name="Google Shape;236;p22"/>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37" name="Google Shape;237;p22"/>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38"/>
        <p:cNvGrpSpPr/>
        <p:nvPr/>
      </p:nvGrpSpPr>
      <p:grpSpPr>
        <a:xfrm>
          <a:off x="0" y="0"/>
          <a:ext cx="0" cy="0"/>
          <a:chOff x="0" y="0"/>
          <a:chExt cx="0" cy="0"/>
        </a:xfrm>
      </p:grpSpPr>
      <p:pic>
        <p:nvPicPr>
          <p:cNvPr id="239" name="Google Shape;239;p23"/>
          <p:cNvPicPr preferRelativeResize="0"/>
          <p:nvPr/>
        </p:nvPicPr>
        <p:blipFill rotWithShape="1">
          <a:blip r:embed="rId2">
            <a:alphaModFix/>
          </a:blip>
          <a:srcRect/>
          <a:stretch/>
        </p:blipFill>
        <p:spPr>
          <a:xfrm>
            <a:off x="0" y="-414"/>
            <a:ext cx="12216385" cy="6858000"/>
          </a:xfrm>
          <a:prstGeom prst="rect">
            <a:avLst/>
          </a:prstGeom>
          <a:noFill/>
          <a:ln>
            <a:noFill/>
          </a:ln>
        </p:spPr>
      </p:pic>
      <p:sp>
        <p:nvSpPr>
          <p:cNvPr id="240" name="Google Shape;240;p23"/>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1" name="Google Shape;241;p23"/>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2" name="Google Shape;242;p23"/>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3" name="Google Shape;243;p23"/>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44" name="Google Shape;244;p23"/>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45" name="Google Shape;245;p23"/>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6" name="Google Shape;246;p23"/>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47" name="Google Shape;247;p23"/>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48" name="Google Shape;248;p23"/>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9" name="Google Shape;249;p23"/>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50" name="Google Shape;250;p23"/>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 name="Google Shape;251;p23"/>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 name="Google Shape;252;p23"/>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3" name="Google Shape;253;p23"/>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 name="Google Shape;254;p23"/>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5" name="Google Shape;255;p23"/>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6" name="Google Shape;256;p23"/>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7" name="Google Shape;257;p23"/>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8" name="Google Shape;258;p23"/>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9" name="Google Shape;259;p23"/>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60"/>
        <p:cNvGrpSpPr/>
        <p:nvPr/>
      </p:nvGrpSpPr>
      <p:grpSpPr>
        <a:xfrm>
          <a:off x="0" y="0"/>
          <a:ext cx="0" cy="0"/>
          <a:chOff x="0" y="0"/>
          <a:chExt cx="0" cy="0"/>
        </a:xfrm>
      </p:grpSpPr>
      <p:pic>
        <p:nvPicPr>
          <p:cNvPr id="261" name="Google Shape;261;p24"/>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62" name="Google Shape;262;p24"/>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3" name="Google Shape;263;p24"/>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64" name="Google Shape;264;p24"/>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65" name="Google Shape;265;p24"/>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66" name="Google Shape;266;p24"/>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67" name="Google Shape;267;p24"/>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68" name="Google Shape;268;p2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69" name="Google Shape;269;p24"/>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70" name="Google Shape;270;p24"/>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71" name="Google Shape;271;p2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72" name="Google Shape;272;p24"/>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3" name="Google Shape;273;p24"/>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4" name="Google Shape;274;p24"/>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5" name="Google Shape;275;p24"/>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6" name="Google Shape;276;p24"/>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7" name="Google Shape;277;p24"/>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8" name="Google Shape;278;p24"/>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9" name="Google Shape;279;p24"/>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80" name="Google Shape;280;p24"/>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81" name="Google Shape;281;p24"/>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282"/>
        <p:cNvGrpSpPr/>
        <p:nvPr/>
      </p:nvGrpSpPr>
      <p:grpSpPr>
        <a:xfrm>
          <a:off x="0" y="0"/>
          <a:ext cx="0" cy="0"/>
          <a:chOff x="0" y="0"/>
          <a:chExt cx="0" cy="0"/>
        </a:xfrm>
      </p:grpSpPr>
      <p:pic>
        <p:nvPicPr>
          <p:cNvPr id="283" name="Google Shape;283;p25"/>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284" name="Google Shape;284;p25"/>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5" name="Google Shape;285;p25"/>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86" name="Google Shape;286;p25"/>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87" name="Google Shape;287;p25"/>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288" name="Google Shape;288;p25"/>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289" name="Google Shape;289;p25"/>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90" name="Google Shape;290;p2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291" name="Google Shape;291;p25"/>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292" name="Google Shape;292;p25"/>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93" name="Google Shape;293;p2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294" name="Google Shape;294;p25"/>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5" name="Google Shape;295;p25"/>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6" name="Google Shape;296;p25"/>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7" name="Google Shape;297;p25"/>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8" name="Google Shape;298;p25"/>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9" name="Google Shape;299;p25"/>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0" name="Google Shape;300;p25"/>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1" name="Google Shape;301;p25"/>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2" name="Google Shape;302;p25"/>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03" name="Google Shape;303;p2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27"/>
        <p:cNvGrpSpPr/>
        <p:nvPr/>
      </p:nvGrpSpPr>
      <p:grpSpPr>
        <a:xfrm>
          <a:off x="0" y="0"/>
          <a:ext cx="0" cy="0"/>
          <a:chOff x="0" y="0"/>
          <a:chExt cx="0" cy="0"/>
        </a:xfrm>
      </p:grpSpPr>
      <p:sp>
        <p:nvSpPr>
          <p:cNvPr id="28" name="Google Shape;28;p3"/>
          <p:cNvSpPr/>
          <p:nvPr/>
        </p:nvSpPr>
        <p:spPr>
          <a:xfrm>
            <a:off x="0" y="0"/>
            <a:ext cx="12192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3"/>
          <p:cNvSpPr txBox="1">
            <a:spLocks noGrp="1"/>
          </p:cNvSpPr>
          <p:nvPr>
            <p:ph type="title"/>
          </p:nvPr>
        </p:nvSpPr>
        <p:spPr>
          <a:xfrm>
            <a:off x="550863" y="1"/>
            <a:ext cx="10805054"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3"/>
          <p:cNvSpPr txBox="1">
            <a:spLocks noGrp="1"/>
          </p:cNvSpPr>
          <p:nvPr>
            <p:ph type="body" idx="1"/>
          </p:nvPr>
        </p:nvSpPr>
        <p:spPr>
          <a:xfrm>
            <a:off x="550863" y="3553574"/>
            <a:ext cx="10805054"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body" idx="2"/>
          </p:nvPr>
        </p:nvSpPr>
        <p:spPr>
          <a:xfrm>
            <a:off x="550863" y="4279392"/>
            <a:ext cx="10805054"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body" idx="3"/>
          </p:nvPr>
        </p:nvSpPr>
        <p:spPr>
          <a:xfrm>
            <a:off x="550863" y="4553415"/>
            <a:ext cx="10805054"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3" name="Google Shape;33;p3"/>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567217" y="5193792"/>
            <a:ext cx="1193802" cy="952499"/>
          </a:xfrm>
          <a:prstGeom prst="rect">
            <a:avLst/>
          </a:prstGeom>
          <a:noFill/>
          <a:ln>
            <a:noFill/>
          </a:ln>
        </p:spPr>
      </p:pic>
      <p:sp>
        <p:nvSpPr>
          <p:cNvPr id="34" name="Google Shape;34;p3"/>
          <p:cNvSpPr txBox="1">
            <a:spLocks noGrp="1"/>
          </p:cNvSpPr>
          <p:nvPr>
            <p:ph type="body" idx="4"/>
          </p:nvPr>
        </p:nvSpPr>
        <p:spPr>
          <a:xfrm>
            <a:off x="548640" y="2837138"/>
            <a:ext cx="10808208"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04"/>
        <p:cNvGrpSpPr/>
        <p:nvPr/>
      </p:nvGrpSpPr>
      <p:grpSpPr>
        <a:xfrm>
          <a:off x="0" y="0"/>
          <a:ext cx="0" cy="0"/>
          <a:chOff x="0" y="0"/>
          <a:chExt cx="0" cy="0"/>
        </a:xfrm>
      </p:grpSpPr>
      <p:pic>
        <p:nvPicPr>
          <p:cNvPr id="305" name="Google Shape;305;p2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06" name="Google Shape;306;p26"/>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7" name="Google Shape;307;p26"/>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08" name="Google Shape;308;p26"/>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09" name="Google Shape;309;p26"/>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10" name="Google Shape;310;p26"/>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11" name="Google Shape;311;p26"/>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12" name="Google Shape;312;p2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13" name="Google Shape;313;p26"/>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14" name="Google Shape;314;p26"/>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15" name="Google Shape;315;p2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16" name="Google Shape;316;p26"/>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7" name="Google Shape;317;p26"/>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8" name="Google Shape;318;p26"/>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9" name="Google Shape;319;p26"/>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0" name="Google Shape;320;p26"/>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1" name="Google Shape;321;p26"/>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2" name="Google Shape;322;p26"/>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3" name="Google Shape;323;p26"/>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4" name="Google Shape;324;p26"/>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25" name="Google Shape;325;p26"/>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26"/>
        <p:cNvGrpSpPr/>
        <p:nvPr/>
      </p:nvGrpSpPr>
      <p:grpSpPr>
        <a:xfrm>
          <a:off x="0" y="0"/>
          <a:ext cx="0" cy="0"/>
          <a:chOff x="0" y="0"/>
          <a:chExt cx="0" cy="0"/>
        </a:xfrm>
      </p:grpSpPr>
      <p:pic>
        <p:nvPicPr>
          <p:cNvPr id="327" name="Google Shape;327;p27"/>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28" name="Google Shape;328;p27"/>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9" name="Google Shape;329;p27"/>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30" name="Google Shape;330;p27"/>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31" name="Google Shape;331;p27"/>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32" name="Google Shape;332;p27"/>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33" name="Google Shape;333;p27"/>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34" name="Google Shape;334;p2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35" name="Google Shape;335;p27"/>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36" name="Google Shape;336;p27"/>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37" name="Google Shape;337;p2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38" name="Google Shape;338;p27"/>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9" name="Google Shape;339;p27"/>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0" name="Google Shape;340;p27"/>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1" name="Google Shape;341;p27"/>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2" name="Google Shape;342;p27"/>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3" name="Google Shape;343;p27"/>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4" name="Google Shape;344;p27"/>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5" name="Google Shape;345;p27"/>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6" name="Google Shape;346;p27"/>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47" name="Google Shape;347;p27"/>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348"/>
        <p:cNvGrpSpPr/>
        <p:nvPr/>
      </p:nvGrpSpPr>
      <p:grpSpPr>
        <a:xfrm>
          <a:off x="0" y="0"/>
          <a:ext cx="0" cy="0"/>
          <a:chOff x="0" y="0"/>
          <a:chExt cx="0" cy="0"/>
        </a:xfrm>
      </p:grpSpPr>
      <p:pic>
        <p:nvPicPr>
          <p:cNvPr id="349" name="Google Shape;349;p28"/>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50" name="Google Shape;350;p28"/>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1" name="Google Shape;351;p28"/>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52" name="Google Shape;352;p28"/>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53" name="Google Shape;353;p28"/>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54" name="Google Shape;354;p28"/>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55" name="Google Shape;355;p28"/>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56" name="Google Shape;356;p28"/>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57" name="Google Shape;357;p28"/>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58" name="Google Shape;358;p28"/>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59" name="Google Shape;359;p28"/>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60" name="Google Shape;360;p28"/>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1" name="Google Shape;361;p28"/>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2" name="Google Shape;362;p28"/>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3" name="Google Shape;363;p28"/>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4" name="Google Shape;364;p28"/>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5" name="Google Shape;365;p28"/>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6" name="Google Shape;366;p28"/>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7" name="Google Shape;367;p28"/>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8" name="Google Shape;368;p28"/>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69" name="Google Shape;369;p28"/>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370"/>
        <p:cNvGrpSpPr/>
        <p:nvPr/>
      </p:nvGrpSpPr>
      <p:grpSpPr>
        <a:xfrm>
          <a:off x="0" y="0"/>
          <a:ext cx="0" cy="0"/>
          <a:chOff x="0" y="0"/>
          <a:chExt cx="0" cy="0"/>
        </a:xfrm>
      </p:grpSpPr>
      <p:pic>
        <p:nvPicPr>
          <p:cNvPr id="371" name="Google Shape;371;p29"/>
          <p:cNvPicPr preferRelativeResize="0"/>
          <p:nvPr/>
        </p:nvPicPr>
        <p:blipFill rotWithShape="1">
          <a:blip r:embed="rId2">
            <a:alphaModFix/>
          </a:blip>
          <a:srcRect/>
          <a:stretch/>
        </p:blipFill>
        <p:spPr>
          <a:xfrm>
            <a:off x="0" y="1"/>
            <a:ext cx="12192000" cy="6857999"/>
          </a:xfrm>
          <a:prstGeom prst="rect">
            <a:avLst/>
          </a:prstGeom>
          <a:noFill/>
          <a:ln>
            <a:noFill/>
          </a:ln>
        </p:spPr>
      </p:pic>
      <p:sp>
        <p:nvSpPr>
          <p:cNvPr id="372" name="Google Shape;372;p29"/>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3" name="Google Shape;373;p29"/>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74" name="Google Shape;374;p29"/>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75" name="Google Shape;375;p29"/>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376" name="Google Shape;376;p29"/>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377" name="Google Shape;377;p29"/>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78" name="Google Shape;378;p29"/>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379" name="Google Shape;379;p29"/>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380" name="Google Shape;380;p29"/>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81" name="Google Shape;381;p29"/>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382" name="Google Shape;382;p29"/>
          <p:cNvSpPr>
            <a:spLocks noGrp="1"/>
          </p:cNvSpPr>
          <p:nvPr>
            <p:ph type="pic" idx="2"/>
          </p:nvPr>
        </p:nvSpPr>
        <p:spPr>
          <a:xfrm>
            <a:off x="884520" y="95350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3" name="Google Shape;383;p29"/>
          <p:cNvSpPr>
            <a:spLocks noGrp="1"/>
          </p:cNvSpPr>
          <p:nvPr>
            <p:ph type="pic" idx="3"/>
          </p:nvPr>
        </p:nvSpPr>
        <p:spPr>
          <a:xfrm>
            <a:off x="884520" y="2764377"/>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4" name="Google Shape;384;p29"/>
          <p:cNvSpPr txBox="1">
            <a:spLocks noGrp="1"/>
          </p:cNvSpPr>
          <p:nvPr>
            <p:ph type="body" idx="1"/>
          </p:nvPr>
        </p:nvSpPr>
        <p:spPr>
          <a:xfrm>
            <a:off x="2496847" y="976835"/>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5" name="Google Shape;385;p29"/>
          <p:cNvSpPr txBox="1">
            <a:spLocks noGrp="1"/>
          </p:cNvSpPr>
          <p:nvPr>
            <p:ph type="body" idx="4"/>
          </p:nvPr>
        </p:nvSpPr>
        <p:spPr>
          <a:xfrm>
            <a:off x="2496847" y="278770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6" name="Google Shape;386;p29"/>
          <p:cNvSpPr txBox="1">
            <a:spLocks noGrp="1"/>
          </p:cNvSpPr>
          <p:nvPr>
            <p:ph type="body" idx="5"/>
          </p:nvPr>
        </p:nvSpPr>
        <p:spPr>
          <a:xfrm>
            <a:off x="2496847" y="1390295"/>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7" name="Google Shape;387;p29"/>
          <p:cNvSpPr txBox="1">
            <a:spLocks noGrp="1"/>
          </p:cNvSpPr>
          <p:nvPr>
            <p:ph type="body" idx="6"/>
          </p:nvPr>
        </p:nvSpPr>
        <p:spPr>
          <a:xfrm>
            <a:off x="2496847" y="3192198"/>
            <a:ext cx="7122563"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8" name="Google Shape;388;p29"/>
          <p:cNvSpPr>
            <a:spLocks noGrp="1"/>
          </p:cNvSpPr>
          <p:nvPr>
            <p:ph type="pic" idx="7"/>
          </p:nvPr>
        </p:nvSpPr>
        <p:spPr>
          <a:xfrm>
            <a:off x="884520" y="4580278"/>
            <a:ext cx="1289304" cy="1289304"/>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9" name="Google Shape;389;p29"/>
          <p:cNvSpPr txBox="1">
            <a:spLocks noGrp="1"/>
          </p:cNvSpPr>
          <p:nvPr>
            <p:ph type="body" idx="8"/>
          </p:nvPr>
        </p:nvSpPr>
        <p:spPr>
          <a:xfrm>
            <a:off x="2496847" y="4603614"/>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0" name="Google Shape;390;p29"/>
          <p:cNvSpPr txBox="1">
            <a:spLocks noGrp="1"/>
          </p:cNvSpPr>
          <p:nvPr>
            <p:ph type="body" idx="9"/>
          </p:nvPr>
        </p:nvSpPr>
        <p:spPr>
          <a:xfrm>
            <a:off x="2496847" y="5008110"/>
            <a:ext cx="7122563"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91" name="Google Shape;391;p29"/>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392"/>
        <p:cNvGrpSpPr/>
        <p:nvPr/>
      </p:nvGrpSpPr>
      <p:grpSpPr>
        <a:xfrm>
          <a:off x="0" y="0"/>
          <a:ext cx="0" cy="0"/>
          <a:chOff x="0" y="0"/>
          <a:chExt cx="0" cy="0"/>
        </a:xfrm>
      </p:grpSpPr>
      <p:pic>
        <p:nvPicPr>
          <p:cNvPr id="393" name="Google Shape;393;p30"/>
          <p:cNvPicPr preferRelativeResize="0"/>
          <p:nvPr/>
        </p:nvPicPr>
        <p:blipFill rotWithShape="1">
          <a:blip r:embed="rId2">
            <a:alphaModFix/>
          </a:blip>
          <a:srcRect/>
          <a:stretch/>
        </p:blipFill>
        <p:spPr>
          <a:xfrm>
            <a:off x="0" y="1"/>
            <a:ext cx="12192000" cy="6857999"/>
          </a:xfrm>
          <a:prstGeom prst="rect">
            <a:avLst/>
          </a:prstGeom>
          <a:noFill/>
          <a:ln>
            <a:noFill/>
          </a:ln>
        </p:spPr>
      </p:pic>
      <p:sp>
        <p:nvSpPr>
          <p:cNvPr id="394" name="Google Shape;394;p30"/>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395" name="Google Shape;395;p30"/>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396" name="Google Shape;396;p30"/>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7" name="Google Shape;397;p30"/>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8" name="Google Shape;398;p30"/>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9" name="Google Shape;399;p30"/>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0" name="Google Shape;400;p30"/>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1" name="Google Shape;401;p30"/>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2" name="Google Shape;402;p30"/>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3" name="Google Shape;403;p30"/>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4" name="Google Shape;404;p30"/>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30"/>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30"/>
          <p:cNvSpPr txBox="1"/>
          <p:nvPr/>
        </p:nvSpPr>
        <p:spPr>
          <a:xfrm>
            <a:off x="1149013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cxnSp>
        <p:nvCxnSpPr>
          <p:cNvPr id="407" name="Google Shape;407;p30"/>
          <p:cNvCxnSpPr>
            <a:endCxn id="394" idx="0"/>
          </p:cNvCxnSpPr>
          <p:nvPr/>
        </p:nvCxnSpPr>
        <p:spPr>
          <a:xfrm rot="10800000">
            <a:off x="557799" y="1936549"/>
            <a:ext cx="0" cy="4342200"/>
          </a:xfrm>
          <a:prstGeom prst="straightConnector1">
            <a:avLst/>
          </a:prstGeom>
          <a:noFill/>
          <a:ln w="12700" cap="flat" cmpd="sng">
            <a:solidFill>
              <a:schemeClr val="lt1"/>
            </a:solidFill>
            <a:prstDash val="solid"/>
            <a:round/>
            <a:headEnd type="none" w="sm" len="sm"/>
            <a:tailEnd type="none" w="sm" len="sm"/>
          </a:ln>
        </p:spPr>
      </p:cxnSp>
      <p:cxnSp>
        <p:nvCxnSpPr>
          <p:cNvPr id="408" name="Google Shape;408;p30"/>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09" name="Google Shape;409;p30"/>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10" name="Google Shape;410;p30"/>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411" name="Google Shape;411;p30"/>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2" name="Google Shape;412;p30"/>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3" name="Google Shape;413;p30"/>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14" name="Google Shape;414;p30"/>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15"/>
        <p:cNvGrpSpPr/>
        <p:nvPr/>
      </p:nvGrpSpPr>
      <p:grpSpPr>
        <a:xfrm>
          <a:off x="0" y="0"/>
          <a:ext cx="0" cy="0"/>
          <a:chOff x="0" y="0"/>
          <a:chExt cx="0" cy="0"/>
        </a:xfrm>
      </p:grpSpPr>
      <p:pic>
        <p:nvPicPr>
          <p:cNvPr id="416" name="Google Shape;416;p31"/>
          <p:cNvPicPr preferRelativeResize="0"/>
          <p:nvPr/>
        </p:nvPicPr>
        <p:blipFill rotWithShape="1">
          <a:blip r:embed="rId2">
            <a:alphaModFix/>
          </a:blip>
          <a:srcRect/>
          <a:stretch/>
        </p:blipFill>
        <p:spPr>
          <a:xfrm>
            <a:off x="0" y="-413"/>
            <a:ext cx="12216385" cy="6858000"/>
          </a:xfrm>
          <a:prstGeom prst="rect">
            <a:avLst/>
          </a:prstGeom>
          <a:noFill/>
          <a:ln>
            <a:noFill/>
          </a:ln>
        </p:spPr>
      </p:pic>
      <p:sp>
        <p:nvSpPr>
          <p:cNvPr id="417" name="Google Shape;417;p31"/>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8" name="Google Shape;418;p31"/>
          <p:cNvSpPr txBox="1"/>
          <p:nvPr/>
        </p:nvSpPr>
        <p:spPr>
          <a:xfrm>
            <a:off x="11490366"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19" name="Google Shape;419;p31"/>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20" name="Google Shape;420;p31"/>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21" name="Google Shape;421;p31"/>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2" name="Google Shape;422;p31"/>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3" name="Google Shape;423;p31"/>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4" name="Google Shape;424;p31"/>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5" name="Google Shape;425;p31"/>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6" name="Google Shape;426;p31"/>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7" name="Google Shape;427;p31"/>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8" name="Google Shape;428;p31"/>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9" name="Google Shape;429;p31"/>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30" name="Google Shape;430;p31"/>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31" name="Google Shape;431;p31"/>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32" name="Google Shape;432;p31"/>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33" name="Google Shape;433;p31"/>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434" name="Google Shape;434;p31"/>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5" name="Google Shape;435;p31"/>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6" name="Google Shape;436;p31"/>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37" name="Google Shape;437;p31"/>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438"/>
        <p:cNvGrpSpPr/>
        <p:nvPr/>
      </p:nvGrpSpPr>
      <p:grpSpPr>
        <a:xfrm>
          <a:off x="0" y="0"/>
          <a:ext cx="0" cy="0"/>
          <a:chOff x="0" y="0"/>
          <a:chExt cx="0" cy="0"/>
        </a:xfrm>
      </p:grpSpPr>
      <p:pic>
        <p:nvPicPr>
          <p:cNvPr id="439" name="Google Shape;439;p32"/>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440" name="Google Shape;440;p32"/>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1" name="Google Shape;441;p32"/>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42" name="Google Shape;442;p32"/>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43" name="Google Shape;443;p32"/>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44" name="Google Shape;444;p32"/>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5" name="Google Shape;445;p32"/>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6" name="Google Shape;446;p32"/>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7" name="Google Shape;447;p32"/>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8" name="Google Shape;448;p32"/>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9" name="Google Shape;449;p32"/>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0" name="Google Shape;450;p32"/>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1" name="Google Shape;451;p32"/>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2" name="Google Shape;452;p32"/>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53" name="Google Shape;453;p32"/>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54" name="Google Shape;454;p32"/>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55" name="Google Shape;455;p32"/>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56" name="Google Shape;456;p32"/>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457" name="Google Shape;457;p32"/>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58" name="Google Shape;458;p32"/>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59" name="Google Shape;459;p32"/>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60" name="Google Shape;460;p32"/>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461"/>
        <p:cNvGrpSpPr/>
        <p:nvPr/>
      </p:nvGrpSpPr>
      <p:grpSpPr>
        <a:xfrm>
          <a:off x="0" y="0"/>
          <a:ext cx="0" cy="0"/>
          <a:chOff x="0" y="0"/>
          <a:chExt cx="0" cy="0"/>
        </a:xfrm>
      </p:grpSpPr>
      <p:pic>
        <p:nvPicPr>
          <p:cNvPr id="462" name="Google Shape;462;p33"/>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463" name="Google Shape;463;p33"/>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4" name="Google Shape;464;p33"/>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65" name="Google Shape;465;p33"/>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66" name="Google Shape;466;p33"/>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67" name="Google Shape;467;p33"/>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8" name="Google Shape;468;p33"/>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9" name="Google Shape;469;p33"/>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0" name="Google Shape;470;p33"/>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1" name="Google Shape;471;p33"/>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2" name="Google Shape;472;p33"/>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3" name="Google Shape;473;p33"/>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4" name="Google Shape;474;p33"/>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5" name="Google Shape;475;p33"/>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76" name="Google Shape;476;p33"/>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77" name="Google Shape;477;p33"/>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478" name="Google Shape;478;p33"/>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479" name="Google Shape;479;p33"/>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480" name="Google Shape;480;p33"/>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1" name="Google Shape;481;p33"/>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2" name="Google Shape;482;p33"/>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83" name="Google Shape;483;p33"/>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484"/>
        <p:cNvGrpSpPr/>
        <p:nvPr/>
      </p:nvGrpSpPr>
      <p:grpSpPr>
        <a:xfrm>
          <a:off x="0" y="0"/>
          <a:ext cx="0" cy="0"/>
          <a:chOff x="0" y="0"/>
          <a:chExt cx="0" cy="0"/>
        </a:xfrm>
      </p:grpSpPr>
      <p:pic>
        <p:nvPicPr>
          <p:cNvPr id="485" name="Google Shape;485;p34"/>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486" name="Google Shape;486;p34"/>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87" name="Google Shape;487;p34"/>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88" name="Google Shape;488;p34"/>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89" name="Google Shape;489;p34"/>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490" name="Google Shape;490;p34"/>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1" name="Google Shape;491;p34"/>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2" name="Google Shape;492;p34"/>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3" name="Google Shape;493;p34"/>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4" name="Google Shape;494;p34"/>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5" name="Google Shape;495;p34"/>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6" name="Google Shape;496;p34"/>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7" name="Google Shape;497;p34"/>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p34"/>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499" name="Google Shape;499;p3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00" name="Google Shape;500;p34"/>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01" name="Google Shape;501;p3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02" name="Google Shape;502;p34"/>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03" name="Google Shape;503;p34"/>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4" name="Google Shape;504;p34"/>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05" name="Google Shape;505;p34"/>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06" name="Google Shape;506;p34"/>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07"/>
        <p:cNvGrpSpPr/>
        <p:nvPr/>
      </p:nvGrpSpPr>
      <p:grpSpPr>
        <a:xfrm>
          <a:off x="0" y="0"/>
          <a:ext cx="0" cy="0"/>
          <a:chOff x="0" y="0"/>
          <a:chExt cx="0" cy="0"/>
        </a:xfrm>
      </p:grpSpPr>
      <p:pic>
        <p:nvPicPr>
          <p:cNvPr id="508" name="Google Shape;508;p35"/>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09" name="Google Shape;509;p35"/>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0" name="Google Shape;510;p35"/>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11" name="Google Shape;511;p35"/>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12" name="Google Shape;512;p35"/>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513" name="Google Shape;513;p35"/>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4" name="Google Shape;514;p35"/>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5" name="Google Shape;515;p35"/>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6" name="Google Shape;516;p35"/>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7" name="Google Shape;517;p35"/>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8" name="Google Shape;518;p35"/>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9" name="Google Shape;519;p35"/>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0" name="Google Shape;520;p35"/>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1" name="Google Shape;521;p35"/>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22" name="Google Shape;522;p3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23" name="Google Shape;523;p35"/>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24" name="Google Shape;524;p3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25" name="Google Shape;525;p35"/>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26" name="Google Shape;526;p35"/>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27" name="Google Shape;527;p35"/>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28" name="Google Shape;528;p35"/>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29" name="Google Shape;529;p3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35"/>
        <p:cNvGrpSpPr/>
        <p:nvPr/>
      </p:nvGrpSpPr>
      <p:grpSpPr>
        <a:xfrm>
          <a:off x="0" y="0"/>
          <a:ext cx="0" cy="0"/>
          <a:chOff x="0" y="0"/>
          <a:chExt cx="0" cy="0"/>
        </a:xfrm>
      </p:grpSpPr>
      <p:sp>
        <p:nvSpPr>
          <p:cNvPr id="36" name="Google Shape;36;p4"/>
          <p:cNvSpPr txBox="1">
            <a:spLocks noGrp="1"/>
          </p:cNvSpPr>
          <p:nvPr>
            <p:ph type="title"/>
          </p:nvPr>
        </p:nvSpPr>
        <p:spPr>
          <a:xfrm>
            <a:off x="2228479" y="2020824"/>
            <a:ext cx="9299448" cy="1325880"/>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 name="Google Shape;37;p4"/>
          <p:cNvSpPr txBox="1">
            <a:spLocks noGrp="1"/>
          </p:cNvSpPr>
          <p:nvPr>
            <p:ph type="body" idx="1"/>
          </p:nvPr>
        </p:nvSpPr>
        <p:spPr>
          <a:xfrm>
            <a:off x="2228479" y="4617720"/>
            <a:ext cx="9299448" cy="578412"/>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 name="Google Shape;38;p4"/>
          <p:cNvSpPr txBox="1">
            <a:spLocks noGrp="1"/>
          </p:cNvSpPr>
          <p:nvPr>
            <p:ph type="body" idx="2"/>
          </p:nvPr>
        </p:nvSpPr>
        <p:spPr>
          <a:xfrm>
            <a:off x="2228479" y="5199656"/>
            <a:ext cx="9299448" cy="390521"/>
          </a:xfrm>
          <a:prstGeom prst="rect">
            <a:avLst/>
          </a:prstGeom>
          <a:noFill/>
          <a:ln>
            <a:noFill/>
          </a:ln>
        </p:spPr>
        <p:txBody>
          <a:bodyPr spcFirstLastPara="1" wrap="square" lIns="0" tIns="0" rIns="0" bIns="0" anchor="b"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 name="Google Shape;39;p4"/>
          <p:cNvSpPr txBox="1">
            <a:spLocks noGrp="1"/>
          </p:cNvSpPr>
          <p:nvPr>
            <p:ph type="body" idx="3"/>
          </p:nvPr>
        </p:nvSpPr>
        <p:spPr>
          <a:xfrm>
            <a:off x="2228479" y="5602567"/>
            <a:ext cx="9299448"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40" name="Google Shape;40;p4"/>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326395" y="4874480"/>
            <a:ext cx="1189830" cy="951861"/>
          </a:xfrm>
          <a:prstGeom prst="rect">
            <a:avLst/>
          </a:prstGeom>
          <a:noFill/>
          <a:ln>
            <a:noFill/>
          </a:ln>
        </p:spPr>
      </p:pic>
      <p:sp>
        <p:nvSpPr>
          <p:cNvPr id="41" name="Google Shape;41;p4"/>
          <p:cNvSpPr/>
          <p:nvPr/>
        </p:nvSpPr>
        <p:spPr>
          <a:xfrm>
            <a:off x="1825043"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2" name="Google Shape;42;p4"/>
          <p:cNvCxnSpPr/>
          <p:nvPr/>
        </p:nvCxnSpPr>
        <p:spPr>
          <a:xfrm rot="10800000">
            <a:off x="0" y="6124669"/>
            <a:ext cx="1793872" cy="0"/>
          </a:xfrm>
          <a:prstGeom prst="straightConnector1">
            <a:avLst/>
          </a:prstGeom>
          <a:noFill/>
          <a:ln w="12700" cap="flat" cmpd="sng">
            <a:solidFill>
              <a:srgbClr val="0B3458"/>
            </a:solidFill>
            <a:prstDash val="solid"/>
            <a:round/>
            <a:headEnd type="none" w="sm" len="sm"/>
            <a:tailEnd type="none" w="sm" len="sm"/>
          </a:ln>
        </p:spPr>
      </p:cxnSp>
      <p:cxnSp>
        <p:nvCxnSpPr>
          <p:cNvPr id="43" name="Google Shape;43;p4"/>
          <p:cNvCxnSpPr/>
          <p:nvPr/>
        </p:nvCxnSpPr>
        <p:spPr>
          <a:xfrm rot="10800000">
            <a:off x="1892734" y="6124511"/>
            <a:ext cx="9720781" cy="0"/>
          </a:xfrm>
          <a:prstGeom prst="straightConnector1">
            <a:avLst/>
          </a:prstGeom>
          <a:noFill/>
          <a:ln w="12700" cap="flat" cmpd="sng">
            <a:solidFill>
              <a:srgbClr val="0B3458"/>
            </a:solidFill>
            <a:prstDash val="solid"/>
            <a:round/>
            <a:headEnd type="none" w="sm" len="sm"/>
            <a:tailEnd type="none" w="sm" len="sm"/>
          </a:ln>
        </p:spPr>
      </p:cxnSp>
      <p:sp>
        <p:nvSpPr>
          <p:cNvPr id="44" name="Google Shape;44;p4"/>
          <p:cNvSpPr/>
          <p:nvPr/>
        </p:nvSpPr>
        <p:spPr>
          <a:xfrm flipH="1">
            <a:off x="11642081"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5" name="Google Shape;45;p4"/>
          <p:cNvSpPr/>
          <p:nvPr/>
        </p:nvSpPr>
        <p:spPr>
          <a:xfrm flipH="1">
            <a:off x="11642081"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6" name="Google Shape;46;p4"/>
          <p:cNvCxnSpPr/>
          <p:nvPr/>
        </p:nvCxnSpPr>
        <p:spPr>
          <a:xfrm rot="10800000">
            <a:off x="1849172" y="3552825"/>
            <a:ext cx="0" cy="2529959"/>
          </a:xfrm>
          <a:prstGeom prst="straightConnector1">
            <a:avLst/>
          </a:prstGeom>
          <a:noFill/>
          <a:ln w="12700" cap="flat" cmpd="sng">
            <a:solidFill>
              <a:srgbClr val="0B3458"/>
            </a:solidFill>
            <a:prstDash val="solid"/>
            <a:round/>
            <a:headEnd type="none" w="sm" len="sm"/>
            <a:tailEnd type="none" w="sm" len="sm"/>
          </a:ln>
        </p:spPr>
      </p:cxnSp>
      <p:sp>
        <p:nvSpPr>
          <p:cNvPr id="47" name="Google Shape;47;p4"/>
          <p:cNvSpPr/>
          <p:nvPr/>
        </p:nvSpPr>
        <p:spPr>
          <a:xfrm rot="-5400000">
            <a:off x="1847726" y="3495590"/>
            <a:ext cx="121764" cy="118872"/>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8" name="Google Shape;48;p4"/>
          <p:cNvCxnSpPr/>
          <p:nvPr/>
        </p:nvCxnSpPr>
        <p:spPr>
          <a:xfrm rot="10800000">
            <a:off x="1899083" y="3494144"/>
            <a:ext cx="9714432" cy="0"/>
          </a:xfrm>
          <a:prstGeom prst="straightConnector1">
            <a:avLst/>
          </a:prstGeom>
          <a:noFill/>
          <a:ln w="12700" cap="flat" cmpd="sng">
            <a:solidFill>
              <a:srgbClr val="0B3458"/>
            </a:solidFill>
            <a:prstDash val="solid"/>
            <a:round/>
            <a:headEnd type="none" w="sm" len="sm"/>
            <a:tailEnd type="none" w="sm" len="sm"/>
          </a:ln>
        </p:spPr>
      </p:cxnSp>
      <p:sp>
        <p:nvSpPr>
          <p:cNvPr id="49" name="Google Shape;49;p4"/>
          <p:cNvSpPr txBox="1">
            <a:spLocks noGrp="1"/>
          </p:cNvSpPr>
          <p:nvPr>
            <p:ph type="body" idx="4"/>
          </p:nvPr>
        </p:nvSpPr>
        <p:spPr>
          <a:xfrm>
            <a:off x="2228478" y="3666744"/>
            <a:ext cx="9299448" cy="576072"/>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30"/>
        <p:cNvGrpSpPr/>
        <p:nvPr/>
      </p:nvGrpSpPr>
      <p:grpSpPr>
        <a:xfrm>
          <a:off x="0" y="0"/>
          <a:ext cx="0" cy="0"/>
          <a:chOff x="0" y="0"/>
          <a:chExt cx="0" cy="0"/>
        </a:xfrm>
      </p:grpSpPr>
      <p:pic>
        <p:nvPicPr>
          <p:cNvPr id="531" name="Google Shape;531;p3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32" name="Google Shape;532;p36"/>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3" name="Google Shape;533;p36"/>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34" name="Google Shape;534;p36"/>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35" name="Google Shape;535;p36"/>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536" name="Google Shape;536;p36"/>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7" name="Google Shape;537;p36"/>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8" name="Google Shape;538;p36"/>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9" name="Google Shape;539;p36"/>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0" name="Google Shape;540;p36"/>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1" name="Google Shape;541;p36"/>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2" name="Google Shape;542;p36"/>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3" name="Google Shape;543;p36"/>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4" name="Google Shape;544;p36"/>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45" name="Google Shape;545;p36"/>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46" name="Google Shape;546;p36"/>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47" name="Google Shape;547;p36"/>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48" name="Google Shape;548;p36"/>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49" name="Google Shape;549;p36"/>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50" name="Google Shape;550;p36"/>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51" name="Google Shape;551;p36"/>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52" name="Google Shape;552;p36"/>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553"/>
        <p:cNvGrpSpPr/>
        <p:nvPr/>
      </p:nvGrpSpPr>
      <p:grpSpPr>
        <a:xfrm>
          <a:off x="0" y="0"/>
          <a:ext cx="0" cy="0"/>
          <a:chOff x="0" y="0"/>
          <a:chExt cx="0" cy="0"/>
        </a:xfrm>
      </p:grpSpPr>
      <p:pic>
        <p:nvPicPr>
          <p:cNvPr id="554" name="Google Shape;554;p37"/>
          <p:cNvPicPr preferRelativeResize="0"/>
          <p:nvPr/>
        </p:nvPicPr>
        <p:blipFill rotWithShape="1">
          <a:blip r:embed="rId2">
            <a:alphaModFix/>
          </a:blip>
          <a:srcRect/>
          <a:stretch/>
        </p:blipFill>
        <p:spPr>
          <a:xfrm>
            <a:off x="-3" y="-1"/>
            <a:ext cx="12192000" cy="6857999"/>
          </a:xfrm>
          <a:prstGeom prst="rect">
            <a:avLst/>
          </a:prstGeom>
          <a:noFill/>
          <a:ln>
            <a:noFill/>
          </a:ln>
        </p:spPr>
      </p:pic>
      <p:sp>
        <p:nvSpPr>
          <p:cNvPr id="555" name="Google Shape;555;p37"/>
          <p:cNvSpPr txBox="1">
            <a:spLocks noGrp="1"/>
          </p:cNvSpPr>
          <p:nvPr>
            <p:ph type="title"/>
          </p:nvPr>
        </p:nvSpPr>
        <p:spPr>
          <a:xfrm>
            <a:off x="790387" y="490636"/>
            <a:ext cx="105156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56" name="Google Shape;556;p37"/>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57" name="Google Shape;557;p37"/>
          <p:cNvSpPr/>
          <p:nvPr/>
        </p:nvSpPr>
        <p:spPr>
          <a:xfrm rot="-5400000">
            <a:off x="556353" y="1877113"/>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58" name="Google Shape;558;p37"/>
          <p:cNvCxnSpPr/>
          <p:nvPr/>
        </p:nvCxnSpPr>
        <p:spPr>
          <a:xfrm rot="10800000">
            <a:off x="616656" y="1875667"/>
            <a:ext cx="10957279" cy="0"/>
          </a:xfrm>
          <a:prstGeom prst="straightConnector1">
            <a:avLst/>
          </a:prstGeom>
          <a:noFill/>
          <a:ln w="12700" cap="flat" cmpd="sng">
            <a:solidFill>
              <a:schemeClr val="lt1"/>
            </a:solidFill>
            <a:prstDash val="solid"/>
            <a:round/>
            <a:headEnd type="none" w="sm" len="sm"/>
            <a:tailEnd type="none" w="sm" len="sm"/>
          </a:ln>
        </p:spPr>
      </p:cxnSp>
      <p:sp>
        <p:nvSpPr>
          <p:cNvPr id="559" name="Google Shape;559;p37"/>
          <p:cNvSpPr>
            <a:spLocks noGrp="1"/>
          </p:cNvSpPr>
          <p:nvPr>
            <p:ph type="pic" idx="2"/>
          </p:nvPr>
        </p:nvSpPr>
        <p:spPr>
          <a:xfrm>
            <a:off x="913739"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0" name="Google Shape;560;p37"/>
          <p:cNvSpPr>
            <a:spLocks noGrp="1"/>
          </p:cNvSpPr>
          <p:nvPr>
            <p:ph type="pic" idx="3"/>
          </p:nvPr>
        </p:nvSpPr>
        <p:spPr>
          <a:xfrm>
            <a:off x="914404" y="3514162"/>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1" name="Google Shape;561;p37"/>
          <p:cNvSpPr txBox="1">
            <a:spLocks noGrp="1"/>
          </p:cNvSpPr>
          <p:nvPr>
            <p:ph type="body" idx="1"/>
          </p:nvPr>
        </p:nvSpPr>
        <p:spPr>
          <a:xfrm>
            <a:off x="2210778" y="1951273"/>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2" name="Google Shape;562;p37"/>
          <p:cNvSpPr txBox="1">
            <a:spLocks noGrp="1"/>
          </p:cNvSpPr>
          <p:nvPr>
            <p:ph type="body" idx="4"/>
          </p:nvPr>
        </p:nvSpPr>
        <p:spPr>
          <a:xfrm>
            <a:off x="2210778" y="3385622"/>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3" name="Google Shape;563;p37"/>
          <p:cNvSpPr txBox="1">
            <a:spLocks noGrp="1"/>
          </p:cNvSpPr>
          <p:nvPr>
            <p:ph type="body" idx="5"/>
          </p:nvPr>
        </p:nvSpPr>
        <p:spPr>
          <a:xfrm>
            <a:off x="2210778" y="2364733"/>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4" name="Google Shape;564;p37"/>
          <p:cNvSpPr txBox="1">
            <a:spLocks noGrp="1"/>
          </p:cNvSpPr>
          <p:nvPr>
            <p:ph type="body" idx="6"/>
          </p:nvPr>
        </p:nvSpPr>
        <p:spPr>
          <a:xfrm>
            <a:off x="2210778" y="3790119"/>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5" name="Google Shape;565;p37"/>
          <p:cNvSpPr>
            <a:spLocks noGrp="1"/>
          </p:cNvSpPr>
          <p:nvPr>
            <p:ph type="pic" idx="7"/>
          </p:nvPr>
        </p:nvSpPr>
        <p:spPr>
          <a:xfrm>
            <a:off x="914404" y="4948515"/>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6" name="Google Shape;566;p37"/>
          <p:cNvSpPr txBox="1">
            <a:spLocks noGrp="1"/>
          </p:cNvSpPr>
          <p:nvPr>
            <p:ph type="body" idx="8"/>
          </p:nvPr>
        </p:nvSpPr>
        <p:spPr>
          <a:xfrm>
            <a:off x="2210778" y="4819976"/>
            <a:ext cx="7122563"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7" name="Google Shape;567;p37"/>
          <p:cNvSpPr txBox="1">
            <a:spLocks noGrp="1"/>
          </p:cNvSpPr>
          <p:nvPr>
            <p:ph type="body" idx="9"/>
          </p:nvPr>
        </p:nvSpPr>
        <p:spPr>
          <a:xfrm>
            <a:off x="2210778" y="5224472"/>
            <a:ext cx="7122563"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568" name="Google Shape;568;p37"/>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69" name="Google Shape;569;p37"/>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570" name="Google Shape;570;p37"/>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71" name="Google Shape;571;p37"/>
          <p:cNvCxnSpPr/>
          <p:nvPr/>
        </p:nvCxnSpPr>
        <p:spPr>
          <a:xfrm rot="10800000">
            <a:off x="557799" y="1936549"/>
            <a:ext cx="0" cy="4342271"/>
          </a:xfrm>
          <a:prstGeom prst="straightConnector1">
            <a:avLst/>
          </a:prstGeom>
          <a:noFill/>
          <a:ln w="12700" cap="flat" cmpd="sng">
            <a:solidFill>
              <a:schemeClr val="lt1"/>
            </a:solidFill>
            <a:prstDash val="solid"/>
            <a:round/>
            <a:headEnd type="none" w="sm" len="sm"/>
            <a:tailEnd type="none" w="sm" len="sm"/>
          </a:ln>
        </p:spPr>
      </p:cxnSp>
      <p:sp>
        <p:nvSpPr>
          <p:cNvPr id="572" name="Google Shape;572;p37"/>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3" name="Google Shape;573;p37"/>
          <p:cNvSpPr/>
          <p:nvPr/>
        </p:nvSpPr>
        <p:spPr>
          <a:xfrm flipH="1">
            <a:off x="11619649" y="185283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74" name="Google Shape;574;p37"/>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575" name="Google Shape;575;p37"/>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3.1">
  <p:cSld name="Presenters Divider 3.1">
    <p:spTree>
      <p:nvGrpSpPr>
        <p:cNvPr id="1" name="Shape 576"/>
        <p:cNvGrpSpPr/>
        <p:nvPr/>
      </p:nvGrpSpPr>
      <p:grpSpPr>
        <a:xfrm>
          <a:off x="0" y="0"/>
          <a:ext cx="0" cy="0"/>
          <a:chOff x="0" y="0"/>
          <a:chExt cx="0" cy="0"/>
        </a:xfrm>
      </p:grpSpPr>
      <p:pic>
        <p:nvPicPr>
          <p:cNvPr id="577" name="Google Shape;577;p38"/>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78" name="Google Shape;578;p38"/>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79" name="Google Shape;579;p38"/>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0" name="Google Shape;580;p38"/>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1" name="Google Shape;581;p38"/>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2" name="Google Shape;582;p38"/>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3" name="Google Shape;583;p38"/>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4" name="Google Shape;584;p38"/>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5" name="Google Shape;585;p38"/>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86" name="Google Shape;586;p38"/>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87" name="Google Shape;587;p38"/>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588" name="Google Shape;588;p38"/>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589" name="Google Shape;589;p38"/>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90" name="Google Shape;590;p38"/>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591" name="Google Shape;591;p38"/>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592" name="Google Shape;592;p38"/>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93" name="Google Shape;593;p38"/>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594" name="Google Shape;594;p38"/>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3.2">
  <p:cSld name="Presenters Divider 3.2">
    <p:spTree>
      <p:nvGrpSpPr>
        <p:cNvPr id="1" name="Shape 595"/>
        <p:cNvGrpSpPr/>
        <p:nvPr/>
      </p:nvGrpSpPr>
      <p:grpSpPr>
        <a:xfrm>
          <a:off x="0" y="0"/>
          <a:ext cx="0" cy="0"/>
          <a:chOff x="0" y="0"/>
          <a:chExt cx="0" cy="0"/>
        </a:xfrm>
      </p:grpSpPr>
      <p:pic>
        <p:nvPicPr>
          <p:cNvPr id="596" name="Google Shape;596;p39"/>
          <p:cNvPicPr preferRelativeResize="0"/>
          <p:nvPr/>
        </p:nvPicPr>
        <p:blipFill rotWithShape="1">
          <a:blip r:embed="rId2">
            <a:alphaModFix/>
          </a:blip>
          <a:srcRect/>
          <a:stretch/>
        </p:blipFill>
        <p:spPr>
          <a:xfrm>
            <a:off x="0" y="-414"/>
            <a:ext cx="12216385" cy="6858000"/>
          </a:xfrm>
          <a:prstGeom prst="rect">
            <a:avLst/>
          </a:prstGeom>
          <a:noFill/>
          <a:ln>
            <a:noFill/>
          </a:ln>
        </p:spPr>
      </p:pic>
      <p:sp>
        <p:nvSpPr>
          <p:cNvPr id="597" name="Google Shape;597;p39"/>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98" name="Google Shape;598;p39"/>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99" name="Google Shape;599;p39"/>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0" name="Google Shape;600;p39"/>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1" name="Google Shape;601;p39"/>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2" name="Google Shape;602;p39"/>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3" name="Google Shape;603;p39"/>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4" name="Google Shape;604;p39"/>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5" name="Google Shape;605;p39"/>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06" name="Google Shape;606;p39"/>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07" name="Google Shape;607;p39"/>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08" name="Google Shape;608;p39"/>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09" name="Google Shape;609;p39"/>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10" name="Google Shape;610;p39"/>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11" name="Google Shape;611;p39"/>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12" name="Google Shape;612;p39"/>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613" name="Google Shape;613;p39"/>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3.3">
  <p:cSld name="Presenters Divider 3.3">
    <p:spTree>
      <p:nvGrpSpPr>
        <p:cNvPr id="1" name="Shape 614"/>
        <p:cNvGrpSpPr/>
        <p:nvPr/>
      </p:nvGrpSpPr>
      <p:grpSpPr>
        <a:xfrm>
          <a:off x="0" y="0"/>
          <a:ext cx="0" cy="0"/>
          <a:chOff x="0" y="0"/>
          <a:chExt cx="0" cy="0"/>
        </a:xfrm>
      </p:grpSpPr>
      <p:pic>
        <p:nvPicPr>
          <p:cNvPr id="615" name="Google Shape;615;p40"/>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16" name="Google Shape;616;p40"/>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17" name="Google Shape;617;p4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18" name="Google Shape;618;p40"/>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9" name="Google Shape;619;p40"/>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0" name="Google Shape;620;p40"/>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1" name="Google Shape;621;p40"/>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2" name="Google Shape;622;p40"/>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3" name="Google Shape;623;p40"/>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4" name="Google Shape;624;p40"/>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5" name="Google Shape;625;p40"/>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26" name="Google Shape;626;p40"/>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27" name="Google Shape;627;p40"/>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8" name="Google Shape;628;p40"/>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29" name="Google Shape;629;p40"/>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30" name="Google Shape;630;p40"/>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31" name="Google Shape;631;p40"/>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632" name="Google Shape;632;p40"/>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3.4">
  <p:cSld name="Presenters Divider 3.4">
    <p:spTree>
      <p:nvGrpSpPr>
        <p:cNvPr id="1" name="Shape 633"/>
        <p:cNvGrpSpPr/>
        <p:nvPr/>
      </p:nvGrpSpPr>
      <p:grpSpPr>
        <a:xfrm>
          <a:off x="0" y="0"/>
          <a:ext cx="0" cy="0"/>
          <a:chOff x="0" y="0"/>
          <a:chExt cx="0" cy="0"/>
        </a:xfrm>
      </p:grpSpPr>
      <p:pic>
        <p:nvPicPr>
          <p:cNvPr id="634" name="Google Shape;634;p41"/>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35" name="Google Shape;635;p41"/>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6" name="Google Shape;636;p41"/>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37" name="Google Shape;637;p41"/>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8" name="Google Shape;638;p41"/>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9" name="Google Shape;639;p41"/>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0" name="Google Shape;640;p41"/>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1" name="Google Shape;641;p41"/>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2" name="Google Shape;642;p41"/>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3" name="Google Shape;643;p41"/>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4" name="Google Shape;644;p41"/>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45" name="Google Shape;645;p41"/>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46" name="Google Shape;646;p41"/>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7" name="Google Shape;647;p41"/>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48" name="Google Shape;648;p41"/>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49" name="Google Shape;649;p41"/>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50" name="Google Shape;650;p41"/>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651" name="Google Shape;651;p41"/>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3.5">
  <p:cSld name="Presenters Divider 3.5">
    <p:spTree>
      <p:nvGrpSpPr>
        <p:cNvPr id="1" name="Shape 652"/>
        <p:cNvGrpSpPr/>
        <p:nvPr/>
      </p:nvGrpSpPr>
      <p:grpSpPr>
        <a:xfrm>
          <a:off x="0" y="0"/>
          <a:ext cx="0" cy="0"/>
          <a:chOff x="0" y="0"/>
          <a:chExt cx="0" cy="0"/>
        </a:xfrm>
      </p:grpSpPr>
      <p:pic>
        <p:nvPicPr>
          <p:cNvPr id="653" name="Google Shape;653;p42"/>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54" name="Google Shape;654;p42"/>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5" name="Google Shape;655;p42"/>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56" name="Google Shape;656;p42"/>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7" name="Google Shape;657;p42"/>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8" name="Google Shape;658;p42"/>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9" name="Google Shape;659;p42"/>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0" name="Google Shape;660;p42"/>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1" name="Google Shape;661;p42"/>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2" name="Google Shape;662;p42"/>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3" name="Google Shape;663;p42"/>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64" name="Google Shape;664;p42"/>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65" name="Google Shape;665;p42"/>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6" name="Google Shape;666;p42"/>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67" name="Google Shape;667;p42"/>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68" name="Google Shape;668;p42"/>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9" name="Google Shape;669;p42"/>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670" name="Google Shape;670;p42"/>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3.6">
  <p:cSld name="Presenters Divider 3.6">
    <p:spTree>
      <p:nvGrpSpPr>
        <p:cNvPr id="1" name="Shape 671"/>
        <p:cNvGrpSpPr/>
        <p:nvPr/>
      </p:nvGrpSpPr>
      <p:grpSpPr>
        <a:xfrm>
          <a:off x="0" y="0"/>
          <a:ext cx="0" cy="0"/>
          <a:chOff x="0" y="0"/>
          <a:chExt cx="0" cy="0"/>
        </a:xfrm>
      </p:grpSpPr>
      <p:pic>
        <p:nvPicPr>
          <p:cNvPr id="672" name="Google Shape;672;p43"/>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73" name="Google Shape;673;p43"/>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4" name="Google Shape;674;p43"/>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75" name="Google Shape;675;p43"/>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6" name="Google Shape;676;p43"/>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7" name="Google Shape;677;p43"/>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8" name="Google Shape;678;p43"/>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9" name="Google Shape;679;p43"/>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0" name="Google Shape;680;p43"/>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1" name="Google Shape;681;p43"/>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2" name="Google Shape;682;p43"/>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683" name="Google Shape;683;p43"/>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684" name="Google Shape;684;p43"/>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5" name="Google Shape;685;p43"/>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686" name="Google Shape;686;p43"/>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687" name="Google Shape;687;p43"/>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8" name="Google Shape;688;p43"/>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689" name="Google Shape;689;p43"/>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3.7">
  <p:cSld name="Presenters Divider 3.7">
    <p:spTree>
      <p:nvGrpSpPr>
        <p:cNvPr id="1" name="Shape 690"/>
        <p:cNvGrpSpPr/>
        <p:nvPr/>
      </p:nvGrpSpPr>
      <p:grpSpPr>
        <a:xfrm>
          <a:off x="0" y="0"/>
          <a:ext cx="0" cy="0"/>
          <a:chOff x="0" y="0"/>
          <a:chExt cx="0" cy="0"/>
        </a:xfrm>
      </p:grpSpPr>
      <p:pic>
        <p:nvPicPr>
          <p:cNvPr id="691" name="Google Shape;691;p44"/>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692" name="Google Shape;692;p44"/>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3" name="Google Shape;693;p44"/>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94" name="Google Shape;694;p44"/>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5" name="Google Shape;695;p44"/>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6" name="Google Shape;696;p44"/>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7" name="Google Shape;697;p44"/>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8" name="Google Shape;698;p44"/>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9" name="Google Shape;699;p44"/>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0" name="Google Shape;700;p44"/>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1" name="Google Shape;701;p44"/>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702" name="Google Shape;702;p44"/>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703" name="Google Shape;703;p44"/>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4" name="Google Shape;704;p4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705" name="Google Shape;705;p44"/>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706" name="Google Shape;706;p44"/>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7" name="Google Shape;707;p4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708" name="Google Shape;708;p44"/>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3.8">
  <p:cSld name="Presenters Divider 3.8">
    <p:spTree>
      <p:nvGrpSpPr>
        <p:cNvPr id="1" name="Shape 709"/>
        <p:cNvGrpSpPr/>
        <p:nvPr/>
      </p:nvGrpSpPr>
      <p:grpSpPr>
        <a:xfrm>
          <a:off x="0" y="0"/>
          <a:ext cx="0" cy="0"/>
          <a:chOff x="0" y="0"/>
          <a:chExt cx="0" cy="0"/>
        </a:xfrm>
      </p:grpSpPr>
      <p:pic>
        <p:nvPicPr>
          <p:cNvPr id="710" name="Google Shape;710;p45"/>
          <p:cNvPicPr preferRelativeResize="0"/>
          <p:nvPr/>
        </p:nvPicPr>
        <p:blipFill rotWithShape="1">
          <a:blip r:embed="rId2">
            <a:alphaModFix/>
          </a:blip>
          <a:srcRect/>
          <a:stretch/>
        </p:blipFill>
        <p:spPr>
          <a:xfrm>
            <a:off x="-3" y="-1"/>
            <a:ext cx="12192000" cy="6857999"/>
          </a:xfrm>
          <a:prstGeom prst="rect">
            <a:avLst/>
          </a:prstGeom>
          <a:noFill/>
          <a:ln>
            <a:noFill/>
          </a:ln>
        </p:spPr>
      </p:pic>
      <p:sp>
        <p:nvSpPr>
          <p:cNvPr id="711" name="Google Shape;711;p45"/>
          <p:cNvSpPr txBox="1">
            <a:spLocks noGrp="1"/>
          </p:cNvSpPr>
          <p:nvPr>
            <p:ph type="title"/>
          </p:nvPr>
        </p:nvSpPr>
        <p:spPr>
          <a:xfrm>
            <a:off x="416306"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12" name="Google Shape;712;p45"/>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13" name="Google Shape;713;p45"/>
          <p:cNvSpPr txBox="1">
            <a:spLocks noGrp="1"/>
          </p:cNvSpPr>
          <p:nvPr>
            <p:ph type="body" idx="1"/>
          </p:nvPr>
        </p:nvSpPr>
        <p:spPr>
          <a:xfrm>
            <a:off x="556890" y="131478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4" name="Google Shape;714;p45"/>
          <p:cNvSpPr txBox="1">
            <a:spLocks noGrp="1"/>
          </p:cNvSpPr>
          <p:nvPr>
            <p:ph type="body" idx="2"/>
          </p:nvPr>
        </p:nvSpPr>
        <p:spPr>
          <a:xfrm>
            <a:off x="556890" y="2784995"/>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5" name="Google Shape;715;p45"/>
          <p:cNvSpPr txBox="1">
            <a:spLocks noGrp="1"/>
          </p:cNvSpPr>
          <p:nvPr>
            <p:ph type="body" idx="3"/>
          </p:nvPr>
        </p:nvSpPr>
        <p:spPr>
          <a:xfrm>
            <a:off x="556890" y="1728243"/>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6" name="Google Shape;716;p45"/>
          <p:cNvSpPr txBox="1">
            <a:spLocks noGrp="1"/>
          </p:cNvSpPr>
          <p:nvPr>
            <p:ph type="body" idx="4"/>
          </p:nvPr>
        </p:nvSpPr>
        <p:spPr>
          <a:xfrm>
            <a:off x="556890" y="3189491"/>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7" name="Google Shape;717;p45"/>
          <p:cNvSpPr txBox="1">
            <a:spLocks noGrp="1"/>
          </p:cNvSpPr>
          <p:nvPr>
            <p:ph type="body" idx="5"/>
          </p:nvPr>
        </p:nvSpPr>
        <p:spPr>
          <a:xfrm>
            <a:off x="556890" y="4228313"/>
            <a:ext cx="9399909"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8" name="Google Shape;718;p45"/>
          <p:cNvSpPr txBox="1">
            <a:spLocks noGrp="1"/>
          </p:cNvSpPr>
          <p:nvPr>
            <p:ph type="body" idx="6"/>
          </p:nvPr>
        </p:nvSpPr>
        <p:spPr>
          <a:xfrm>
            <a:off x="556890" y="4632809"/>
            <a:ext cx="9399909"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9" name="Google Shape;719;p45"/>
          <p:cNvSpPr/>
          <p:nvPr/>
        </p:nvSpPr>
        <p:spPr>
          <a:xfrm>
            <a:off x="533670" y="585223"/>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20" name="Google Shape;720;p45"/>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721" name="Google Shape;721;p45"/>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722" name="Google Shape;722;p45"/>
          <p:cNvSpPr/>
          <p:nvPr/>
        </p:nvSpPr>
        <p:spPr>
          <a:xfrm>
            <a:off x="533670"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23" name="Google Shape;723;p45"/>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724" name="Google Shape;724;p45"/>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sp>
        <p:nvSpPr>
          <p:cNvPr id="725" name="Google Shape;725;p45"/>
          <p:cNvSpPr/>
          <p:nvPr/>
        </p:nvSpPr>
        <p:spPr>
          <a:xfrm flipH="1">
            <a:off x="11606949" y="6297687"/>
            <a:ext cx="45720" cy="4572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26" name="Google Shape;726;p45"/>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pic>
        <p:nvPicPr>
          <p:cNvPr id="727" name="Google Shape;727;p4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50"/>
        <p:cNvGrpSpPr/>
        <p:nvPr/>
      </p:nvGrpSpPr>
      <p:grpSpPr>
        <a:xfrm>
          <a:off x="0" y="0"/>
          <a:ext cx="0" cy="0"/>
          <a:chOff x="0" y="0"/>
          <a:chExt cx="0" cy="0"/>
        </a:xfrm>
      </p:grpSpPr>
      <p:pic>
        <p:nvPicPr>
          <p:cNvPr id="51" name="Google Shape;51;p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52" name="Google Shape;52;p5"/>
          <p:cNvSpPr txBox="1">
            <a:spLocks noGrp="1"/>
          </p:cNvSpPr>
          <p:nvPr>
            <p:ph type="body" idx="1"/>
          </p:nvPr>
        </p:nvSpPr>
        <p:spPr>
          <a:xfrm>
            <a:off x="2228479" y="4617720"/>
            <a:ext cx="9295500" cy="575112"/>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5"/>
          <p:cNvSpPr txBox="1">
            <a:spLocks noGrp="1"/>
          </p:cNvSpPr>
          <p:nvPr>
            <p:ph type="body" idx="2"/>
          </p:nvPr>
        </p:nvSpPr>
        <p:spPr>
          <a:xfrm>
            <a:off x="2228479" y="5199656"/>
            <a:ext cx="9295500" cy="390521"/>
          </a:xfrm>
          <a:prstGeom prst="rect">
            <a:avLst/>
          </a:prstGeom>
          <a:noFill/>
          <a:ln>
            <a:noFill/>
          </a:ln>
        </p:spPr>
        <p:txBody>
          <a:bodyPr spcFirstLastPara="1" wrap="square" lIns="0" tIns="0" rIns="0" bIns="0" anchor="b"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 name="Google Shape;54;p5"/>
          <p:cNvSpPr txBox="1">
            <a:spLocks noGrp="1"/>
          </p:cNvSpPr>
          <p:nvPr>
            <p:ph type="body" idx="3"/>
          </p:nvPr>
        </p:nvSpPr>
        <p:spPr>
          <a:xfrm>
            <a:off x="2228479" y="5602567"/>
            <a:ext cx="9299448"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5" name="Google Shape;55;p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26044" y="4878445"/>
            <a:ext cx="1193802" cy="952499"/>
          </a:xfrm>
          <a:prstGeom prst="rect">
            <a:avLst/>
          </a:prstGeom>
          <a:noFill/>
          <a:ln>
            <a:noFill/>
          </a:ln>
        </p:spPr>
      </p:pic>
      <p:sp>
        <p:nvSpPr>
          <p:cNvPr id="56" name="Google Shape;56;p5"/>
          <p:cNvSpPr/>
          <p:nvPr/>
        </p:nvSpPr>
        <p:spPr>
          <a:xfrm>
            <a:off x="1825043"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 name="Google Shape;57;p5"/>
          <p:cNvCxnSpPr/>
          <p:nvPr/>
        </p:nvCxnSpPr>
        <p:spPr>
          <a:xfrm rot="10800000">
            <a:off x="0" y="6124669"/>
            <a:ext cx="1793872" cy="0"/>
          </a:xfrm>
          <a:prstGeom prst="straightConnector1">
            <a:avLst/>
          </a:prstGeom>
          <a:noFill/>
          <a:ln w="12700" cap="flat" cmpd="sng">
            <a:solidFill>
              <a:schemeClr val="lt1"/>
            </a:solidFill>
            <a:prstDash val="solid"/>
            <a:round/>
            <a:headEnd type="none" w="sm" len="sm"/>
            <a:tailEnd type="none" w="sm" len="sm"/>
          </a:ln>
        </p:spPr>
      </p:cxnSp>
      <p:cxnSp>
        <p:nvCxnSpPr>
          <p:cNvPr id="58" name="Google Shape;58;p5"/>
          <p:cNvCxnSpPr/>
          <p:nvPr/>
        </p:nvCxnSpPr>
        <p:spPr>
          <a:xfrm rot="10800000">
            <a:off x="1892734" y="6124511"/>
            <a:ext cx="9720781" cy="0"/>
          </a:xfrm>
          <a:prstGeom prst="straightConnector1">
            <a:avLst/>
          </a:prstGeom>
          <a:noFill/>
          <a:ln w="12700" cap="flat" cmpd="sng">
            <a:solidFill>
              <a:schemeClr val="lt1"/>
            </a:solidFill>
            <a:prstDash val="solid"/>
            <a:round/>
            <a:headEnd type="none" w="sm" len="sm"/>
            <a:tailEnd type="none" w="sm" len="sm"/>
          </a:ln>
        </p:spPr>
      </p:cxnSp>
      <p:sp>
        <p:nvSpPr>
          <p:cNvPr id="59" name="Google Shape;59;p5"/>
          <p:cNvSpPr/>
          <p:nvPr/>
        </p:nvSpPr>
        <p:spPr>
          <a:xfrm flipH="1">
            <a:off x="11642081"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0" name="Google Shape;60;p5"/>
          <p:cNvSpPr/>
          <p:nvPr/>
        </p:nvSpPr>
        <p:spPr>
          <a:xfrm flipH="1">
            <a:off x="11642081"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1" name="Google Shape;61;p5"/>
          <p:cNvCxnSpPr/>
          <p:nvPr/>
        </p:nvCxnSpPr>
        <p:spPr>
          <a:xfrm rot="10800000">
            <a:off x="1849172" y="3552825"/>
            <a:ext cx="0" cy="2529959"/>
          </a:xfrm>
          <a:prstGeom prst="straightConnector1">
            <a:avLst/>
          </a:prstGeom>
          <a:noFill/>
          <a:ln w="12700" cap="flat" cmpd="sng">
            <a:solidFill>
              <a:schemeClr val="lt1"/>
            </a:solidFill>
            <a:prstDash val="solid"/>
            <a:round/>
            <a:headEnd type="none" w="sm" len="sm"/>
            <a:tailEnd type="none" w="sm" len="sm"/>
          </a:ln>
        </p:spPr>
      </p:cxnSp>
      <p:sp>
        <p:nvSpPr>
          <p:cNvPr id="62" name="Google Shape;62;p5"/>
          <p:cNvSpPr/>
          <p:nvPr/>
        </p:nvSpPr>
        <p:spPr>
          <a:xfrm rot="-5400000">
            <a:off x="1847726" y="3495590"/>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63" name="Google Shape;63;p5"/>
          <p:cNvCxnSpPr/>
          <p:nvPr/>
        </p:nvCxnSpPr>
        <p:spPr>
          <a:xfrm rot="10800000">
            <a:off x="1899083" y="3494144"/>
            <a:ext cx="9714432" cy="0"/>
          </a:xfrm>
          <a:prstGeom prst="straightConnector1">
            <a:avLst/>
          </a:prstGeom>
          <a:noFill/>
          <a:ln w="12700" cap="flat" cmpd="sng">
            <a:solidFill>
              <a:schemeClr val="lt1"/>
            </a:solidFill>
            <a:prstDash val="solid"/>
            <a:round/>
            <a:headEnd type="none" w="sm" len="sm"/>
            <a:tailEnd type="none" w="sm" len="sm"/>
          </a:ln>
        </p:spPr>
      </p:cxnSp>
      <p:sp>
        <p:nvSpPr>
          <p:cNvPr id="64" name="Google Shape;64;p5"/>
          <p:cNvSpPr txBox="1">
            <a:spLocks noGrp="1"/>
          </p:cNvSpPr>
          <p:nvPr>
            <p:ph type="title"/>
          </p:nvPr>
        </p:nvSpPr>
        <p:spPr>
          <a:xfrm>
            <a:off x="2228479" y="2020824"/>
            <a:ext cx="9295500" cy="1325563"/>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 name="Google Shape;65;p5"/>
          <p:cNvSpPr txBox="1">
            <a:spLocks noGrp="1"/>
          </p:cNvSpPr>
          <p:nvPr>
            <p:ph type="body" idx="4"/>
          </p:nvPr>
        </p:nvSpPr>
        <p:spPr>
          <a:xfrm>
            <a:off x="2228478" y="3666744"/>
            <a:ext cx="9299448" cy="576072"/>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728"/>
        <p:cNvGrpSpPr/>
        <p:nvPr/>
      </p:nvGrpSpPr>
      <p:grpSpPr>
        <a:xfrm>
          <a:off x="0" y="0"/>
          <a:ext cx="0" cy="0"/>
          <a:chOff x="0" y="0"/>
          <a:chExt cx="0" cy="0"/>
        </a:xfrm>
      </p:grpSpPr>
      <p:sp>
        <p:nvSpPr>
          <p:cNvPr id="729" name="Google Shape;729;p46"/>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0" name="Google Shape;730;p46"/>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pic>
        <p:nvPicPr>
          <p:cNvPr id="731" name="Google Shape;731;p46"/>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303013" y="6414014"/>
            <a:ext cx="495726" cy="396586"/>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737"/>
        <p:cNvGrpSpPr/>
        <p:nvPr/>
      </p:nvGrpSpPr>
      <p:grpSpPr>
        <a:xfrm>
          <a:off x="0" y="0"/>
          <a:ext cx="0" cy="0"/>
          <a:chOff x="0" y="0"/>
          <a:chExt cx="0" cy="0"/>
        </a:xfrm>
      </p:grpSpPr>
      <p:sp>
        <p:nvSpPr>
          <p:cNvPr id="738" name="Google Shape;738;p48"/>
          <p:cNvSpPr/>
          <p:nvPr/>
        </p:nvSpPr>
        <p:spPr>
          <a:xfrm>
            <a:off x="0" y="6329943"/>
            <a:ext cx="12192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39" name="Google Shape;739;p48"/>
          <p:cNvCxnSpPr/>
          <p:nvPr/>
        </p:nvCxnSpPr>
        <p:spPr>
          <a:xfrm rot="10800000">
            <a:off x="0" y="608083"/>
            <a:ext cx="12192000" cy="0"/>
          </a:xfrm>
          <a:prstGeom prst="straightConnector1">
            <a:avLst/>
          </a:prstGeom>
          <a:noFill/>
          <a:ln w="12700" cap="flat" cmpd="sng">
            <a:solidFill>
              <a:srgbClr val="0B3458"/>
            </a:solidFill>
            <a:prstDash val="solid"/>
            <a:round/>
            <a:headEnd type="none" w="sm" len="sm"/>
            <a:tailEnd type="none" w="sm" len="sm"/>
          </a:ln>
        </p:spPr>
      </p:cxnSp>
      <p:sp>
        <p:nvSpPr>
          <p:cNvPr id="740" name="Google Shape;740;p48"/>
          <p:cNvSpPr>
            <a:spLocks noGrp="1"/>
          </p:cNvSpPr>
          <p:nvPr>
            <p:ph type="pic" idx="2"/>
          </p:nvPr>
        </p:nvSpPr>
        <p:spPr>
          <a:xfrm>
            <a:off x="8965" y="614512"/>
            <a:ext cx="4655184" cy="5696712"/>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1" name="Google Shape;741;p48"/>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742" name="Google Shape;742;p48"/>
          <p:cNvCxnSpPr/>
          <p:nvPr/>
        </p:nvCxnSpPr>
        <p:spPr>
          <a:xfrm rot="10800000">
            <a:off x="0" y="6320547"/>
            <a:ext cx="12192000" cy="0"/>
          </a:xfrm>
          <a:prstGeom prst="straightConnector1">
            <a:avLst/>
          </a:prstGeom>
          <a:noFill/>
          <a:ln w="12700" cap="flat" cmpd="sng">
            <a:solidFill>
              <a:srgbClr val="0B3458"/>
            </a:solidFill>
            <a:prstDash val="solid"/>
            <a:round/>
            <a:headEnd type="none" w="sm" len="sm"/>
            <a:tailEnd type="none" w="sm" len="sm"/>
          </a:ln>
        </p:spPr>
      </p:cxnSp>
      <p:sp>
        <p:nvSpPr>
          <p:cNvPr id="743" name="Google Shape;743;p48"/>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pic>
        <p:nvPicPr>
          <p:cNvPr id="744" name="Google Shape;744;p48"/>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303013" y="6414014"/>
            <a:ext cx="495726" cy="396586"/>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750"/>
        <p:cNvGrpSpPr/>
        <p:nvPr/>
      </p:nvGrpSpPr>
      <p:grpSpPr>
        <a:xfrm>
          <a:off x="0" y="0"/>
          <a:ext cx="0" cy="0"/>
          <a:chOff x="0" y="0"/>
          <a:chExt cx="0" cy="0"/>
        </a:xfrm>
      </p:grpSpPr>
      <p:sp>
        <p:nvSpPr>
          <p:cNvPr id="751" name="Google Shape;751;p50"/>
          <p:cNvSpPr/>
          <p:nvPr/>
        </p:nvSpPr>
        <p:spPr>
          <a:xfrm>
            <a:off x="0" y="0"/>
            <a:ext cx="12192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2" name="Google Shape;752;p50"/>
          <p:cNvSpPr txBox="1"/>
          <p:nvPr/>
        </p:nvSpPr>
        <p:spPr>
          <a:xfrm>
            <a:off x="2921748" y="2425013"/>
            <a:ext cx="8440953"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753" name="Google Shape;753;p50"/>
          <p:cNvSpPr txBox="1"/>
          <p:nvPr/>
        </p:nvSpPr>
        <p:spPr>
          <a:xfrm>
            <a:off x="498950" y="862602"/>
            <a:ext cx="9870957"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754" name="Google Shape;754;p50"/>
          <p:cNvSpPr/>
          <p:nvPr/>
        </p:nvSpPr>
        <p:spPr>
          <a:xfrm>
            <a:off x="52732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55" name="Google Shape;755;p50"/>
          <p:cNvCxnSpPr/>
          <p:nvPr/>
        </p:nvCxnSpPr>
        <p:spPr>
          <a:xfrm rot="10800000">
            <a:off x="3230" y="608083"/>
            <a:ext cx="495719" cy="0"/>
          </a:xfrm>
          <a:prstGeom prst="straightConnector1">
            <a:avLst/>
          </a:prstGeom>
          <a:noFill/>
          <a:ln w="12700" cap="flat" cmpd="sng">
            <a:solidFill>
              <a:schemeClr val="lt1"/>
            </a:solidFill>
            <a:prstDash val="solid"/>
            <a:round/>
            <a:headEnd type="none" w="sm" len="sm"/>
            <a:tailEnd type="none" w="sm" len="sm"/>
          </a:ln>
        </p:spPr>
      </p:cxnSp>
      <p:cxnSp>
        <p:nvCxnSpPr>
          <p:cNvPr id="756" name="Google Shape;756;p50"/>
          <p:cNvCxnSpPr/>
          <p:nvPr/>
        </p:nvCxnSpPr>
        <p:spPr>
          <a:xfrm rot="10800000">
            <a:off x="616656" y="608083"/>
            <a:ext cx="11575344" cy="0"/>
          </a:xfrm>
          <a:prstGeom prst="straightConnector1">
            <a:avLst/>
          </a:prstGeom>
          <a:noFill/>
          <a:ln w="12700" cap="flat" cmpd="sng">
            <a:solidFill>
              <a:schemeClr val="lt1"/>
            </a:solidFill>
            <a:prstDash val="solid"/>
            <a:round/>
            <a:headEnd type="none" w="sm" len="sm"/>
            <a:tailEnd type="none" w="sm" len="sm"/>
          </a:ln>
        </p:spPr>
      </p:cxnSp>
      <p:sp>
        <p:nvSpPr>
          <p:cNvPr id="757" name="Google Shape;757;p50"/>
          <p:cNvSpPr/>
          <p:nvPr/>
        </p:nvSpPr>
        <p:spPr>
          <a:xfrm>
            <a:off x="2421943"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58" name="Google Shape;758;p50"/>
          <p:cNvCxnSpPr/>
          <p:nvPr/>
        </p:nvCxnSpPr>
        <p:spPr>
          <a:xfrm rot="10800000">
            <a:off x="1" y="6320453"/>
            <a:ext cx="2387223" cy="0"/>
          </a:xfrm>
          <a:prstGeom prst="straightConnector1">
            <a:avLst/>
          </a:prstGeom>
          <a:noFill/>
          <a:ln w="12700" cap="flat" cmpd="sng">
            <a:solidFill>
              <a:schemeClr val="lt1"/>
            </a:solidFill>
            <a:prstDash val="solid"/>
            <a:round/>
            <a:headEnd type="none" w="sm" len="sm"/>
            <a:tailEnd type="none" w="sm" len="sm"/>
          </a:ln>
        </p:spPr>
      </p:cxnSp>
      <p:cxnSp>
        <p:nvCxnSpPr>
          <p:cNvPr id="759" name="Google Shape;759;p50"/>
          <p:cNvCxnSpPr/>
          <p:nvPr/>
        </p:nvCxnSpPr>
        <p:spPr>
          <a:xfrm rot="10800000">
            <a:off x="2504930" y="6320453"/>
            <a:ext cx="9065823" cy="0"/>
          </a:xfrm>
          <a:prstGeom prst="straightConnector1">
            <a:avLst/>
          </a:prstGeom>
          <a:noFill/>
          <a:ln w="12700" cap="flat" cmpd="sng">
            <a:solidFill>
              <a:schemeClr val="lt1"/>
            </a:solidFill>
            <a:prstDash val="solid"/>
            <a:round/>
            <a:headEnd type="none" w="sm" len="sm"/>
            <a:tailEnd type="none" w="sm" len="sm"/>
          </a:ln>
        </p:spPr>
      </p:cxnSp>
      <p:sp>
        <p:nvSpPr>
          <p:cNvPr id="760" name="Google Shape;760;p50"/>
          <p:cNvSpPr/>
          <p:nvPr/>
        </p:nvSpPr>
        <p:spPr>
          <a:xfrm flipH="1">
            <a:off x="11615191"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61" name="Google Shape;761;p50"/>
          <p:cNvCxnSpPr>
            <a:endCxn id="762" idx="0"/>
          </p:cNvCxnSpPr>
          <p:nvPr/>
        </p:nvCxnSpPr>
        <p:spPr>
          <a:xfrm rot="10800000">
            <a:off x="2446072" y="2281331"/>
            <a:ext cx="0" cy="3976500"/>
          </a:xfrm>
          <a:prstGeom prst="straightConnector1">
            <a:avLst/>
          </a:prstGeom>
          <a:noFill/>
          <a:ln w="12700" cap="flat" cmpd="sng">
            <a:solidFill>
              <a:schemeClr val="lt1"/>
            </a:solidFill>
            <a:prstDash val="solid"/>
            <a:round/>
            <a:headEnd type="none" w="sm" len="sm"/>
            <a:tailEnd type="none" w="sm" len="sm"/>
          </a:ln>
        </p:spPr>
      </p:cxnSp>
      <p:sp>
        <p:nvSpPr>
          <p:cNvPr id="762" name="Google Shape;762;p50"/>
          <p:cNvSpPr/>
          <p:nvPr/>
        </p:nvSpPr>
        <p:spPr>
          <a:xfrm rot="-5400000">
            <a:off x="2444626" y="2221895"/>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763" name="Google Shape;763;p50"/>
          <p:cNvCxnSpPr/>
          <p:nvPr/>
        </p:nvCxnSpPr>
        <p:spPr>
          <a:xfrm rot="10800000">
            <a:off x="2504930" y="2220449"/>
            <a:ext cx="9065823" cy="0"/>
          </a:xfrm>
          <a:prstGeom prst="straightConnector1">
            <a:avLst/>
          </a:prstGeom>
          <a:noFill/>
          <a:ln w="12700" cap="flat" cmpd="sng">
            <a:solidFill>
              <a:schemeClr val="lt1"/>
            </a:solidFill>
            <a:prstDash val="solid"/>
            <a:round/>
            <a:headEnd type="none" w="sm" len="sm"/>
            <a:tailEnd type="none" w="sm" len="sm"/>
          </a:ln>
        </p:spPr>
      </p:cxnSp>
      <p:cxnSp>
        <p:nvCxnSpPr>
          <p:cNvPr id="764" name="Google Shape;764;p50"/>
          <p:cNvCxnSpPr/>
          <p:nvPr/>
        </p:nvCxnSpPr>
        <p:spPr>
          <a:xfrm rot="10800000">
            <a:off x="11700996" y="6320453"/>
            <a:ext cx="494179" cy="0"/>
          </a:xfrm>
          <a:prstGeom prst="straightConnector1">
            <a:avLst/>
          </a:prstGeom>
          <a:noFill/>
          <a:ln w="12700" cap="flat" cmpd="sng">
            <a:solidFill>
              <a:schemeClr val="lt1"/>
            </a:solidFill>
            <a:prstDash val="solid"/>
            <a:round/>
            <a:headEnd type="none" w="sm" len="sm"/>
            <a:tailEnd type="none" w="sm" len="sm"/>
          </a:ln>
        </p:spPr>
      </p:cxnSp>
      <p:sp>
        <p:nvSpPr>
          <p:cNvPr id="765" name="Google Shape;765;p50"/>
          <p:cNvSpPr txBox="1">
            <a:spLocks noGrp="1"/>
          </p:cNvSpPr>
          <p:nvPr>
            <p:ph type="title"/>
          </p:nvPr>
        </p:nvSpPr>
        <p:spPr>
          <a:xfrm>
            <a:off x="420624" y="42394"/>
            <a:ext cx="11808013"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766" name="Google Shape;766;p50"/>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2826932" y="1039938"/>
            <a:ext cx="4287549" cy="760694"/>
          </a:xfrm>
          <a:prstGeom prst="rect">
            <a:avLst/>
          </a:prstGeom>
          <a:noFill/>
          <a:ln>
            <a:noFill/>
          </a:ln>
        </p:spPr>
      </p:pic>
      <p:pic>
        <p:nvPicPr>
          <p:cNvPr id="767" name="Google Shape;767;p50"/>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2919709" y="2853692"/>
            <a:ext cx="3149229" cy="3236708"/>
          </a:xfrm>
          <a:prstGeom prst="rect">
            <a:avLst/>
          </a:prstGeom>
          <a:noFill/>
          <a:ln>
            <a:noFill/>
          </a:ln>
        </p:spPr>
      </p:pic>
      <p:sp>
        <p:nvSpPr>
          <p:cNvPr id="768" name="Google Shape;768;p50"/>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69" name="Google Shape;769;p50"/>
          <p:cNvSpPr/>
          <p:nvPr/>
        </p:nvSpPr>
        <p:spPr>
          <a:xfrm flipH="1">
            <a:off x="11615191"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70" name="Google Shape;770;p50"/>
          <p:cNvCxnSpPr/>
          <p:nvPr/>
        </p:nvCxnSpPr>
        <p:spPr>
          <a:xfrm rot="10800000">
            <a:off x="11700996" y="2219538"/>
            <a:ext cx="494179" cy="0"/>
          </a:xfrm>
          <a:prstGeom prst="straightConnector1">
            <a:avLst/>
          </a:prstGeom>
          <a:noFill/>
          <a:ln w="12700" cap="flat" cmpd="sng">
            <a:solidFill>
              <a:schemeClr val="lt1"/>
            </a:solidFill>
            <a:prstDash val="solid"/>
            <a:round/>
            <a:headEnd type="none" w="sm" len="sm"/>
            <a:tailEnd type="none" w="sm" len="sm"/>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Engage with ICANN White">
  <p:cSld name="Engage with ICANN White">
    <p:spTree>
      <p:nvGrpSpPr>
        <p:cNvPr id="1" name="Shape 771"/>
        <p:cNvGrpSpPr/>
        <p:nvPr/>
      </p:nvGrpSpPr>
      <p:grpSpPr>
        <a:xfrm>
          <a:off x="0" y="0"/>
          <a:ext cx="0" cy="0"/>
          <a:chOff x="0" y="0"/>
          <a:chExt cx="0" cy="0"/>
        </a:xfrm>
      </p:grpSpPr>
      <p:sp>
        <p:nvSpPr>
          <p:cNvPr id="772" name="Google Shape;772;p51"/>
          <p:cNvSpPr/>
          <p:nvPr/>
        </p:nvSpPr>
        <p:spPr>
          <a:xfrm>
            <a:off x="3084875" y="685225"/>
            <a:ext cx="9107124"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73" name="Google Shape;773;p51"/>
          <p:cNvSpPr txBox="1"/>
          <p:nvPr/>
        </p:nvSpPr>
        <p:spPr>
          <a:xfrm>
            <a:off x="3391319" y="1552703"/>
            <a:ext cx="880067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774" name="Google Shape;774;p51"/>
          <p:cNvSpPr txBox="1"/>
          <p:nvPr/>
        </p:nvSpPr>
        <p:spPr>
          <a:xfrm>
            <a:off x="3391319" y="1049145"/>
            <a:ext cx="6974253" cy="32594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2700" b="1">
                <a:solidFill>
                  <a:schemeClr val="lt1"/>
                </a:solidFill>
                <a:latin typeface="Arial"/>
                <a:ea typeface="Arial"/>
                <a:cs typeface="Arial"/>
                <a:sym typeface="Arial"/>
              </a:rPr>
              <a:t>Thank You and Questions</a:t>
            </a:r>
            <a:endParaRPr/>
          </a:p>
        </p:txBody>
      </p:sp>
      <p:sp>
        <p:nvSpPr>
          <p:cNvPr id="775" name="Google Shape;775;p51"/>
          <p:cNvSpPr/>
          <p:nvPr/>
        </p:nvSpPr>
        <p:spPr>
          <a:xfrm>
            <a:off x="2" y="685225"/>
            <a:ext cx="2977273"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76" name="Google Shape;776;p51"/>
          <p:cNvSpPr txBox="1">
            <a:spLocks noGrp="1"/>
          </p:cNvSpPr>
          <p:nvPr>
            <p:ph type="body" idx="1"/>
          </p:nvPr>
        </p:nvSpPr>
        <p:spPr>
          <a:xfrm>
            <a:off x="3391319" y="1865312"/>
            <a:ext cx="796459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7" name="Google Shape;777;p51"/>
          <p:cNvSpPr txBox="1">
            <a:spLocks noGrp="1"/>
          </p:cNvSpPr>
          <p:nvPr>
            <p:ph type="title"/>
          </p:nvPr>
        </p:nvSpPr>
        <p:spPr>
          <a:xfrm>
            <a:off x="420624" y="42394"/>
            <a:ext cx="10547350" cy="53134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778" name="Google Shape;778;p51" descr="ICANN_Logo_W.eps"/>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507392" y="856105"/>
            <a:ext cx="1962493" cy="1523172"/>
          </a:xfrm>
          <a:prstGeom prst="rect">
            <a:avLst/>
          </a:prstGeom>
          <a:noFill/>
          <a:ln>
            <a:noFill/>
          </a:ln>
        </p:spPr>
      </p:pic>
      <p:grpSp>
        <p:nvGrpSpPr>
          <p:cNvPr id="779" name="Google Shape;779;p51"/>
          <p:cNvGrpSpPr/>
          <p:nvPr/>
        </p:nvGrpSpPr>
        <p:grpSpPr>
          <a:xfrm>
            <a:off x="3402135" y="4228306"/>
            <a:ext cx="3416667" cy="365760"/>
            <a:chOff x="5325979" y="4715893"/>
            <a:chExt cx="3416667" cy="365760"/>
          </a:xfrm>
        </p:grpSpPr>
        <p:sp>
          <p:nvSpPr>
            <p:cNvPr id="780" name="Google Shape;780;p51"/>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781" name="Google Shape;781;p51"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782" name="Google Shape;782;p51"/>
          <p:cNvGrpSpPr/>
          <p:nvPr/>
        </p:nvGrpSpPr>
        <p:grpSpPr>
          <a:xfrm>
            <a:off x="3402135" y="4726326"/>
            <a:ext cx="3636602" cy="365760"/>
            <a:chOff x="1235726" y="5571713"/>
            <a:chExt cx="3636602" cy="365760"/>
          </a:xfrm>
        </p:grpSpPr>
        <p:sp>
          <p:nvSpPr>
            <p:cNvPr id="783" name="Google Shape;783;p51"/>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784" name="Google Shape;784;p51"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785" name="Google Shape;785;p51"/>
          <p:cNvGrpSpPr/>
          <p:nvPr/>
        </p:nvGrpSpPr>
        <p:grpSpPr>
          <a:xfrm>
            <a:off x="3402135" y="2734246"/>
            <a:ext cx="2809587" cy="365760"/>
            <a:chOff x="1235726" y="3073176"/>
            <a:chExt cx="2809587" cy="365760"/>
          </a:xfrm>
        </p:grpSpPr>
        <p:sp>
          <p:nvSpPr>
            <p:cNvPr id="786" name="Google Shape;786;p51"/>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787" name="Google Shape;787;p51"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788" name="Google Shape;788;p51"/>
          <p:cNvGrpSpPr/>
          <p:nvPr/>
        </p:nvGrpSpPr>
        <p:grpSpPr>
          <a:xfrm>
            <a:off x="3402135" y="3232266"/>
            <a:ext cx="3730320" cy="365760"/>
            <a:chOff x="1235727" y="3892739"/>
            <a:chExt cx="3730320" cy="365760"/>
          </a:xfrm>
        </p:grpSpPr>
        <p:sp>
          <p:nvSpPr>
            <p:cNvPr id="789" name="Google Shape;789;p51"/>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790" name="Google Shape;790;p51"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791" name="Google Shape;791;p51"/>
          <p:cNvGrpSpPr/>
          <p:nvPr/>
        </p:nvGrpSpPr>
        <p:grpSpPr>
          <a:xfrm>
            <a:off x="3402135" y="3730286"/>
            <a:ext cx="3636602" cy="365760"/>
            <a:chOff x="1235726" y="4721075"/>
            <a:chExt cx="3636602" cy="365760"/>
          </a:xfrm>
        </p:grpSpPr>
        <p:pic>
          <p:nvPicPr>
            <p:cNvPr id="792" name="Google Shape;792;p51"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793" name="Google Shape;793;p51"/>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794" name="Google Shape;794;p51"/>
          <p:cNvGrpSpPr/>
          <p:nvPr/>
        </p:nvGrpSpPr>
        <p:grpSpPr>
          <a:xfrm>
            <a:off x="3402135" y="5722367"/>
            <a:ext cx="2586167" cy="365760"/>
            <a:chOff x="5325979" y="3073176"/>
            <a:chExt cx="2586167" cy="365760"/>
          </a:xfrm>
        </p:grpSpPr>
        <p:sp>
          <p:nvSpPr>
            <p:cNvPr id="795" name="Google Shape;795;p51"/>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796" name="Google Shape;796;p51"/>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797" name="Google Shape;797;p51"/>
          <p:cNvGrpSpPr/>
          <p:nvPr/>
        </p:nvGrpSpPr>
        <p:grpSpPr>
          <a:xfrm>
            <a:off x="3402135" y="5224346"/>
            <a:ext cx="3416667" cy="365760"/>
            <a:chOff x="5325979" y="5571713"/>
            <a:chExt cx="3416667" cy="365760"/>
          </a:xfrm>
        </p:grpSpPr>
        <p:sp>
          <p:nvSpPr>
            <p:cNvPr id="798" name="Google Shape;798;p51"/>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799" name="Google Shape;799;p51"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420624" y="46180"/>
            <a:ext cx="10805055" cy="450663"/>
          </a:xfrm>
          <a:prstGeom prst="rect">
            <a:avLst/>
          </a:prstGeom>
        </p:spPr>
        <p:txBody>
          <a:bodyPr lIns="91440" tIns="45720" rIns="91440" bIns="45720"/>
          <a:lstStyle>
            <a:lvl1pPr>
              <a:defRPr>
                <a:solidFill>
                  <a:schemeClr val="accent6">
                    <a:lumMod val="50000"/>
                  </a:schemeClr>
                </a:solidFill>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812800" y="1470213"/>
            <a:ext cx="10543117"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marL="1371600" indent="0">
              <a:buNone/>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24584947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937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78"/>
        <p:cNvGrpSpPr/>
        <p:nvPr/>
      </p:nvGrpSpPr>
      <p:grpSpPr>
        <a:xfrm>
          <a:off x="0" y="0"/>
          <a:ext cx="0" cy="0"/>
          <a:chOff x="0" y="0"/>
          <a:chExt cx="0" cy="0"/>
        </a:xfrm>
      </p:grpSpPr>
      <p:pic>
        <p:nvPicPr>
          <p:cNvPr id="79" name="Google Shape;79;p9"/>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0" y="683491"/>
            <a:ext cx="12192000" cy="5564909"/>
          </a:xfrm>
          <a:prstGeom prst="rect">
            <a:avLst/>
          </a:prstGeom>
          <a:noFill/>
          <a:ln>
            <a:noFill/>
          </a:ln>
        </p:spPr>
      </p:pic>
      <p:sp>
        <p:nvSpPr>
          <p:cNvPr id="80" name="Google Shape;80;p9"/>
          <p:cNvSpPr/>
          <p:nvPr/>
        </p:nvSpPr>
        <p:spPr>
          <a:xfrm>
            <a:off x="0" y="790814"/>
            <a:ext cx="12192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1" name="Google Shape;81;p9"/>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82"/>
        <p:cNvGrpSpPr/>
        <p:nvPr/>
      </p:nvGrpSpPr>
      <p:grpSpPr>
        <a:xfrm>
          <a:off x="0" y="0"/>
          <a:ext cx="0" cy="0"/>
          <a:chOff x="0" y="0"/>
          <a:chExt cx="0" cy="0"/>
        </a:xfrm>
      </p:grpSpPr>
      <p:pic>
        <p:nvPicPr>
          <p:cNvPr id="83" name="Google Shape;83;p10"/>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0" y="654425"/>
            <a:ext cx="12192000" cy="5620869"/>
          </a:xfrm>
          <a:prstGeom prst="rect">
            <a:avLst/>
          </a:prstGeom>
          <a:noFill/>
          <a:ln>
            <a:noFill/>
          </a:ln>
        </p:spPr>
      </p:pic>
      <p:sp>
        <p:nvSpPr>
          <p:cNvPr id="84" name="Google Shape;84;p10"/>
          <p:cNvSpPr txBox="1">
            <a:spLocks noGrp="1"/>
          </p:cNvSpPr>
          <p:nvPr>
            <p:ph type="title"/>
          </p:nvPr>
        </p:nvSpPr>
        <p:spPr>
          <a:xfrm>
            <a:off x="420624" y="48278"/>
            <a:ext cx="10847121" cy="4348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92"/>
        <p:cNvGrpSpPr/>
        <p:nvPr/>
      </p:nvGrpSpPr>
      <p:grpSpPr>
        <a:xfrm>
          <a:off x="0" y="0"/>
          <a:ext cx="0" cy="0"/>
          <a:chOff x="0" y="0"/>
          <a:chExt cx="0" cy="0"/>
        </a:xfrm>
      </p:grpSpPr>
      <p:pic>
        <p:nvPicPr>
          <p:cNvPr id="93" name="Google Shape;93;p12"/>
          <p:cNvPicPr preferRelativeResize="0"/>
          <p:nvPr/>
        </p:nvPicPr>
        <p:blipFill rotWithShape="1">
          <a:blip r:embed="rId2">
            <a:alphaModFix/>
          </a:blip>
          <a:srcRect/>
          <a:stretch/>
        </p:blipFill>
        <p:spPr>
          <a:xfrm>
            <a:off x="0" y="-1"/>
            <a:ext cx="12192002" cy="6858000"/>
          </a:xfrm>
          <a:prstGeom prst="rect">
            <a:avLst/>
          </a:prstGeom>
          <a:noFill/>
          <a:ln>
            <a:noFill/>
          </a:ln>
        </p:spPr>
      </p:pic>
      <p:sp>
        <p:nvSpPr>
          <p:cNvPr id="94" name="Google Shape;94;p12"/>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95" name="Google Shape;95;p12"/>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
        <p:nvSpPr>
          <p:cNvPr id="96" name="Google Shape;96;p12"/>
          <p:cNvSpPr txBox="1"/>
          <p:nvPr/>
        </p:nvSpPr>
        <p:spPr>
          <a:xfrm>
            <a:off x="1149013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97" name="Google Shape;97;p12"/>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8" name="Google Shape;98;p12"/>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99" name="Google Shape;99;p12"/>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00" name="Google Shape;100;p12"/>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sp>
        <p:nvSpPr>
          <p:cNvPr id="101" name="Google Shape;101;p12"/>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2" name="Google Shape;102;p12"/>
          <p:cNvCxnSpPr>
            <a:endCxn id="103"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3" name="Google Shape;103;p12"/>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04" name="Google Shape;104;p12"/>
          <p:cNvCxnSpPr/>
          <p:nvPr/>
        </p:nvCxnSpPr>
        <p:spPr>
          <a:xfrm rot="10800000">
            <a:off x="616656"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05" name="Google Shape;105;p12"/>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6" name="Google Shape;106;p12"/>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07"/>
        <p:cNvGrpSpPr/>
        <p:nvPr/>
      </p:nvGrpSpPr>
      <p:grpSpPr>
        <a:xfrm>
          <a:off x="0" y="0"/>
          <a:ext cx="0" cy="0"/>
          <a:chOff x="0" y="0"/>
          <a:chExt cx="0" cy="0"/>
        </a:xfrm>
      </p:grpSpPr>
      <p:pic>
        <p:nvPicPr>
          <p:cNvPr id="108" name="Google Shape;108;p13"/>
          <p:cNvPicPr preferRelativeResize="0"/>
          <p:nvPr/>
        </p:nvPicPr>
        <p:blipFill rotWithShape="1">
          <a:blip r:embed="rId2">
            <a:alphaModFix/>
          </a:blip>
          <a:srcRect/>
          <a:stretch/>
        </p:blipFill>
        <p:spPr>
          <a:xfrm>
            <a:off x="0" y="0"/>
            <a:ext cx="12216385" cy="6858000"/>
          </a:xfrm>
          <a:prstGeom prst="rect">
            <a:avLst/>
          </a:prstGeom>
          <a:noFill/>
          <a:ln>
            <a:noFill/>
          </a:ln>
        </p:spPr>
      </p:pic>
      <p:sp>
        <p:nvSpPr>
          <p:cNvPr id="109" name="Google Shape;109;p13"/>
          <p:cNvSpPr txBox="1"/>
          <p:nvPr/>
        </p:nvSpPr>
        <p:spPr>
          <a:xfrm>
            <a:off x="1149013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0" name="Google Shape;110;p13"/>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11" name="Google Shape;111;p13"/>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12" name="Google Shape;112;p13"/>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13" name="Google Shape;113;p13"/>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14" name="Google Shape;114;p13"/>
          <p:cNvCxnSpPr>
            <a:endCxn id="115"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5" name="Google Shape;115;p13"/>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16" name="Google Shape;116;p13"/>
          <p:cNvCxnSpPr/>
          <p:nvPr/>
        </p:nvCxnSpPr>
        <p:spPr>
          <a:xfrm rot="10800000">
            <a:off x="616656"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17" name="Google Shape;117;p13"/>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 name="Google Shape;118;p13"/>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9" name="Google Shape;119;p13"/>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0" name="Google Shape;120;p13"/>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21" name="Google Shape;121;p13"/>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22"/>
        <p:cNvGrpSpPr/>
        <p:nvPr/>
      </p:nvGrpSpPr>
      <p:grpSpPr>
        <a:xfrm>
          <a:off x="0" y="0"/>
          <a:ext cx="0" cy="0"/>
          <a:chOff x="0" y="0"/>
          <a:chExt cx="0" cy="0"/>
        </a:xfrm>
      </p:grpSpPr>
      <p:pic>
        <p:nvPicPr>
          <p:cNvPr id="123" name="Google Shape;123;p14"/>
          <p:cNvPicPr preferRelativeResize="0"/>
          <p:nvPr/>
        </p:nvPicPr>
        <p:blipFill rotWithShape="1">
          <a:blip r:embed="rId2">
            <a:alphaModFix/>
          </a:blip>
          <a:srcRect/>
          <a:stretch/>
        </p:blipFill>
        <p:spPr>
          <a:xfrm>
            <a:off x="0" y="0"/>
            <a:ext cx="12192000" cy="6857999"/>
          </a:xfrm>
          <a:prstGeom prst="rect">
            <a:avLst/>
          </a:prstGeom>
          <a:noFill/>
          <a:ln>
            <a:noFill/>
          </a:ln>
        </p:spPr>
      </p:pic>
      <p:cxnSp>
        <p:nvCxnSpPr>
          <p:cNvPr id="124" name="Google Shape;124;p14"/>
          <p:cNvCxnSpPr/>
          <p:nvPr/>
        </p:nvCxnSpPr>
        <p:spPr>
          <a:xfrm rot="10800000">
            <a:off x="3230" y="6320547"/>
            <a:ext cx="495719" cy="0"/>
          </a:xfrm>
          <a:prstGeom prst="straightConnector1">
            <a:avLst/>
          </a:prstGeom>
          <a:noFill/>
          <a:ln w="12700" cap="flat" cmpd="sng">
            <a:solidFill>
              <a:srgbClr val="0B3458"/>
            </a:solidFill>
            <a:prstDash val="solid"/>
            <a:round/>
            <a:headEnd type="none" w="sm" len="sm"/>
            <a:tailEnd type="none" w="sm" len="sm"/>
          </a:ln>
        </p:spPr>
      </p:cxnSp>
      <p:cxnSp>
        <p:nvCxnSpPr>
          <p:cNvPr id="125" name="Google Shape;125;p1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sp>
        <p:nvSpPr>
          <p:cNvPr id="126" name="Google Shape;126;p14"/>
          <p:cNvSpPr txBox="1"/>
          <p:nvPr/>
        </p:nvSpPr>
        <p:spPr>
          <a:xfrm>
            <a:off x="1149774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7" name="Google Shape;127;p14"/>
          <p:cNvSpPr txBox="1">
            <a:spLocks noGrp="1"/>
          </p:cNvSpPr>
          <p:nvPr>
            <p:ph type="title"/>
          </p:nvPr>
        </p:nvSpPr>
        <p:spPr>
          <a:xfrm>
            <a:off x="779917" y="824754"/>
            <a:ext cx="10576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28" name="Google Shape;128;p14"/>
          <p:cNvCxnSpPr/>
          <p:nvPr/>
        </p:nvCxnSpPr>
        <p:spPr>
          <a:xfrm rot="10800000">
            <a:off x="3230"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29" name="Google Shape;129;p14"/>
          <p:cNvCxnSpPr/>
          <p:nvPr/>
        </p:nvCxnSpPr>
        <p:spPr>
          <a:xfrm rot="10800000">
            <a:off x="616656" y="6320547"/>
            <a:ext cx="10957279" cy="0"/>
          </a:xfrm>
          <a:prstGeom prst="straightConnector1">
            <a:avLst/>
          </a:prstGeom>
          <a:noFill/>
          <a:ln w="12700" cap="flat" cmpd="sng">
            <a:solidFill>
              <a:schemeClr val="lt1"/>
            </a:solidFill>
            <a:prstDash val="solid"/>
            <a:round/>
            <a:headEnd type="none" w="sm" len="sm"/>
            <a:tailEnd type="none" w="sm" len="sm"/>
          </a:ln>
        </p:spPr>
      </p:cxnSp>
      <p:cxnSp>
        <p:nvCxnSpPr>
          <p:cNvPr id="130" name="Google Shape;130;p14"/>
          <p:cNvCxnSpPr/>
          <p:nvPr/>
        </p:nvCxnSpPr>
        <p:spPr>
          <a:xfrm>
            <a:off x="11696282" y="6320547"/>
            <a:ext cx="495719" cy="0"/>
          </a:xfrm>
          <a:prstGeom prst="straightConnector1">
            <a:avLst/>
          </a:prstGeom>
          <a:noFill/>
          <a:ln w="12700" cap="flat" cmpd="sng">
            <a:solidFill>
              <a:schemeClr val="lt1"/>
            </a:solidFill>
            <a:prstDash val="solid"/>
            <a:round/>
            <a:headEnd type="none" w="sm" len="sm"/>
            <a:tailEnd type="none" w="sm" len="sm"/>
          </a:ln>
        </p:spPr>
      </p:cxnSp>
      <p:cxnSp>
        <p:nvCxnSpPr>
          <p:cNvPr id="131" name="Google Shape;131;p14"/>
          <p:cNvCxnSpPr>
            <a:endCxn id="132" idx="0"/>
          </p:cNvCxnSpPr>
          <p:nvPr/>
        </p:nvCxnSpPr>
        <p:spPr>
          <a:xfrm rot="10800000">
            <a:off x="55779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32" name="Google Shape;132;p14"/>
          <p:cNvSpPr/>
          <p:nvPr/>
        </p:nvSpPr>
        <p:spPr>
          <a:xfrm rot="-5400000">
            <a:off x="556353" y="2674974"/>
            <a:ext cx="121764" cy="118872"/>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33" name="Google Shape;133;p14"/>
          <p:cNvCxnSpPr/>
          <p:nvPr/>
        </p:nvCxnSpPr>
        <p:spPr>
          <a:xfrm rot="10800000">
            <a:off x="616656" y="2673528"/>
            <a:ext cx="10957279" cy="0"/>
          </a:xfrm>
          <a:prstGeom prst="straightConnector1">
            <a:avLst/>
          </a:prstGeom>
          <a:noFill/>
          <a:ln w="12700" cap="flat" cmpd="sng">
            <a:solidFill>
              <a:schemeClr val="lt1"/>
            </a:solidFill>
            <a:prstDash val="solid"/>
            <a:round/>
            <a:headEnd type="none" w="sm" len="sm"/>
            <a:tailEnd type="none" w="sm" len="sm"/>
          </a:ln>
        </p:spPr>
      </p:cxnSp>
      <p:sp>
        <p:nvSpPr>
          <p:cNvPr id="134" name="Google Shape;134;p14"/>
          <p:cNvSpPr txBox="1">
            <a:spLocks noGrp="1"/>
          </p:cNvSpPr>
          <p:nvPr>
            <p:ph type="body" idx="1"/>
          </p:nvPr>
        </p:nvSpPr>
        <p:spPr>
          <a:xfrm>
            <a:off x="800099" y="2765533"/>
            <a:ext cx="10543117"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 name="Google Shape;135;p14"/>
          <p:cNvSpPr/>
          <p:nvPr/>
        </p:nvSpPr>
        <p:spPr>
          <a:xfrm>
            <a:off x="536845"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6" name="Google Shape;136;p14"/>
          <p:cNvSpPr/>
          <p:nvPr/>
        </p:nvSpPr>
        <p:spPr>
          <a:xfrm flipH="1">
            <a:off x="11619649"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7" name="Google Shape;137;p14"/>
          <p:cNvSpPr/>
          <p:nvPr/>
        </p:nvSpPr>
        <p:spPr>
          <a:xfrm flipH="1">
            <a:off x="11614601"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38" name="Google Shape;138;p14"/>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365760" y="6464808"/>
            <a:ext cx="365759" cy="29183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jpe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11483788" y="6445466"/>
            <a:ext cx="708212" cy="365125"/>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pic>
        <p:nvPicPr>
          <p:cNvPr id="11" name="Google Shape;11;p1"/>
          <p:cNvPicPr preferRelativeResize="0"/>
          <p:nvPr/>
        </p:nvPicPr>
        <p:blipFill rotWithShape="1">
          <a:blip r:embed="rId47" cstate="print">
            <a:alphaModFix/>
            <a:extLst>
              <a:ext uri="{28A0092B-C50C-407E-A947-70E740481C1C}">
                <a14:useLocalDpi xmlns:a14="http://schemas.microsoft.com/office/drawing/2010/main"/>
              </a:ext>
            </a:extLst>
          </a:blip>
          <a:srcRect/>
          <a:stretch/>
        </p:blipFill>
        <p:spPr>
          <a:xfrm>
            <a:off x="303013" y="6414014"/>
            <a:ext cx="495726" cy="396586"/>
          </a:xfrm>
          <a:prstGeom prst="rect">
            <a:avLst/>
          </a:prstGeom>
          <a:noFill/>
          <a:ln>
            <a:noFill/>
          </a:ln>
        </p:spPr>
      </p:pic>
      <p:sp>
        <p:nvSpPr>
          <p:cNvPr id="12" name="Google Shape;12;p1"/>
          <p:cNvSpPr/>
          <p:nvPr/>
        </p:nvSpPr>
        <p:spPr>
          <a:xfrm>
            <a:off x="53367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 name="Google Shape;13;p1"/>
          <p:cNvCxnSpPr/>
          <p:nvPr/>
        </p:nvCxnSpPr>
        <p:spPr>
          <a:xfrm rot="10800000">
            <a:off x="3230" y="608083"/>
            <a:ext cx="495719" cy="0"/>
          </a:xfrm>
          <a:prstGeom prst="straightConnector1">
            <a:avLst/>
          </a:prstGeom>
          <a:noFill/>
          <a:ln w="12700" cap="flat" cmpd="sng">
            <a:solidFill>
              <a:srgbClr val="0B3458"/>
            </a:solidFill>
            <a:prstDash val="solid"/>
            <a:round/>
            <a:headEnd type="none" w="sm" len="sm"/>
            <a:tailEnd type="none" w="sm" len="sm"/>
          </a:ln>
        </p:spPr>
      </p:cxnSp>
      <p:cxnSp>
        <p:nvCxnSpPr>
          <p:cNvPr id="14" name="Google Shape;14;p1"/>
          <p:cNvCxnSpPr/>
          <p:nvPr/>
        </p:nvCxnSpPr>
        <p:spPr>
          <a:xfrm rot="10800000">
            <a:off x="616656" y="608083"/>
            <a:ext cx="11575344" cy="0"/>
          </a:xfrm>
          <a:prstGeom prst="straightConnector1">
            <a:avLst/>
          </a:prstGeom>
          <a:noFill/>
          <a:ln w="12700" cap="flat" cmpd="sng">
            <a:solidFill>
              <a:srgbClr val="0B3458"/>
            </a:solidFill>
            <a:prstDash val="solid"/>
            <a:round/>
            <a:headEnd type="none" w="sm" len="sm"/>
            <a:tailEnd type="none" w="sm" len="sm"/>
          </a:ln>
        </p:spPr>
      </p:cxnSp>
      <p:sp>
        <p:nvSpPr>
          <p:cNvPr id="15" name="Google Shape;15;p1"/>
          <p:cNvSpPr/>
          <p:nvPr/>
        </p:nvSpPr>
        <p:spPr>
          <a:xfrm>
            <a:off x="53367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 name="Google Shape;16;p1"/>
          <p:cNvCxnSpPr/>
          <p:nvPr/>
        </p:nvCxnSpPr>
        <p:spPr>
          <a:xfrm rot="10800000">
            <a:off x="3230" y="6320547"/>
            <a:ext cx="495719" cy="0"/>
          </a:xfrm>
          <a:prstGeom prst="straightConnector1">
            <a:avLst/>
          </a:prstGeom>
          <a:noFill/>
          <a:ln w="12700" cap="flat" cmpd="sng">
            <a:solidFill>
              <a:srgbClr val="0B3458"/>
            </a:solidFill>
            <a:prstDash val="solid"/>
            <a:round/>
            <a:headEnd type="none" w="sm" len="sm"/>
            <a:tailEnd type="none" w="sm" len="sm"/>
          </a:ln>
        </p:spPr>
      </p:cxnSp>
      <p:cxnSp>
        <p:nvCxnSpPr>
          <p:cNvPr id="17" name="Google Shape;17;p1"/>
          <p:cNvCxnSpPr/>
          <p:nvPr/>
        </p:nvCxnSpPr>
        <p:spPr>
          <a:xfrm rot="10800000">
            <a:off x="616656" y="6320547"/>
            <a:ext cx="10957279" cy="0"/>
          </a:xfrm>
          <a:prstGeom prst="straightConnector1">
            <a:avLst/>
          </a:prstGeom>
          <a:noFill/>
          <a:ln w="12700" cap="flat" cmpd="sng">
            <a:solidFill>
              <a:srgbClr val="0B3458"/>
            </a:solidFill>
            <a:prstDash val="solid"/>
            <a:round/>
            <a:headEnd type="none" w="sm" len="sm"/>
            <a:tailEnd type="none" w="sm" len="sm"/>
          </a:ln>
        </p:spPr>
      </p:cxnSp>
      <p:sp>
        <p:nvSpPr>
          <p:cNvPr id="18" name="Google Shape;18;p1"/>
          <p:cNvSpPr/>
          <p:nvPr/>
        </p:nvSpPr>
        <p:spPr>
          <a:xfrm flipH="1">
            <a:off x="11606949"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 name="Google Shape;19;p1"/>
          <p:cNvCxnSpPr/>
          <p:nvPr/>
        </p:nvCxnSpPr>
        <p:spPr>
          <a:xfrm>
            <a:off x="11696282" y="6320547"/>
            <a:ext cx="495719" cy="0"/>
          </a:xfrm>
          <a:prstGeom prst="straightConnector1">
            <a:avLst/>
          </a:prstGeom>
          <a:noFill/>
          <a:ln w="12700" cap="flat" cmpd="sng">
            <a:solidFill>
              <a:srgbClr val="0B3458"/>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5" r:id="rId5"/>
    <p:sldLayoutId id="2147483656"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6" r:id="rId34"/>
    <p:sldLayoutId id="2147483687" r:id="rId35"/>
    <p:sldLayoutId id="2147483688" r:id="rId36"/>
    <p:sldLayoutId id="2147483689" r:id="rId37"/>
    <p:sldLayoutId id="2147483690" r:id="rId38"/>
    <p:sldLayoutId id="2147483691" r:id="rId39"/>
    <p:sldLayoutId id="2147483692" r:id="rId40"/>
    <p:sldLayoutId id="2147483694" r:id="rId41"/>
    <p:sldLayoutId id="2147483696" r:id="rId42"/>
    <p:sldLayoutId id="2147483697" r:id="rId43"/>
    <p:sldLayoutId id="2147483699" r:id="rId44"/>
    <p:sldLayoutId id="2147483700" r:id="rId4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153">
          <p15:clr>
            <a:srgbClr val="F26B43"/>
          </p15:clr>
        </p15:guide>
        <p15:guide id="4" pos="512">
          <p15:clr>
            <a:srgbClr val="F26B43"/>
          </p15:clr>
        </p15:guide>
        <p15:guide id="5" pos="347">
          <p15:clr>
            <a:srgbClr val="F26B43"/>
          </p15:clr>
        </p15:guide>
        <p15:guide id="6" pos="7324">
          <p15:clr>
            <a:srgbClr val="F26B43"/>
          </p15:clr>
        </p15:guide>
        <p15:guide id="7" orient="horz" pos="4105">
          <p15:clr>
            <a:srgbClr val="F26B43"/>
          </p15:clr>
        </p15:guide>
        <p15:guide id="8" orient="horz" pos="384">
          <p15:clr>
            <a:srgbClr val="F26B43"/>
          </p15:clr>
        </p15:guide>
        <p15:guide id="9" orient="horz" pos="398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17" Type="http://schemas.openxmlformats.org/officeDocument/2006/relationships/tags" Target="../tags/tag117.xml"/><Relationship Id="rId21" Type="http://schemas.openxmlformats.org/officeDocument/2006/relationships/tags" Target="../tags/tag21.xml"/><Relationship Id="rId42" Type="http://schemas.openxmlformats.org/officeDocument/2006/relationships/tags" Target="../tags/tag42.xml"/><Relationship Id="rId63" Type="http://schemas.openxmlformats.org/officeDocument/2006/relationships/tags" Target="../tags/tag63.xml"/><Relationship Id="rId84" Type="http://schemas.openxmlformats.org/officeDocument/2006/relationships/tags" Target="../tags/tag84.xml"/><Relationship Id="rId138" Type="http://schemas.openxmlformats.org/officeDocument/2006/relationships/slideLayout" Target="../slideLayouts/slideLayout40.xml"/><Relationship Id="rId16" Type="http://schemas.openxmlformats.org/officeDocument/2006/relationships/tags" Target="../tags/tag16.xml"/><Relationship Id="rId107" Type="http://schemas.openxmlformats.org/officeDocument/2006/relationships/tags" Target="../tags/tag107.xml"/><Relationship Id="rId11" Type="http://schemas.openxmlformats.org/officeDocument/2006/relationships/tags" Target="../tags/tag11.xml"/><Relationship Id="rId32" Type="http://schemas.openxmlformats.org/officeDocument/2006/relationships/tags" Target="../tags/tag32.xml"/><Relationship Id="rId37" Type="http://schemas.openxmlformats.org/officeDocument/2006/relationships/tags" Target="../tags/tag37.xml"/><Relationship Id="rId53" Type="http://schemas.openxmlformats.org/officeDocument/2006/relationships/tags" Target="../tags/tag53.xml"/><Relationship Id="rId58" Type="http://schemas.openxmlformats.org/officeDocument/2006/relationships/tags" Target="../tags/tag58.xml"/><Relationship Id="rId74" Type="http://schemas.openxmlformats.org/officeDocument/2006/relationships/tags" Target="../tags/tag74.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28" Type="http://schemas.openxmlformats.org/officeDocument/2006/relationships/tags" Target="../tags/tag128.xml"/><Relationship Id="rId5" Type="http://schemas.openxmlformats.org/officeDocument/2006/relationships/tags" Target="../tags/tag5.xml"/><Relationship Id="rId90" Type="http://schemas.openxmlformats.org/officeDocument/2006/relationships/tags" Target="../tags/tag90.xml"/><Relationship Id="rId95" Type="http://schemas.openxmlformats.org/officeDocument/2006/relationships/tags" Target="../tags/tag95.xml"/><Relationship Id="rId22" Type="http://schemas.openxmlformats.org/officeDocument/2006/relationships/tags" Target="../tags/tag22.xml"/><Relationship Id="rId27" Type="http://schemas.openxmlformats.org/officeDocument/2006/relationships/tags" Target="../tags/tag27.xml"/><Relationship Id="rId43" Type="http://schemas.openxmlformats.org/officeDocument/2006/relationships/tags" Target="../tags/tag43.xml"/><Relationship Id="rId48" Type="http://schemas.openxmlformats.org/officeDocument/2006/relationships/tags" Target="../tags/tag48.xml"/><Relationship Id="rId64" Type="http://schemas.openxmlformats.org/officeDocument/2006/relationships/tags" Target="../tags/tag64.xml"/><Relationship Id="rId69" Type="http://schemas.openxmlformats.org/officeDocument/2006/relationships/tags" Target="../tags/tag69.xml"/><Relationship Id="rId113" Type="http://schemas.openxmlformats.org/officeDocument/2006/relationships/tags" Target="../tags/tag113.xml"/><Relationship Id="rId118" Type="http://schemas.openxmlformats.org/officeDocument/2006/relationships/tags" Target="../tags/tag118.xml"/><Relationship Id="rId134" Type="http://schemas.openxmlformats.org/officeDocument/2006/relationships/tags" Target="../tags/tag134.xml"/><Relationship Id="rId139" Type="http://schemas.openxmlformats.org/officeDocument/2006/relationships/image" Target="../media/image33.jpeg"/><Relationship Id="rId80" Type="http://schemas.openxmlformats.org/officeDocument/2006/relationships/tags" Target="../tags/tag80.xml"/><Relationship Id="rId85" Type="http://schemas.openxmlformats.org/officeDocument/2006/relationships/tags" Target="../tags/tag85.xml"/><Relationship Id="rId12" Type="http://schemas.openxmlformats.org/officeDocument/2006/relationships/tags" Target="../tags/tag12.xml"/><Relationship Id="rId17" Type="http://schemas.openxmlformats.org/officeDocument/2006/relationships/tags" Target="../tags/tag17.xml"/><Relationship Id="rId33" Type="http://schemas.openxmlformats.org/officeDocument/2006/relationships/tags" Target="../tags/tag33.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08" Type="http://schemas.openxmlformats.org/officeDocument/2006/relationships/tags" Target="../tags/tag108.xml"/><Relationship Id="rId124" Type="http://schemas.openxmlformats.org/officeDocument/2006/relationships/tags" Target="../tags/tag124.xml"/><Relationship Id="rId129" Type="http://schemas.openxmlformats.org/officeDocument/2006/relationships/tags" Target="../tags/tag129.xml"/><Relationship Id="rId54" Type="http://schemas.openxmlformats.org/officeDocument/2006/relationships/tags" Target="../tags/tag54.xml"/><Relationship Id="rId70" Type="http://schemas.openxmlformats.org/officeDocument/2006/relationships/tags" Target="../tags/tag70.xml"/><Relationship Id="rId75" Type="http://schemas.openxmlformats.org/officeDocument/2006/relationships/tags" Target="../tags/tag75.xml"/><Relationship Id="rId91" Type="http://schemas.openxmlformats.org/officeDocument/2006/relationships/tags" Target="../tags/tag91.xml"/><Relationship Id="rId96" Type="http://schemas.openxmlformats.org/officeDocument/2006/relationships/tags" Target="../tags/tag96.xml"/><Relationship Id="rId1" Type="http://schemas.openxmlformats.org/officeDocument/2006/relationships/tags" Target="../tags/tag1.xml"/><Relationship Id="rId6" Type="http://schemas.openxmlformats.org/officeDocument/2006/relationships/tags" Target="../tags/tag6.xml"/><Relationship Id="rId23" Type="http://schemas.openxmlformats.org/officeDocument/2006/relationships/tags" Target="../tags/tag23.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119" Type="http://schemas.openxmlformats.org/officeDocument/2006/relationships/tags" Target="../tags/tag119.xml"/><Relationship Id="rId44" Type="http://schemas.openxmlformats.org/officeDocument/2006/relationships/tags" Target="../tags/tag44.xml"/><Relationship Id="rId60" Type="http://schemas.openxmlformats.org/officeDocument/2006/relationships/tags" Target="../tags/tag60.xml"/><Relationship Id="rId65" Type="http://schemas.openxmlformats.org/officeDocument/2006/relationships/tags" Target="../tags/tag65.xml"/><Relationship Id="rId81" Type="http://schemas.openxmlformats.org/officeDocument/2006/relationships/tags" Target="../tags/tag81.xml"/><Relationship Id="rId86" Type="http://schemas.openxmlformats.org/officeDocument/2006/relationships/tags" Target="../tags/tag86.xml"/><Relationship Id="rId130" Type="http://schemas.openxmlformats.org/officeDocument/2006/relationships/tags" Target="../tags/tag130.xml"/><Relationship Id="rId135" Type="http://schemas.openxmlformats.org/officeDocument/2006/relationships/tags" Target="../tags/tag135.xml"/><Relationship Id="rId13" Type="http://schemas.openxmlformats.org/officeDocument/2006/relationships/tags" Target="../tags/tag13.xml"/><Relationship Id="rId18" Type="http://schemas.openxmlformats.org/officeDocument/2006/relationships/tags" Target="../tags/tag18.xml"/><Relationship Id="rId39" Type="http://schemas.openxmlformats.org/officeDocument/2006/relationships/tags" Target="../tags/tag39.xml"/><Relationship Id="rId109" Type="http://schemas.openxmlformats.org/officeDocument/2006/relationships/tags" Target="../tags/tag109.xml"/><Relationship Id="rId34" Type="http://schemas.openxmlformats.org/officeDocument/2006/relationships/tags" Target="../tags/tag34.xml"/><Relationship Id="rId50" Type="http://schemas.openxmlformats.org/officeDocument/2006/relationships/tags" Target="../tags/tag50.xml"/><Relationship Id="rId55" Type="http://schemas.openxmlformats.org/officeDocument/2006/relationships/tags" Target="../tags/tag55.xml"/><Relationship Id="rId76" Type="http://schemas.openxmlformats.org/officeDocument/2006/relationships/tags" Target="../tags/tag76.xml"/><Relationship Id="rId97" Type="http://schemas.openxmlformats.org/officeDocument/2006/relationships/tags" Target="../tags/tag97.xml"/><Relationship Id="rId104" Type="http://schemas.openxmlformats.org/officeDocument/2006/relationships/tags" Target="../tags/tag104.xml"/><Relationship Id="rId120" Type="http://schemas.openxmlformats.org/officeDocument/2006/relationships/tags" Target="../tags/tag120.xml"/><Relationship Id="rId125" Type="http://schemas.openxmlformats.org/officeDocument/2006/relationships/tags" Target="../tags/tag125.xml"/><Relationship Id="rId7" Type="http://schemas.openxmlformats.org/officeDocument/2006/relationships/tags" Target="../tags/tag7.xml"/><Relationship Id="rId71" Type="http://schemas.openxmlformats.org/officeDocument/2006/relationships/tags" Target="../tags/tag71.xml"/><Relationship Id="rId92" Type="http://schemas.openxmlformats.org/officeDocument/2006/relationships/tags" Target="../tags/tag92.xml"/><Relationship Id="rId2" Type="http://schemas.openxmlformats.org/officeDocument/2006/relationships/tags" Target="../tags/tag2.xml"/><Relationship Id="rId29" Type="http://schemas.openxmlformats.org/officeDocument/2006/relationships/tags" Target="../tags/tag29.xml"/><Relationship Id="rId24" Type="http://schemas.openxmlformats.org/officeDocument/2006/relationships/tags" Target="../tags/tag24.xml"/><Relationship Id="rId40" Type="http://schemas.openxmlformats.org/officeDocument/2006/relationships/tags" Target="../tags/tag40.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15" Type="http://schemas.openxmlformats.org/officeDocument/2006/relationships/tags" Target="../tags/tag115.xml"/><Relationship Id="rId131" Type="http://schemas.openxmlformats.org/officeDocument/2006/relationships/tags" Target="../tags/tag131.xml"/><Relationship Id="rId136" Type="http://schemas.openxmlformats.org/officeDocument/2006/relationships/tags" Target="../tags/tag136.xml"/><Relationship Id="rId61" Type="http://schemas.openxmlformats.org/officeDocument/2006/relationships/tags" Target="../tags/tag61.xml"/><Relationship Id="rId82" Type="http://schemas.openxmlformats.org/officeDocument/2006/relationships/tags" Target="../tags/tag82.xml"/><Relationship Id="rId19" Type="http://schemas.openxmlformats.org/officeDocument/2006/relationships/tags" Target="../tags/tag19.xml"/><Relationship Id="rId14" Type="http://schemas.openxmlformats.org/officeDocument/2006/relationships/tags" Target="../tags/tag14.xml"/><Relationship Id="rId30" Type="http://schemas.openxmlformats.org/officeDocument/2006/relationships/tags" Target="../tags/tag30.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105" Type="http://schemas.openxmlformats.org/officeDocument/2006/relationships/tags" Target="../tags/tag105.xml"/><Relationship Id="rId126" Type="http://schemas.openxmlformats.org/officeDocument/2006/relationships/tags" Target="../tags/tag126.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98" Type="http://schemas.openxmlformats.org/officeDocument/2006/relationships/tags" Target="../tags/tag98.xml"/><Relationship Id="rId121" Type="http://schemas.openxmlformats.org/officeDocument/2006/relationships/tags" Target="../tags/tag121.xml"/><Relationship Id="rId3" Type="http://schemas.openxmlformats.org/officeDocument/2006/relationships/tags" Target="../tags/tag3.xml"/><Relationship Id="rId25" Type="http://schemas.openxmlformats.org/officeDocument/2006/relationships/tags" Target="../tags/tag25.xml"/><Relationship Id="rId46" Type="http://schemas.openxmlformats.org/officeDocument/2006/relationships/tags" Target="../tags/tag46.xml"/><Relationship Id="rId67" Type="http://schemas.openxmlformats.org/officeDocument/2006/relationships/tags" Target="../tags/tag67.xml"/><Relationship Id="rId116" Type="http://schemas.openxmlformats.org/officeDocument/2006/relationships/tags" Target="../tags/tag116.xml"/><Relationship Id="rId137" Type="http://schemas.openxmlformats.org/officeDocument/2006/relationships/tags" Target="../tags/tag137.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88" Type="http://schemas.openxmlformats.org/officeDocument/2006/relationships/tags" Target="../tags/tag88.xml"/><Relationship Id="rId111" Type="http://schemas.openxmlformats.org/officeDocument/2006/relationships/tags" Target="../tags/tag111.xml"/><Relationship Id="rId132" Type="http://schemas.openxmlformats.org/officeDocument/2006/relationships/tags" Target="../tags/tag132.xml"/><Relationship Id="rId15" Type="http://schemas.openxmlformats.org/officeDocument/2006/relationships/tags" Target="../tags/tag15.xml"/><Relationship Id="rId36" Type="http://schemas.openxmlformats.org/officeDocument/2006/relationships/tags" Target="../tags/tag36.xml"/><Relationship Id="rId57" Type="http://schemas.openxmlformats.org/officeDocument/2006/relationships/tags" Target="../tags/tag57.xml"/><Relationship Id="rId106" Type="http://schemas.openxmlformats.org/officeDocument/2006/relationships/tags" Target="../tags/tag106.xml"/><Relationship Id="rId127" Type="http://schemas.openxmlformats.org/officeDocument/2006/relationships/tags" Target="../tags/tag127.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78" Type="http://schemas.openxmlformats.org/officeDocument/2006/relationships/tags" Target="../tags/tag78.xml"/><Relationship Id="rId94" Type="http://schemas.openxmlformats.org/officeDocument/2006/relationships/tags" Target="../tags/tag94.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 Id="rId4" Type="http://schemas.openxmlformats.org/officeDocument/2006/relationships/tags" Target="../tags/tag4.xml"/><Relationship Id="rId9" Type="http://schemas.openxmlformats.org/officeDocument/2006/relationships/tags" Target="../tags/tag9.xml"/><Relationship Id="rId26" Type="http://schemas.openxmlformats.org/officeDocument/2006/relationships/tags" Target="../tags/tag26.xml"/><Relationship Id="rId47" Type="http://schemas.openxmlformats.org/officeDocument/2006/relationships/tags" Target="../tags/tag47.xml"/><Relationship Id="rId68" Type="http://schemas.openxmlformats.org/officeDocument/2006/relationships/tags" Target="../tags/tag68.xml"/><Relationship Id="rId89" Type="http://schemas.openxmlformats.org/officeDocument/2006/relationships/tags" Target="../tags/tag89.xml"/><Relationship Id="rId112" Type="http://schemas.openxmlformats.org/officeDocument/2006/relationships/tags" Target="../tags/tag112.xml"/><Relationship Id="rId133" Type="http://schemas.openxmlformats.org/officeDocument/2006/relationships/tags" Target="../tags/tag1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4.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www.icann.org/en/system/files/files/draft-op-financial-fy22-26-opplan-fy22-2020-en.pdf" TargetMode="Externa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52"/>
          <p:cNvSpPr txBox="1">
            <a:spLocks noGrp="1"/>
          </p:cNvSpPr>
          <p:nvPr>
            <p:ph type="title"/>
          </p:nvPr>
        </p:nvSpPr>
        <p:spPr>
          <a:xfrm>
            <a:off x="550875" y="0"/>
            <a:ext cx="11176200" cy="25335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1"/>
              </a:buClr>
              <a:buSzPts val="3600"/>
              <a:buFont typeface="Arial"/>
              <a:buNone/>
            </a:pPr>
            <a:r>
              <a:rPr lang="en-US" dirty="0"/>
              <a:t>ICANN73 Production Planning Call #1</a:t>
            </a:r>
            <a:endParaRPr dirty="0"/>
          </a:p>
        </p:txBody>
      </p:sp>
      <p:sp>
        <p:nvSpPr>
          <p:cNvPr id="806" name="Google Shape;806;p52"/>
          <p:cNvSpPr txBox="1">
            <a:spLocks noGrp="1"/>
          </p:cNvSpPr>
          <p:nvPr>
            <p:ph type="body" idx="3"/>
          </p:nvPr>
        </p:nvSpPr>
        <p:spPr>
          <a:xfrm>
            <a:off x="550863" y="4553415"/>
            <a:ext cx="10805100" cy="403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800"/>
              <a:buNone/>
            </a:pPr>
            <a:r>
              <a:rPr lang="en-US" dirty="0"/>
              <a:t>16 December 2021</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TLSHAPE_TB_00000000000000000000000000000000_ElapsedTime" hidden="1"/>
          <p:cNvSpPr/>
          <p:nvPr>
            <p:custDataLst>
              <p:tags r:id="rId2"/>
            </p:custDataLst>
          </p:nvPr>
        </p:nvSpPr>
        <p:spPr>
          <a:xfrm>
            <a:off x="0" y="0"/>
            <a:ext cx="0" cy="0"/>
          </a:xfrm>
          <a:prstGeom prst="roundRect">
            <a:avLst/>
          </a:prstGeom>
          <a:solidFill>
            <a:srgbClr val="047BC1">
              <a:alpha val="100000"/>
            </a:srgbClr>
          </a:solidFill>
        </p:spPr>
      </p:sp>
      <p:sp>
        <p:nvSpPr>
          <p:cNvPr id="14" name="OTLSHAPE_TB_00000000000000000000000000000000_TodayMarkerShape" hidden="1"/>
          <p:cNvSpPr/>
          <p:nvPr>
            <p:custDataLst>
              <p:tags r:id="rId3"/>
            </p:custDataLst>
          </p:nvPr>
        </p:nvSpPr>
        <p:spPr>
          <a:xfrm>
            <a:off x="4013200" y="2717800"/>
            <a:ext cx="114300" cy="127000"/>
          </a:xfrm>
          <a:prstGeom prst="triangle">
            <a:avLst/>
          </a:prstGeom>
          <a:solidFill>
            <a:srgbClr val="047BC1">
              <a:alpha val="100000"/>
            </a:srgbClr>
          </a:solidFill>
        </p:spPr>
      </p:sp>
      <p:sp>
        <p:nvSpPr>
          <p:cNvPr id="15" name="OTLSHAPE_TB_00000000000000000000000000000000_TodayMarkerText" hidden="1">
            <a:extLst>
              <a:ext uri="{51211916-CCDE-4C64-ACA8-9107982F97A9}">
                <a16:creationId xmlns="" xmlns:p14="http://schemas.microsoft.com/office/powerpoint/2010/main" xmlns:a16="http://schemas.microsoft.com/office/drawing/2014/main\" id="20220923-FE1B-4FD4-BBC0-C028EBEE1AE6"/>
              </a:ext>
            </a:extLst>
          </p:cNvPr>
          <p:cNvSpPr txBox="1"/>
          <p:nvPr>
            <p:custDataLst>
              <p:tags r:id="rId4"/>
            </p:custDataLst>
          </p:nvPr>
        </p:nvSpPr>
        <p:spPr>
          <a:xfrm>
            <a:off x="4076700" y="2844800"/>
            <a:ext cx="0" cy="0"/>
          </a:xfrm>
          <a:prstGeom prst="rect">
            <a:avLst/>
          </a:prstGeom>
          <a:noFill/>
        </p:spPr>
        <p:txBody>
          <a:bodyPr vert="horz" wrap="none" lIns="0" tIns="0" rIns="0" bIns="0" rtlCol="0" anchor="ctr" anchorCtr="0">
            <a:spAutoFit/>
          </a:bodyPr>
          <a:lstStyle/>
          <a:p>
            <a:pPr algn="ctr"/>
            <a:r>
              <a:rPr lang="en-US" sz="1100" b="0" i="0" u="none">
                <a:solidFill>
                  <a:srgbClr val="000000">
                    <a:alpha val="100000"/>
                  </a:srgbClr>
                </a:solidFill>
                <a:latin typeface="Arial" panose="02040604050505020304" pitchFamily="18" charset="0"/>
              </a:rPr>
              <a:t>Today</a:t>
            </a:r>
          </a:p>
        </p:txBody>
      </p:sp>
      <p:cxnSp>
        <p:nvCxnSpPr>
          <p:cNvPr id="18" name="OTLSHAPE_TB_00000000000000000000000000000000_MinorTickMarkAbove1" hidden="1"/>
          <p:cNvCxnSpPr/>
          <p:nvPr>
            <p:custDataLst>
              <p:tags r:id="rId5"/>
            </p:custDataLst>
          </p:nvPr>
        </p:nvCxnSpPr>
        <p:spPr>
          <a:xfrm>
            <a:off x="1981200" y="24257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19" name="OTLSHAPE_TB_00000000000000000000000000000000_MinorTickMarkBelow1" hidden="1"/>
          <p:cNvCxnSpPr/>
          <p:nvPr>
            <p:custDataLst>
              <p:tags r:id="rId6"/>
            </p:custDataLst>
          </p:nvPr>
        </p:nvCxnSpPr>
        <p:spPr>
          <a:xfrm>
            <a:off x="1981200" y="26035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22" name="OTLSHAPE_TB_00000000000000000000000000000000_MinorTickMarkAbove2" hidden="1"/>
          <p:cNvCxnSpPr/>
          <p:nvPr>
            <p:custDataLst>
              <p:tags r:id="rId7"/>
            </p:custDataLst>
          </p:nvPr>
        </p:nvCxnSpPr>
        <p:spPr>
          <a:xfrm>
            <a:off x="4051300" y="24257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23" name="OTLSHAPE_TB_00000000000000000000000000000000_MinorTickMarkBelow2" hidden="1"/>
          <p:cNvCxnSpPr/>
          <p:nvPr>
            <p:custDataLst>
              <p:tags r:id="rId8"/>
            </p:custDataLst>
          </p:nvPr>
        </p:nvCxnSpPr>
        <p:spPr>
          <a:xfrm>
            <a:off x="4051300" y="26035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26" name="OTLSHAPE_TB_00000000000000000000000000000000_MinorTickMarkAbove3" hidden="1"/>
          <p:cNvCxnSpPr/>
          <p:nvPr>
            <p:custDataLst>
              <p:tags r:id="rId9"/>
            </p:custDataLst>
          </p:nvPr>
        </p:nvCxnSpPr>
        <p:spPr>
          <a:xfrm>
            <a:off x="6159500" y="24257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27" name="OTLSHAPE_TB_00000000000000000000000000000000_MinorTickMarkBelow3" hidden="1"/>
          <p:cNvCxnSpPr/>
          <p:nvPr>
            <p:custDataLst>
              <p:tags r:id="rId10"/>
            </p:custDataLst>
          </p:nvPr>
        </p:nvCxnSpPr>
        <p:spPr>
          <a:xfrm>
            <a:off x="6159500" y="26035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30" name="OTLSHAPE_TB_00000000000000000000000000000000_MinorTickMarkAbove4" hidden="1"/>
          <p:cNvCxnSpPr/>
          <p:nvPr>
            <p:custDataLst>
              <p:tags r:id="rId11"/>
            </p:custDataLst>
          </p:nvPr>
        </p:nvCxnSpPr>
        <p:spPr>
          <a:xfrm>
            <a:off x="8166100" y="24257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31" name="OTLSHAPE_TB_00000000000000000000000000000000_MinorTickMarkBelow4" hidden="1"/>
          <p:cNvCxnSpPr/>
          <p:nvPr>
            <p:custDataLst>
              <p:tags r:id="rId12"/>
            </p:custDataLst>
          </p:nvPr>
        </p:nvCxnSpPr>
        <p:spPr>
          <a:xfrm>
            <a:off x="8166100" y="26035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33" name="OTLSHAPE_TB_00000000000000000000000000000000_MinorTickMarkAbove5" hidden="1"/>
          <p:cNvCxnSpPr/>
          <p:nvPr>
            <p:custDataLst>
              <p:tags r:id="rId13"/>
            </p:custDataLst>
          </p:nvPr>
        </p:nvCxnSpPr>
        <p:spPr>
          <a:xfrm>
            <a:off x="10185400" y="2425700"/>
            <a:ext cx="0" cy="25400"/>
          </a:xfrm>
          <a:prstGeom prst="line">
            <a:avLst/>
          </a:prstGeom>
          <a:ln w="0" cap="flat" cmpd="sng" algn="ctr">
            <a:solidFill>
              <a:srgbClr val="FFFFFF">
                <a:alpha val="30000"/>
              </a:srgbClr>
            </a:solidFill>
            <a:prstDash val="solid"/>
            <a:headEnd type="none" w="med" len="med"/>
            <a:tailEnd type="none" w="med" len="med"/>
          </a:ln>
        </p:spPr>
      </p:cxnSp>
      <p:cxnSp>
        <p:nvCxnSpPr>
          <p:cNvPr id="34" name="OTLSHAPE_TB_00000000000000000000000000000000_MinorTickMarkBelow5" hidden="1"/>
          <p:cNvCxnSpPr/>
          <p:nvPr>
            <p:custDataLst>
              <p:tags r:id="rId14"/>
            </p:custDataLst>
          </p:nvPr>
        </p:nvCxnSpPr>
        <p:spPr>
          <a:xfrm>
            <a:off x="10185400" y="2603500"/>
            <a:ext cx="0" cy="25400"/>
          </a:xfrm>
          <a:prstGeom prst="line">
            <a:avLst/>
          </a:prstGeom>
          <a:ln w="0" cap="flat" cmpd="sng" algn="ctr">
            <a:solidFill>
              <a:srgbClr val="FFFFFF">
                <a:alpha val="30000"/>
              </a:srgbClr>
            </a:solidFill>
            <a:prstDash val="solid"/>
            <a:headEnd type="none" w="med" len="med"/>
            <a:tailEnd type="none" w="med" len="med"/>
          </a:ln>
        </p:spPr>
      </p:cxnSp>
      <p:sp>
        <p:nvSpPr>
          <p:cNvPr id="95" name="OTLSHAPE_M_665fd6e59eba4190a6a3509bd41f22c7_Date" hidden="1">
            <a:extLst>
              <a:ext uri="{C6C88861-B185-47F7-A311-729D933EDE8E}">
                <a16:creationId xmlns="" xmlns:p14="http://schemas.microsoft.com/office/powerpoint/2010/main" xmlns:a16="http://schemas.microsoft.com/office/drawing/2014/main\" id="589BC431-1732-41AE-8367-083257774871"/>
              </a:ext>
            </a:extLst>
          </p:cNvPr>
          <p:cNvSpPr txBox="1"/>
          <p:nvPr>
            <p:custDataLst>
              <p:tags r:id="rId15"/>
            </p:custDataLst>
          </p:nvPr>
        </p:nvSpPr>
        <p:spPr>
          <a:xfrm>
            <a:off x="8166100" y="1993900"/>
            <a:ext cx="0" cy="0"/>
          </a:xfrm>
          <a:prstGeom prst="rect">
            <a:avLst/>
          </a:prstGeom>
          <a:noFill/>
        </p:spPr>
        <p:txBody>
          <a:bodyPr vert="horz" wrap="square" lIns="0" tIns="0" rIns="0" bIns="0" rtlCol="0" anchor="ctr" anchorCtr="0">
            <a:spAutoFit/>
          </a:bodyPr>
          <a:lstStyle/>
          <a:p>
            <a:pPr algn="ctr"/>
            <a:endParaRPr/>
          </a:p>
        </p:txBody>
      </p:sp>
      <p:sp>
        <p:nvSpPr>
          <p:cNvPr id="101" name="OTLSHAPE_T_b5c105ba689b4012a0d9569439bfdf00_ShapePercentage" hidden="1"/>
          <p:cNvSpPr/>
          <p:nvPr>
            <p:custDataLst>
              <p:tags r:id="rId16"/>
            </p:custDataLst>
          </p:nvPr>
        </p:nvSpPr>
        <p:spPr>
          <a:xfrm>
            <a:off x="2387600" y="2921000"/>
            <a:ext cx="0" cy="0"/>
          </a:xfrm>
          <a:prstGeom prst="roundRect">
            <a:avLst/>
          </a:prstGeom>
          <a:solidFill>
            <a:srgbClr val="000000">
              <a:alpha val="35000"/>
            </a:srgbClr>
          </a:solidFill>
        </p:spPr>
      </p:sp>
      <p:sp>
        <p:nvSpPr>
          <p:cNvPr id="102" name="OTLSHAPE_T_b5c105ba689b4012a0d9569439bfdf00_TextPercentage" hidden="1">
            <a:extLst>
              <a:ext uri="{EC31D20B-10A9-4285-8A50-57964695A44E}">
                <a16:creationId xmlns="" xmlns:p14="http://schemas.microsoft.com/office/powerpoint/2010/main" xmlns:a16="http://schemas.microsoft.com/office/drawing/2014/main\" id="7D9CCBD2-F465-4278-8AFE-B16382483938"/>
              </a:ext>
            </a:extLst>
          </p:cNvPr>
          <p:cNvSpPr txBox="1"/>
          <p:nvPr>
            <p:custDataLst>
              <p:tags r:id="rId17"/>
            </p:custDataLst>
          </p:nvPr>
        </p:nvSpPr>
        <p:spPr>
          <a:xfrm>
            <a:off x="0" y="2921000"/>
            <a:ext cx="241300" cy="127000"/>
          </a:xfrm>
          <a:prstGeom prst="rect">
            <a:avLst/>
          </a:prstGeom>
          <a:noFill/>
        </p:spPr>
        <p:txBody>
          <a:bodyPr vert="horz" wrap="square" lIns="0" tIns="0" rIns="0" bIns="0" rtlCol="0" anchor="ctr" anchorCtr="0">
            <a:spAutoFit/>
          </a:bodyPr>
          <a:lstStyle/>
          <a:p>
            <a:pPr algn="ctr"/>
            <a:r>
              <a:rPr lang="en-US" sz="900" b="0" i="0" u="none">
                <a:solidFill>
                  <a:srgbClr val="BFBFBF">
                    <a:alpha val="100000"/>
                  </a:srgbClr>
                </a:solidFill>
                <a:latin typeface="Arial" panose="02040604050505020304" pitchFamily="18" charset="0"/>
              </a:rPr>
              <a:t>0%</a:t>
            </a:r>
          </a:p>
        </p:txBody>
      </p:sp>
      <p:sp>
        <p:nvSpPr>
          <p:cNvPr id="103" name="OTLSHAPE_T_b5c105ba689b4012a0d9569439bfdf00_StartDate" hidden="1">
            <a:extLst>
              <a:ext uri="{7FCB2233-E729-4197-B101-EE94D28F2090}">
                <a16:creationId xmlns="" xmlns:p14="http://schemas.microsoft.com/office/powerpoint/2010/main" xmlns:a16="http://schemas.microsoft.com/office/drawing/2014/main\" id="EF4DFA9E-82E8-4A15-983D-A56DEF79C475"/>
              </a:ext>
            </a:extLst>
          </p:cNvPr>
          <p:cNvSpPr txBox="1"/>
          <p:nvPr>
            <p:custDataLst>
              <p:tags r:id="rId18"/>
            </p:custDataLst>
          </p:nvPr>
        </p:nvSpPr>
        <p:spPr>
          <a:xfrm>
            <a:off x="0" y="3048000"/>
            <a:ext cx="0" cy="0"/>
          </a:xfrm>
          <a:prstGeom prst="rect">
            <a:avLst/>
          </a:prstGeom>
          <a:noFill/>
        </p:spPr>
        <p:txBody>
          <a:bodyPr vert="horz" wrap="square" lIns="0" tIns="0" rIns="0" bIns="0" rtlCol="0" anchor="ctr" anchorCtr="0">
            <a:spAutoFit/>
          </a:bodyPr>
          <a:lstStyle/>
          <a:p>
            <a:pPr algn="l"/>
            <a:endParaRPr/>
          </a:p>
        </p:txBody>
      </p:sp>
      <p:sp>
        <p:nvSpPr>
          <p:cNvPr id="104" name="OTLSHAPE_T_b5c105ba689b4012a0d9569439bfdf00_EndDate" hidden="1">
            <a:extLst>
              <a:ext uri="{FCCA98E9-D47B-411F-8670-60CD02D3AE64}">
                <a16:creationId xmlns="" xmlns:p14="http://schemas.microsoft.com/office/powerpoint/2010/main" xmlns:a16="http://schemas.microsoft.com/office/drawing/2014/main\" id="3B68A47B-2643-44BD-BAD9-FFD84E68429B"/>
              </a:ext>
            </a:extLst>
          </p:cNvPr>
          <p:cNvSpPr txBox="1"/>
          <p:nvPr>
            <p:custDataLst>
              <p:tags r:id="rId19"/>
            </p:custDataLst>
          </p:nvPr>
        </p:nvSpPr>
        <p:spPr>
          <a:xfrm>
            <a:off x="0" y="3048000"/>
            <a:ext cx="0" cy="0"/>
          </a:xfrm>
          <a:prstGeom prst="rect">
            <a:avLst/>
          </a:prstGeom>
          <a:noFill/>
        </p:spPr>
        <p:txBody>
          <a:bodyPr vert="horz" wrap="square" lIns="0" tIns="0" rIns="0" bIns="0" rtlCol="0" anchor="ctr" anchorCtr="0">
            <a:spAutoFit/>
          </a:bodyPr>
          <a:lstStyle/>
          <a:p>
            <a:pPr algn="l"/>
            <a:endParaRPr/>
          </a:p>
        </p:txBody>
      </p:sp>
      <p:sp>
        <p:nvSpPr>
          <p:cNvPr id="109" name="OTLSHAPE_T_525a91e12c43425aad591fbc2bc02cf4_ShapePercentage" hidden="1"/>
          <p:cNvSpPr/>
          <p:nvPr>
            <p:custDataLst>
              <p:tags r:id="rId20"/>
            </p:custDataLst>
          </p:nvPr>
        </p:nvSpPr>
        <p:spPr>
          <a:xfrm>
            <a:off x="6197600" y="3251200"/>
            <a:ext cx="0" cy="0"/>
          </a:xfrm>
          <a:prstGeom prst="roundRect">
            <a:avLst/>
          </a:prstGeom>
          <a:solidFill>
            <a:srgbClr val="000000">
              <a:alpha val="35000"/>
            </a:srgbClr>
          </a:solidFill>
        </p:spPr>
      </p:sp>
      <p:sp>
        <p:nvSpPr>
          <p:cNvPr id="110" name="OTLSHAPE_T_525a91e12c43425aad591fbc2bc02cf4_TextPercentage" hidden="1">
            <a:extLst>
              <a:ext uri="{10560E0A-DC8A-42D8-A9D1-C154A984A246}">
                <a16:creationId xmlns="" xmlns:p14="http://schemas.microsoft.com/office/powerpoint/2010/main" xmlns:a16="http://schemas.microsoft.com/office/drawing/2014/main\" id="B79DB3FC-D521-4EA7-9581-6E1817D58798"/>
              </a:ext>
            </a:extLst>
          </p:cNvPr>
          <p:cNvSpPr txBox="1"/>
          <p:nvPr>
            <p:custDataLst>
              <p:tags r:id="rId21"/>
            </p:custDataLst>
          </p:nvPr>
        </p:nvSpPr>
        <p:spPr>
          <a:xfrm>
            <a:off x="0" y="3251200"/>
            <a:ext cx="241300" cy="127000"/>
          </a:xfrm>
          <a:prstGeom prst="rect">
            <a:avLst/>
          </a:prstGeom>
          <a:noFill/>
        </p:spPr>
        <p:txBody>
          <a:bodyPr vert="horz" wrap="square" lIns="0" tIns="0" rIns="0" bIns="0" rtlCol="0" anchor="ctr" anchorCtr="0">
            <a:spAutoFit/>
          </a:bodyPr>
          <a:lstStyle/>
          <a:p>
            <a:pPr algn="ctr"/>
            <a:r>
              <a:rPr lang="en-US" sz="900" b="0" i="0" u="none">
                <a:solidFill>
                  <a:srgbClr val="BFBFBF">
                    <a:alpha val="100000"/>
                  </a:srgbClr>
                </a:solidFill>
                <a:latin typeface="Arial" panose="02040604050505020304" pitchFamily="18" charset="0"/>
              </a:rPr>
              <a:t>0%</a:t>
            </a:r>
          </a:p>
        </p:txBody>
      </p:sp>
      <p:sp>
        <p:nvSpPr>
          <p:cNvPr id="111" name="OTLSHAPE_T_525a91e12c43425aad591fbc2bc02cf4_StartDate" hidden="1">
            <a:extLst>
              <a:ext uri="{5810913D-F2D0-47E0-99F3-86AFE98409F9}">
                <a16:creationId xmlns="" xmlns:p14="http://schemas.microsoft.com/office/powerpoint/2010/main" xmlns:a16="http://schemas.microsoft.com/office/drawing/2014/main\" id="1DEDFED6-D6C9-4C37-BA99-513175939EAE"/>
              </a:ext>
            </a:extLst>
          </p:cNvPr>
          <p:cNvSpPr txBox="1"/>
          <p:nvPr>
            <p:custDataLst>
              <p:tags r:id="rId22"/>
            </p:custDataLst>
          </p:nvPr>
        </p:nvSpPr>
        <p:spPr>
          <a:xfrm>
            <a:off x="0" y="3378200"/>
            <a:ext cx="0" cy="0"/>
          </a:xfrm>
          <a:prstGeom prst="rect">
            <a:avLst/>
          </a:prstGeom>
          <a:noFill/>
        </p:spPr>
        <p:txBody>
          <a:bodyPr vert="horz" wrap="square" lIns="0" tIns="0" rIns="0" bIns="0" rtlCol="0" anchor="ctr" anchorCtr="0">
            <a:spAutoFit/>
          </a:bodyPr>
          <a:lstStyle/>
          <a:p>
            <a:pPr algn="l"/>
            <a:endParaRPr/>
          </a:p>
        </p:txBody>
      </p:sp>
      <p:sp>
        <p:nvSpPr>
          <p:cNvPr id="112" name="OTLSHAPE_T_525a91e12c43425aad591fbc2bc02cf4_EndDate" hidden="1">
            <a:extLst>
              <a:ext uri="{871BABF3-D549-4002-B6DD-F627128E20DF}">
                <a16:creationId xmlns="" xmlns:p14="http://schemas.microsoft.com/office/powerpoint/2010/main" xmlns:a16="http://schemas.microsoft.com/office/drawing/2014/main\" id="6EC0A445-9389-40F7-A3F5-F62E6844741B"/>
              </a:ext>
            </a:extLst>
          </p:cNvPr>
          <p:cNvSpPr txBox="1"/>
          <p:nvPr>
            <p:custDataLst>
              <p:tags r:id="rId23"/>
            </p:custDataLst>
          </p:nvPr>
        </p:nvSpPr>
        <p:spPr>
          <a:xfrm>
            <a:off x="0" y="3378200"/>
            <a:ext cx="0" cy="0"/>
          </a:xfrm>
          <a:prstGeom prst="rect">
            <a:avLst/>
          </a:prstGeom>
          <a:noFill/>
        </p:spPr>
        <p:txBody>
          <a:bodyPr vert="horz" wrap="square" lIns="0" tIns="0" rIns="0" bIns="0" rtlCol="0" anchor="ctr" anchorCtr="0">
            <a:spAutoFit/>
          </a:bodyPr>
          <a:lstStyle/>
          <a:p>
            <a:pPr algn="l"/>
            <a:endParaRPr/>
          </a:p>
        </p:txBody>
      </p:sp>
      <p:sp>
        <p:nvSpPr>
          <p:cNvPr id="117" name="OTLSHAPE_T_a1eee63e43a347638f36734fcb774b05_ShapePercentage" hidden="1"/>
          <p:cNvSpPr/>
          <p:nvPr>
            <p:custDataLst>
              <p:tags r:id="rId24"/>
            </p:custDataLst>
          </p:nvPr>
        </p:nvSpPr>
        <p:spPr>
          <a:xfrm>
            <a:off x="7150100" y="3517900"/>
            <a:ext cx="0" cy="0"/>
          </a:xfrm>
          <a:prstGeom prst="roundRect">
            <a:avLst/>
          </a:prstGeom>
          <a:solidFill>
            <a:srgbClr val="000000">
              <a:alpha val="35000"/>
            </a:srgbClr>
          </a:solidFill>
        </p:spPr>
      </p:sp>
      <p:sp>
        <p:nvSpPr>
          <p:cNvPr id="118" name="OTLSHAPE_T_a1eee63e43a347638f36734fcb774b05_TextPercentage" hidden="1">
            <a:extLst>
              <a:ext uri="{EFD9ECD3-D730-46E4-816A-32F9C9C63E46}">
                <a16:creationId xmlns="" xmlns:p14="http://schemas.microsoft.com/office/powerpoint/2010/main" xmlns:a16="http://schemas.microsoft.com/office/drawing/2014/main\" id="FB882EE8-EE9E-435B-9B85-218D790A082A"/>
              </a:ext>
            </a:extLst>
          </p:cNvPr>
          <p:cNvSpPr txBox="1"/>
          <p:nvPr>
            <p:custDataLst>
              <p:tags r:id="rId25"/>
            </p:custDataLst>
          </p:nvPr>
        </p:nvSpPr>
        <p:spPr>
          <a:xfrm>
            <a:off x="0" y="3517900"/>
            <a:ext cx="241300" cy="127000"/>
          </a:xfrm>
          <a:prstGeom prst="rect">
            <a:avLst/>
          </a:prstGeom>
          <a:noFill/>
        </p:spPr>
        <p:txBody>
          <a:bodyPr vert="horz" wrap="square" lIns="0" tIns="0" rIns="0" bIns="0" rtlCol="0" anchor="ctr" anchorCtr="0">
            <a:spAutoFit/>
          </a:bodyPr>
          <a:lstStyle/>
          <a:p>
            <a:pPr algn="ctr"/>
            <a:r>
              <a:rPr lang="en-US" sz="900" b="0" i="0" u="none">
                <a:solidFill>
                  <a:srgbClr val="BFBFBF">
                    <a:alpha val="100000"/>
                  </a:srgbClr>
                </a:solidFill>
                <a:latin typeface="Arial" panose="02040604050505020304" pitchFamily="18" charset="0"/>
              </a:rPr>
              <a:t>0%</a:t>
            </a:r>
          </a:p>
        </p:txBody>
      </p:sp>
      <p:sp>
        <p:nvSpPr>
          <p:cNvPr id="119" name="OTLSHAPE_T_a1eee63e43a347638f36734fcb774b05_StartDate" hidden="1">
            <a:extLst>
              <a:ext uri="{69042F8E-05AA-48FE-AABC-F9911DAF077B}">
                <a16:creationId xmlns="" xmlns:p14="http://schemas.microsoft.com/office/powerpoint/2010/main" xmlns:a16="http://schemas.microsoft.com/office/drawing/2014/main\" id="E24650E9-E441-4957-8F1A-48C8203B6853"/>
              </a:ext>
            </a:extLst>
          </p:cNvPr>
          <p:cNvSpPr txBox="1"/>
          <p:nvPr>
            <p:custDataLst>
              <p:tags r:id="rId26"/>
            </p:custDataLst>
          </p:nvPr>
        </p:nvSpPr>
        <p:spPr>
          <a:xfrm>
            <a:off x="0" y="3644900"/>
            <a:ext cx="0" cy="0"/>
          </a:xfrm>
          <a:prstGeom prst="rect">
            <a:avLst/>
          </a:prstGeom>
          <a:noFill/>
        </p:spPr>
        <p:txBody>
          <a:bodyPr vert="horz" wrap="square" lIns="0" tIns="0" rIns="0" bIns="0" rtlCol="0" anchor="ctr" anchorCtr="0">
            <a:spAutoFit/>
          </a:bodyPr>
          <a:lstStyle/>
          <a:p>
            <a:pPr algn="l"/>
            <a:endParaRPr/>
          </a:p>
        </p:txBody>
      </p:sp>
      <p:sp>
        <p:nvSpPr>
          <p:cNvPr id="120" name="OTLSHAPE_T_a1eee63e43a347638f36734fcb774b05_EndDate" hidden="1">
            <a:extLst>
              <a:ext uri="{B64B91F9-03DA-49EA-88B6-4B9F349E61D3}">
                <a16:creationId xmlns="" xmlns:p14="http://schemas.microsoft.com/office/powerpoint/2010/main" xmlns:a16="http://schemas.microsoft.com/office/drawing/2014/main\" id="7D7A0285-B2E2-4FD9-9C3A-1F5FD67CEB37"/>
              </a:ext>
            </a:extLst>
          </p:cNvPr>
          <p:cNvSpPr txBox="1"/>
          <p:nvPr>
            <p:custDataLst>
              <p:tags r:id="rId27"/>
            </p:custDataLst>
          </p:nvPr>
        </p:nvSpPr>
        <p:spPr>
          <a:xfrm>
            <a:off x="0" y="3644900"/>
            <a:ext cx="0" cy="0"/>
          </a:xfrm>
          <a:prstGeom prst="rect">
            <a:avLst/>
          </a:prstGeom>
          <a:noFill/>
        </p:spPr>
        <p:txBody>
          <a:bodyPr vert="horz" wrap="square" lIns="0" tIns="0" rIns="0" bIns="0" rtlCol="0" anchor="ctr" anchorCtr="0">
            <a:spAutoFit/>
          </a:bodyPr>
          <a:lstStyle/>
          <a:p>
            <a:pPr algn="l"/>
            <a:endParaRPr/>
          </a:p>
        </p:txBody>
      </p:sp>
      <p:sp>
        <p:nvSpPr>
          <p:cNvPr id="125" name="OTLSHAPE_T_d166a5cae53e402da5a57c54439ddf7e_ShapePercentage" hidden="1"/>
          <p:cNvSpPr/>
          <p:nvPr>
            <p:custDataLst>
              <p:tags r:id="rId28"/>
            </p:custDataLst>
          </p:nvPr>
        </p:nvSpPr>
        <p:spPr>
          <a:xfrm>
            <a:off x="7632700" y="3784600"/>
            <a:ext cx="0" cy="0"/>
          </a:xfrm>
          <a:prstGeom prst="roundRect">
            <a:avLst/>
          </a:prstGeom>
          <a:solidFill>
            <a:srgbClr val="000000">
              <a:alpha val="35000"/>
            </a:srgbClr>
          </a:solidFill>
        </p:spPr>
      </p:sp>
      <p:sp>
        <p:nvSpPr>
          <p:cNvPr id="126" name="OTLSHAPE_T_d166a5cae53e402da5a57c54439ddf7e_TextPercentage" hidden="1">
            <a:extLst>
              <a:ext uri="{A63F34F9-BC1C-431E-896B-44A5B96030E6}">
                <a16:creationId xmlns="" xmlns:p14="http://schemas.microsoft.com/office/powerpoint/2010/main" xmlns:a16="http://schemas.microsoft.com/office/drawing/2014/main\" id="628919AB-BB39-424F-8DC2-40B4E38957A0"/>
              </a:ext>
            </a:extLst>
          </p:cNvPr>
          <p:cNvSpPr txBox="1"/>
          <p:nvPr>
            <p:custDataLst>
              <p:tags r:id="rId29"/>
            </p:custDataLst>
          </p:nvPr>
        </p:nvSpPr>
        <p:spPr>
          <a:xfrm>
            <a:off x="0" y="3784600"/>
            <a:ext cx="241300" cy="127000"/>
          </a:xfrm>
          <a:prstGeom prst="rect">
            <a:avLst/>
          </a:prstGeom>
          <a:noFill/>
        </p:spPr>
        <p:txBody>
          <a:bodyPr vert="horz" wrap="square" lIns="0" tIns="0" rIns="0" bIns="0" rtlCol="0" anchor="ctr" anchorCtr="0">
            <a:spAutoFit/>
          </a:bodyPr>
          <a:lstStyle/>
          <a:p>
            <a:pPr algn="ctr"/>
            <a:r>
              <a:rPr lang="en-US" sz="900" b="0" i="0" u="none">
                <a:solidFill>
                  <a:srgbClr val="BFBFBF">
                    <a:alpha val="100000"/>
                  </a:srgbClr>
                </a:solidFill>
                <a:latin typeface="Arial" panose="02040604050505020304" pitchFamily="18" charset="0"/>
              </a:rPr>
              <a:t>0%</a:t>
            </a:r>
          </a:p>
        </p:txBody>
      </p:sp>
      <p:sp>
        <p:nvSpPr>
          <p:cNvPr id="127" name="OTLSHAPE_T_d166a5cae53e402da5a57c54439ddf7e_StartDate" hidden="1">
            <a:extLst>
              <a:ext uri="{A7777DBA-C335-47A3-977F-1DA578996A65}">
                <a16:creationId xmlns="" xmlns:p14="http://schemas.microsoft.com/office/powerpoint/2010/main" xmlns:a16="http://schemas.microsoft.com/office/drawing/2014/main\" id="ED983D7E-161B-412F-B0D4-236F66979582"/>
              </a:ext>
            </a:extLst>
          </p:cNvPr>
          <p:cNvSpPr txBox="1"/>
          <p:nvPr>
            <p:custDataLst>
              <p:tags r:id="rId30"/>
            </p:custDataLst>
          </p:nvPr>
        </p:nvSpPr>
        <p:spPr>
          <a:xfrm>
            <a:off x="0" y="3911600"/>
            <a:ext cx="0" cy="0"/>
          </a:xfrm>
          <a:prstGeom prst="rect">
            <a:avLst/>
          </a:prstGeom>
          <a:noFill/>
        </p:spPr>
        <p:txBody>
          <a:bodyPr vert="horz" wrap="square" lIns="0" tIns="0" rIns="0" bIns="0" rtlCol="0" anchor="ctr" anchorCtr="0">
            <a:spAutoFit/>
          </a:bodyPr>
          <a:lstStyle/>
          <a:p>
            <a:pPr algn="l"/>
            <a:endParaRPr/>
          </a:p>
        </p:txBody>
      </p:sp>
      <p:sp>
        <p:nvSpPr>
          <p:cNvPr id="128" name="OTLSHAPE_T_d166a5cae53e402da5a57c54439ddf7e_EndDate" hidden="1">
            <a:extLst>
              <a:ext uri="{75EDDCED-73CB-41C9-9B8B-5DCF38D91837}">
                <a16:creationId xmlns="" xmlns:p14="http://schemas.microsoft.com/office/powerpoint/2010/main" xmlns:a16="http://schemas.microsoft.com/office/drawing/2014/main\" id="D1D35510-54F5-47ED-80BE-238046C00A48"/>
              </a:ext>
            </a:extLst>
          </p:cNvPr>
          <p:cNvSpPr txBox="1"/>
          <p:nvPr>
            <p:custDataLst>
              <p:tags r:id="rId31"/>
            </p:custDataLst>
          </p:nvPr>
        </p:nvSpPr>
        <p:spPr>
          <a:xfrm>
            <a:off x="0" y="3911600"/>
            <a:ext cx="0" cy="0"/>
          </a:xfrm>
          <a:prstGeom prst="rect">
            <a:avLst/>
          </a:prstGeom>
          <a:noFill/>
        </p:spPr>
        <p:txBody>
          <a:bodyPr vert="horz" wrap="square" lIns="0" tIns="0" rIns="0" bIns="0" rtlCol="0" anchor="ctr" anchorCtr="0">
            <a:spAutoFit/>
          </a:bodyPr>
          <a:lstStyle/>
          <a:p>
            <a:pPr algn="l"/>
            <a:endParaRPr/>
          </a:p>
        </p:txBody>
      </p:sp>
      <p:sp>
        <p:nvSpPr>
          <p:cNvPr id="133" name="OTLSHAPE_T_28b19ce97acd481785078bf0a70e8935_ShapePercentage" hidden="1"/>
          <p:cNvSpPr/>
          <p:nvPr>
            <p:custDataLst>
              <p:tags r:id="rId32"/>
            </p:custDataLst>
          </p:nvPr>
        </p:nvSpPr>
        <p:spPr>
          <a:xfrm>
            <a:off x="8648700" y="4051300"/>
            <a:ext cx="0" cy="0"/>
          </a:xfrm>
          <a:prstGeom prst="roundRect">
            <a:avLst/>
          </a:prstGeom>
          <a:solidFill>
            <a:srgbClr val="000000">
              <a:alpha val="35000"/>
            </a:srgbClr>
          </a:solidFill>
        </p:spPr>
      </p:sp>
      <p:sp>
        <p:nvSpPr>
          <p:cNvPr id="134" name="OTLSHAPE_T_28b19ce97acd481785078bf0a70e8935_TextPercentage" hidden="1">
            <a:extLst>
              <a:ext uri="{85199B5B-FB01-4622-8AE6-D6039BC39971}">
                <a16:creationId xmlns="" xmlns:p14="http://schemas.microsoft.com/office/powerpoint/2010/main" xmlns:a16="http://schemas.microsoft.com/office/drawing/2014/main\" id="922715AF-E7ED-4B05-A1E9-DE3DA1B3D98F"/>
              </a:ext>
            </a:extLst>
          </p:cNvPr>
          <p:cNvSpPr txBox="1"/>
          <p:nvPr>
            <p:custDataLst>
              <p:tags r:id="rId33"/>
            </p:custDataLst>
          </p:nvPr>
        </p:nvSpPr>
        <p:spPr>
          <a:xfrm>
            <a:off x="0" y="4051300"/>
            <a:ext cx="241300" cy="127000"/>
          </a:xfrm>
          <a:prstGeom prst="rect">
            <a:avLst/>
          </a:prstGeom>
          <a:noFill/>
        </p:spPr>
        <p:txBody>
          <a:bodyPr vert="horz" wrap="square" lIns="0" tIns="0" rIns="0" bIns="0" rtlCol="0" anchor="ctr" anchorCtr="0">
            <a:spAutoFit/>
          </a:bodyPr>
          <a:lstStyle/>
          <a:p>
            <a:pPr algn="ctr"/>
            <a:r>
              <a:rPr lang="en-US" sz="900" b="0" i="0" u="none">
                <a:solidFill>
                  <a:srgbClr val="BFBFBF">
                    <a:alpha val="100000"/>
                  </a:srgbClr>
                </a:solidFill>
                <a:latin typeface="Arial" panose="02040604050505020304" pitchFamily="18" charset="0"/>
              </a:rPr>
              <a:t>0%</a:t>
            </a:r>
          </a:p>
        </p:txBody>
      </p:sp>
      <p:sp>
        <p:nvSpPr>
          <p:cNvPr id="135" name="OTLSHAPE_T_28b19ce97acd481785078bf0a70e8935_StartDate" hidden="1">
            <a:extLst>
              <a:ext uri="{29DC0C41-07CA-4115-8D0E-E56F3334643A}">
                <a16:creationId xmlns="" xmlns:p14="http://schemas.microsoft.com/office/powerpoint/2010/main" xmlns:a16="http://schemas.microsoft.com/office/drawing/2014/main\" id="C07E04C2-4578-4520-9319-3D001F17E3F6"/>
              </a:ext>
            </a:extLst>
          </p:cNvPr>
          <p:cNvSpPr txBox="1"/>
          <p:nvPr>
            <p:custDataLst>
              <p:tags r:id="rId34"/>
            </p:custDataLst>
          </p:nvPr>
        </p:nvSpPr>
        <p:spPr>
          <a:xfrm>
            <a:off x="0" y="4178300"/>
            <a:ext cx="0" cy="0"/>
          </a:xfrm>
          <a:prstGeom prst="rect">
            <a:avLst/>
          </a:prstGeom>
          <a:noFill/>
        </p:spPr>
        <p:txBody>
          <a:bodyPr vert="horz" wrap="square" lIns="0" tIns="0" rIns="0" bIns="0" rtlCol="0" anchor="ctr" anchorCtr="0">
            <a:spAutoFit/>
          </a:bodyPr>
          <a:lstStyle/>
          <a:p>
            <a:pPr algn="l"/>
            <a:endParaRPr/>
          </a:p>
        </p:txBody>
      </p:sp>
      <p:sp>
        <p:nvSpPr>
          <p:cNvPr id="136" name="OTLSHAPE_T_28b19ce97acd481785078bf0a70e8935_EndDate" hidden="1">
            <a:extLst>
              <a:ext uri="{F7312B87-2B6B-4C46-B83E-0453FB91FF6A}">
                <a16:creationId xmlns="" xmlns:p14="http://schemas.microsoft.com/office/powerpoint/2010/main" xmlns:a16="http://schemas.microsoft.com/office/drawing/2014/main\" id="F9620050-CAFA-439C-B930-2A0B13E2B7B5"/>
              </a:ext>
            </a:extLst>
          </p:cNvPr>
          <p:cNvSpPr txBox="1"/>
          <p:nvPr>
            <p:custDataLst>
              <p:tags r:id="rId35"/>
            </p:custDataLst>
          </p:nvPr>
        </p:nvSpPr>
        <p:spPr>
          <a:xfrm>
            <a:off x="0" y="4178300"/>
            <a:ext cx="0" cy="0"/>
          </a:xfrm>
          <a:prstGeom prst="rect">
            <a:avLst/>
          </a:prstGeom>
          <a:noFill/>
        </p:spPr>
        <p:txBody>
          <a:bodyPr vert="horz" wrap="square" lIns="0" tIns="0" rIns="0" bIns="0" rtlCol="0" anchor="ctr" anchorCtr="0">
            <a:spAutoFit/>
          </a:bodyPr>
          <a:lstStyle/>
          <a:p>
            <a:pPr algn="l"/>
            <a:endParaRPr/>
          </a:p>
        </p:txBody>
      </p:sp>
      <p:sp>
        <p:nvSpPr>
          <p:cNvPr id="141" name="OTLSHAPE_T_24c17715feed4aedb4e8ac965e1b3e4d_ShapePercentage" hidden="1"/>
          <p:cNvSpPr/>
          <p:nvPr>
            <p:custDataLst>
              <p:tags r:id="rId36"/>
            </p:custDataLst>
          </p:nvPr>
        </p:nvSpPr>
        <p:spPr>
          <a:xfrm>
            <a:off x="9537700" y="4470400"/>
            <a:ext cx="0" cy="0"/>
          </a:xfrm>
          <a:prstGeom prst="roundRect">
            <a:avLst/>
          </a:prstGeom>
          <a:solidFill>
            <a:srgbClr val="000000">
              <a:alpha val="35000"/>
            </a:srgbClr>
          </a:solidFill>
        </p:spPr>
      </p:sp>
      <p:sp>
        <p:nvSpPr>
          <p:cNvPr id="142" name="OTLSHAPE_T_24c17715feed4aedb4e8ac965e1b3e4d_TextPercentage" hidden="1">
            <a:extLst>
              <a:ext uri="{57CC91DD-49AA-4412-90CD-3DC2F5BC51C5}">
                <a16:creationId xmlns="" xmlns:p14="http://schemas.microsoft.com/office/powerpoint/2010/main" xmlns:a16="http://schemas.microsoft.com/office/drawing/2014/main\" id="439C3330-5C77-4EA1-8D1F-20DD546481DD"/>
              </a:ext>
            </a:extLst>
          </p:cNvPr>
          <p:cNvSpPr txBox="1"/>
          <p:nvPr>
            <p:custDataLst>
              <p:tags r:id="rId37"/>
            </p:custDataLst>
          </p:nvPr>
        </p:nvSpPr>
        <p:spPr>
          <a:xfrm>
            <a:off x="0" y="4470400"/>
            <a:ext cx="241300" cy="127000"/>
          </a:xfrm>
          <a:prstGeom prst="rect">
            <a:avLst/>
          </a:prstGeom>
          <a:noFill/>
        </p:spPr>
        <p:txBody>
          <a:bodyPr vert="horz" wrap="square" lIns="0" tIns="0" rIns="0" bIns="0" rtlCol="0" anchor="ctr" anchorCtr="0">
            <a:spAutoFit/>
          </a:bodyPr>
          <a:lstStyle/>
          <a:p>
            <a:pPr algn="ctr"/>
            <a:r>
              <a:rPr lang="en-US" sz="900" b="0" i="0" u="none">
                <a:solidFill>
                  <a:srgbClr val="BFBFBF">
                    <a:alpha val="100000"/>
                  </a:srgbClr>
                </a:solidFill>
                <a:latin typeface="Arial" panose="02040604050505020304" pitchFamily="18" charset="0"/>
              </a:rPr>
              <a:t>0%</a:t>
            </a:r>
          </a:p>
        </p:txBody>
      </p:sp>
      <p:sp>
        <p:nvSpPr>
          <p:cNvPr id="143" name="OTLSHAPE_T_24c17715feed4aedb4e8ac965e1b3e4d_StartDate" hidden="1">
            <a:extLst>
              <a:ext uri="{F4A7278B-40C7-453C-9B1F-D73464DB8173}">
                <a16:creationId xmlns="" xmlns:p14="http://schemas.microsoft.com/office/powerpoint/2010/main" xmlns:a16="http://schemas.microsoft.com/office/drawing/2014/main\" id="939F11CB-CA7B-4216-9212-EDF32FC343A4"/>
              </a:ext>
            </a:extLst>
          </p:cNvPr>
          <p:cNvSpPr txBox="1"/>
          <p:nvPr>
            <p:custDataLst>
              <p:tags r:id="rId38"/>
            </p:custDataLst>
          </p:nvPr>
        </p:nvSpPr>
        <p:spPr>
          <a:xfrm>
            <a:off x="0" y="4610100"/>
            <a:ext cx="0" cy="0"/>
          </a:xfrm>
          <a:prstGeom prst="rect">
            <a:avLst/>
          </a:prstGeom>
          <a:noFill/>
        </p:spPr>
        <p:txBody>
          <a:bodyPr vert="horz" wrap="square" lIns="0" tIns="0" rIns="0" bIns="0" rtlCol="0" anchor="ctr" anchorCtr="0">
            <a:spAutoFit/>
          </a:bodyPr>
          <a:lstStyle/>
          <a:p>
            <a:pPr algn="l"/>
            <a:endParaRPr/>
          </a:p>
        </p:txBody>
      </p:sp>
      <p:sp>
        <p:nvSpPr>
          <p:cNvPr id="144" name="OTLSHAPE_T_24c17715feed4aedb4e8ac965e1b3e4d_EndDate" hidden="1">
            <a:extLst>
              <a:ext uri="{0C25BF5D-EF29-41A3-8A0C-36DB7527CC8F}">
                <a16:creationId xmlns="" xmlns:p14="http://schemas.microsoft.com/office/powerpoint/2010/main" xmlns:a16="http://schemas.microsoft.com/office/drawing/2014/main\" id="65938C82-3AA4-4F28-A7D1-7CE257C333DE"/>
              </a:ext>
            </a:extLst>
          </p:cNvPr>
          <p:cNvSpPr txBox="1"/>
          <p:nvPr>
            <p:custDataLst>
              <p:tags r:id="rId39"/>
            </p:custDataLst>
          </p:nvPr>
        </p:nvSpPr>
        <p:spPr>
          <a:xfrm>
            <a:off x="0" y="4610100"/>
            <a:ext cx="0" cy="0"/>
          </a:xfrm>
          <a:prstGeom prst="rect">
            <a:avLst/>
          </a:prstGeom>
          <a:noFill/>
        </p:spPr>
        <p:txBody>
          <a:bodyPr vert="horz" wrap="square" lIns="0" tIns="0" rIns="0" bIns="0" rtlCol="0" anchor="ctr" anchorCtr="0">
            <a:spAutoFit/>
          </a:bodyPr>
          <a:lstStyle/>
          <a:p>
            <a:pPr algn="l"/>
            <a:endParaRPr/>
          </a:p>
        </p:txBody>
      </p:sp>
      <p:sp>
        <p:nvSpPr>
          <p:cNvPr id="10000001" name="ICANN73 Schedule Production Timeline">
            <a:extLst>
              <a:ext uri="EFB4BCBF-E1F2-4129-ABC1-7E51D0859B25">
                <a16:creationId xmlns="" xmlns:p14="http://schemas.microsoft.com/office/powerpoint/2010/main" xmlns:a16="http://schemas.microsoft.com/office/drawing/2014/main" id="127F046A-9D54-4718-9676-527BE9F01F1D"/>
              </a:ext>
            </a:extLst>
          </p:cNvPr>
          <p:cNvSpPr>
            <a:spLocks noGrp="1"/>
          </p:cNvSpPr>
          <p:nvPr>
            <p:ph type="title"/>
          </p:nvPr>
        </p:nvSpPr>
        <p:spPr>
          <a:xfrm>
            <a:off x="420625" y="214524"/>
            <a:ext cx="2474976" cy="434888"/>
          </a:xfrm>
        </p:spPr>
        <p:txBody>
          <a:bodyPr wrap="square" lIns="0" tIns="0" rIns="0" bIns="0">
            <a:noAutofit/>
          </a:bodyPr>
          <a:lstStyle/>
          <a:p>
            <a:pPr lvl="0"/>
            <a:r>
              <a:rPr lang="en-US" b="1" dirty="0">
                <a:solidFill>
                  <a:srgbClr val="0D436C"/>
                </a:solidFill>
              </a:rPr>
              <a:t>ICANN73 Schedule Production Timeline</a:t>
            </a:r>
            <a:br>
              <a:rPr lang="en-US" b="1" dirty="0">
                <a:solidFill>
                  <a:srgbClr val="0D436C"/>
                </a:solidFill>
              </a:rPr>
            </a:br>
            <a:endParaRPr lang="en-US" sz="1200" b="1" i="0" u="none" dirty="0">
              <a:solidFill>
                <a:srgbClr val="002B49"/>
              </a:solidFill>
              <a:latin typeface="Arial" panose="02020603050405020304" pitchFamily="18" charset="0"/>
              <a:cs typeface="Arial" panose="02020603050405020304" pitchFamily="18" charset="0"/>
            </a:endParaRPr>
          </a:p>
        </p:txBody>
      </p:sp>
      <p:pic>
        <p:nvPicPr>
          <p:cNvPr id="148" name="Picture 147" descr="Calendar&#10;&#10;Description automatically generated">
            <a:extLst>
              <a:ext uri="{FF2B5EF4-FFF2-40B4-BE49-F238E27FC236}">
                <a16:creationId xmlns:a16="http://schemas.microsoft.com/office/drawing/2014/main" id="{4AB2F02B-148A-4740-8918-587C1F6C900A}"/>
              </a:ext>
            </a:extLst>
          </p:cNvPr>
          <p:cNvPicPr>
            <a:picLocks noChangeAspect="1"/>
          </p:cNvPicPr>
          <p:nvPr/>
        </p:nvPicPr>
        <p:blipFill rotWithShape="1">
          <a:blip r:embed="rId139" cstate="print">
            <a:extLst>
              <a:ext uri="{28A0092B-C50C-407E-A947-70E740481C1C}">
                <a14:useLocalDpi xmlns:a14="http://schemas.microsoft.com/office/drawing/2010/main"/>
              </a:ext>
            </a:extLst>
          </a:blip>
          <a:srcRect/>
          <a:stretch/>
        </p:blipFill>
        <p:spPr>
          <a:xfrm>
            <a:off x="1996393" y="4947898"/>
            <a:ext cx="7457533" cy="1806675"/>
          </a:xfrm>
          <a:prstGeom prst="rect">
            <a:avLst/>
          </a:prstGeom>
        </p:spPr>
      </p:pic>
      <p:grpSp>
        <p:nvGrpSpPr>
          <p:cNvPr id="150" name="Group 149">
            <a:extLst>
              <a:ext uri="{FF2B5EF4-FFF2-40B4-BE49-F238E27FC236}">
                <a16:creationId xmlns:a16="http://schemas.microsoft.com/office/drawing/2014/main" id="{84A39B09-7B3A-1649-82DB-292B4B03E29B}"/>
              </a:ext>
            </a:extLst>
          </p:cNvPr>
          <p:cNvGrpSpPr/>
          <p:nvPr/>
        </p:nvGrpSpPr>
        <p:grpSpPr>
          <a:xfrm>
            <a:off x="314959" y="544521"/>
            <a:ext cx="11562081" cy="4584700"/>
            <a:chOff x="126999" y="254000"/>
            <a:chExt cx="11562081" cy="4584700"/>
          </a:xfrm>
        </p:grpSpPr>
        <p:sp>
          <p:nvSpPr>
            <p:cNvPr id="151" name="OTLSHAPE_TB_00000000000000000000000000000000_LeftEndCaps">
              <a:extLst>
                <a:ext uri="{FF2B5EF4-FFF2-40B4-BE49-F238E27FC236}">
                  <a16:creationId xmlns:a16="http://schemas.microsoft.com/office/drawing/2014/main" id="{0008CFFE-DEE0-4C49-A0D6-0D15579E84AA}"/>
                </a:ext>
                <a:ext uri="{25F1E05A-9BC9-4EDE-BEA7-7E0A35ABA51B}">
                  <a16:creationId xmlns="" xmlns:p14="http://schemas.microsoft.com/office/powerpoint/2010/main" xmlns:a16="http://schemas.microsoft.com/office/drawing/2014/main\" id="06D25F52-4C97-4814-B9E3-156844CB031F"/>
                </a:ext>
              </a:extLst>
            </p:cNvPr>
            <p:cNvSpPr txBox="1"/>
            <p:nvPr>
              <p:custDataLst>
                <p:tags r:id="rId41"/>
              </p:custDataLst>
            </p:nvPr>
          </p:nvSpPr>
          <p:spPr>
            <a:xfrm>
              <a:off x="317500" y="2400300"/>
              <a:ext cx="482600" cy="228600"/>
            </a:xfrm>
            <a:prstGeom prst="rect">
              <a:avLst/>
            </a:prstGeom>
            <a:noFill/>
          </p:spPr>
          <p:txBody>
            <a:bodyPr vert="horz" wrap="none" lIns="0" tIns="0" rIns="0" bIns="0" rtlCol="0" anchor="ctr" anchorCtr="0">
              <a:spAutoFit/>
            </a:bodyPr>
            <a:lstStyle/>
            <a:p>
              <a:pPr algn="ctr"/>
              <a:r>
                <a:rPr lang="en-US" sz="1600" b="1" i="0" u="none">
                  <a:solidFill>
                    <a:srgbClr val="000000">
                      <a:alpha val="100000"/>
                    </a:srgbClr>
                  </a:solidFill>
                  <a:latin typeface="Arial" panose="02040604050505020304" pitchFamily="18" charset="0"/>
                </a:rPr>
                <a:t>2021</a:t>
              </a:r>
            </a:p>
          </p:txBody>
        </p:sp>
        <p:sp>
          <p:nvSpPr>
            <p:cNvPr id="152" name="OTLSHAPE_TB_00000000000000000000000000000000_ScaleContainer">
              <a:extLst>
                <a:ext uri="{FF2B5EF4-FFF2-40B4-BE49-F238E27FC236}">
                  <a16:creationId xmlns:a16="http://schemas.microsoft.com/office/drawing/2014/main" id="{953A1284-221D-4D4C-90EE-3661857AA56C}"/>
                </a:ext>
              </a:extLst>
            </p:cNvPr>
            <p:cNvSpPr/>
            <p:nvPr>
              <p:custDataLst>
                <p:tags r:id="rId42"/>
              </p:custDataLst>
            </p:nvPr>
          </p:nvSpPr>
          <p:spPr>
            <a:xfrm>
              <a:off x="952500" y="2336800"/>
              <a:ext cx="10274300" cy="381000"/>
            </a:xfrm>
            <a:prstGeom prst="roundRect">
              <a:avLst/>
            </a:prstGeom>
            <a:solidFill>
              <a:srgbClr val="000000">
                <a:alpha val="100000"/>
              </a:srgbClr>
            </a:solidFill>
          </p:spPr>
        </p:sp>
        <p:sp>
          <p:nvSpPr>
            <p:cNvPr id="153" name="OTLSHAPE_TB_00000000000000000000000000000000_TimescaleInterval1">
              <a:extLst>
                <a:ext uri="{FF2B5EF4-FFF2-40B4-BE49-F238E27FC236}">
                  <a16:creationId xmlns:a16="http://schemas.microsoft.com/office/drawing/2014/main" id="{301C2831-B3D4-EF47-BF86-FDF384F0E412}"/>
                </a:ext>
                <a:ext uri="{ED213B2E-A32C-472A-816B-9C10B7A3CAF1}">
                  <a16:creationId xmlns="" xmlns:p14="http://schemas.microsoft.com/office/powerpoint/2010/main" xmlns:a16="http://schemas.microsoft.com/office/drawing/2014/main\" id="EA52EE39-C893-4B20-8024-0F85941A501E"/>
                </a:ext>
              </a:extLst>
            </p:cNvPr>
            <p:cNvSpPr txBox="1"/>
            <p:nvPr>
              <p:custDataLst>
                <p:tags r:id="rId43"/>
              </p:custDataLst>
            </p:nvPr>
          </p:nvSpPr>
          <p:spPr>
            <a:xfrm>
              <a:off x="1016000" y="2438400"/>
              <a:ext cx="368300" cy="165100"/>
            </a:xfrm>
            <a:prstGeom prst="rect">
              <a:avLst/>
            </a:prstGeom>
            <a:noFill/>
          </p:spPr>
          <p:txBody>
            <a:bodyPr vert="horz" wrap="none" lIns="0" tIns="0" rIns="0" bIns="0" rtlCol="0" anchor="ctr" anchorCtr="0">
              <a:spAutoFit/>
            </a:bodyPr>
            <a:lstStyle/>
            <a:p>
              <a:pPr algn="l"/>
              <a:r>
                <a:rPr lang="en-US" sz="1100" b="0" i="0" u="none">
                  <a:solidFill>
                    <a:srgbClr val="FFFFFF">
                      <a:alpha val="100000"/>
                    </a:srgbClr>
                  </a:solidFill>
                  <a:latin typeface="Arial" panose="02040604050505020304" pitchFamily="18" charset="0"/>
                </a:rPr>
                <a:t>Nov</a:t>
              </a:r>
            </a:p>
          </p:txBody>
        </p:sp>
        <p:cxnSp>
          <p:nvCxnSpPr>
            <p:cNvPr id="154" name="OTLSHAPE_TB_00000000000000000000000000000000_Separator1">
              <a:extLst>
                <a:ext uri="{FF2B5EF4-FFF2-40B4-BE49-F238E27FC236}">
                  <a16:creationId xmlns:a16="http://schemas.microsoft.com/office/drawing/2014/main" id="{8E02224D-E70C-C647-8E05-26454444EF28}"/>
                </a:ext>
              </a:extLst>
            </p:cNvPr>
            <p:cNvCxnSpPr/>
            <p:nvPr>
              <p:custDataLst>
                <p:tags r:id="rId44"/>
              </p:custDataLst>
            </p:nvPr>
          </p:nvCxnSpPr>
          <p:spPr>
            <a:xfrm>
              <a:off x="2997200" y="2425700"/>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55" name="OTLSHAPE_TB_00000000000000000000000000000000_TimescaleInterval2">
              <a:extLst>
                <a:ext uri="{FF2B5EF4-FFF2-40B4-BE49-F238E27FC236}">
                  <a16:creationId xmlns:a16="http://schemas.microsoft.com/office/drawing/2014/main" id="{E55D83CD-513F-D642-93CE-45A52761C445}"/>
                </a:ext>
                <a:ext uri="{41FD6335-E399-4C6F-B5C4-35CAEB1EA0F6}">
                  <a16:creationId xmlns="" xmlns:p14="http://schemas.microsoft.com/office/powerpoint/2010/main" xmlns:a16="http://schemas.microsoft.com/office/drawing/2014/main\" id="D2F81090-AE6F-4BE3-8736-8FCB811EF15B"/>
                </a:ext>
              </a:extLst>
            </p:cNvPr>
            <p:cNvSpPr txBox="1"/>
            <p:nvPr>
              <p:custDataLst>
                <p:tags r:id="rId45"/>
              </p:custDataLst>
            </p:nvPr>
          </p:nvSpPr>
          <p:spPr>
            <a:xfrm>
              <a:off x="3060700" y="2438400"/>
              <a:ext cx="368300" cy="165100"/>
            </a:xfrm>
            <a:prstGeom prst="rect">
              <a:avLst/>
            </a:prstGeom>
            <a:noFill/>
          </p:spPr>
          <p:txBody>
            <a:bodyPr vert="horz" wrap="none" lIns="0" tIns="0" rIns="0" bIns="0" rtlCol="0" anchor="ctr" anchorCtr="0">
              <a:spAutoFit/>
            </a:bodyPr>
            <a:lstStyle/>
            <a:p>
              <a:pPr algn="l"/>
              <a:r>
                <a:rPr lang="en-US" sz="1100" b="0" i="0" u="none">
                  <a:solidFill>
                    <a:srgbClr val="FFFFFF">
                      <a:alpha val="100000"/>
                    </a:srgbClr>
                  </a:solidFill>
                  <a:latin typeface="Arial" panose="02040604050505020304" pitchFamily="18" charset="0"/>
                </a:rPr>
                <a:t>Dec</a:t>
              </a:r>
            </a:p>
          </p:txBody>
        </p:sp>
        <p:cxnSp>
          <p:nvCxnSpPr>
            <p:cNvPr id="156" name="OTLSHAPE_TB_00000000000000000000000000000000_Separator2">
              <a:extLst>
                <a:ext uri="{FF2B5EF4-FFF2-40B4-BE49-F238E27FC236}">
                  <a16:creationId xmlns:a16="http://schemas.microsoft.com/office/drawing/2014/main" id="{1A738DE0-2676-8147-AA71-8F0AC140D33C}"/>
                </a:ext>
              </a:extLst>
            </p:cNvPr>
            <p:cNvCxnSpPr/>
            <p:nvPr>
              <p:custDataLst>
                <p:tags r:id="rId46"/>
              </p:custDataLst>
            </p:nvPr>
          </p:nvCxnSpPr>
          <p:spPr>
            <a:xfrm>
              <a:off x="5105400" y="2425700"/>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57" name="OTLSHAPE_TB_00000000000000000000000000000000_TimescaleInterval3">
              <a:extLst>
                <a:ext uri="{FF2B5EF4-FFF2-40B4-BE49-F238E27FC236}">
                  <a16:creationId xmlns:a16="http://schemas.microsoft.com/office/drawing/2014/main" id="{7F3443A6-5EB6-6140-9D72-6596F2A81252}"/>
                </a:ext>
                <a:ext uri="{11C47FC2-4ED4-4C96-9219-8EF77A3D1F46}">
                  <a16:creationId xmlns="" xmlns:p14="http://schemas.microsoft.com/office/powerpoint/2010/main" xmlns:a16="http://schemas.microsoft.com/office/drawing/2014/main\" id="DE29AA30-0F8C-4C5D-88A1-6C12F31AC5E4"/>
                </a:ext>
              </a:extLst>
            </p:cNvPr>
            <p:cNvSpPr txBox="1"/>
            <p:nvPr>
              <p:custDataLst>
                <p:tags r:id="rId47"/>
              </p:custDataLst>
            </p:nvPr>
          </p:nvSpPr>
          <p:spPr>
            <a:xfrm>
              <a:off x="5168900" y="2438400"/>
              <a:ext cx="368300" cy="165100"/>
            </a:xfrm>
            <a:prstGeom prst="rect">
              <a:avLst/>
            </a:prstGeom>
            <a:noFill/>
          </p:spPr>
          <p:txBody>
            <a:bodyPr vert="horz" wrap="none" lIns="0" tIns="0" rIns="0" bIns="0" rtlCol="0" anchor="ctr" anchorCtr="0">
              <a:spAutoFit/>
            </a:bodyPr>
            <a:lstStyle/>
            <a:p>
              <a:pPr algn="l"/>
              <a:r>
                <a:rPr lang="en-US" sz="1100" b="0" i="0" u="none">
                  <a:solidFill>
                    <a:srgbClr val="FFFFFF">
                      <a:alpha val="100000"/>
                    </a:srgbClr>
                  </a:solidFill>
                  <a:latin typeface="Arial" panose="02040604050505020304" pitchFamily="18" charset="0"/>
                </a:rPr>
                <a:t>2022</a:t>
              </a:r>
            </a:p>
          </p:txBody>
        </p:sp>
        <p:cxnSp>
          <p:nvCxnSpPr>
            <p:cNvPr id="158" name="OTLSHAPE_TB_00000000000000000000000000000000_Separator3">
              <a:extLst>
                <a:ext uri="{FF2B5EF4-FFF2-40B4-BE49-F238E27FC236}">
                  <a16:creationId xmlns:a16="http://schemas.microsoft.com/office/drawing/2014/main" id="{BE214FF7-B7EA-6246-90A9-BBD9986ABF1B}"/>
                </a:ext>
              </a:extLst>
            </p:cNvPr>
            <p:cNvCxnSpPr/>
            <p:nvPr>
              <p:custDataLst>
                <p:tags r:id="rId48"/>
              </p:custDataLst>
            </p:nvPr>
          </p:nvCxnSpPr>
          <p:spPr>
            <a:xfrm>
              <a:off x="7213600" y="2425700"/>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59" name="OTLSHAPE_TB_00000000000000000000000000000000_TimescaleInterval4">
              <a:extLst>
                <a:ext uri="{FF2B5EF4-FFF2-40B4-BE49-F238E27FC236}">
                  <a16:creationId xmlns:a16="http://schemas.microsoft.com/office/drawing/2014/main" id="{6E97DA04-19F1-334C-A35D-7A41AD083D59}"/>
                </a:ext>
                <a:ext uri="{CE8C66A5-7012-42A6-9A94-E5C6A068457A}">
                  <a16:creationId xmlns="" xmlns:p14="http://schemas.microsoft.com/office/powerpoint/2010/main" xmlns:a16="http://schemas.microsoft.com/office/drawing/2014/main\" id="E50F8D96-A688-4DA1-AABA-F9F5AA83D8A7"/>
                </a:ext>
              </a:extLst>
            </p:cNvPr>
            <p:cNvSpPr txBox="1"/>
            <p:nvPr>
              <p:custDataLst>
                <p:tags r:id="rId49"/>
              </p:custDataLst>
            </p:nvPr>
          </p:nvSpPr>
          <p:spPr>
            <a:xfrm>
              <a:off x="7277100" y="2438400"/>
              <a:ext cx="241300" cy="165100"/>
            </a:xfrm>
            <a:prstGeom prst="rect">
              <a:avLst/>
            </a:prstGeom>
            <a:noFill/>
          </p:spPr>
          <p:txBody>
            <a:bodyPr vert="horz" wrap="none" lIns="0" tIns="0" rIns="0" bIns="0" rtlCol="0" anchor="ctr" anchorCtr="0">
              <a:spAutoFit/>
            </a:bodyPr>
            <a:lstStyle/>
            <a:p>
              <a:pPr algn="l"/>
              <a:r>
                <a:rPr lang="en-US" sz="1100" b="0" i="0" u="none">
                  <a:solidFill>
                    <a:srgbClr val="FFFFFF">
                      <a:alpha val="100000"/>
                    </a:srgbClr>
                  </a:solidFill>
                  <a:latin typeface="Arial" panose="02040604050505020304" pitchFamily="18" charset="0"/>
                </a:rPr>
                <a:t>Feb</a:t>
              </a:r>
            </a:p>
          </p:txBody>
        </p:sp>
        <p:cxnSp>
          <p:nvCxnSpPr>
            <p:cNvPr id="160" name="OTLSHAPE_TB_00000000000000000000000000000000_Separator4">
              <a:extLst>
                <a:ext uri="{FF2B5EF4-FFF2-40B4-BE49-F238E27FC236}">
                  <a16:creationId xmlns:a16="http://schemas.microsoft.com/office/drawing/2014/main" id="{DD3975A8-AE15-FA4D-B4CE-BBC8CF84E776}"/>
                </a:ext>
              </a:extLst>
            </p:cNvPr>
            <p:cNvCxnSpPr/>
            <p:nvPr>
              <p:custDataLst>
                <p:tags r:id="rId50"/>
              </p:custDataLst>
            </p:nvPr>
          </p:nvCxnSpPr>
          <p:spPr>
            <a:xfrm>
              <a:off x="9118600" y="2425700"/>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61" name="OTLSHAPE_TB_00000000000000000000000000000000_TimescaleInterval5">
              <a:extLst>
                <a:ext uri="{FF2B5EF4-FFF2-40B4-BE49-F238E27FC236}">
                  <a16:creationId xmlns:a16="http://schemas.microsoft.com/office/drawing/2014/main" id="{776AA2F8-DFB6-B544-A220-390523A8EF40}"/>
                </a:ext>
                <a:ext uri="{4DCF923F-2926-49B7-B712-2AFB3499E498}">
                  <a16:creationId xmlns="" xmlns:p14="http://schemas.microsoft.com/office/powerpoint/2010/main" xmlns:a16="http://schemas.microsoft.com/office/drawing/2014/main\" id="B30FD33F-FCB2-4787-BBF8-91F8E60DA732"/>
                </a:ext>
              </a:extLst>
            </p:cNvPr>
            <p:cNvSpPr txBox="1"/>
            <p:nvPr>
              <p:custDataLst>
                <p:tags r:id="rId51"/>
              </p:custDataLst>
            </p:nvPr>
          </p:nvSpPr>
          <p:spPr>
            <a:xfrm>
              <a:off x="9182100" y="2438400"/>
              <a:ext cx="241300" cy="165100"/>
            </a:xfrm>
            <a:prstGeom prst="rect">
              <a:avLst/>
            </a:prstGeom>
            <a:noFill/>
          </p:spPr>
          <p:txBody>
            <a:bodyPr vert="horz" wrap="none" lIns="0" tIns="0" rIns="0" bIns="0" rtlCol="0" anchor="ctr" anchorCtr="0">
              <a:spAutoFit/>
            </a:bodyPr>
            <a:lstStyle/>
            <a:p>
              <a:pPr algn="l"/>
              <a:r>
                <a:rPr lang="en-US" sz="1100" b="0" i="0" u="none">
                  <a:solidFill>
                    <a:srgbClr val="FFFFFF">
                      <a:alpha val="100000"/>
                    </a:srgbClr>
                  </a:solidFill>
                  <a:latin typeface="Arial" panose="02040604050505020304" pitchFamily="18" charset="0"/>
                </a:rPr>
                <a:t>Mar</a:t>
              </a:r>
            </a:p>
          </p:txBody>
        </p:sp>
        <p:cxnSp>
          <p:nvCxnSpPr>
            <p:cNvPr id="162" name="OTLSHAPE_M_e4053ede82464d7993e07283a1c1b64f_Connector1">
              <a:extLst>
                <a:ext uri="{FF2B5EF4-FFF2-40B4-BE49-F238E27FC236}">
                  <a16:creationId xmlns:a16="http://schemas.microsoft.com/office/drawing/2014/main" id="{A56B81C7-AD52-3348-9870-54909EC264D2}"/>
                </a:ext>
              </a:extLst>
            </p:cNvPr>
            <p:cNvCxnSpPr/>
            <p:nvPr>
              <p:custDataLst>
                <p:tags r:id="rId52"/>
              </p:custDataLst>
            </p:nvPr>
          </p:nvCxnSpPr>
          <p:spPr>
            <a:xfrm>
              <a:off x="3886200" y="1397000"/>
              <a:ext cx="0" cy="101600"/>
            </a:xfrm>
            <a:prstGeom prst="line">
              <a:avLst/>
            </a:prstGeom>
            <a:ln w="12700" cap="flat" cmpd="sng" algn="ctr">
              <a:solidFill>
                <a:srgbClr val="852324">
                  <a:alpha val="100000"/>
                </a:srgbClr>
              </a:solidFill>
              <a:prstDash val="solid"/>
              <a:headEnd type="none" w="med" len="med"/>
              <a:tailEnd type="none" w="med" len="med"/>
            </a:ln>
          </p:spPr>
        </p:cxnSp>
        <p:cxnSp>
          <p:nvCxnSpPr>
            <p:cNvPr id="163" name="OTLSHAPE_M_e4053ede82464d7993e07283a1c1b64f_Connector2">
              <a:extLst>
                <a:ext uri="{FF2B5EF4-FFF2-40B4-BE49-F238E27FC236}">
                  <a16:creationId xmlns:a16="http://schemas.microsoft.com/office/drawing/2014/main" id="{844FA9FE-39B4-214C-A527-41503DD8D31B}"/>
                </a:ext>
              </a:extLst>
            </p:cNvPr>
            <p:cNvCxnSpPr/>
            <p:nvPr>
              <p:custDataLst>
                <p:tags r:id="rId53"/>
              </p:custDataLst>
            </p:nvPr>
          </p:nvCxnSpPr>
          <p:spPr>
            <a:xfrm>
              <a:off x="3886200" y="1981200"/>
              <a:ext cx="0" cy="292100"/>
            </a:xfrm>
            <a:prstGeom prst="line">
              <a:avLst/>
            </a:prstGeom>
            <a:ln w="12700" cap="flat" cmpd="sng" algn="ctr">
              <a:solidFill>
                <a:srgbClr val="852324">
                  <a:alpha val="100000"/>
                </a:srgbClr>
              </a:solidFill>
              <a:prstDash val="solid"/>
              <a:headEnd type="none" w="med" len="med"/>
              <a:tailEnd type="none" w="med" len="med"/>
            </a:ln>
          </p:spPr>
        </p:cxnSp>
        <p:cxnSp>
          <p:nvCxnSpPr>
            <p:cNvPr id="164" name="OTLSHAPE_M_8edb8596473a4539a4cf9d196bcd826e_Connector1">
              <a:extLst>
                <a:ext uri="{FF2B5EF4-FFF2-40B4-BE49-F238E27FC236}">
                  <a16:creationId xmlns:a16="http://schemas.microsoft.com/office/drawing/2014/main" id="{D7DE8164-70C5-194C-B0AE-867BD89A41B7}"/>
                </a:ext>
              </a:extLst>
            </p:cNvPr>
            <p:cNvCxnSpPr/>
            <p:nvPr>
              <p:custDataLst>
                <p:tags r:id="rId54"/>
              </p:custDataLst>
            </p:nvPr>
          </p:nvCxnSpPr>
          <p:spPr>
            <a:xfrm>
              <a:off x="4089400" y="2006600"/>
              <a:ext cx="0" cy="266700"/>
            </a:xfrm>
            <a:prstGeom prst="line">
              <a:avLst/>
            </a:prstGeom>
            <a:ln w="12700" cap="flat" cmpd="sng" algn="ctr">
              <a:solidFill>
                <a:srgbClr val="80B9DE">
                  <a:alpha val="100000"/>
                </a:srgbClr>
              </a:solidFill>
              <a:prstDash val="solid"/>
              <a:headEnd type="none" w="med" len="med"/>
              <a:tailEnd type="none" w="med" len="med"/>
            </a:ln>
          </p:spPr>
        </p:cxnSp>
        <p:cxnSp>
          <p:nvCxnSpPr>
            <p:cNvPr id="165" name="OTLSHAPE_M_71f4b095b26a44f5bbb7e19e3ef5ab06_Connector1">
              <a:extLst>
                <a:ext uri="{FF2B5EF4-FFF2-40B4-BE49-F238E27FC236}">
                  <a16:creationId xmlns:a16="http://schemas.microsoft.com/office/drawing/2014/main" id="{4180260A-E584-714E-A8EA-BE042F849D71}"/>
                </a:ext>
              </a:extLst>
            </p:cNvPr>
            <p:cNvCxnSpPr/>
            <p:nvPr>
              <p:custDataLst>
                <p:tags r:id="rId55"/>
              </p:custDataLst>
            </p:nvPr>
          </p:nvCxnSpPr>
          <p:spPr>
            <a:xfrm>
              <a:off x="5511800" y="2006600"/>
              <a:ext cx="0" cy="266700"/>
            </a:xfrm>
            <a:prstGeom prst="line">
              <a:avLst/>
            </a:prstGeom>
            <a:ln w="12700" cap="flat" cmpd="sng" algn="ctr">
              <a:solidFill>
                <a:srgbClr val="80B9DE">
                  <a:alpha val="100000"/>
                </a:srgbClr>
              </a:solidFill>
              <a:prstDash val="solid"/>
              <a:headEnd type="none" w="med" len="med"/>
              <a:tailEnd type="none" w="med" len="med"/>
            </a:ln>
          </p:spPr>
        </p:cxnSp>
        <p:cxnSp>
          <p:nvCxnSpPr>
            <p:cNvPr id="166" name="OTLSHAPE_M_c4eceaf98a7e4042b4c5519eb3901613_Connector1">
              <a:extLst>
                <a:ext uri="{FF2B5EF4-FFF2-40B4-BE49-F238E27FC236}">
                  <a16:creationId xmlns:a16="http://schemas.microsoft.com/office/drawing/2014/main" id="{025F725C-E472-A84D-9381-694A542A16C8}"/>
                </a:ext>
              </a:extLst>
            </p:cNvPr>
            <p:cNvCxnSpPr/>
            <p:nvPr>
              <p:custDataLst>
                <p:tags r:id="rId56"/>
              </p:custDataLst>
            </p:nvPr>
          </p:nvCxnSpPr>
          <p:spPr>
            <a:xfrm>
              <a:off x="7010400" y="1371600"/>
              <a:ext cx="0" cy="889000"/>
            </a:xfrm>
            <a:prstGeom prst="line">
              <a:avLst/>
            </a:prstGeom>
            <a:ln w="12700" cap="flat" cmpd="sng" algn="ctr">
              <a:solidFill>
                <a:srgbClr val="852324">
                  <a:alpha val="100000"/>
                </a:srgbClr>
              </a:solidFill>
              <a:prstDash val="solid"/>
              <a:headEnd type="none" w="med" len="med"/>
              <a:tailEnd type="none" w="med" len="med"/>
            </a:ln>
          </p:spPr>
        </p:cxnSp>
        <p:cxnSp>
          <p:nvCxnSpPr>
            <p:cNvPr id="167" name="OTLSHAPE_M_329cbfd8829b44aabcadf189cba52ca4_Connector1">
              <a:extLst>
                <a:ext uri="{FF2B5EF4-FFF2-40B4-BE49-F238E27FC236}">
                  <a16:creationId xmlns:a16="http://schemas.microsoft.com/office/drawing/2014/main" id="{3C776093-B0EC-6244-96B2-A2729B300BF7}"/>
                </a:ext>
              </a:extLst>
            </p:cNvPr>
            <p:cNvCxnSpPr/>
            <p:nvPr>
              <p:custDataLst>
                <p:tags r:id="rId57"/>
              </p:custDataLst>
            </p:nvPr>
          </p:nvCxnSpPr>
          <p:spPr>
            <a:xfrm>
              <a:off x="7493000" y="762000"/>
              <a:ext cx="0" cy="266700"/>
            </a:xfrm>
            <a:prstGeom prst="line">
              <a:avLst/>
            </a:prstGeom>
            <a:ln w="12700" cap="flat" cmpd="sng" algn="ctr">
              <a:solidFill>
                <a:srgbClr val="852324">
                  <a:alpha val="100000"/>
                </a:srgbClr>
              </a:solidFill>
              <a:prstDash val="solid"/>
              <a:headEnd type="none" w="med" len="med"/>
              <a:tailEnd type="none" w="med" len="med"/>
            </a:ln>
          </p:spPr>
        </p:cxnSp>
        <p:cxnSp>
          <p:nvCxnSpPr>
            <p:cNvPr id="168" name="OTLSHAPE_M_329cbfd8829b44aabcadf189cba52ca4_Connector2">
              <a:extLst>
                <a:ext uri="{FF2B5EF4-FFF2-40B4-BE49-F238E27FC236}">
                  <a16:creationId xmlns:a16="http://schemas.microsoft.com/office/drawing/2014/main" id="{4AAE8FFE-FC5B-6C4E-8382-B31680782027}"/>
                </a:ext>
              </a:extLst>
            </p:cNvPr>
            <p:cNvCxnSpPr>
              <a:cxnSpLocks/>
            </p:cNvCxnSpPr>
            <p:nvPr>
              <p:custDataLst>
                <p:tags r:id="rId58"/>
              </p:custDataLst>
            </p:nvPr>
          </p:nvCxnSpPr>
          <p:spPr>
            <a:xfrm>
              <a:off x="7493000" y="1193800"/>
              <a:ext cx="0" cy="812800"/>
            </a:xfrm>
            <a:prstGeom prst="line">
              <a:avLst/>
            </a:prstGeom>
            <a:ln w="12700" cap="flat" cmpd="sng" algn="ctr">
              <a:solidFill>
                <a:srgbClr val="852324">
                  <a:alpha val="100000"/>
                </a:srgbClr>
              </a:solidFill>
              <a:prstDash val="solid"/>
              <a:headEnd type="none" w="med" len="med"/>
              <a:tailEnd type="none" w="med" len="med"/>
            </a:ln>
          </p:spPr>
        </p:cxnSp>
        <p:cxnSp>
          <p:nvCxnSpPr>
            <p:cNvPr id="169" name="OTLSHAPE_M_329cbfd8829b44aabcadf189cba52ca4_Connector3">
              <a:extLst>
                <a:ext uri="{FF2B5EF4-FFF2-40B4-BE49-F238E27FC236}">
                  <a16:creationId xmlns:a16="http://schemas.microsoft.com/office/drawing/2014/main" id="{1103BABE-A22B-D743-B8C8-3D0F987726F6}"/>
                </a:ext>
              </a:extLst>
            </p:cNvPr>
            <p:cNvCxnSpPr/>
            <p:nvPr>
              <p:custDataLst>
                <p:tags r:id="rId59"/>
              </p:custDataLst>
            </p:nvPr>
          </p:nvCxnSpPr>
          <p:spPr>
            <a:xfrm>
              <a:off x="7493000" y="1981200"/>
              <a:ext cx="0" cy="292100"/>
            </a:xfrm>
            <a:prstGeom prst="line">
              <a:avLst/>
            </a:prstGeom>
            <a:ln w="12700" cap="flat" cmpd="sng" algn="ctr">
              <a:solidFill>
                <a:srgbClr val="852324">
                  <a:alpha val="100000"/>
                </a:srgbClr>
              </a:solidFill>
              <a:prstDash val="solid"/>
              <a:headEnd type="none" w="med" len="med"/>
              <a:tailEnd type="none" w="med" len="med"/>
            </a:ln>
          </p:spPr>
        </p:cxnSp>
        <p:cxnSp>
          <p:nvCxnSpPr>
            <p:cNvPr id="170" name="OTLSHAPE_M_5d75332bd15c4fa2acf7383ab967e572_Connector1">
              <a:extLst>
                <a:ext uri="{FF2B5EF4-FFF2-40B4-BE49-F238E27FC236}">
                  <a16:creationId xmlns:a16="http://schemas.microsoft.com/office/drawing/2014/main" id="{5F90A580-BC4E-2E49-9FE5-003EA1F99811}"/>
                </a:ext>
              </a:extLst>
            </p:cNvPr>
            <p:cNvCxnSpPr>
              <a:cxnSpLocks/>
            </p:cNvCxnSpPr>
            <p:nvPr>
              <p:custDataLst>
                <p:tags r:id="rId60"/>
              </p:custDataLst>
            </p:nvPr>
          </p:nvCxnSpPr>
          <p:spPr>
            <a:xfrm>
              <a:off x="7696200" y="1397000"/>
              <a:ext cx="0" cy="596900"/>
            </a:xfrm>
            <a:prstGeom prst="line">
              <a:avLst/>
            </a:prstGeom>
            <a:ln w="12700" cap="flat" cmpd="sng" algn="ctr">
              <a:solidFill>
                <a:srgbClr val="00B050">
                  <a:alpha val="100000"/>
                </a:srgbClr>
              </a:solidFill>
              <a:prstDash val="solid"/>
              <a:headEnd type="none" w="med" len="med"/>
              <a:tailEnd type="none" w="med" len="med"/>
            </a:ln>
          </p:spPr>
        </p:cxnSp>
        <p:cxnSp>
          <p:nvCxnSpPr>
            <p:cNvPr id="171" name="OTLSHAPE_M_5d75332bd15c4fa2acf7383ab967e572_Connector2">
              <a:extLst>
                <a:ext uri="{FF2B5EF4-FFF2-40B4-BE49-F238E27FC236}">
                  <a16:creationId xmlns:a16="http://schemas.microsoft.com/office/drawing/2014/main" id="{F8A0DA89-01A6-034E-AEA6-CC62161B0F53}"/>
                </a:ext>
              </a:extLst>
            </p:cNvPr>
            <p:cNvCxnSpPr/>
            <p:nvPr>
              <p:custDataLst>
                <p:tags r:id="rId61"/>
              </p:custDataLst>
            </p:nvPr>
          </p:nvCxnSpPr>
          <p:spPr>
            <a:xfrm>
              <a:off x="7696200" y="1981200"/>
              <a:ext cx="0" cy="355600"/>
            </a:xfrm>
            <a:prstGeom prst="line">
              <a:avLst/>
            </a:prstGeom>
            <a:ln w="12700" cap="flat" cmpd="sng" algn="ctr">
              <a:solidFill>
                <a:srgbClr val="00B050">
                  <a:alpha val="100000"/>
                </a:srgbClr>
              </a:solidFill>
              <a:prstDash val="solid"/>
              <a:headEnd type="none" w="med" len="med"/>
              <a:tailEnd type="none" w="med" len="med"/>
            </a:ln>
          </p:spPr>
        </p:cxnSp>
        <p:cxnSp>
          <p:nvCxnSpPr>
            <p:cNvPr id="172" name="OTLSHAPE_M_40680a8826514d27861edefdbc7e8ff1_Connector1">
              <a:extLst>
                <a:ext uri="{FF2B5EF4-FFF2-40B4-BE49-F238E27FC236}">
                  <a16:creationId xmlns:a16="http://schemas.microsoft.com/office/drawing/2014/main" id="{39FE6FA5-9D86-8041-82D2-EF861A3460A1}"/>
                </a:ext>
              </a:extLst>
            </p:cNvPr>
            <p:cNvCxnSpPr>
              <a:cxnSpLocks/>
            </p:cNvCxnSpPr>
            <p:nvPr>
              <p:custDataLst>
                <p:tags r:id="rId62"/>
              </p:custDataLst>
            </p:nvPr>
          </p:nvCxnSpPr>
          <p:spPr>
            <a:xfrm>
              <a:off x="8178800" y="1765300"/>
              <a:ext cx="0" cy="241300"/>
            </a:xfrm>
            <a:prstGeom prst="line">
              <a:avLst/>
            </a:prstGeom>
            <a:ln w="12700" cap="flat" cmpd="sng" algn="ctr">
              <a:solidFill>
                <a:srgbClr val="852324">
                  <a:alpha val="100000"/>
                </a:srgbClr>
              </a:solidFill>
              <a:prstDash val="solid"/>
              <a:headEnd type="none" w="med" len="med"/>
              <a:tailEnd type="none" w="med" len="med"/>
            </a:ln>
          </p:spPr>
        </p:cxnSp>
        <p:cxnSp>
          <p:nvCxnSpPr>
            <p:cNvPr id="173" name="OTLSHAPE_M_40680a8826514d27861edefdbc7e8ff1_Connector2">
              <a:extLst>
                <a:ext uri="{FF2B5EF4-FFF2-40B4-BE49-F238E27FC236}">
                  <a16:creationId xmlns:a16="http://schemas.microsoft.com/office/drawing/2014/main" id="{8FA44403-7601-C94B-85EE-607540C9FE99}"/>
                </a:ext>
              </a:extLst>
            </p:cNvPr>
            <p:cNvCxnSpPr/>
            <p:nvPr>
              <p:custDataLst>
                <p:tags r:id="rId63"/>
              </p:custDataLst>
            </p:nvPr>
          </p:nvCxnSpPr>
          <p:spPr>
            <a:xfrm>
              <a:off x="8178800" y="1981200"/>
              <a:ext cx="0" cy="355600"/>
            </a:xfrm>
            <a:prstGeom prst="line">
              <a:avLst/>
            </a:prstGeom>
            <a:ln w="12700" cap="flat" cmpd="sng" algn="ctr">
              <a:solidFill>
                <a:srgbClr val="852324">
                  <a:alpha val="100000"/>
                </a:srgbClr>
              </a:solidFill>
              <a:prstDash val="solid"/>
              <a:headEnd type="none" w="med" len="med"/>
              <a:tailEnd type="none" w="med" len="med"/>
            </a:ln>
          </p:spPr>
        </p:cxnSp>
        <p:cxnSp>
          <p:nvCxnSpPr>
            <p:cNvPr id="174" name="OTLSHAPE_T_b5c105ba689b4012a0d9569439bfdf00_HorizontalConnector1">
              <a:extLst>
                <a:ext uri="{FF2B5EF4-FFF2-40B4-BE49-F238E27FC236}">
                  <a16:creationId xmlns:a16="http://schemas.microsoft.com/office/drawing/2014/main" id="{322E3233-5930-F440-9947-F1B92282BF7A}"/>
                </a:ext>
              </a:extLst>
            </p:cNvPr>
            <p:cNvCxnSpPr/>
            <p:nvPr>
              <p:custDataLst>
                <p:tags r:id="rId64"/>
              </p:custDataLst>
            </p:nvPr>
          </p:nvCxnSpPr>
          <p:spPr>
            <a:xfrm>
              <a:off x="1714500" y="3022600"/>
              <a:ext cx="673100" cy="0"/>
            </a:xfrm>
            <a:prstGeom prst="line">
              <a:avLst/>
            </a:prstGeom>
            <a:ln w="12700" cap="flat" cmpd="sng" algn="ctr">
              <a:solidFill>
                <a:srgbClr val="D9D9D9">
                  <a:alpha val="100000"/>
                </a:srgbClr>
              </a:solidFill>
              <a:prstDash val="solid"/>
              <a:headEnd type="none" w="med" len="med"/>
              <a:tailEnd type="none" w="med" len="med"/>
            </a:ln>
          </p:spPr>
        </p:cxnSp>
        <p:cxnSp>
          <p:nvCxnSpPr>
            <p:cNvPr id="175" name="OTLSHAPE_T_525a91e12c43425aad591fbc2bc02cf4_HorizontalConnector1">
              <a:extLst>
                <a:ext uri="{FF2B5EF4-FFF2-40B4-BE49-F238E27FC236}">
                  <a16:creationId xmlns:a16="http://schemas.microsoft.com/office/drawing/2014/main" id="{52BD5EDD-1067-0B4C-A5D4-6A5FBB66FAFE}"/>
                </a:ext>
              </a:extLst>
            </p:cNvPr>
            <p:cNvCxnSpPr/>
            <p:nvPr>
              <p:custDataLst>
                <p:tags r:id="rId65"/>
              </p:custDataLst>
            </p:nvPr>
          </p:nvCxnSpPr>
          <p:spPr>
            <a:xfrm>
              <a:off x="2692400" y="3352800"/>
              <a:ext cx="3505200" cy="0"/>
            </a:xfrm>
            <a:prstGeom prst="line">
              <a:avLst/>
            </a:prstGeom>
            <a:ln w="12700" cap="flat" cmpd="sng" algn="ctr">
              <a:solidFill>
                <a:srgbClr val="D9D9D9">
                  <a:alpha val="100000"/>
                </a:srgbClr>
              </a:solidFill>
              <a:prstDash val="solid"/>
              <a:headEnd type="none" w="med" len="med"/>
              <a:tailEnd type="none" w="med" len="med"/>
            </a:ln>
          </p:spPr>
        </p:cxnSp>
        <p:cxnSp>
          <p:nvCxnSpPr>
            <p:cNvPr id="176" name="OTLSHAPE_T_a1eee63e43a347638f36734fcb774b05_HorizontalConnector1">
              <a:extLst>
                <a:ext uri="{FF2B5EF4-FFF2-40B4-BE49-F238E27FC236}">
                  <a16:creationId xmlns:a16="http://schemas.microsoft.com/office/drawing/2014/main" id="{9511F12F-AD59-1C49-BCC2-926354693AAB}"/>
                </a:ext>
              </a:extLst>
            </p:cNvPr>
            <p:cNvCxnSpPr/>
            <p:nvPr>
              <p:custDataLst>
                <p:tags r:id="rId66"/>
              </p:custDataLst>
            </p:nvPr>
          </p:nvCxnSpPr>
          <p:spPr>
            <a:xfrm>
              <a:off x="2082800" y="3619500"/>
              <a:ext cx="5067300" cy="0"/>
            </a:xfrm>
            <a:prstGeom prst="line">
              <a:avLst/>
            </a:prstGeom>
            <a:ln w="12700" cap="flat" cmpd="sng" algn="ctr">
              <a:solidFill>
                <a:srgbClr val="D9D9D9">
                  <a:alpha val="100000"/>
                </a:srgbClr>
              </a:solidFill>
              <a:prstDash val="solid"/>
              <a:headEnd type="none" w="med" len="med"/>
              <a:tailEnd type="none" w="med" len="med"/>
            </a:ln>
          </p:spPr>
        </p:cxnSp>
        <p:cxnSp>
          <p:nvCxnSpPr>
            <p:cNvPr id="177" name="OTLSHAPE_T_d166a5cae53e402da5a57c54439ddf7e_HorizontalConnector1">
              <a:extLst>
                <a:ext uri="{FF2B5EF4-FFF2-40B4-BE49-F238E27FC236}">
                  <a16:creationId xmlns:a16="http://schemas.microsoft.com/office/drawing/2014/main" id="{6D113118-A5A7-7F46-B172-123C4C357161}"/>
                </a:ext>
              </a:extLst>
            </p:cNvPr>
            <p:cNvCxnSpPr/>
            <p:nvPr>
              <p:custDataLst>
                <p:tags r:id="rId67"/>
              </p:custDataLst>
            </p:nvPr>
          </p:nvCxnSpPr>
          <p:spPr>
            <a:xfrm>
              <a:off x="977900" y="3886200"/>
              <a:ext cx="6642100" cy="0"/>
            </a:xfrm>
            <a:prstGeom prst="line">
              <a:avLst/>
            </a:prstGeom>
            <a:ln w="12700" cap="flat" cmpd="sng" algn="ctr">
              <a:solidFill>
                <a:srgbClr val="D9D9D9">
                  <a:alpha val="100000"/>
                </a:srgbClr>
              </a:solidFill>
              <a:prstDash val="solid"/>
              <a:headEnd type="none" w="med" len="med"/>
              <a:tailEnd type="none" w="med" len="med"/>
            </a:ln>
          </p:spPr>
        </p:cxnSp>
        <p:cxnSp>
          <p:nvCxnSpPr>
            <p:cNvPr id="178" name="OTLSHAPE_T_b5c105ba689b4012a0d9569439bfdf00_LeftVerticalConnector1">
              <a:extLst>
                <a:ext uri="{FF2B5EF4-FFF2-40B4-BE49-F238E27FC236}">
                  <a16:creationId xmlns:a16="http://schemas.microsoft.com/office/drawing/2014/main" id="{EABDDF7A-43B3-8341-AD9E-EB0FD1F967DC}"/>
                </a:ext>
              </a:extLst>
            </p:cNvPr>
            <p:cNvCxnSpPr/>
            <p:nvPr>
              <p:custDataLst>
                <p:tags r:id="rId68"/>
              </p:custDataLst>
            </p:nvPr>
          </p:nvCxnSpPr>
          <p:spPr>
            <a:xfrm>
              <a:off x="2387600" y="2717800"/>
              <a:ext cx="0" cy="304800"/>
            </a:xfrm>
            <a:prstGeom prst="line">
              <a:avLst/>
            </a:prstGeom>
            <a:ln w="12700" cap="flat" cmpd="sng" algn="ctr">
              <a:solidFill>
                <a:srgbClr val="D9D9D9">
                  <a:alpha val="100000"/>
                </a:srgbClr>
              </a:solidFill>
              <a:prstDash val="solid"/>
              <a:headEnd type="none" w="med" len="med"/>
              <a:tailEnd type="none" w="med" len="med"/>
            </a:ln>
          </p:spPr>
        </p:cxnSp>
        <p:cxnSp>
          <p:nvCxnSpPr>
            <p:cNvPr id="179" name="OTLSHAPE_T_b5c105ba689b4012a0d9569439bfdf00_RightVerticalConnector1">
              <a:extLst>
                <a:ext uri="{FF2B5EF4-FFF2-40B4-BE49-F238E27FC236}">
                  <a16:creationId xmlns:a16="http://schemas.microsoft.com/office/drawing/2014/main" id="{6EC1C90F-FEBC-5D48-A040-EA8988EFAD92}"/>
                </a:ext>
              </a:extLst>
            </p:cNvPr>
            <p:cNvCxnSpPr/>
            <p:nvPr>
              <p:custDataLst>
                <p:tags r:id="rId69"/>
              </p:custDataLst>
            </p:nvPr>
          </p:nvCxnSpPr>
          <p:spPr>
            <a:xfrm>
              <a:off x="3886200" y="2717800"/>
              <a:ext cx="0" cy="304800"/>
            </a:xfrm>
            <a:prstGeom prst="line">
              <a:avLst/>
            </a:prstGeom>
            <a:ln w="12700" cap="flat" cmpd="sng" algn="ctr">
              <a:solidFill>
                <a:srgbClr val="D9D9D9">
                  <a:alpha val="100000"/>
                </a:srgbClr>
              </a:solidFill>
              <a:prstDash val="solid"/>
              <a:headEnd type="none" w="med" len="med"/>
              <a:tailEnd type="none" w="med" len="med"/>
            </a:ln>
          </p:spPr>
        </p:cxnSp>
        <p:cxnSp>
          <p:nvCxnSpPr>
            <p:cNvPr id="180" name="OTLSHAPE_T_525a91e12c43425aad591fbc2bc02cf4_LeftVerticalConnector1">
              <a:extLst>
                <a:ext uri="{FF2B5EF4-FFF2-40B4-BE49-F238E27FC236}">
                  <a16:creationId xmlns:a16="http://schemas.microsoft.com/office/drawing/2014/main" id="{D6CF0484-6E79-D546-B31C-6627D149716D}"/>
                </a:ext>
              </a:extLst>
            </p:cNvPr>
            <p:cNvCxnSpPr/>
            <p:nvPr>
              <p:custDataLst>
                <p:tags r:id="rId70"/>
              </p:custDataLst>
            </p:nvPr>
          </p:nvCxnSpPr>
          <p:spPr>
            <a:xfrm>
              <a:off x="6197600" y="2717800"/>
              <a:ext cx="0" cy="635000"/>
            </a:xfrm>
            <a:prstGeom prst="line">
              <a:avLst/>
            </a:prstGeom>
            <a:ln w="12700" cap="flat" cmpd="sng" algn="ctr">
              <a:solidFill>
                <a:srgbClr val="D9D9D9">
                  <a:alpha val="100000"/>
                </a:srgbClr>
              </a:solidFill>
              <a:prstDash val="solid"/>
              <a:headEnd type="none" w="med" len="med"/>
              <a:tailEnd type="none" w="med" len="med"/>
            </a:ln>
          </p:spPr>
        </p:cxnSp>
        <p:cxnSp>
          <p:nvCxnSpPr>
            <p:cNvPr id="181" name="OTLSHAPE_T_525a91e12c43425aad591fbc2bc02cf4_RightVerticalConnector1">
              <a:extLst>
                <a:ext uri="{FF2B5EF4-FFF2-40B4-BE49-F238E27FC236}">
                  <a16:creationId xmlns:a16="http://schemas.microsoft.com/office/drawing/2014/main" id="{3DECAB9E-86AE-FF43-96A4-44BCCD345998}"/>
                </a:ext>
              </a:extLst>
            </p:cNvPr>
            <p:cNvCxnSpPr/>
            <p:nvPr>
              <p:custDataLst>
                <p:tags r:id="rId71"/>
              </p:custDataLst>
            </p:nvPr>
          </p:nvCxnSpPr>
          <p:spPr>
            <a:xfrm>
              <a:off x="7010400" y="2717800"/>
              <a:ext cx="0" cy="635000"/>
            </a:xfrm>
            <a:prstGeom prst="line">
              <a:avLst/>
            </a:prstGeom>
            <a:ln w="12700" cap="flat" cmpd="sng" algn="ctr">
              <a:solidFill>
                <a:srgbClr val="D9D9D9">
                  <a:alpha val="100000"/>
                </a:srgbClr>
              </a:solidFill>
              <a:prstDash val="solid"/>
              <a:headEnd type="none" w="med" len="med"/>
              <a:tailEnd type="none" w="med" len="med"/>
            </a:ln>
          </p:spPr>
        </p:cxnSp>
        <p:cxnSp>
          <p:nvCxnSpPr>
            <p:cNvPr id="182" name="OTLSHAPE_T_a1eee63e43a347638f36734fcb774b05_LeftVerticalConnector1">
              <a:extLst>
                <a:ext uri="{FF2B5EF4-FFF2-40B4-BE49-F238E27FC236}">
                  <a16:creationId xmlns:a16="http://schemas.microsoft.com/office/drawing/2014/main" id="{14FD8346-FF71-FA48-B124-B856F5ED24C6}"/>
                </a:ext>
              </a:extLst>
            </p:cNvPr>
            <p:cNvCxnSpPr/>
            <p:nvPr>
              <p:custDataLst>
                <p:tags r:id="rId72"/>
              </p:custDataLst>
            </p:nvPr>
          </p:nvCxnSpPr>
          <p:spPr>
            <a:xfrm>
              <a:off x="7150100" y="2717800"/>
              <a:ext cx="0" cy="558800"/>
            </a:xfrm>
            <a:prstGeom prst="line">
              <a:avLst/>
            </a:prstGeom>
            <a:ln w="12700" cap="flat" cmpd="sng" algn="ctr">
              <a:solidFill>
                <a:srgbClr val="D9D9D9">
                  <a:alpha val="100000"/>
                </a:srgbClr>
              </a:solidFill>
              <a:prstDash val="solid"/>
              <a:headEnd type="none" w="med" len="med"/>
              <a:tailEnd type="none" w="med" len="med"/>
            </a:ln>
          </p:spPr>
        </p:cxnSp>
        <p:cxnSp>
          <p:nvCxnSpPr>
            <p:cNvPr id="183" name="OTLSHAPE_T_a1eee63e43a347638f36734fcb774b05_LeftVerticalConnector2">
              <a:extLst>
                <a:ext uri="{FF2B5EF4-FFF2-40B4-BE49-F238E27FC236}">
                  <a16:creationId xmlns:a16="http://schemas.microsoft.com/office/drawing/2014/main" id="{113215C5-A6BB-8142-8731-F874C4F51552}"/>
                </a:ext>
              </a:extLst>
            </p:cNvPr>
            <p:cNvCxnSpPr/>
            <p:nvPr>
              <p:custDataLst>
                <p:tags r:id="rId73"/>
              </p:custDataLst>
            </p:nvPr>
          </p:nvCxnSpPr>
          <p:spPr>
            <a:xfrm>
              <a:off x="7150100" y="3416300"/>
              <a:ext cx="0" cy="190500"/>
            </a:xfrm>
            <a:prstGeom prst="line">
              <a:avLst/>
            </a:prstGeom>
            <a:ln w="12700" cap="flat" cmpd="sng" algn="ctr">
              <a:solidFill>
                <a:srgbClr val="D9D9D9">
                  <a:alpha val="100000"/>
                </a:srgbClr>
              </a:solidFill>
              <a:prstDash val="solid"/>
              <a:headEnd type="none" w="med" len="med"/>
              <a:tailEnd type="none" w="med" len="med"/>
            </a:ln>
          </p:spPr>
        </p:cxnSp>
        <p:cxnSp>
          <p:nvCxnSpPr>
            <p:cNvPr id="184" name="OTLSHAPE_T_a1eee63e43a347638f36734fcb774b05_RightVerticalConnector1">
              <a:extLst>
                <a:ext uri="{FF2B5EF4-FFF2-40B4-BE49-F238E27FC236}">
                  <a16:creationId xmlns:a16="http://schemas.microsoft.com/office/drawing/2014/main" id="{A6B8C743-047A-6C41-8846-21B5D38A80CD}"/>
                </a:ext>
              </a:extLst>
            </p:cNvPr>
            <p:cNvCxnSpPr/>
            <p:nvPr>
              <p:custDataLst>
                <p:tags r:id="rId74"/>
              </p:custDataLst>
            </p:nvPr>
          </p:nvCxnSpPr>
          <p:spPr>
            <a:xfrm>
              <a:off x="7493000" y="2717800"/>
              <a:ext cx="0" cy="558800"/>
            </a:xfrm>
            <a:prstGeom prst="line">
              <a:avLst/>
            </a:prstGeom>
            <a:ln w="12700" cap="flat" cmpd="sng" algn="ctr">
              <a:solidFill>
                <a:srgbClr val="D9D9D9">
                  <a:alpha val="100000"/>
                </a:srgbClr>
              </a:solidFill>
              <a:prstDash val="solid"/>
              <a:headEnd type="none" w="med" len="med"/>
              <a:tailEnd type="none" w="med" len="med"/>
            </a:ln>
          </p:spPr>
        </p:cxnSp>
        <p:cxnSp>
          <p:nvCxnSpPr>
            <p:cNvPr id="185" name="OTLSHAPE_T_a1eee63e43a347638f36734fcb774b05_RightVerticalConnector2">
              <a:extLst>
                <a:ext uri="{FF2B5EF4-FFF2-40B4-BE49-F238E27FC236}">
                  <a16:creationId xmlns:a16="http://schemas.microsoft.com/office/drawing/2014/main" id="{F6389412-07DD-7B4D-A180-8787FA5B7787}"/>
                </a:ext>
              </a:extLst>
            </p:cNvPr>
            <p:cNvCxnSpPr/>
            <p:nvPr>
              <p:custDataLst>
                <p:tags r:id="rId75"/>
              </p:custDataLst>
            </p:nvPr>
          </p:nvCxnSpPr>
          <p:spPr>
            <a:xfrm>
              <a:off x="7493000" y="3416300"/>
              <a:ext cx="0" cy="190500"/>
            </a:xfrm>
            <a:prstGeom prst="line">
              <a:avLst/>
            </a:prstGeom>
            <a:ln w="12700" cap="flat" cmpd="sng" algn="ctr">
              <a:solidFill>
                <a:srgbClr val="D9D9D9">
                  <a:alpha val="100000"/>
                </a:srgbClr>
              </a:solidFill>
              <a:prstDash val="solid"/>
              <a:headEnd type="none" w="med" len="med"/>
              <a:tailEnd type="none" w="med" len="med"/>
            </a:ln>
          </p:spPr>
        </p:cxnSp>
        <p:cxnSp>
          <p:nvCxnSpPr>
            <p:cNvPr id="186" name="OTLSHAPE_T_d166a5cae53e402da5a57c54439ddf7e_LeftVerticalConnector1">
              <a:extLst>
                <a:ext uri="{FF2B5EF4-FFF2-40B4-BE49-F238E27FC236}">
                  <a16:creationId xmlns:a16="http://schemas.microsoft.com/office/drawing/2014/main" id="{8E73597A-3235-E843-9187-65D600B387AD}"/>
                </a:ext>
              </a:extLst>
            </p:cNvPr>
            <p:cNvCxnSpPr/>
            <p:nvPr>
              <p:custDataLst>
                <p:tags r:id="rId76"/>
              </p:custDataLst>
            </p:nvPr>
          </p:nvCxnSpPr>
          <p:spPr>
            <a:xfrm>
              <a:off x="7632700" y="2717800"/>
              <a:ext cx="0" cy="558800"/>
            </a:xfrm>
            <a:prstGeom prst="line">
              <a:avLst/>
            </a:prstGeom>
            <a:ln w="12700" cap="flat" cmpd="sng" algn="ctr">
              <a:solidFill>
                <a:srgbClr val="D9D9D9">
                  <a:alpha val="100000"/>
                </a:srgbClr>
              </a:solidFill>
              <a:prstDash val="solid"/>
              <a:headEnd type="none" w="med" len="med"/>
              <a:tailEnd type="none" w="med" len="med"/>
            </a:ln>
          </p:spPr>
        </p:cxnSp>
        <p:cxnSp>
          <p:nvCxnSpPr>
            <p:cNvPr id="187" name="OTLSHAPE_T_d166a5cae53e402da5a57c54439ddf7e_LeftVerticalConnector2">
              <a:extLst>
                <a:ext uri="{FF2B5EF4-FFF2-40B4-BE49-F238E27FC236}">
                  <a16:creationId xmlns:a16="http://schemas.microsoft.com/office/drawing/2014/main" id="{63B584FC-4047-CC41-ADB0-17285644395C}"/>
                </a:ext>
              </a:extLst>
            </p:cNvPr>
            <p:cNvCxnSpPr/>
            <p:nvPr>
              <p:custDataLst>
                <p:tags r:id="rId77"/>
              </p:custDataLst>
            </p:nvPr>
          </p:nvCxnSpPr>
          <p:spPr>
            <a:xfrm>
              <a:off x="7632700" y="3416300"/>
              <a:ext cx="0" cy="127000"/>
            </a:xfrm>
            <a:prstGeom prst="line">
              <a:avLst/>
            </a:prstGeom>
            <a:ln w="12700" cap="flat" cmpd="sng" algn="ctr">
              <a:solidFill>
                <a:srgbClr val="D9D9D9">
                  <a:alpha val="100000"/>
                </a:srgbClr>
              </a:solidFill>
              <a:prstDash val="solid"/>
              <a:headEnd type="none" w="med" len="med"/>
              <a:tailEnd type="none" w="med" len="med"/>
            </a:ln>
          </p:spPr>
        </p:cxnSp>
        <p:cxnSp>
          <p:nvCxnSpPr>
            <p:cNvPr id="188" name="OTLSHAPE_T_d166a5cae53e402da5a57c54439ddf7e_LeftVerticalConnector3">
              <a:extLst>
                <a:ext uri="{FF2B5EF4-FFF2-40B4-BE49-F238E27FC236}">
                  <a16:creationId xmlns:a16="http://schemas.microsoft.com/office/drawing/2014/main" id="{95378394-0820-4E41-B7D9-CEFABD8D5308}"/>
                </a:ext>
              </a:extLst>
            </p:cNvPr>
            <p:cNvCxnSpPr/>
            <p:nvPr>
              <p:custDataLst>
                <p:tags r:id="rId78"/>
              </p:custDataLst>
            </p:nvPr>
          </p:nvCxnSpPr>
          <p:spPr>
            <a:xfrm>
              <a:off x="7632700" y="3683000"/>
              <a:ext cx="0" cy="190500"/>
            </a:xfrm>
            <a:prstGeom prst="line">
              <a:avLst/>
            </a:prstGeom>
            <a:ln w="12700" cap="flat" cmpd="sng" algn="ctr">
              <a:solidFill>
                <a:srgbClr val="D9D9D9">
                  <a:alpha val="100000"/>
                </a:srgbClr>
              </a:solidFill>
              <a:prstDash val="solid"/>
              <a:headEnd type="none" w="med" len="med"/>
              <a:tailEnd type="none" w="med" len="med"/>
            </a:ln>
          </p:spPr>
        </p:cxnSp>
        <p:cxnSp>
          <p:nvCxnSpPr>
            <p:cNvPr id="189" name="OTLSHAPE_T_d166a5cae53e402da5a57c54439ddf7e_RightVerticalConnector1">
              <a:extLst>
                <a:ext uri="{FF2B5EF4-FFF2-40B4-BE49-F238E27FC236}">
                  <a16:creationId xmlns:a16="http://schemas.microsoft.com/office/drawing/2014/main" id="{28ED9C5E-8209-BE42-A3A1-8B3E5924A409}"/>
                </a:ext>
              </a:extLst>
            </p:cNvPr>
            <p:cNvCxnSpPr/>
            <p:nvPr>
              <p:custDataLst>
                <p:tags r:id="rId79"/>
              </p:custDataLst>
            </p:nvPr>
          </p:nvCxnSpPr>
          <p:spPr>
            <a:xfrm>
              <a:off x="7962900" y="2717800"/>
              <a:ext cx="0" cy="558800"/>
            </a:xfrm>
            <a:prstGeom prst="line">
              <a:avLst/>
            </a:prstGeom>
            <a:ln w="12700" cap="flat" cmpd="sng" algn="ctr">
              <a:solidFill>
                <a:srgbClr val="D9D9D9">
                  <a:alpha val="100000"/>
                </a:srgbClr>
              </a:solidFill>
              <a:prstDash val="solid"/>
              <a:headEnd type="none" w="med" len="med"/>
              <a:tailEnd type="none" w="med" len="med"/>
            </a:ln>
          </p:spPr>
        </p:cxnSp>
        <p:cxnSp>
          <p:nvCxnSpPr>
            <p:cNvPr id="190" name="OTLSHAPE_T_d166a5cae53e402da5a57c54439ddf7e_RightVerticalConnector2">
              <a:extLst>
                <a:ext uri="{FF2B5EF4-FFF2-40B4-BE49-F238E27FC236}">
                  <a16:creationId xmlns:a16="http://schemas.microsoft.com/office/drawing/2014/main" id="{E158BED4-DA7B-FD44-AC8F-83E67D31CE29}"/>
                </a:ext>
              </a:extLst>
            </p:cNvPr>
            <p:cNvCxnSpPr/>
            <p:nvPr>
              <p:custDataLst>
                <p:tags r:id="rId80"/>
              </p:custDataLst>
            </p:nvPr>
          </p:nvCxnSpPr>
          <p:spPr>
            <a:xfrm>
              <a:off x="7962900" y="3416300"/>
              <a:ext cx="0" cy="127000"/>
            </a:xfrm>
            <a:prstGeom prst="line">
              <a:avLst/>
            </a:prstGeom>
            <a:ln w="12700" cap="flat" cmpd="sng" algn="ctr">
              <a:solidFill>
                <a:srgbClr val="D9D9D9">
                  <a:alpha val="100000"/>
                </a:srgbClr>
              </a:solidFill>
              <a:prstDash val="solid"/>
              <a:headEnd type="none" w="med" len="med"/>
              <a:tailEnd type="none" w="med" len="med"/>
            </a:ln>
          </p:spPr>
        </p:cxnSp>
        <p:cxnSp>
          <p:nvCxnSpPr>
            <p:cNvPr id="191" name="OTLSHAPE_T_d166a5cae53e402da5a57c54439ddf7e_RightVerticalConnector3">
              <a:extLst>
                <a:ext uri="{FF2B5EF4-FFF2-40B4-BE49-F238E27FC236}">
                  <a16:creationId xmlns:a16="http://schemas.microsoft.com/office/drawing/2014/main" id="{1E4B22B0-E98D-A84C-AF27-B0FEBD911C74}"/>
                </a:ext>
              </a:extLst>
            </p:cNvPr>
            <p:cNvCxnSpPr/>
            <p:nvPr>
              <p:custDataLst>
                <p:tags r:id="rId81"/>
              </p:custDataLst>
            </p:nvPr>
          </p:nvCxnSpPr>
          <p:spPr>
            <a:xfrm>
              <a:off x="7962900" y="3683000"/>
              <a:ext cx="0" cy="190500"/>
            </a:xfrm>
            <a:prstGeom prst="line">
              <a:avLst/>
            </a:prstGeom>
            <a:ln w="12700" cap="flat" cmpd="sng" algn="ctr">
              <a:solidFill>
                <a:srgbClr val="D9D9D9">
                  <a:alpha val="100000"/>
                </a:srgbClr>
              </a:solidFill>
              <a:prstDash val="solid"/>
              <a:headEnd type="none" w="med" len="med"/>
              <a:tailEnd type="none" w="med" len="med"/>
            </a:ln>
          </p:spPr>
        </p:cxnSp>
        <p:cxnSp>
          <p:nvCxnSpPr>
            <p:cNvPr id="192" name="OTLSHAPE_T_28b19ce97acd481785078bf0a70e8935_LeftVerticalConnector1">
              <a:extLst>
                <a:ext uri="{FF2B5EF4-FFF2-40B4-BE49-F238E27FC236}">
                  <a16:creationId xmlns:a16="http://schemas.microsoft.com/office/drawing/2014/main" id="{F3072FFA-9F18-D740-A106-21BE4641DAFB}"/>
                </a:ext>
              </a:extLst>
            </p:cNvPr>
            <p:cNvCxnSpPr/>
            <p:nvPr>
              <p:custDataLst>
                <p:tags r:id="rId82"/>
              </p:custDataLst>
            </p:nvPr>
          </p:nvCxnSpPr>
          <p:spPr>
            <a:xfrm>
              <a:off x="8648700" y="2717800"/>
              <a:ext cx="0" cy="825500"/>
            </a:xfrm>
            <a:prstGeom prst="line">
              <a:avLst/>
            </a:prstGeom>
            <a:ln w="12700" cap="flat" cmpd="sng" algn="ctr">
              <a:solidFill>
                <a:srgbClr val="D9D9D9">
                  <a:alpha val="100000"/>
                </a:srgbClr>
              </a:solidFill>
              <a:prstDash val="solid"/>
              <a:headEnd type="none" w="med" len="med"/>
              <a:tailEnd type="none" w="med" len="med"/>
            </a:ln>
          </p:spPr>
        </p:cxnSp>
        <p:cxnSp>
          <p:nvCxnSpPr>
            <p:cNvPr id="193" name="OTLSHAPE_T_28b19ce97acd481785078bf0a70e8935_LeftVerticalConnector2">
              <a:extLst>
                <a:ext uri="{FF2B5EF4-FFF2-40B4-BE49-F238E27FC236}">
                  <a16:creationId xmlns:a16="http://schemas.microsoft.com/office/drawing/2014/main" id="{9EB4B16C-5EFC-D14A-A983-605577D1020A}"/>
                </a:ext>
              </a:extLst>
            </p:cNvPr>
            <p:cNvCxnSpPr/>
            <p:nvPr>
              <p:custDataLst>
                <p:tags r:id="rId83"/>
              </p:custDataLst>
            </p:nvPr>
          </p:nvCxnSpPr>
          <p:spPr>
            <a:xfrm>
              <a:off x="8648700" y="3683000"/>
              <a:ext cx="0" cy="127000"/>
            </a:xfrm>
            <a:prstGeom prst="line">
              <a:avLst/>
            </a:prstGeom>
            <a:ln w="12700" cap="flat" cmpd="sng" algn="ctr">
              <a:solidFill>
                <a:srgbClr val="D9D9D9">
                  <a:alpha val="100000"/>
                </a:srgbClr>
              </a:solidFill>
              <a:prstDash val="solid"/>
              <a:headEnd type="none" w="med" len="med"/>
              <a:tailEnd type="none" w="med" len="med"/>
            </a:ln>
          </p:spPr>
        </p:cxnSp>
        <p:cxnSp>
          <p:nvCxnSpPr>
            <p:cNvPr id="194" name="OTLSHAPE_T_28b19ce97acd481785078bf0a70e8935_LeftVerticalConnector3">
              <a:extLst>
                <a:ext uri="{FF2B5EF4-FFF2-40B4-BE49-F238E27FC236}">
                  <a16:creationId xmlns:a16="http://schemas.microsoft.com/office/drawing/2014/main" id="{410B403B-4F63-ED49-B98C-2AC019F8F931}"/>
                </a:ext>
              </a:extLst>
            </p:cNvPr>
            <p:cNvCxnSpPr/>
            <p:nvPr>
              <p:custDataLst>
                <p:tags r:id="rId84"/>
              </p:custDataLst>
            </p:nvPr>
          </p:nvCxnSpPr>
          <p:spPr>
            <a:xfrm>
              <a:off x="8648700" y="3949700"/>
              <a:ext cx="0" cy="190500"/>
            </a:xfrm>
            <a:prstGeom prst="line">
              <a:avLst/>
            </a:prstGeom>
            <a:ln w="12700" cap="flat" cmpd="sng" algn="ctr">
              <a:solidFill>
                <a:srgbClr val="D9D9D9">
                  <a:alpha val="100000"/>
                </a:srgbClr>
              </a:solidFill>
              <a:prstDash val="solid"/>
              <a:headEnd type="none" w="med" len="med"/>
              <a:tailEnd type="none" w="med" len="med"/>
            </a:ln>
          </p:spPr>
        </p:cxnSp>
        <p:cxnSp>
          <p:nvCxnSpPr>
            <p:cNvPr id="195" name="OTLSHAPE_T_28b19ce97acd481785078bf0a70e8935_RightVerticalConnector1">
              <a:extLst>
                <a:ext uri="{FF2B5EF4-FFF2-40B4-BE49-F238E27FC236}">
                  <a16:creationId xmlns:a16="http://schemas.microsoft.com/office/drawing/2014/main" id="{609964CB-2D35-5642-9CC2-07F861F90EF4}"/>
                </a:ext>
              </a:extLst>
            </p:cNvPr>
            <p:cNvCxnSpPr/>
            <p:nvPr>
              <p:custDataLst>
                <p:tags r:id="rId85"/>
              </p:custDataLst>
            </p:nvPr>
          </p:nvCxnSpPr>
          <p:spPr>
            <a:xfrm>
              <a:off x="8851900" y="2717800"/>
              <a:ext cx="0" cy="825500"/>
            </a:xfrm>
            <a:prstGeom prst="line">
              <a:avLst/>
            </a:prstGeom>
            <a:ln w="12700" cap="flat" cmpd="sng" algn="ctr">
              <a:solidFill>
                <a:srgbClr val="D9D9D9">
                  <a:alpha val="100000"/>
                </a:srgbClr>
              </a:solidFill>
              <a:prstDash val="solid"/>
              <a:headEnd type="none" w="med" len="med"/>
              <a:tailEnd type="none" w="med" len="med"/>
            </a:ln>
          </p:spPr>
        </p:cxnSp>
        <p:cxnSp>
          <p:nvCxnSpPr>
            <p:cNvPr id="196" name="OTLSHAPE_T_28b19ce97acd481785078bf0a70e8935_RightVerticalConnector2">
              <a:extLst>
                <a:ext uri="{FF2B5EF4-FFF2-40B4-BE49-F238E27FC236}">
                  <a16:creationId xmlns:a16="http://schemas.microsoft.com/office/drawing/2014/main" id="{8BF57981-13E8-384A-9AED-BB8EAD064BE9}"/>
                </a:ext>
              </a:extLst>
            </p:cNvPr>
            <p:cNvCxnSpPr/>
            <p:nvPr>
              <p:custDataLst>
                <p:tags r:id="rId86"/>
              </p:custDataLst>
            </p:nvPr>
          </p:nvCxnSpPr>
          <p:spPr>
            <a:xfrm>
              <a:off x="8851900" y="3683000"/>
              <a:ext cx="0" cy="127000"/>
            </a:xfrm>
            <a:prstGeom prst="line">
              <a:avLst/>
            </a:prstGeom>
            <a:ln w="12700" cap="flat" cmpd="sng" algn="ctr">
              <a:solidFill>
                <a:srgbClr val="D9D9D9">
                  <a:alpha val="100000"/>
                </a:srgbClr>
              </a:solidFill>
              <a:prstDash val="solid"/>
              <a:headEnd type="none" w="med" len="med"/>
              <a:tailEnd type="none" w="med" len="med"/>
            </a:ln>
          </p:spPr>
        </p:cxnSp>
        <p:cxnSp>
          <p:nvCxnSpPr>
            <p:cNvPr id="197" name="OTLSHAPE_T_28b19ce97acd481785078bf0a70e8935_RightVerticalConnector3">
              <a:extLst>
                <a:ext uri="{FF2B5EF4-FFF2-40B4-BE49-F238E27FC236}">
                  <a16:creationId xmlns:a16="http://schemas.microsoft.com/office/drawing/2014/main" id="{673498C3-4A68-BD4C-AB4E-5F327A0341C6}"/>
                </a:ext>
              </a:extLst>
            </p:cNvPr>
            <p:cNvCxnSpPr/>
            <p:nvPr>
              <p:custDataLst>
                <p:tags r:id="rId87"/>
              </p:custDataLst>
            </p:nvPr>
          </p:nvCxnSpPr>
          <p:spPr>
            <a:xfrm>
              <a:off x="8851900" y="3949700"/>
              <a:ext cx="0" cy="190500"/>
            </a:xfrm>
            <a:prstGeom prst="line">
              <a:avLst/>
            </a:prstGeom>
            <a:ln w="12700" cap="flat" cmpd="sng" algn="ctr">
              <a:solidFill>
                <a:srgbClr val="D9D9D9">
                  <a:alpha val="100000"/>
                </a:srgbClr>
              </a:solidFill>
              <a:prstDash val="solid"/>
              <a:headEnd type="none" w="med" len="med"/>
              <a:tailEnd type="none" w="med" len="med"/>
            </a:ln>
          </p:spPr>
        </p:cxnSp>
        <p:cxnSp>
          <p:nvCxnSpPr>
            <p:cNvPr id="198" name="OTLSHAPE_T_24c17715feed4aedb4e8ac965e1b3e4d_LeftVerticalConnector1">
              <a:extLst>
                <a:ext uri="{FF2B5EF4-FFF2-40B4-BE49-F238E27FC236}">
                  <a16:creationId xmlns:a16="http://schemas.microsoft.com/office/drawing/2014/main" id="{4A141A1C-976C-2248-9044-3C8AAD7BE577}"/>
                </a:ext>
              </a:extLst>
            </p:cNvPr>
            <p:cNvCxnSpPr/>
            <p:nvPr>
              <p:custDataLst>
                <p:tags r:id="rId88"/>
              </p:custDataLst>
            </p:nvPr>
          </p:nvCxnSpPr>
          <p:spPr>
            <a:xfrm>
              <a:off x="9537700" y="2717800"/>
              <a:ext cx="0" cy="1358900"/>
            </a:xfrm>
            <a:prstGeom prst="line">
              <a:avLst/>
            </a:prstGeom>
            <a:ln w="12700" cap="flat" cmpd="sng" algn="ctr">
              <a:solidFill>
                <a:srgbClr val="D9D9D9">
                  <a:alpha val="100000"/>
                </a:srgbClr>
              </a:solidFill>
              <a:prstDash val="solid"/>
              <a:headEnd type="none" w="med" len="med"/>
              <a:tailEnd type="none" w="med" len="med"/>
            </a:ln>
          </p:spPr>
        </p:cxnSp>
        <p:cxnSp>
          <p:nvCxnSpPr>
            <p:cNvPr id="199" name="OTLSHAPE_T_24c17715feed4aedb4e8ac965e1b3e4d_LeftVerticalConnector2">
              <a:extLst>
                <a:ext uri="{FF2B5EF4-FFF2-40B4-BE49-F238E27FC236}">
                  <a16:creationId xmlns:a16="http://schemas.microsoft.com/office/drawing/2014/main" id="{B773E3A9-EE9D-814A-A2D0-D11CC89EEF5F}"/>
                </a:ext>
              </a:extLst>
            </p:cNvPr>
            <p:cNvCxnSpPr/>
            <p:nvPr>
              <p:custDataLst>
                <p:tags r:id="rId89"/>
              </p:custDataLst>
            </p:nvPr>
          </p:nvCxnSpPr>
          <p:spPr>
            <a:xfrm>
              <a:off x="9537700" y="4216400"/>
              <a:ext cx="0" cy="355600"/>
            </a:xfrm>
            <a:prstGeom prst="line">
              <a:avLst/>
            </a:prstGeom>
            <a:ln w="12700" cap="flat" cmpd="sng" algn="ctr">
              <a:solidFill>
                <a:srgbClr val="D9D9D9">
                  <a:alpha val="100000"/>
                </a:srgbClr>
              </a:solidFill>
              <a:prstDash val="solid"/>
              <a:headEnd type="none" w="med" len="med"/>
              <a:tailEnd type="none" w="med" len="med"/>
            </a:ln>
          </p:spPr>
        </p:cxnSp>
        <p:cxnSp>
          <p:nvCxnSpPr>
            <p:cNvPr id="200" name="OTLSHAPE_T_24c17715feed4aedb4e8ac965e1b3e4d_RightVerticalConnector1">
              <a:extLst>
                <a:ext uri="{FF2B5EF4-FFF2-40B4-BE49-F238E27FC236}">
                  <a16:creationId xmlns:a16="http://schemas.microsoft.com/office/drawing/2014/main" id="{2AD03D32-6F30-3D45-B17D-1EDFD5C40B95}"/>
                </a:ext>
              </a:extLst>
            </p:cNvPr>
            <p:cNvCxnSpPr/>
            <p:nvPr>
              <p:custDataLst>
                <p:tags r:id="rId90"/>
              </p:custDataLst>
            </p:nvPr>
          </p:nvCxnSpPr>
          <p:spPr>
            <a:xfrm>
              <a:off x="9804400" y="2717800"/>
              <a:ext cx="0" cy="1358900"/>
            </a:xfrm>
            <a:prstGeom prst="line">
              <a:avLst/>
            </a:prstGeom>
            <a:ln w="12700" cap="flat" cmpd="sng" algn="ctr">
              <a:solidFill>
                <a:srgbClr val="D9D9D9">
                  <a:alpha val="100000"/>
                </a:srgbClr>
              </a:solidFill>
              <a:prstDash val="solid"/>
              <a:headEnd type="none" w="med" len="med"/>
              <a:tailEnd type="none" w="med" len="med"/>
            </a:ln>
          </p:spPr>
        </p:cxnSp>
        <p:cxnSp>
          <p:nvCxnSpPr>
            <p:cNvPr id="201" name="OTLSHAPE_T_24c17715feed4aedb4e8ac965e1b3e4d_RightVerticalConnector2">
              <a:extLst>
                <a:ext uri="{FF2B5EF4-FFF2-40B4-BE49-F238E27FC236}">
                  <a16:creationId xmlns:a16="http://schemas.microsoft.com/office/drawing/2014/main" id="{751E58B7-7EE5-E44C-B0A2-54DDC054FC40}"/>
                </a:ext>
              </a:extLst>
            </p:cNvPr>
            <p:cNvCxnSpPr/>
            <p:nvPr>
              <p:custDataLst>
                <p:tags r:id="rId91"/>
              </p:custDataLst>
            </p:nvPr>
          </p:nvCxnSpPr>
          <p:spPr>
            <a:xfrm>
              <a:off x="9804400" y="4216400"/>
              <a:ext cx="0" cy="355600"/>
            </a:xfrm>
            <a:prstGeom prst="line">
              <a:avLst/>
            </a:prstGeom>
            <a:ln w="12700" cap="flat" cmpd="sng" algn="ctr">
              <a:solidFill>
                <a:srgbClr val="D9D9D9">
                  <a:alpha val="100000"/>
                </a:srgbClr>
              </a:solidFill>
              <a:prstDash val="solid"/>
              <a:headEnd type="none" w="med" len="med"/>
              <a:tailEnd type="none" w="med" len="med"/>
            </a:ln>
          </p:spPr>
        </p:cxnSp>
        <p:sp>
          <p:nvSpPr>
            <p:cNvPr id="202" name="OTLSHAPE_M_e4053ede82464d7993e07283a1c1b64f_Shape">
              <a:extLst>
                <a:ext uri="{FF2B5EF4-FFF2-40B4-BE49-F238E27FC236}">
                  <a16:creationId xmlns:a16="http://schemas.microsoft.com/office/drawing/2014/main" id="{7139D220-1BEE-534D-869A-E7EECFED49D9}"/>
                </a:ext>
              </a:extLst>
            </p:cNvPr>
            <p:cNvSpPr/>
            <p:nvPr>
              <p:custDataLst>
                <p:tags r:id="rId92"/>
              </p:custDataLst>
            </p:nvPr>
          </p:nvSpPr>
          <p:spPr>
            <a:xfrm>
              <a:off x="3771900" y="2146300"/>
              <a:ext cx="228600" cy="254000"/>
            </a:xfrm>
            <a:prstGeom prst="flowChartManualOperation">
              <a:avLst/>
            </a:prstGeom>
            <a:solidFill>
              <a:srgbClr val="852324">
                <a:alpha val="100000"/>
              </a:srgbClr>
            </a:solidFill>
          </p:spPr>
        </p:sp>
        <p:sp>
          <p:nvSpPr>
            <p:cNvPr id="203" name="OTLSHAPE_M_e4053ede82464d7993e07283a1c1b64f_Title">
              <a:extLst>
                <a:ext uri="{FF2B5EF4-FFF2-40B4-BE49-F238E27FC236}">
                  <a16:creationId xmlns:a16="http://schemas.microsoft.com/office/drawing/2014/main" id="{58E69397-8C64-CF40-8288-69CB704F77E8}"/>
                </a:ext>
                <a:ext uri="{B62A82DE-23FC-4D90-8187-83D70B039412}">
                  <a16:creationId xmlns="" xmlns:p14="http://schemas.microsoft.com/office/powerpoint/2010/main" xmlns:a16="http://schemas.microsoft.com/office/drawing/2014/main\" id="725511F3-4D40-4FBD-BB55-9D53057C102C"/>
                </a:ext>
              </a:extLst>
            </p:cNvPr>
            <p:cNvSpPr txBox="1"/>
            <p:nvPr>
              <p:custDataLst>
                <p:tags r:id="rId93"/>
              </p:custDataLst>
            </p:nvPr>
          </p:nvSpPr>
          <p:spPr>
            <a:xfrm>
              <a:off x="3213100" y="1054100"/>
              <a:ext cx="1346200" cy="165100"/>
            </a:xfrm>
            <a:prstGeom prst="rect">
              <a:avLst/>
            </a:prstGeom>
            <a:noFill/>
          </p:spPr>
          <p:txBody>
            <a:bodyPr vert="horz" wrap="square" lIns="0" tIns="0" rIns="0" bIns="0" rtlCol="0" anchor="ctr" anchorCtr="0">
              <a:spAutoFit/>
            </a:bodyPr>
            <a:lstStyle/>
            <a:p>
              <a:pPr algn="ctr"/>
              <a:r>
                <a:rPr lang="en-US" sz="1100" b="1" i="0" u="none">
                  <a:solidFill>
                    <a:srgbClr val="852324">
                      <a:alpha val="100000"/>
                    </a:srgbClr>
                  </a:solidFill>
                  <a:latin typeface="Arial" panose="02040604050505020304" pitchFamily="18" charset="0"/>
                </a:rPr>
                <a:t>Plenary Topics Due</a:t>
              </a:r>
            </a:p>
          </p:txBody>
        </p:sp>
        <p:sp>
          <p:nvSpPr>
            <p:cNvPr id="204" name="OTLSHAPE_M_e4053ede82464d7993e07283a1c1b64f_Date">
              <a:extLst>
                <a:ext uri="{FF2B5EF4-FFF2-40B4-BE49-F238E27FC236}">
                  <a16:creationId xmlns:a16="http://schemas.microsoft.com/office/drawing/2014/main" id="{453F06E6-4BCD-8247-A3E6-27C353A6361C}"/>
                </a:ext>
                <a:ext uri="{7375C5C2-E2E6-4FFC-A3F9-A262FA72805F}">
                  <a16:creationId xmlns="" xmlns:p14="http://schemas.microsoft.com/office/powerpoint/2010/main" xmlns:a16="http://schemas.microsoft.com/office/drawing/2014/main\" id="CEE3C0C6-EDD6-4B31-A159-32B33197D911"/>
                </a:ext>
              </a:extLst>
            </p:cNvPr>
            <p:cNvSpPr txBox="1"/>
            <p:nvPr>
              <p:custDataLst>
                <p:tags r:id="rId94"/>
              </p:custDataLst>
            </p:nvPr>
          </p:nvSpPr>
          <p:spPr>
            <a:xfrm>
              <a:off x="3632200" y="1231900"/>
              <a:ext cx="482600" cy="152400"/>
            </a:xfrm>
            <a:prstGeom prst="rect">
              <a:avLst/>
            </a:prstGeom>
            <a:noFill/>
          </p:spPr>
          <p:txBody>
            <a:bodyPr vert="horz" wrap="square" lIns="0" tIns="0" rIns="0" bIns="0" rtlCol="0" anchor="ctr" anchorCtr="0">
              <a:spAutoFit/>
            </a:bodyPr>
            <a:lstStyle/>
            <a:p>
              <a:pPr algn="ctr"/>
              <a:r>
                <a:rPr lang="en-US" sz="1000" b="0" i="0" u="none">
                  <a:solidFill>
                    <a:srgbClr val="44546A">
                      <a:alpha val="100000"/>
                    </a:srgbClr>
                  </a:solidFill>
                  <a:latin typeface="Arial" panose="02040604050505020304" pitchFamily="18" charset="0"/>
                </a:rPr>
                <a:t>13 Dec</a:t>
              </a:r>
            </a:p>
          </p:txBody>
        </p:sp>
        <p:sp>
          <p:nvSpPr>
            <p:cNvPr id="205" name="OTLSHAPE_M_8edb8596473a4539a4cf9d196bcd826e_Shape">
              <a:extLst>
                <a:ext uri="{FF2B5EF4-FFF2-40B4-BE49-F238E27FC236}">
                  <a16:creationId xmlns:a16="http://schemas.microsoft.com/office/drawing/2014/main" id="{7313E613-7706-2849-9DF8-ED20E1EAA3BB}"/>
                </a:ext>
              </a:extLst>
            </p:cNvPr>
            <p:cNvSpPr/>
            <p:nvPr>
              <p:custDataLst>
                <p:tags r:id="rId95"/>
              </p:custDataLst>
            </p:nvPr>
          </p:nvSpPr>
          <p:spPr>
            <a:xfrm>
              <a:off x="3975100" y="2146300"/>
              <a:ext cx="228600" cy="254000"/>
            </a:xfrm>
            <a:prstGeom prst="flowChartManualOperation">
              <a:avLst/>
            </a:prstGeom>
            <a:solidFill>
              <a:srgbClr val="047BC1">
                <a:alpha val="100000"/>
              </a:srgbClr>
            </a:solidFill>
          </p:spPr>
        </p:sp>
        <p:sp>
          <p:nvSpPr>
            <p:cNvPr id="206" name="OTLSHAPE_M_8edb8596473a4539a4cf9d196bcd826e_Title">
              <a:extLst>
                <a:ext uri="{FF2B5EF4-FFF2-40B4-BE49-F238E27FC236}">
                  <a16:creationId xmlns:a16="http://schemas.microsoft.com/office/drawing/2014/main" id="{5D734A93-65CA-3E4B-99EA-9DB584FF80AA}"/>
                </a:ext>
                <a:ext uri="{BAF8DA1F-AEB7-465D-9CAD-98B228A48FFD}">
                  <a16:creationId xmlns="" xmlns:p14="http://schemas.microsoft.com/office/powerpoint/2010/main" xmlns:a16="http://schemas.microsoft.com/office/drawing/2014/main\" id="526EC763-E925-4A49-B0F0-2810EC810EAB"/>
                </a:ext>
              </a:extLst>
            </p:cNvPr>
            <p:cNvSpPr txBox="1"/>
            <p:nvPr>
              <p:custDataLst>
                <p:tags r:id="rId96"/>
              </p:custDataLst>
            </p:nvPr>
          </p:nvSpPr>
          <p:spPr>
            <a:xfrm>
              <a:off x="3530600" y="1498600"/>
              <a:ext cx="1041400" cy="317500"/>
            </a:xfrm>
            <a:prstGeom prst="rect">
              <a:avLst/>
            </a:prstGeom>
            <a:noFill/>
          </p:spPr>
          <p:txBody>
            <a:bodyPr vert="horz" wrap="square" lIns="0" tIns="0" rIns="0" bIns="0" rtlCol="0" anchor="ctr" anchorCtr="0">
              <a:spAutoFit/>
            </a:bodyPr>
            <a:lstStyle/>
            <a:p>
              <a:pPr algn="ctr"/>
              <a:r>
                <a:rPr lang="en-US" sz="1100" b="1" i="0" u="none">
                  <a:solidFill>
                    <a:srgbClr val="000000">
                      <a:alpha val="100000"/>
                    </a:srgbClr>
                  </a:solidFill>
                  <a:latin typeface="Arial" panose="02040604050505020304" pitchFamily="18" charset="0"/>
                </a:rPr>
                <a:t>Community Planning Call 1</a:t>
              </a:r>
            </a:p>
          </p:txBody>
        </p:sp>
        <p:sp>
          <p:nvSpPr>
            <p:cNvPr id="207" name="OTLSHAPE_M_8edb8596473a4539a4cf9d196bcd826e_Date">
              <a:extLst>
                <a:ext uri="{FF2B5EF4-FFF2-40B4-BE49-F238E27FC236}">
                  <a16:creationId xmlns:a16="http://schemas.microsoft.com/office/drawing/2014/main" id="{C4C9510A-126E-4F45-9FCE-ED0AAB74BD95}"/>
                </a:ext>
                <a:ext uri="{22B46E79-4362-4913-B82C-BFBCB71AEBB5}">
                  <a16:creationId xmlns="" xmlns:p14="http://schemas.microsoft.com/office/powerpoint/2010/main" xmlns:a16="http://schemas.microsoft.com/office/drawing/2014/main\" id="FA503BA6-7821-4D4A-AF49-C1C6B7B807BC"/>
                </a:ext>
              </a:extLst>
            </p:cNvPr>
            <p:cNvSpPr txBox="1"/>
            <p:nvPr>
              <p:custDataLst>
                <p:tags r:id="rId97"/>
              </p:custDataLst>
            </p:nvPr>
          </p:nvSpPr>
          <p:spPr>
            <a:xfrm>
              <a:off x="3835400" y="1841500"/>
              <a:ext cx="482600" cy="152400"/>
            </a:xfrm>
            <a:prstGeom prst="rect">
              <a:avLst/>
            </a:prstGeom>
            <a:noFill/>
          </p:spPr>
          <p:txBody>
            <a:bodyPr vert="horz" wrap="square" lIns="0" tIns="0" rIns="0" bIns="0" rtlCol="0" anchor="ctr" anchorCtr="0">
              <a:spAutoFit/>
            </a:bodyPr>
            <a:lstStyle/>
            <a:p>
              <a:pPr algn="ctr"/>
              <a:r>
                <a:rPr lang="en-US" sz="1000" b="0" i="0" u="none">
                  <a:solidFill>
                    <a:srgbClr val="44546A">
                      <a:alpha val="100000"/>
                    </a:srgbClr>
                  </a:solidFill>
                  <a:latin typeface="Arial" panose="02040604050505020304" pitchFamily="18" charset="0"/>
                </a:rPr>
                <a:t>16 Dec</a:t>
              </a:r>
            </a:p>
          </p:txBody>
        </p:sp>
        <p:sp>
          <p:nvSpPr>
            <p:cNvPr id="208" name="OTLSHAPE_M_71f4b095b26a44f5bbb7e19e3ef5ab06_Shape">
              <a:extLst>
                <a:ext uri="{FF2B5EF4-FFF2-40B4-BE49-F238E27FC236}">
                  <a16:creationId xmlns:a16="http://schemas.microsoft.com/office/drawing/2014/main" id="{F59DC946-786C-B446-8D6E-DBAE50132DB6}"/>
                </a:ext>
              </a:extLst>
            </p:cNvPr>
            <p:cNvSpPr/>
            <p:nvPr>
              <p:custDataLst>
                <p:tags r:id="rId98"/>
              </p:custDataLst>
            </p:nvPr>
          </p:nvSpPr>
          <p:spPr>
            <a:xfrm>
              <a:off x="5397500" y="2146300"/>
              <a:ext cx="228600" cy="254000"/>
            </a:xfrm>
            <a:prstGeom prst="flowChartManualOperation">
              <a:avLst/>
            </a:prstGeom>
            <a:solidFill>
              <a:srgbClr val="047BC1">
                <a:alpha val="100000"/>
              </a:srgbClr>
            </a:solidFill>
          </p:spPr>
        </p:sp>
        <p:sp>
          <p:nvSpPr>
            <p:cNvPr id="209" name="OTLSHAPE_M_71f4b095b26a44f5bbb7e19e3ef5ab06_Title">
              <a:extLst>
                <a:ext uri="{FF2B5EF4-FFF2-40B4-BE49-F238E27FC236}">
                  <a16:creationId xmlns:a16="http://schemas.microsoft.com/office/drawing/2014/main" id="{EFB6D2D5-A96C-E14A-B9DF-526220893868}"/>
                </a:ext>
                <a:ext uri="{FC3D9B4F-3E84-4812-890A-3AC5426283F6}">
                  <a16:creationId xmlns="" xmlns:p14="http://schemas.microsoft.com/office/powerpoint/2010/main" xmlns:a16="http://schemas.microsoft.com/office/drawing/2014/main\" id="EB79BE3F-4392-45DC-ADA0-5758D45BD96F"/>
                </a:ext>
              </a:extLst>
            </p:cNvPr>
            <p:cNvSpPr txBox="1"/>
            <p:nvPr>
              <p:custDataLst>
                <p:tags r:id="rId99"/>
              </p:custDataLst>
            </p:nvPr>
          </p:nvSpPr>
          <p:spPr>
            <a:xfrm>
              <a:off x="4965700" y="1498600"/>
              <a:ext cx="1092200" cy="317500"/>
            </a:xfrm>
            <a:prstGeom prst="rect">
              <a:avLst/>
            </a:prstGeom>
            <a:noFill/>
          </p:spPr>
          <p:txBody>
            <a:bodyPr vert="horz" wrap="square" lIns="0" tIns="0" rIns="0" bIns="0" rtlCol="0" anchor="ctr" anchorCtr="0">
              <a:spAutoFit/>
            </a:bodyPr>
            <a:lstStyle/>
            <a:p>
              <a:pPr algn="ctr"/>
              <a:r>
                <a:rPr lang="en-US" sz="1100" b="1" i="0" u="none">
                  <a:solidFill>
                    <a:srgbClr val="000000">
                      <a:alpha val="100000"/>
                    </a:srgbClr>
                  </a:solidFill>
                  <a:latin typeface="Arial" panose="02040604050505020304" pitchFamily="18" charset="0"/>
                </a:rPr>
                <a:t>Community Planning Call 2</a:t>
              </a:r>
            </a:p>
          </p:txBody>
        </p:sp>
        <p:sp>
          <p:nvSpPr>
            <p:cNvPr id="210" name="OTLSHAPE_M_71f4b095b26a44f5bbb7e19e3ef5ab06_Date">
              <a:extLst>
                <a:ext uri="{FF2B5EF4-FFF2-40B4-BE49-F238E27FC236}">
                  <a16:creationId xmlns:a16="http://schemas.microsoft.com/office/drawing/2014/main" id="{8FDCFF4E-8539-A447-BB85-02EA5709FBE2}"/>
                </a:ext>
                <a:ext uri="{02E50D3D-F896-4B5E-B8AE-78A640A96EA5}">
                  <a16:creationId xmlns="" xmlns:p14="http://schemas.microsoft.com/office/powerpoint/2010/main" xmlns:a16="http://schemas.microsoft.com/office/drawing/2014/main\" id="39DE2D81-2892-4773-9ED9-22CC89BA8143"/>
                </a:ext>
              </a:extLst>
            </p:cNvPr>
            <p:cNvSpPr txBox="1"/>
            <p:nvPr>
              <p:custDataLst>
                <p:tags r:id="rId100"/>
              </p:custDataLst>
            </p:nvPr>
          </p:nvSpPr>
          <p:spPr>
            <a:xfrm>
              <a:off x="5334000" y="1828800"/>
              <a:ext cx="368300" cy="152400"/>
            </a:xfrm>
            <a:prstGeom prst="rect">
              <a:avLst/>
            </a:prstGeom>
            <a:noFill/>
          </p:spPr>
          <p:txBody>
            <a:bodyPr vert="horz" wrap="square" lIns="0" tIns="0" rIns="0" bIns="0" rtlCol="0" anchor="ctr" anchorCtr="0">
              <a:spAutoFit/>
            </a:bodyPr>
            <a:lstStyle/>
            <a:p>
              <a:pPr algn="ctr"/>
              <a:r>
                <a:rPr lang="en-US" sz="1000" b="0" i="0" u="none">
                  <a:solidFill>
                    <a:srgbClr val="44546A">
                      <a:alpha val="100000"/>
                    </a:srgbClr>
                  </a:solidFill>
                  <a:latin typeface="Arial" panose="02040604050505020304" pitchFamily="18" charset="0"/>
                </a:rPr>
                <a:t>6 Jan</a:t>
              </a:r>
            </a:p>
          </p:txBody>
        </p:sp>
        <p:sp>
          <p:nvSpPr>
            <p:cNvPr id="211" name="OTLSHAPE_M_c4eceaf98a7e4042b4c5519eb3901613_Shape">
              <a:extLst>
                <a:ext uri="{FF2B5EF4-FFF2-40B4-BE49-F238E27FC236}">
                  <a16:creationId xmlns:a16="http://schemas.microsoft.com/office/drawing/2014/main" id="{9224FE21-0923-7246-A879-D212663772A0}"/>
                </a:ext>
              </a:extLst>
            </p:cNvPr>
            <p:cNvSpPr/>
            <p:nvPr>
              <p:custDataLst>
                <p:tags r:id="rId101"/>
              </p:custDataLst>
            </p:nvPr>
          </p:nvSpPr>
          <p:spPr>
            <a:xfrm>
              <a:off x="6896100" y="2146300"/>
              <a:ext cx="228600" cy="254000"/>
            </a:xfrm>
            <a:prstGeom prst="flowChartManualOperation">
              <a:avLst/>
            </a:prstGeom>
            <a:solidFill>
              <a:srgbClr val="B21F24">
                <a:alpha val="100000"/>
              </a:srgbClr>
            </a:solidFill>
          </p:spPr>
        </p:sp>
        <p:sp>
          <p:nvSpPr>
            <p:cNvPr id="212" name="OTLSHAPE_M_c4eceaf98a7e4042b4c5519eb3901613_Title">
              <a:extLst>
                <a:ext uri="{FF2B5EF4-FFF2-40B4-BE49-F238E27FC236}">
                  <a16:creationId xmlns:a16="http://schemas.microsoft.com/office/drawing/2014/main" id="{7C9E6F0E-7D47-1648-9ED4-0507FF14C27A}"/>
                </a:ext>
                <a:ext uri="{79EA1E7C-102B-470D-A326-E2EA8E15F7A8}">
                  <a16:creationId xmlns="" xmlns:p14="http://schemas.microsoft.com/office/powerpoint/2010/main" xmlns:a16="http://schemas.microsoft.com/office/drawing/2014/main\" id="3F992DF2-EDAB-49A3-A577-C3741AE7B6D4"/>
                </a:ext>
              </a:extLst>
            </p:cNvPr>
            <p:cNvSpPr txBox="1"/>
            <p:nvPr>
              <p:custDataLst>
                <p:tags r:id="rId102"/>
              </p:custDataLst>
            </p:nvPr>
          </p:nvSpPr>
          <p:spPr>
            <a:xfrm>
              <a:off x="6096000" y="1028700"/>
              <a:ext cx="1828800" cy="165100"/>
            </a:xfrm>
            <a:prstGeom prst="rect">
              <a:avLst/>
            </a:prstGeom>
            <a:noFill/>
          </p:spPr>
          <p:txBody>
            <a:bodyPr vert="horz" wrap="square" lIns="0" tIns="0" rIns="0" bIns="0" rtlCol="0" anchor="ctr" anchorCtr="0">
              <a:spAutoFit/>
            </a:bodyPr>
            <a:lstStyle/>
            <a:p>
              <a:pPr algn="ctr"/>
              <a:r>
                <a:rPr lang="en-US" sz="1100" b="1" i="0" u="none">
                  <a:solidFill>
                    <a:srgbClr val="B21F24">
                      <a:alpha val="100000"/>
                    </a:srgbClr>
                  </a:solidFill>
                  <a:latin typeface="Arial" panose="02040604050505020304" pitchFamily="18" charset="0"/>
                </a:rPr>
                <a:t>Session Request Deadline</a:t>
              </a:r>
            </a:p>
          </p:txBody>
        </p:sp>
        <p:sp>
          <p:nvSpPr>
            <p:cNvPr id="213" name="OTLSHAPE_M_c4eceaf98a7e4042b4c5519eb3901613_Date">
              <a:extLst>
                <a:ext uri="{FF2B5EF4-FFF2-40B4-BE49-F238E27FC236}">
                  <a16:creationId xmlns:a16="http://schemas.microsoft.com/office/drawing/2014/main" id="{F06995E2-FB17-B042-8126-8898C2D39A43}"/>
                </a:ext>
                <a:ext uri="{13AC46C1-03D1-4EA4-84F3-80D12F98A0DA}">
                  <a16:creationId xmlns="" xmlns:p14="http://schemas.microsoft.com/office/powerpoint/2010/main" xmlns:a16="http://schemas.microsoft.com/office/drawing/2014/main\" id="076BCBAE-7350-4E16-A7FE-53123FEDA0D6"/>
                </a:ext>
              </a:extLst>
            </p:cNvPr>
            <p:cNvSpPr txBox="1"/>
            <p:nvPr>
              <p:custDataLst>
                <p:tags r:id="rId103"/>
              </p:custDataLst>
            </p:nvPr>
          </p:nvSpPr>
          <p:spPr>
            <a:xfrm>
              <a:off x="6769100" y="1206500"/>
              <a:ext cx="482600" cy="152400"/>
            </a:xfrm>
            <a:prstGeom prst="rect">
              <a:avLst/>
            </a:prstGeom>
            <a:noFill/>
          </p:spPr>
          <p:txBody>
            <a:bodyPr vert="horz" wrap="square" lIns="0" tIns="0" rIns="0" bIns="0" rtlCol="0" anchor="ctr" anchorCtr="0">
              <a:spAutoFit/>
            </a:bodyPr>
            <a:lstStyle/>
            <a:p>
              <a:pPr algn="ctr"/>
              <a:r>
                <a:rPr lang="en-US" sz="1000" b="0" i="0" u="none">
                  <a:solidFill>
                    <a:srgbClr val="44546A">
                      <a:alpha val="100000"/>
                    </a:srgbClr>
                  </a:solidFill>
                  <a:latin typeface="Arial" panose="02040604050505020304" pitchFamily="18" charset="0"/>
                </a:rPr>
                <a:t>28 Jan</a:t>
              </a:r>
            </a:p>
          </p:txBody>
        </p:sp>
        <p:sp>
          <p:nvSpPr>
            <p:cNvPr id="214" name="OTLSHAPE_M_329cbfd8829b44aabcadf189cba52ca4_Shape">
              <a:extLst>
                <a:ext uri="{FF2B5EF4-FFF2-40B4-BE49-F238E27FC236}">
                  <a16:creationId xmlns:a16="http://schemas.microsoft.com/office/drawing/2014/main" id="{8D00C07B-59CE-6647-A28D-580A261E08ED}"/>
                </a:ext>
              </a:extLst>
            </p:cNvPr>
            <p:cNvSpPr/>
            <p:nvPr>
              <p:custDataLst>
                <p:tags r:id="rId104"/>
              </p:custDataLst>
            </p:nvPr>
          </p:nvSpPr>
          <p:spPr>
            <a:xfrm>
              <a:off x="7378700" y="2146300"/>
              <a:ext cx="228600" cy="254000"/>
            </a:xfrm>
            <a:prstGeom prst="flowChartManualOperation">
              <a:avLst/>
            </a:prstGeom>
            <a:solidFill>
              <a:srgbClr val="B21F24">
                <a:alpha val="100000"/>
              </a:srgbClr>
            </a:solidFill>
          </p:spPr>
        </p:sp>
        <p:sp>
          <p:nvSpPr>
            <p:cNvPr id="215" name="OTLSHAPE_M_329cbfd8829b44aabcadf189cba52ca4_Title">
              <a:extLst>
                <a:ext uri="{FF2B5EF4-FFF2-40B4-BE49-F238E27FC236}">
                  <a16:creationId xmlns:a16="http://schemas.microsoft.com/office/drawing/2014/main" id="{62E4066D-C629-AE40-A2C7-FE46572086DC}"/>
                </a:ext>
                <a:ext uri="{55E458EC-21FD-42C9-B152-9BC99A832165}">
                  <a16:creationId xmlns="" xmlns:p14="http://schemas.microsoft.com/office/powerpoint/2010/main" xmlns:a16="http://schemas.microsoft.com/office/drawing/2014/main\" id="90CB8B86-258A-4305-88AA-011F892A9CE7"/>
                </a:ext>
              </a:extLst>
            </p:cNvPr>
            <p:cNvSpPr txBox="1"/>
            <p:nvPr>
              <p:custDataLst>
                <p:tags r:id="rId105"/>
              </p:custDataLst>
            </p:nvPr>
          </p:nvSpPr>
          <p:spPr>
            <a:xfrm>
              <a:off x="6756400" y="254000"/>
              <a:ext cx="1447800" cy="317500"/>
            </a:xfrm>
            <a:prstGeom prst="rect">
              <a:avLst/>
            </a:prstGeom>
            <a:noFill/>
          </p:spPr>
          <p:txBody>
            <a:bodyPr vert="horz" wrap="square" lIns="0" tIns="0" rIns="0" bIns="0" rtlCol="0" anchor="ctr" anchorCtr="0">
              <a:spAutoFit/>
            </a:bodyPr>
            <a:lstStyle/>
            <a:p>
              <a:pPr algn="ctr"/>
              <a:r>
                <a:rPr lang="en-US" sz="1100" b="1" i="0" u="none">
                  <a:solidFill>
                    <a:srgbClr val="B21F24">
                      <a:alpha val="100000"/>
                    </a:srgbClr>
                  </a:solidFill>
                  <a:latin typeface="Arial" panose="02040604050505020304" pitchFamily="18" charset="0"/>
                </a:rPr>
                <a:t>Schedule Closed                (No Further Changes)</a:t>
              </a:r>
            </a:p>
          </p:txBody>
        </p:sp>
        <p:sp>
          <p:nvSpPr>
            <p:cNvPr id="216" name="OTLSHAPE_M_329cbfd8829b44aabcadf189cba52ca4_Date">
              <a:extLst>
                <a:ext uri="{FF2B5EF4-FFF2-40B4-BE49-F238E27FC236}">
                  <a16:creationId xmlns:a16="http://schemas.microsoft.com/office/drawing/2014/main" id="{E3297829-15A1-D64A-A930-986E719C6DFA}"/>
                </a:ext>
                <a:ext uri="{0358F9A0-7E51-404C-96F0-CA91DB10AA2C}">
                  <a16:creationId xmlns="" xmlns:p14="http://schemas.microsoft.com/office/powerpoint/2010/main" xmlns:a16="http://schemas.microsoft.com/office/drawing/2014/main\" id="D3F6E9D3-4FD2-4947-9F48-3B071E59DB6C"/>
                </a:ext>
              </a:extLst>
            </p:cNvPr>
            <p:cNvSpPr txBox="1"/>
            <p:nvPr>
              <p:custDataLst>
                <p:tags r:id="rId106"/>
              </p:custDataLst>
            </p:nvPr>
          </p:nvSpPr>
          <p:spPr>
            <a:xfrm>
              <a:off x="7302500" y="584200"/>
              <a:ext cx="368300" cy="152400"/>
            </a:xfrm>
            <a:prstGeom prst="rect">
              <a:avLst/>
            </a:prstGeom>
            <a:noFill/>
          </p:spPr>
          <p:txBody>
            <a:bodyPr vert="horz" wrap="square" lIns="0" tIns="0" rIns="0" bIns="0" rtlCol="0" anchor="ctr" anchorCtr="0">
              <a:spAutoFit/>
            </a:bodyPr>
            <a:lstStyle/>
            <a:p>
              <a:pPr algn="ctr"/>
              <a:r>
                <a:rPr lang="en-US" sz="1000" b="0" i="0" u="none">
                  <a:solidFill>
                    <a:srgbClr val="44546A">
                      <a:alpha val="100000"/>
                    </a:srgbClr>
                  </a:solidFill>
                  <a:latin typeface="Arial" panose="02040604050505020304" pitchFamily="18" charset="0"/>
                </a:rPr>
                <a:t>4 Feb</a:t>
              </a:r>
            </a:p>
          </p:txBody>
        </p:sp>
        <p:sp>
          <p:nvSpPr>
            <p:cNvPr id="217" name="OTLSHAPE_M_5d75332bd15c4fa2acf7383ab967e572_Shape">
              <a:extLst>
                <a:ext uri="{FF2B5EF4-FFF2-40B4-BE49-F238E27FC236}">
                  <a16:creationId xmlns:a16="http://schemas.microsoft.com/office/drawing/2014/main" id="{90183FA1-8886-FA4F-9FA7-7CBA4176EBE0}"/>
                </a:ext>
              </a:extLst>
            </p:cNvPr>
            <p:cNvSpPr/>
            <p:nvPr>
              <p:custDataLst>
                <p:tags r:id="rId107"/>
              </p:custDataLst>
            </p:nvPr>
          </p:nvSpPr>
          <p:spPr>
            <a:xfrm rot="-5400000">
              <a:off x="7721600" y="1397000"/>
              <a:ext cx="101600" cy="101600"/>
            </a:xfrm>
            <a:prstGeom prst="flowChartMerge">
              <a:avLst/>
            </a:prstGeom>
            <a:solidFill>
              <a:srgbClr val="00B050">
                <a:alpha val="100000"/>
              </a:srgbClr>
            </a:solidFill>
          </p:spPr>
        </p:sp>
        <p:sp>
          <p:nvSpPr>
            <p:cNvPr id="218" name="OTLSHAPE_M_5d75332bd15c4fa2acf7383ab967e572_Title">
              <a:extLst>
                <a:ext uri="{FF2B5EF4-FFF2-40B4-BE49-F238E27FC236}">
                  <a16:creationId xmlns:a16="http://schemas.microsoft.com/office/drawing/2014/main" id="{6FD5F635-AC97-634F-91C3-33AF1A2F75AE}"/>
                </a:ext>
                <a:ext uri="{26371022-04CF-46A9-8F25-1896E7CB1177}">
                  <a16:creationId xmlns="" xmlns:p14="http://schemas.microsoft.com/office/powerpoint/2010/main" xmlns:a16="http://schemas.microsoft.com/office/drawing/2014/main\" id="5E852EF2-7F6C-470A-A67A-3A3AF8608145"/>
                </a:ext>
              </a:extLst>
            </p:cNvPr>
            <p:cNvSpPr txBox="1"/>
            <p:nvPr>
              <p:custDataLst>
                <p:tags r:id="rId108"/>
              </p:custDataLst>
            </p:nvPr>
          </p:nvSpPr>
          <p:spPr>
            <a:xfrm>
              <a:off x="7861300" y="1271815"/>
              <a:ext cx="1955800" cy="165100"/>
            </a:xfrm>
            <a:prstGeom prst="rect">
              <a:avLst/>
            </a:prstGeom>
            <a:noFill/>
          </p:spPr>
          <p:txBody>
            <a:bodyPr vert="horz" wrap="square" lIns="0" tIns="0" rIns="0" bIns="0" rtlCol="0" anchor="ctr" anchorCtr="0">
              <a:spAutoFit/>
            </a:bodyPr>
            <a:lstStyle/>
            <a:p>
              <a:pPr algn="l"/>
              <a:r>
                <a:rPr lang="en-US" sz="1100" b="1" i="0" u="none">
                  <a:solidFill>
                    <a:srgbClr val="000000">
                      <a:alpha val="100000"/>
                    </a:srgbClr>
                  </a:solidFill>
                  <a:latin typeface="Arial" panose="02040604050505020304" pitchFamily="18" charset="0"/>
                </a:rPr>
                <a:t>Prep Week Schedule Posted</a:t>
              </a:r>
            </a:p>
          </p:txBody>
        </p:sp>
        <p:sp>
          <p:nvSpPr>
            <p:cNvPr id="219" name="OTLSHAPE_M_5d75332bd15c4fa2acf7383ab967e572_Date">
              <a:extLst>
                <a:ext uri="{FF2B5EF4-FFF2-40B4-BE49-F238E27FC236}">
                  <a16:creationId xmlns:a16="http://schemas.microsoft.com/office/drawing/2014/main" id="{556C0936-84C3-F140-809C-E0424AB717DC}"/>
                </a:ext>
                <a:ext uri="{0CDC2AF8-F374-40A1-AF58-73B9AD99729E}">
                  <a16:creationId xmlns="" xmlns:p14="http://schemas.microsoft.com/office/powerpoint/2010/main" xmlns:a16="http://schemas.microsoft.com/office/drawing/2014/main\" id="81AED351-4EFB-43D3-A59C-B12FC1BA14B9"/>
                </a:ext>
              </a:extLst>
            </p:cNvPr>
            <p:cNvSpPr txBox="1"/>
            <p:nvPr>
              <p:custDataLst>
                <p:tags r:id="rId109"/>
              </p:custDataLst>
            </p:nvPr>
          </p:nvSpPr>
          <p:spPr>
            <a:xfrm>
              <a:off x="7861300" y="1449615"/>
              <a:ext cx="368300" cy="152400"/>
            </a:xfrm>
            <a:prstGeom prst="rect">
              <a:avLst/>
            </a:prstGeom>
            <a:noFill/>
          </p:spPr>
          <p:txBody>
            <a:bodyPr vert="horz" wrap="square" lIns="0" tIns="0" rIns="0" bIns="0" rtlCol="0" anchor="ctr" anchorCtr="0">
              <a:spAutoFit/>
            </a:bodyPr>
            <a:lstStyle/>
            <a:p>
              <a:pPr algn="l"/>
              <a:r>
                <a:rPr lang="en-US" sz="1000" b="0" i="0" u="none" dirty="0">
                  <a:solidFill>
                    <a:srgbClr val="44546A">
                      <a:alpha val="100000"/>
                    </a:srgbClr>
                  </a:solidFill>
                  <a:latin typeface="Arial" panose="02040604050505020304" pitchFamily="18" charset="0"/>
                </a:rPr>
                <a:t>7 Feb</a:t>
              </a:r>
            </a:p>
          </p:txBody>
        </p:sp>
        <p:sp>
          <p:nvSpPr>
            <p:cNvPr id="220" name="OTLSHAPE_M_665fd6e59eba4190a6a3509bd41f22c7_Shape">
              <a:extLst>
                <a:ext uri="{FF2B5EF4-FFF2-40B4-BE49-F238E27FC236}">
                  <a16:creationId xmlns:a16="http://schemas.microsoft.com/office/drawing/2014/main" id="{A60CED38-9050-F946-BEAC-6B901E6EE2CD}"/>
                </a:ext>
              </a:extLst>
            </p:cNvPr>
            <p:cNvSpPr/>
            <p:nvPr>
              <p:custDataLst>
                <p:tags r:id="rId110"/>
              </p:custDataLst>
            </p:nvPr>
          </p:nvSpPr>
          <p:spPr>
            <a:xfrm>
              <a:off x="8051800" y="2146300"/>
              <a:ext cx="228600" cy="254000"/>
            </a:xfrm>
            <a:prstGeom prst="star5">
              <a:avLst/>
            </a:prstGeom>
            <a:solidFill>
              <a:srgbClr val="B21F24">
                <a:alpha val="100000"/>
              </a:srgbClr>
            </a:solidFill>
          </p:spPr>
        </p:sp>
        <p:sp>
          <p:nvSpPr>
            <p:cNvPr id="221" name="OTLSHAPE_M_665fd6e59eba4190a6a3509bd41f22c7_Title">
              <a:extLst>
                <a:ext uri="{FF2B5EF4-FFF2-40B4-BE49-F238E27FC236}">
                  <a16:creationId xmlns:a16="http://schemas.microsoft.com/office/drawing/2014/main" id="{0B8EA042-ABB2-C84E-972C-684D7D9D0441}"/>
                </a:ext>
                <a:ext uri="{547960BA-14AD-48DB-98ED-3C84A776B214}">
                  <a16:creationId xmlns="" xmlns:p14="http://schemas.microsoft.com/office/powerpoint/2010/main" xmlns:a16="http://schemas.microsoft.com/office/drawing/2014/main\" id="8A30510A-45F1-4A9A-B72F-7C2D75BBB330"/>
                </a:ext>
              </a:extLst>
            </p:cNvPr>
            <p:cNvSpPr txBox="1"/>
            <p:nvPr>
              <p:custDataLst>
                <p:tags r:id="rId111"/>
              </p:custDataLst>
            </p:nvPr>
          </p:nvSpPr>
          <p:spPr>
            <a:xfrm>
              <a:off x="8305800" y="1993900"/>
              <a:ext cx="1460500" cy="152400"/>
            </a:xfrm>
            <a:prstGeom prst="rect">
              <a:avLst/>
            </a:prstGeom>
            <a:noFill/>
          </p:spPr>
          <p:txBody>
            <a:bodyPr vert="horz" wrap="square" lIns="0" tIns="0" rIns="0" bIns="0" rtlCol="0" anchor="ctr" anchorCtr="0">
              <a:spAutoFit/>
            </a:bodyPr>
            <a:lstStyle/>
            <a:p>
              <a:pPr algn="ctr"/>
              <a:r>
                <a:rPr lang="en-US" sz="1000" b="1" i="0" u="none" dirty="0">
                  <a:solidFill>
                    <a:srgbClr val="852324">
                      <a:alpha val="100000"/>
                    </a:srgbClr>
                  </a:solidFill>
                  <a:latin typeface="Arial" panose="02040604050505020304" pitchFamily="18" charset="0"/>
                </a:rPr>
                <a:t>15-day (DPOP) Deadline</a:t>
              </a:r>
            </a:p>
          </p:txBody>
        </p:sp>
        <p:sp>
          <p:nvSpPr>
            <p:cNvPr id="222" name="OTLSHAPE_M_40680a8826514d27861edefdbc7e8ff1_Shape">
              <a:extLst>
                <a:ext uri="{FF2B5EF4-FFF2-40B4-BE49-F238E27FC236}">
                  <a16:creationId xmlns:a16="http://schemas.microsoft.com/office/drawing/2014/main" id="{DFFFB5A9-BF42-0447-8CC5-3A96B9D64325}"/>
                </a:ext>
              </a:extLst>
            </p:cNvPr>
            <p:cNvSpPr/>
            <p:nvPr>
              <p:custDataLst>
                <p:tags r:id="rId112"/>
              </p:custDataLst>
            </p:nvPr>
          </p:nvSpPr>
          <p:spPr>
            <a:xfrm rot="-5400000">
              <a:off x="8204200" y="1765300"/>
              <a:ext cx="101600" cy="101600"/>
            </a:xfrm>
            <a:prstGeom prst="flowChartMerge">
              <a:avLst/>
            </a:prstGeom>
            <a:solidFill>
              <a:srgbClr val="852324">
                <a:alpha val="100000"/>
              </a:srgbClr>
            </a:solidFill>
          </p:spPr>
        </p:sp>
        <p:sp>
          <p:nvSpPr>
            <p:cNvPr id="223" name="OTLSHAPE_M_40680a8826514d27861edefdbc7e8ff1_Title">
              <a:extLst>
                <a:ext uri="{FF2B5EF4-FFF2-40B4-BE49-F238E27FC236}">
                  <a16:creationId xmlns:a16="http://schemas.microsoft.com/office/drawing/2014/main" id="{C1CC88CC-CE4B-1B4E-828D-C873642947EF}"/>
                </a:ext>
                <a:ext uri="{33551938-5C8B-40B8-8B6A-89F4DEA0BBDA}">
                  <a16:creationId xmlns="" xmlns:p14="http://schemas.microsoft.com/office/powerpoint/2010/main" xmlns:a16="http://schemas.microsoft.com/office/drawing/2014/main\" id="CFD721CB-EF43-4C02-B8EF-B5F8764B3392"/>
                </a:ext>
              </a:extLst>
            </p:cNvPr>
            <p:cNvSpPr txBox="1"/>
            <p:nvPr>
              <p:custDataLst>
                <p:tags r:id="rId113"/>
              </p:custDataLst>
            </p:nvPr>
          </p:nvSpPr>
          <p:spPr>
            <a:xfrm>
              <a:off x="8331200" y="1629225"/>
              <a:ext cx="1828800" cy="165100"/>
            </a:xfrm>
            <a:prstGeom prst="rect">
              <a:avLst/>
            </a:prstGeom>
            <a:noFill/>
          </p:spPr>
          <p:txBody>
            <a:bodyPr vert="horz" wrap="square" lIns="0" tIns="0" rIns="0" bIns="0" rtlCol="0" anchor="ctr" anchorCtr="0">
              <a:spAutoFit/>
            </a:bodyPr>
            <a:lstStyle/>
            <a:p>
              <a:pPr algn="l"/>
              <a:r>
                <a:rPr lang="en-US" sz="1100" b="1" i="0" u="none">
                  <a:solidFill>
                    <a:srgbClr val="000000">
                      <a:alpha val="100000"/>
                    </a:srgbClr>
                  </a:solidFill>
                  <a:latin typeface="Arial" panose="02040604050505020304" pitchFamily="18" charset="0"/>
                </a:rPr>
                <a:t>ICANN73 Schedule Posted</a:t>
              </a:r>
            </a:p>
          </p:txBody>
        </p:sp>
        <p:sp>
          <p:nvSpPr>
            <p:cNvPr id="224" name="OTLSHAPE_M_40680a8826514d27861edefdbc7e8ff1_Date">
              <a:extLst>
                <a:ext uri="{FF2B5EF4-FFF2-40B4-BE49-F238E27FC236}">
                  <a16:creationId xmlns:a16="http://schemas.microsoft.com/office/drawing/2014/main" id="{41982744-E00A-794F-A39E-E93907594D6A}"/>
                </a:ext>
                <a:ext uri="{60C5D153-731E-40CE-B288-093DF5501E67}">
                  <a16:creationId xmlns="" xmlns:p14="http://schemas.microsoft.com/office/powerpoint/2010/main" xmlns:a16="http://schemas.microsoft.com/office/drawing/2014/main\" id="05C400AA-5F80-426F-99F3-8737FBA8702A"/>
                </a:ext>
              </a:extLst>
            </p:cNvPr>
            <p:cNvSpPr txBox="1"/>
            <p:nvPr>
              <p:custDataLst>
                <p:tags r:id="rId114"/>
              </p:custDataLst>
            </p:nvPr>
          </p:nvSpPr>
          <p:spPr>
            <a:xfrm>
              <a:off x="8331200" y="1807025"/>
              <a:ext cx="482600" cy="152400"/>
            </a:xfrm>
            <a:prstGeom prst="rect">
              <a:avLst/>
            </a:prstGeom>
            <a:noFill/>
          </p:spPr>
          <p:txBody>
            <a:bodyPr vert="horz" wrap="square" lIns="0" tIns="0" rIns="0" bIns="0" rtlCol="0" anchor="ctr" anchorCtr="0">
              <a:spAutoFit/>
            </a:bodyPr>
            <a:lstStyle/>
            <a:p>
              <a:pPr algn="l"/>
              <a:r>
                <a:rPr lang="en-US" sz="1000" b="0" i="0" u="none" dirty="0">
                  <a:solidFill>
                    <a:srgbClr val="44546A">
                      <a:alpha val="100000"/>
                    </a:srgbClr>
                  </a:solidFill>
                  <a:latin typeface="Arial" panose="02040604050505020304" pitchFamily="18" charset="0"/>
                </a:rPr>
                <a:t>14 Feb</a:t>
              </a:r>
            </a:p>
          </p:txBody>
        </p:sp>
        <p:sp>
          <p:nvSpPr>
            <p:cNvPr id="225" name="OTLSHAPE_T_b5c105ba689b4012a0d9569439bfdf00_Shape">
              <a:extLst>
                <a:ext uri="{FF2B5EF4-FFF2-40B4-BE49-F238E27FC236}">
                  <a16:creationId xmlns:a16="http://schemas.microsoft.com/office/drawing/2014/main" id="{F31CFE1D-F977-0B4D-ADDD-1428C13CE002}"/>
                </a:ext>
              </a:extLst>
            </p:cNvPr>
            <p:cNvSpPr/>
            <p:nvPr>
              <p:custDataLst>
                <p:tags r:id="rId115"/>
              </p:custDataLst>
            </p:nvPr>
          </p:nvSpPr>
          <p:spPr>
            <a:xfrm>
              <a:off x="2387600" y="2921000"/>
              <a:ext cx="1498600" cy="203200"/>
            </a:xfrm>
            <a:prstGeom prst="roundRect">
              <a:avLst/>
            </a:prstGeom>
            <a:solidFill>
              <a:srgbClr val="047BC1">
                <a:alpha val="100000"/>
              </a:srgbClr>
            </a:solidFill>
          </p:spPr>
        </p:sp>
        <p:sp>
          <p:nvSpPr>
            <p:cNvPr id="226" name="OTLSHAPE_T_b5c105ba689b4012a0d9569439bfdf00_JoinedDate">
              <a:extLst>
                <a:ext uri="{FF2B5EF4-FFF2-40B4-BE49-F238E27FC236}">
                  <a16:creationId xmlns:a16="http://schemas.microsoft.com/office/drawing/2014/main" id="{3D5AB729-D9DE-C342-988C-F1DA9CC2CBC7}"/>
                </a:ext>
                <a:ext uri="{D0448B0D-460C-4C90-B105-1D0C782C981A}">
                  <a16:creationId xmlns="" xmlns:p14="http://schemas.microsoft.com/office/powerpoint/2010/main" xmlns:a16="http://schemas.microsoft.com/office/drawing/2014/main\" id="3A71CA47-BB02-4EF9-9FE2-2242B3140C14"/>
                </a:ext>
              </a:extLst>
            </p:cNvPr>
            <p:cNvSpPr txBox="1"/>
            <p:nvPr>
              <p:custDataLst>
                <p:tags r:id="rId116"/>
              </p:custDataLst>
            </p:nvPr>
          </p:nvSpPr>
          <p:spPr>
            <a:xfrm>
              <a:off x="3936999" y="2937962"/>
              <a:ext cx="2186551" cy="169277"/>
            </a:xfrm>
            <a:prstGeom prst="rect">
              <a:avLst/>
            </a:prstGeom>
            <a:noFill/>
          </p:spPr>
          <p:txBody>
            <a:bodyPr vert="horz" wrap="square" lIns="0" tIns="0" rIns="0" bIns="0" rtlCol="0" anchor="ctr" anchorCtr="0">
              <a:spAutoFit/>
            </a:bodyPr>
            <a:lstStyle/>
            <a:p>
              <a:pPr algn="l"/>
              <a:r>
                <a:rPr lang="en-US" sz="1100" b="0" i="0" u="none" dirty="0">
                  <a:solidFill>
                    <a:srgbClr val="000000">
                      <a:alpha val="100000"/>
                    </a:srgbClr>
                  </a:solidFill>
                  <a:latin typeface="Arial" panose="02040604050505020304" pitchFamily="18" charset="0"/>
                </a:rPr>
                <a:t>Mon 22 Nov - Mon 13 Dec</a:t>
              </a:r>
            </a:p>
          </p:txBody>
        </p:sp>
        <p:sp>
          <p:nvSpPr>
            <p:cNvPr id="227" name="OTLSHAPE_T_b5c105ba689b4012a0d9569439bfdf00_Duration">
              <a:extLst>
                <a:ext uri="{FF2B5EF4-FFF2-40B4-BE49-F238E27FC236}">
                  <a16:creationId xmlns:a16="http://schemas.microsoft.com/office/drawing/2014/main" id="{4F420E29-2C1D-8E43-8415-B66DD26C05C1}"/>
                </a:ext>
                <a:ext uri="{17BF40AA-5A0D-4FB0-B9C0-D952D9A5EDF5}">
                  <a16:creationId xmlns="" xmlns:p14="http://schemas.microsoft.com/office/powerpoint/2010/main" xmlns:a16="http://schemas.microsoft.com/office/drawing/2014/main\" id="264F1F50-0EE8-4B0A-9D8E-B57FA1F6EB32"/>
                </a:ext>
              </a:extLst>
            </p:cNvPr>
            <p:cNvSpPr txBox="1"/>
            <p:nvPr>
              <p:custDataLst>
                <p:tags r:id="rId117"/>
              </p:custDataLst>
            </p:nvPr>
          </p:nvSpPr>
          <p:spPr>
            <a:xfrm>
              <a:off x="3009900" y="2946400"/>
              <a:ext cx="241300" cy="127000"/>
            </a:xfrm>
            <a:prstGeom prst="rect">
              <a:avLst/>
            </a:prstGeom>
            <a:noFill/>
          </p:spPr>
          <p:txBody>
            <a:bodyPr vert="horz" wrap="square" lIns="0" tIns="0" rIns="0" bIns="0" rtlCol="0" anchor="ctr" anchorCtr="0">
              <a:spAutoFit/>
            </a:bodyPr>
            <a:lstStyle/>
            <a:p>
              <a:pPr algn="ctr"/>
              <a:r>
                <a:rPr lang="en-US" sz="900" b="0" i="0" u="none">
                  <a:solidFill>
                    <a:srgbClr val="FFFFFF">
                      <a:alpha val="100000"/>
                    </a:srgbClr>
                  </a:solidFill>
                  <a:latin typeface="Arial" panose="02040604050505020304" pitchFamily="18" charset="0"/>
                </a:rPr>
                <a:t>16 d</a:t>
              </a:r>
            </a:p>
          </p:txBody>
        </p:sp>
        <p:sp>
          <p:nvSpPr>
            <p:cNvPr id="228" name="OTLSHAPE_T_b5c105ba689b4012a0d9569439bfdf00_Title">
              <a:extLst>
                <a:ext uri="{FF2B5EF4-FFF2-40B4-BE49-F238E27FC236}">
                  <a16:creationId xmlns:a16="http://schemas.microsoft.com/office/drawing/2014/main" id="{826CA821-684A-F64C-BDD6-6C8453AFE158}"/>
                </a:ext>
                <a:ext uri="{8240CA9C-6B27-47ED-9235-AA53E83346C6}">
                  <a16:creationId xmlns="" xmlns:p14="http://schemas.microsoft.com/office/powerpoint/2010/main" xmlns:a16="http://schemas.microsoft.com/office/drawing/2014/main\" id="43CAAF05-C422-470E-A60B-5704754D251B"/>
                </a:ext>
              </a:extLst>
            </p:cNvPr>
            <p:cNvSpPr txBox="1"/>
            <p:nvPr>
              <p:custDataLst>
                <p:tags r:id="rId118"/>
              </p:custDataLst>
            </p:nvPr>
          </p:nvSpPr>
          <p:spPr>
            <a:xfrm>
              <a:off x="127000" y="2933700"/>
              <a:ext cx="1587500" cy="165100"/>
            </a:xfrm>
            <a:prstGeom prst="rect">
              <a:avLst/>
            </a:prstGeom>
            <a:noFill/>
          </p:spPr>
          <p:txBody>
            <a:bodyPr vert="horz" wrap="square" lIns="0" tIns="0" rIns="0" bIns="0" rtlCol="0" anchor="ctr" anchorCtr="0">
              <a:spAutoFit/>
            </a:bodyPr>
            <a:lstStyle/>
            <a:p>
              <a:pPr algn="l"/>
              <a:r>
                <a:rPr lang="en-US" sz="1100" b="0" i="0" u="none">
                  <a:solidFill>
                    <a:srgbClr val="000000">
                      <a:alpha val="100000"/>
                    </a:srgbClr>
                  </a:solidFill>
                  <a:latin typeface="Arial" panose="02040604050505020304" pitchFamily="18" charset="0"/>
                </a:rPr>
                <a:t>Plenary Topic Proposals</a:t>
              </a:r>
            </a:p>
          </p:txBody>
        </p:sp>
        <p:sp>
          <p:nvSpPr>
            <p:cNvPr id="229" name="OTLSHAPE_T_525a91e12c43425aad591fbc2bc02cf4_Shape">
              <a:extLst>
                <a:ext uri="{FF2B5EF4-FFF2-40B4-BE49-F238E27FC236}">
                  <a16:creationId xmlns:a16="http://schemas.microsoft.com/office/drawing/2014/main" id="{1170541B-7FCE-1F4C-9A63-D88CBFFFBEF8}"/>
                </a:ext>
              </a:extLst>
            </p:cNvPr>
            <p:cNvSpPr/>
            <p:nvPr>
              <p:custDataLst>
                <p:tags r:id="rId119"/>
              </p:custDataLst>
            </p:nvPr>
          </p:nvSpPr>
          <p:spPr>
            <a:xfrm>
              <a:off x="6197600" y="3251200"/>
              <a:ext cx="812800" cy="203200"/>
            </a:xfrm>
            <a:prstGeom prst="roundRect">
              <a:avLst/>
            </a:prstGeom>
            <a:solidFill>
              <a:srgbClr val="B21F24">
                <a:alpha val="100000"/>
              </a:srgbClr>
            </a:solidFill>
          </p:spPr>
        </p:sp>
        <p:sp>
          <p:nvSpPr>
            <p:cNvPr id="230" name="OTLSHAPE_T_525a91e12c43425aad591fbc2bc02cf4_JoinedDate">
              <a:extLst>
                <a:ext uri="{FF2B5EF4-FFF2-40B4-BE49-F238E27FC236}">
                  <a16:creationId xmlns:a16="http://schemas.microsoft.com/office/drawing/2014/main" id="{CB47862A-C012-E644-8D0C-F8BCD37BAF9A}"/>
                </a:ext>
                <a:ext uri="{CDF15391-BF0A-47D1-BA9B-10C5D7E5FB4B}">
                  <a16:creationId xmlns="" xmlns:p14="http://schemas.microsoft.com/office/powerpoint/2010/main" xmlns:a16="http://schemas.microsoft.com/office/drawing/2014/main\" id="37221B06-AA85-44A3-A4A8-D2B98A516DB5"/>
                </a:ext>
              </a:extLst>
            </p:cNvPr>
            <p:cNvSpPr txBox="1"/>
            <p:nvPr>
              <p:custDataLst>
                <p:tags r:id="rId120"/>
              </p:custDataLst>
            </p:nvPr>
          </p:nvSpPr>
          <p:spPr>
            <a:xfrm>
              <a:off x="7061199" y="3268162"/>
              <a:ext cx="1854195" cy="169277"/>
            </a:xfrm>
            <a:prstGeom prst="rect">
              <a:avLst/>
            </a:prstGeom>
            <a:noFill/>
          </p:spPr>
          <p:txBody>
            <a:bodyPr vert="horz" wrap="square" lIns="0" tIns="0" rIns="0" bIns="0" rtlCol="0" anchor="ctr" anchorCtr="0">
              <a:spAutoFit/>
            </a:bodyPr>
            <a:lstStyle/>
            <a:p>
              <a:pPr algn="l"/>
              <a:r>
                <a:rPr lang="en-US" sz="1100" b="0" i="0" u="none">
                  <a:solidFill>
                    <a:srgbClr val="B21F24">
                      <a:alpha val="100000"/>
                    </a:srgbClr>
                  </a:solidFill>
                  <a:latin typeface="Arial" panose="02040604050505020304" pitchFamily="18" charset="0"/>
                </a:rPr>
                <a:t>Mon 17 Jan - Fri 28 Jan</a:t>
              </a:r>
            </a:p>
          </p:txBody>
        </p:sp>
        <p:sp>
          <p:nvSpPr>
            <p:cNvPr id="231" name="OTLSHAPE_T_525a91e12c43425aad591fbc2bc02cf4_Duration">
              <a:extLst>
                <a:ext uri="{FF2B5EF4-FFF2-40B4-BE49-F238E27FC236}">
                  <a16:creationId xmlns:a16="http://schemas.microsoft.com/office/drawing/2014/main" id="{C5BF600F-2058-5D4C-BDDD-36C0FD9FE1C2}"/>
                </a:ext>
                <a:ext uri="{65EE3DF8-C519-4381-BA84-F8560B723C50}">
                  <a16:creationId xmlns="" xmlns:p14="http://schemas.microsoft.com/office/powerpoint/2010/main" xmlns:a16="http://schemas.microsoft.com/office/drawing/2014/main\" id="23B0C18D-0E88-42FF-BC41-9249A38A5420"/>
                </a:ext>
              </a:extLst>
            </p:cNvPr>
            <p:cNvSpPr txBox="1"/>
            <p:nvPr>
              <p:custDataLst>
                <p:tags r:id="rId121"/>
              </p:custDataLst>
            </p:nvPr>
          </p:nvSpPr>
          <p:spPr>
            <a:xfrm>
              <a:off x="6489700" y="3276600"/>
              <a:ext cx="241300" cy="127000"/>
            </a:xfrm>
            <a:prstGeom prst="rect">
              <a:avLst/>
            </a:prstGeom>
            <a:noFill/>
          </p:spPr>
          <p:txBody>
            <a:bodyPr vert="horz" wrap="square" lIns="0" tIns="0" rIns="0" bIns="0" rtlCol="0" anchor="ctr" anchorCtr="0">
              <a:spAutoFit/>
            </a:bodyPr>
            <a:lstStyle/>
            <a:p>
              <a:pPr algn="ctr"/>
              <a:r>
                <a:rPr lang="en-US" sz="900" b="0" i="0" u="none">
                  <a:solidFill>
                    <a:srgbClr val="FFFFFF">
                      <a:alpha val="100000"/>
                    </a:srgbClr>
                  </a:solidFill>
                  <a:latin typeface="Arial" panose="02040604050505020304" pitchFamily="18" charset="0"/>
                </a:rPr>
                <a:t>10 d</a:t>
              </a:r>
            </a:p>
          </p:txBody>
        </p:sp>
        <p:sp>
          <p:nvSpPr>
            <p:cNvPr id="232" name="OTLSHAPE_T_525a91e12c43425aad591fbc2bc02cf4_Title">
              <a:extLst>
                <a:ext uri="{FF2B5EF4-FFF2-40B4-BE49-F238E27FC236}">
                  <a16:creationId xmlns:a16="http://schemas.microsoft.com/office/drawing/2014/main" id="{914119B4-83CC-FD42-9220-D4A9CA2CFD12}"/>
                </a:ext>
                <a:ext uri="{D8B4E80D-4C1C-4C6E-83EC-6CFB361409E2}">
                  <a16:creationId xmlns="" xmlns:p14="http://schemas.microsoft.com/office/powerpoint/2010/main" xmlns:a16="http://schemas.microsoft.com/office/drawing/2014/main\" id="DFADEFFE-63B4-4122-8556-70E367891F2B"/>
                </a:ext>
              </a:extLst>
            </p:cNvPr>
            <p:cNvSpPr txBox="1"/>
            <p:nvPr>
              <p:custDataLst>
                <p:tags r:id="rId122"/>
              </p:custDataLst>
            </p:nvPr>
          </p:nvSpPr>
          <p:spPr>
            <a:xfrm>
              <a:off x="127000" y="3263900"/>
              <a:ext cx="2565400" cy="165100"/>
            </a:xfrm>
            <a:prstGeom prst="rect">
              <a:avLst/>
            </a:prstGeom>
            <a:noFill/>
          </p:spPr>
          <p:txBody>
            <a:bodyPr vert="horz" wrap="square" lIns="0" tIns="0" rIns="0" bIns="0" rtlCol="0" anchor="ctr" anchorCtr="0">
              <a:spAutoFit/>
            </a:bodyPr>
            <a:lstStyle/>
            <a:p>
              <a:pPr algn="l"/>
              <a:r>
                <a:rPr lang="en-US" sz="1100" b="1" i="0" u="none">
                  <a:solidFill>
                    <a:srgbClr val="B21F24">
                      <a:alpha val="100000"/>
                    </a:srgbClr>
                  </a:solidFill>
                  <a:latin typeface="Arial" panose="02040604050505020304" pitchFamily="18" charset="0"/>
                </a:rPr>
                <a:t>Session Request Submissions Period</a:t>
              </a:r>
            </a:p>
          </p:txBody>
        </p:sp>
        <p:sp>
          <p:nvSpPr>
            <p:cNvPr id="233" name="OTLSHAPE_T_a1eee63e43a347638f36734fcb774b05_Shape">
              <a:extLst>
                <a:ext uri="{FF2B5EF4-FFF2-40B4-BE49-F238E27FC236}">
                  <a16:creationId xmlns:a16="http://schemas.microsoft.com/office/drawing/2014/main" id="{E3722D07-C44F-8A43-A322-57A91489AA2F}"/>
                </a:ext>
              </a:extLst>
            </p:cNvPr>
            <p:cNvSpPr/>
            <p:nvPr>
              <p:custDataLst>
                <p:tags r:id="rId123"/>
              </p:custDataLst>
            </p:nvPr>
          </p:nvSpPr>
          <p:spPr>
            <a:xfrm>
              <a:off x="7150100" y="3517900"/>
              <a:ext cx="342900" cy="203200"/>
            </a:xfrm>
            <a:prstGeom prst="roundRect">
              <a:avLst/>
            </a:prstGeom>
            <a:solidFill>
              <a:srgbClr val="999999">
                <a:alpha val="100000"/>
              </a:srgbClr>
            </a:solidFill>
          </p:spPr>
        </p:sp>
        <p:sp>
          <p:nvSpPr>
            <p:cNvPr id="234" name="OTLSHAPE_T_a1eee63e43a347638f36734fcb774b05_JoinedDate">
              <a:extLst>
                <a:ext uri="{FF2B5EF4-FFF2-40B4-BE49-F238E27FC236}">
                  <a16:creationId xmlns:a16="http://schemas.microsoft.com/office/drawing/2014/main" id="{5F19DA8A-00B7-F945-A6BB-2206B13EA4AB}"/>
                </a:ext>
                <a:ext uri="{387F0899-9227-4AFA-A604-522ACE78CA97}">
                  <a16:creationId xmlns="" xmlns:p14="http://schemas.microsoft.com/office/powerpoint/2010/main" xmlns:a16="http://schemas.microsoft.com/office/drawing/2014/main\" id="BE85796C-C215-4115-89F5-58814A63448C"/>
                </a:ext>
              </a:extLst>
            </p:cNvPr>
            <p:cNvSpPr txBox="1"/>
            <p:nvPr>
              <p:custDataLst>
                <p:tags r:id="rId124"/>
              </p:custDataLst>
            </p:nvPr>
          </p:nvSpPr>
          <p:spPr>
            <a:xfrm>
              <a:off x="7543799" y="3534862"/>
              <a:ext cx="1854195" cy="169277"/>
            </a:xfrm>
            <a:prstGeom prst="rect">
              <a:avLst/>
            </a:prstGeom>
            <a:noFill/>
          </p:spPr>
          <p:txBody>
            <a:bodyPr vert="horz" wrap="square" lIns="0" tIns="0" rIns="0" bIns="0" rtlCol="0" anchor="ctr" anchorCtr="0">
              <a:spAutoFit/>
            </a:bodyPr>
            <a:lstStyle/>
            <a:p>
              <a:pPr algn="l"/>
              <a:r>
                <a:rPr lang="en-US" sz="1100" b="0" i="0" u="none" dirty="0">
                  <a:latin typeface="Arial" panose="02040604050505020304" pitchFamily="18" charset="0"/>
                </a:rPr>
                <a:t>Mon 31 Jan - Fri 4 Feb</a:t>
              </a:r>
            </a:p>
          </p:txBody>
        </p:sp>
        <p:sp>
          <p:nvSpPr>
            <p:cNvPr id="235" name="OTLSHAPE_T_a1eee63e43a347638f36734fcb774b05_Duration">
              <a:extLst>
                <a:ext uri="{FF2B5EF4-FFF2-40B4-BE49-F238E27FC236}">
                  <a16:creationId xmlns:a16="http://schemas.microsoft.com/office/drawing/2014/main" id="{C376A8AA-F70A-CE4E-9D8D-73742E6C3315}"/>
                </a:ext>
                <a:ext uri="{A3C0DC4D-672B-4A63-B0DC-C1CA0AB0ABE1}">
                  <a16:creationId xmlns="" xmlns:p14="http://schemas.microsoft.com/office/powerpoint/2010/main" xmlns:a16="http://schemas.microsoft.com/office/drawing/2014/main\" id="CD2D418B-D118-4F9D-97AA-DA4098409F85"/>
                </a:ext>
              </a:extLst>
            </p:cNvPr>
            <p:cNvSpPr txBox="1"/>
            <p:nvPr>
              <p:custDataLst>
                <p:tags r:id="rId125"/>
              </p:custDataLst>
            </p:nvPr>
          </p:nvSpPr>
          <p:spPr>
            <a:xfrm>
              <a:off x="7200900" y="3543300"/>
              <a:ext cx="241300" cy="127000"/>
            </a:xfrm>
            <a:prstGeom prst="rect">
              <a:avLst/>
            </a:prstGeom>
            <a:noFill/>
          </p:spPr>
          <p:txBody>
            <a:bodyPr vert="horz" wrap="square" lIns="0" tIns="0" rIns="0" bIns="0" rtlCol="0" anchor="ctr" anchorCtr="0">
              <a:spAutoFit/>
            </a:bodyPr>
            <a:lstStyle/>
            <a:p>
              <a:pPr algn="ctr"/>
              <a:r>
                <a:rPr lang="en-US" sz="900" b="0" i="0" u="none">
                  <a:solidFill>
                    <a:srgbClr val="FFFFFF">
                      <a:alpha val="100000"/>
                    </a:srgbClr>
                  </a:solidFill>
                  <a:latin typeface="Arial" panose="02040604050505020304" pitchFamily="18" charset="0"/>
                </a:rPr>
                <a:t>5 d</a:t>
              </a:r>
            </a:p>
          </p:txBody>
        </p:sp>
        <p:sp>
          <p:nvSpPr>
            <p:cNvPr id="236" name="OTLSHAPE_T_a1eee63e43a347638f36734fcb774b05_Title">
              <a:extLst>
                <a:ext uri="{FF2B5EF4-FFF2-40B4-BE49-F238E27FC236}">
                  <a16:creationId xmlns:a16="http://schemas.microsoft.com/office/drawing/2014/main" id="{861F76C4-29FA-2041-B3FF-D9CB4A76765D}"/>
                </a:ext>
                <a:ext uri="{5CB262EB-716B-4E6C-9FF9-E5E0D37DD102}">
                  <a16:creationId xmlns="" xmlns:p14="http://schemas.microsoft.com/office/powerpoint/2010/main" xmlns:a16="http://schemas.microsoft.com/office/drawing/2014/main\" id="89CDF03C-E255-4F11-99E6-B243B2DC6797"/>
                </a:ext>
              </a:extLst>
            </p:cNvPr>
            <p:cNvSpPr txBox="1"/>
            <p:nvPr>
              <p:custDataLst>
                <p:tags r:id="rId126"/>
              </p:custDataLst>
            </p:nvPr>
          </p:nvSpPr>
          <p:spPr>
            <a:xfrm>
              <a:off x="127000" y="3528512"/>
              <a:ext cx="1955800" cy="169277"/>
            </a:xfrm>
            <a:prstGeom prst="rect">
              <a:avLst/>
            </a:prstGeom>
            <a:noFill/>
          </p:spPr>
          <p:txBody>
            <a:bodyPr vert="horz" wrap="square" lIns="0" tIns="0" rIns="0" bIns="0" rtlCol="0" anchor="ctr" anchorCtr="0">
              <a:spAutoFit/>
            </a:bodyPr>
            <a:lstStyle/>
            <a:p>
              <a:pPr algn="l"/>
              <a:r>
                <a:rPr lang="en-US" sz="1100" b="0" i="0" u="none">
                  <a:latin typeface="Arial" panose="02040604050505020304" pitchFamily="18" charset="0"/>
                </a:rPr>
                <a:t>Allocations; Conflict Resolution</a:t>
              </a:r>
            </a:p>
          </p:txBody>
        </p:sp>
        <p:sp>
          <p:nvSpPr>
            <p:cNvPr id="237" name="OTLSHAPE_T_d166a5cae53e402da5a57c54439ddf7e_Shape">
              <a:extLst>
                <a:ext uri="{FF2B5EF4-FFF2-40B4-BE49-F238E27FC236}">
                  <a16:creationId xmlns:a16="http://schemas.microsoft.com/office/drawing/2014/main" id="{459512A6-5A42-E149-B635-54F87FFB5FFA}"/>
                </a:ext>
              </a:extLst>
            </p:cNvPr>
            <p:cNvSpPr/>
            <p:nvPr>
              <p:custDataLst>
                <p:tags r:id="rId127"/>
              </p:custDataLst>
            </p:nvPr>
          </p:nvSpPr>
          <p:spPr>
            <a:xfrm>
              <a:off x="7632700" y="3784600"/>
              <a:ext cx="342900" cy="203200"/>
            </a:xfrm>
            <a:prstGeom prst="roundRect">
              <a:avLst/>
            </a:prstGeom>
            <a:solidFill>
              <a:srgbClr val="999999">
                <a:alpha val="100000"/>
              </a:srgbClr>
            </a:solidFill>
          </p:spPr>
        </p:sp>
        <p:sp>
          <p:nvSpPr>
            <p:cNvPr id="238" name="OTLSHAPE_T_d166a5cae53e402da5a57c54439ddf7e_JoinedDate">
              <a:extLst>
                <a:ext uri="{FF2B5EF4-FFF2-40B4-BE49-F238E27FC236}">
                  <a16:creationId xmlns:a16="http://schemas.microsoft.com/office/drawing/2014/main" id="{7F079E5B-CA0C-A943-B84E-0EE659A819EE}"/>
                </a:ext>
                <a:ext uri="{AB64BC09-4C7D-4724-BD9F-C97B5BCF708B}">
                  <a16:creationId xmlns="" xmlns:p14="http://schemas.microsoft.com/office/powerpoint/2010/main" xmlns:a16="http://schemas.microsoft.com/office/drawing/2014/main\" id="19B51A3E-CAD1-46FB-9329-C7B86F373EA0"/>
                </a:ext>
              </a:extLst>
            </p:cNvPr>
            <p:cNvSpPr txBox="1"/>
            <p:nvPr>
              <p:custDataLst>
                <p:tags r:id="rId128"/>
              </p:custDataLst>
            </p:nvPr>
          </p:nvSpPr>
          <p:spPr>
            <a:xfrm>
              <a:off x="8013699" y="3801562"/>
              <a:ext cx="1854195" cy="169277"/>
            </a:xfrm>
            <a:prstGeom prst="rect">
              <a:avLst/>
            </a:prstGeom>
            <a:noFill/>
          </p:spPr>
          <p:txBody>
            <a:bodyPr vert="horz" wrap="square" lIns="0" tIns="0" rIns="0" bIns="0" rtlCol="0" anchor="ctr" anchorCtr="0">
              <a:spAutoFit/>
            </a:bodyPr>
            <a:lstStyle/>
            <a:p>
              <a:pPr algn="l"/>
              <a:r>
                <a:rPr lang="en-US" sz="1100" b="0" i="0" u="none">
                  <a:latin typeface="Arial" panose="02040604050505020304" pitchFamily="18" charset="0"/>
                </a:rPr>
                <a:t>Mon 7 Feb - Fri 11 Feb</a:t>
              </a:r>
            </a:p>
          </p:txBody>
        </p:sp>
        <p:sp>
          <p:nvSpPr>
            <p:cNvPr id="239" name="OTLSHAPE_T_d166a5cae53e402da5a57c54439ddf7e_Duration">
              <a:extLst>
                <a:ext uri="{FF2B5EF4-FFF2-40B4-BE49-F238E27FC236}">
                  <a16:creationId xmlns:a16="http://schemas.microsoft.com/office/drawing/2014/main" id="{24913910-3164-EC42-BBC7-316808CD01F7}"/>
                </a:ext>
                <a:ext uri="{C96C6A93-950A-422B-8740-8D9A83560408}">
                  <a16:creationId xmlns="" xmlns:p14="http://schemas.microsoft.com/office/powerpoint/2010/main" xmlns:a16="http://schemas.microsoft.com/office/drawing/2014/main\" id="7D047938-E16B-4C3B-AD34-C263519E4121"/>
                </a:ext>
              </a:extLst>
            </p:cNvPr>
            <p:cNvSpPr txBox="1"/>
            <p:nvPr>
              <p:custDataLst>
                <p:tags r:id="rId129"/>
              </p:custDataLst>
            </p:nvPr>
          </p:nvSpPr>
          <p:spPr>
            <a:xfrm>
              <a:off x="7670800" y="3810000"/>
              <a:ext cx="241300" cy="127000"/>
            </a:xfrm>
            <a:prstGeom prst="rect">
              <a:avLst/>
            </a:prstGeom>
            <a:noFill/>
          </p:spPr>
          <p:txBody>
            <a:bodyPr vert="horz" wrap="square" lIns="0" tIns="0" rIns="0" bIns="0" rtlCol="0" anchor="ctr" anchorCtr="0">
              <a:spAutoFit/>
            </a:bodyPr>
            <a:lstStyle/>
            <a:p>
              <a:pPr algn="ctr"/>
              <a:r>
                <a:rPr lang="en-US" sz="900" b="0" i="0" u="none">
                  <a:solidFill>
                    <a:srgbClr val="FFFFFF">
                      <a:alpha val="100000"/>
                    </a:srgbClr>
                  </a:solidFill>
                  <a:latin typeface="Arial" panose="02040604050505020304" pitchFamily="18" charset="0"/>
                </a:rPr>
                <a:t>5 d</a:t>
              </a:r>
            </a:p>
          </p:txBody>
        </p:sp>
        <p:sp>
          <p:nvSpPr>
            <p:cNvPr id="240" name="OTLSHAPE_T_d166a5cae53e402da5a57c54439ddf7e_Title">
              <a:extLst>
                <a:ext uri="{FF2B5EF4-FFF2-40B4-BE49-F238E27FC236}">
                  <a16:creationId xmlns:a16="http://schemas.microsoft.com/office/drawing/2014/main" id="{FF9E3C05-9F0A-5F4D-8440-38C39924D62A}"/>
                </a:ext>
                <a:ext uri="{2E2877A8-2839-4FBE-992D-939D801B7274}">
                  <a16:creationId xmlns="" xmlns:p14="http://schemas.microsoft.com/office/powerpoint/2010/main" xmlns:a16="http://schemas.microsoft.com/office/drawing/2014/main\" id="B9A359EF-14ED-4C29-9C5C-18C413CE3071"/>
                </a:ext>
              </a:extLst>
            </p:cNvPr>
            <p:cNvSpPr txBox="1"/>
            <p:nvPr>
              <p:custDataLst>
                <p:tags r:id="rId130"/>
              </p:custDataLst>
            </p:nvPr>
          </p:nvSpPr>
          <p:spPr>
            <a:xfrm>
              <a:off x="126999" y="3797299"/>
              <a:ext cx="1059533" cy="173519"/>
            </a:xfrm>
            <a:prstGeom prst="rect">
              <a:avLst/>
            </a:prstGeom>
            <a:noFill/>
          </p:spPr>
          <p:txBody>
            <a:bodyPr vert="horz" wrap="square" lIns="0" tIns="0" rIns="0" bIns="0" rtlCol="0" anchor="ctr" anchorCtr="0">
              <a:spAutoFit/>
            </a:bodyPr>
            <a:lstStyle/>
            <a:p>
              <a:pPr algn="l"/>
              <a:r>
                <a:rPr lang="en-US" sz="1100" b="0" i="0" u="none" dirty="0">
                  <a:latin typeface="Arial" panose="02040604050505020304" pitchFamily="18" charset="0"/>
                </a:rPr>
                <a:t>Website Build</a:t>
              </a:r>
            </a:p>
          </p:txBody>
        </p:sp>
        <p:sp>
          <p:nvSpPr>
            <p:cNvPr id="241" name="OTLSHAPE_T_28b19ce97acd481785078bf0a70e8935_Shape">
              <a:extLst>
                <a:ext uri="{FF2B5EF4-FFF2-40B4-BE49-F238E27FC236}">
                  <a16:creationId xmlns:a16="http://schemas.microsoft.com/office/drawing/2014/main" id="{C5BF60EA-6AE3-F843-82C8-8D2149431DA7}"/>
                </a:ext>
              </a:extLst>
            </p:cNvPr>
            <p:cNvSpPr/>
            <p:nvPr>
              <p:custDataLst>
                <p:tags r:id="rId131"/>
              </p:custDataLst>
            </p:nvPr>
          </p:nvSpPr>
          <p:spPr>
            <a:xfrm>
              <a:off x="8648700" y="4051300"/>
              <a:ext cx="203200" cy="203200"/>
            </a:xfrm>
            <a:prstGeom prst="roundRect">
              <a:avLst/>
            </a:prstGeom>
            <a:solidFill>
              <a:srgbClr val="00B050">
                <a:alpha val="100000"/>
              </a:srgbClr>
            </a:solidFill>
          </p:spPr>
        </p:sp>
        <p:sp>
          <p:nvSpPr>
            <p:cNvPr id="242" name="OTLSHAPE_T_28b19ce97acd481785078bf0a70e8935_Duration">
              <a:extLst>
                <a:ext uri="{FF2B5EF4-FFF2-40B4-BE49-F238E27FC236}">
                  <a16:creationId xmlns:a16="http://schemas.microsoft.com/office/drawing/2014/main" id="{F13F7909-01DA-694F-9C2F-C6E69E456C6D}"/>
                </a:ext>
                <a:ext uri="{EB708A34-D174-4718-8A58-D19525781591}">
                  <a16:creationId xmlns="" xmlns:p14="http://schemas.microsoft.com/office/powerpoint/2010/main" xmlns:a16="http://schemas.microsoft.com/office/drawing/2014/main\" id="02D32CC4-9C52-46EA-8A2C-C7B83851B4FF"/>
                </a:ext>
              </a:extLst>
            </p:cNvPr>
            <p:cNvSpPr txBox="1"/>
            <p:nvPr>
              <p:custDataLst>
                <p:tags r:id="rId132"/>
              </p:custDataLst>
            </p:nvPr>
          </p:nvSpPr>
          <p:spPr>
            <a:xfrm>
              <a:off x="8356600" y="4076700"/>
              <a:ext cx="241300" cy="127000"/>
            </a:xfrm>
            <a:prstGeom prst="rect">
              <a:avLst/>
            </a:prstGeom>
            <a:noFill/>
          </p:spPr>
          <p:txBody>
            <a:bodyPr vert="horz" wrap="square" lIns="0" tIns="0" rIns="0" bIns="0" rtlCol="0" anchor="ctr" anchorCtr="0">
              <a:spAutoFit/>
            </a:bodyPr>
            <a:lstStyle/>
            <a:p>
              <a:pPr algn="ctr"/>
              <a:r>
                <a:rPr lang="en-US" sz="900" b="0" i="0" u="none">
                  <a:solidFill>
                    <a:srgbClr val="FFFFFF">
                      <a:alpha val="100000"/>
                    </a:srgbClr>
                  </a:solidFill>
                  <a:latin typeface="Arial" panose="02040604050505020304" pitchFamily="18" charset="0"/>
                </a:rPr>
                <a:t>3 d</a:t>
              </a:r>
            </a:p>
          </p:txBody>
        </p:sp>
        <p:sp>
          <p:nvSpPr>
            <p:cNvPr id="243" name="OTLSHAPE_T_28b19ce97acd481785078bf0a70e8935_JoinedDate">
              <a:extLst>
                <a:ext uri="{FF2B5EF4-FFF2-40B4-BE49-F238E27FC236}">
                  <a16:creationId xmlns:a16="http://schemas.microsoft.com/office/drawing/2014/main" id="{BA86346A-B313-E848-A349-2DBE26D24720}"/>
                </a:ext>
                <a:ext uri="{5298896E-2FA3-41ED-B908-8CD7EA59E4E5}">
                  <a16:creationId xmlns="" xmlns:p14="http://schemas.microsoft.com/office/powerpoint/2010/main" xmlns:a16="http://schemas.microsoft.com/office/drawing/2014/main\" id="DF862D06-98DF-401B-B94C-6D3625BA1128"/>
                </a:ext>
              </a:extLst>
            </p:cNvPr>
            <p:cNvSpPr txBox="1"/>
            <p:nvPr>
              <p:custDataLst>
                <p:tags r:id="rId133"/>
              </p:custDataLst>
            </p:nvPr>
          </p:nvSpPr>
          <p:spPr>
            <a:xfrm>
              <a:off x="8902699" y="4068262"/>
              <a:ext cx="2011627" cy="169277"/>
            </a:xfrm>
            <a:prstGeom prst="rect">
              <a:avLst/>
            </a:prstGeom>
            <a:noFill/>
          </p:spPr>
          <p:txBody>
            <a:bodyPr vert="horz" wrap="square" lIns="0" tIns="0" rIns="0" bIns="0" rtlCol="0" anchor="ctr" anchorCtr="0">
              <a:spAutoFit/>
            </a:bodyPr>
            <a:lstStyle/>
            <a:p>
              <a:pPr algn="l"/>
              <a:r>
                <a:rPr lang="en-US" sz="1100" b="0" i="0" u="none">
                  <a:solidFill>
                    <a:srgbClr val="00B050">
                      <a:alpha val="100000"/>
                    </a:srgbClr>
                  </a:solidFill>
                  <a:latin typeface="Arial" panose="02040604050505020304" pitchFamily="18" charset="0"/>
                </a:rPr>
                <a:t>Tue 22 Feb - Thu 24 Feb</a:t>
              </a:r>
            </a:p>
          </p:txBody>
        </p:sp>
        <p:sp>
          <p:nvSpPr>
            <p:cNvPr id="244" name="OTLSHAPE_T_28b19ce97acd481785078bf0a70e8935_Title">
              <a:extLst>
                <a:ext uri="{FF2B5EF4-FFF2-40B4-BE49-F238E27FC236}">
                  <a16:creationId xmlns:a16="http://schemas.microsoft.com/office/drawing/2014/main" id="{7E01F458-569A-1741-A180-177FF70E976E}"/>
                </a:ext>
                <a:ext uri="{BA47DF7F-5DB3-49DB-B37F-AC23303BB1CB}">
                  <a16:creationId xmlns="" xmlns:p14="http://schemas.microsoft.com/office/powerpoint/2010/main" xmlns:a16="http://schemas.microsoft.com/office/drawing/2014/main\" id="AF57395B-F8D2-46EC-B4E7-E086738D16B1"/>
                </a:ext>
              </a:extLst>
            </p:cNvPr>
            <p:cNvSpPr txBox="1"/>
            <p:nvPr>
              <p:custDataLst>
                <p:tags r:id="rId134"/>
              </p:custDataLst>
            </p:nvPr>
          </p:nvSpPr>
          <p:spPr>
            <a:xfrm>
              <a:off x="8648700" y="4254500"/>
              <a:ext cx="810260" cy="165100"/>
            </a:xfrm>
            <a:prstGeom prst="rect">
              <a:avLst/>
            </a:prstGeom>
            <a:noFill/>
          </p:spPr>
          <p:txBody>
            <a:bodyPr vert="horz" wrap="square" lIns="36576" tIns="0" rIns="0" bIns="0" rtlCol="0" anchor="ctr" anchorCtr="0">
              <a:spAutoFit/>
            </a:bodyPr>
            <a:lstStyle/>
            <a:p>
              <a:pPr algn="l"/>
              <a:r>
                <a:rPr lang="en-US" sz="1100" b="1" i="0" u="none">
                  <a:solidFill>
                    <a:srgbClr val="00B050">
                      <a:alpha val="100000"/>
                    </a:srgbClr>
                  </a:solidFill>
                  <a:latin typeface="Arial" panose="02040604050505020304" pitchFamily="18" charset="0"/>
                </a:rPr>
                <a:t>Prep Week</a:t>
              </a:r>
            </a:p>
          </p:txBody>
        </p:sp>
        <p:sp>
          <p:nvSpPr>
            <p:cNvPr id="245" name="OTLSHAPE_T_24c17715feed4aedb4e8ac965e1b3e4d_Shape">
              <a:extLst>
                <a:ext uri="{FF2B5EF4-FFF2-40B4-BE49-F238E27FC236}">
                  <a16:creationId xmlns:a16="http://schemas.microsoft.com/office/drawing/2014/main" id="{372E48E3-F3F4-A349-BEF6-FD7C55850C6B}"/>
                </a:ext>
              </a:extLst>
            </p:cNvPr>
            <p:cNvSpPr/>
            <p:nvPr>
              <p:custDataLst>
                <p:tags r:id="rId135"/>
              </p:custDataLst>
            </p:nvPr>
          </p:nvSpPr>
          <p:spPr>
            <a:xfrm>
              <a:off x="9537700" y="4470400"/>
              <a:ext cx="266700" cy="203200"/>
            </a:xfrm>
            <a:prstGeom prst="roundRect">
              <a:avLst/>
            </a:prstGeom>
            <a:solidFill>
              <a:srgbClr val="002B49">
                <a:alpha val="100000"/>
              </a:srgbClr>
            </a:solidFill>
          </p:spPr>
        </p:sp>
        <p:sp>
          <p:nvSpPr>
            <p:cNvPr id="246" name="OTLSHAPE_T_24c17715feed4aedb4e8ac965e1b3e4d_Title">
              <a:extLst>
                <a:ext uri="{FF2B5EF4-FFF2-40B4-BE49-F238E27FC236}">
                  <a16:creationId xmlns:a16="http://schemas.microsoft.com/office/drawing/2014/main" id="{A283FC91-D54F-C349-8C16-3651D4D699A6}"/>
                </a:ext>
                <a:ext uri="{A0585B88-7119-4F59-B8EB-4C2E830C8459}">
                  <a16:creationId xmlns="" xmlns:p14="http://schemas.microsoft.com/office/powerpoint/2010/main" xmlns:a16="http://schemas.microsoft.com/office/drawing/2014/main\" id="18835FFE-66D9-4BEC-99B6-F495F520D286"/>
                </a:ext>
              </a:extLst>
            </p:cNvPr>
            <p:cNvSpPr txBox="1"/>
            <p:nvPr>
              <p:custDataLst>
                <p:tags r:id="rId136"/>
              </p:custDataLst>
            </p:nvPr>
          </p:nvSpPr>
          <p:spPr>
            <a:xfrm>
              <a:off x="9537700" y="4673600"/>
              <a:ext cx="2151380" cy="165100"/>
            </a:xfrm>
            <a:prstGeom prst="rect">
              <a:avLst/>
            </a:prstGeom>
            <a:noFill/>
          </p:spPr>
          <p:txBody>
            <a:bodyPr vert="horz" wrap="square" lIns="36576" tIns="0" rIns="0" bIns="0" rtlCol="0" anchor="ctr" anchorCtr="0">
              <a:spAutoFit/>
            </a:bodyPr>
            <a:lstStyle/>
            <a:p>
              <a:pPr algn="l"/>
              <a:r>
                <a:rPr lang="en-US" sz="1100" b="1" i="0" u="none">
                  <a:solidFill>
                    <a:srgbClr val="002B49">
                      <a:alpha val="100000"/>
                    </a:srgbClr>
                  </a:solidFill>
                  <a:latin typeface="Arial" panose="02040604050505020304" pitchFamily="18" charset="0"/>
                </a:rPr>
                <a:t>ICANN73 Community Forum</a:t>
              </a:r>
            </a:p>
          </p:txBody>
        </p:sp>
        <p:sp>
          <p:nvSpPr>
            <p:cNvPr id="247" name="OTLSHAPE_T_24c17715feed4aedb4e8ac965e1b3e4d_Duration">
              <a:extLst>
                <a:ext uri="{FF2B5EF4-FFF2-40B4-BE49-F238E27FC236}">
                  <a16:creationId xmlns:a16="http://schemas.microsoft.com/office/drawing/2014/main" id="{6F81885A-6324-CC42-AFFF-89DE12FDED03}"/>
                </a:ext>
                <a:ext uri="{83834147-0963-46E6-BDCD-E0DA3458E8F2}">
                  <a16:creationId xmlns="" xmlns:p14="http://schemas.microsoft.com/office/powerpoint/2010/main" xmlns:a16="http://schemas.microsoft.com/office/drawing/2014/main\" id="DCA3C32B-9D29-4B16-83A0-D0CF0B4BECAB"/>
                </a:ext>
              </a:extLst>
            </p:cNvPr>
            <p:cNvSpPr txBox="1"/>
            <p:nvPr>
              <p:custDataLst>
                <p:tags r:id="rId137"/>
              </p:custDataLst>
            </p:nvPr>
          </p:nvSpPr>
          <p:spPr>
            <a:xfrm>
              <a:off x="9550400" y="4508500"/>
              <a:ext cx="241300" cy="127000"/>
            </a:xfrm>
            <a:prstGeom prst="rect">
              <a:avLst/>
            </a:prstGeom>
            <a:noFill/>
          </p:spPr>
          <p:txBody>
            <a:bodyPr vert="horz" wrap="square" lIns="0" tIns="0" rIns="0" bIns="0" rtlCol="0" anchor="ctr" anchorCtr="0">
              <a:spAutoFit/>
            </a:bodyPr>
            <a:lstStyle/>
            <a:p>
              <a:pPr algn="ctr"/>
              <a:r>
                <a:rPr lang="en-US" sz="900" b="0" i="0" u="none">
                  <a:solidFill>
                    <a:srgbClr val="FFFFFF">
                      <a:alpha val="100000"/>
                    </a:srgbClr>
                  </a:solidFill>
                  <a:latin typeface="Arial" panose="02040604050505020304" pitchFamily="18" charset="0"/>
                </a:rPr>
                <a:t>4 d</a:t>
              </a:r>
            </a:p>
          </p:txBody>
        </p:sp>
      </p:grpSp>
      <p:sp>
        <p:nvSpPr>
          <p:cNvPr id="248" name="OTLSHAPE_TB_00000000000000000000000000000000_RightEndCaps">
            <a:extLst>
              <a:ext uri="{FF2B5EF4-FFF2-40B4-BE49-F238E27FC236}">
                <a16:creationId xmlns:a16="http://schemas.microsoft.com/office/drawing/2014/main" id="{97523220-005F-434E-99B7-34D05BFE5CCD}"/>
              </a:ext>
              <a:ext uri="{E2274C0D-95FD-45E6-B314-2D324825E37A}">
                <a16:creationId xmlns="" xmlns:p14="http://schemas.microsoft.com/office/powerpoint/2010/main" xmlns:a16="http://schemas.microsoft.com/office/drawing/2014/main\" id="94B42F88-20A1-42C6-B2FE-378971E604EC"/>
              </a:ext>
            </a:extLst>
          </p:cNvPr>
          <p:cNvSpPr txBox="1"/>
          <p:nvPr>
            <p:custDataLst>
              <p:tags r:id="rId40"/>
            </p:custDataLst>
          </p:nvPr>
        </p:nvSpPr>
        <p:spPr>
          <a:xfrm>
            <a:off x="11572013" y="2677394"/>
            <a:ext cx="482600" cy="228600"/>
          </a:xfrm>
          <a:prstGeom prst="rect">
            <a:avLst/>
          </a:prstGeom>
          <a:noFill/>
        </p:spPr>
        <p:txBody>
          <a:bodyPr vert="horz" wrap="none" lIns="0" tIns="0" rIns="0" bIns="0" rtlCol="0" anchor="ctr" anchorCtr="0">
            <a:spAutoFit/>
          </a:bodyPr>
          <a:lstStyle/>
          <a:p>
            <a:pPr algn="ctr"/>
            <a:r>
              <a:rPr lang="en-US" sz="1600" b="1" i="0" u="none" dirty="0">
                <a:solidFill>
                  <a:srgbClr val="000000">
                    <a:alpha val="100000"/>
                  </a:srgbClr>
                </a:solidFill>
                <a:latin typeface="Arial" panose="02040604050505020304" pitchFamily="18" charset="0"/>
              </a:rPr>
              <a:t>2022</a:t>
            </a:r>
          </a:p>
        </p:txBody>
      </p:sp>
    </p:spTree>
    <p:custDataLst>
      <p:tags r:id="rId1"/>
    </p:custDataLst>
    <p:extLst>
      <p:ext uri="93ea372a-cb09-47f0-b168-8610db8b5673">
        <p14:creationId xmlns="" xmlns:a16="http://schemas.microsoft.com/office/drawing/2014/main\" xmlns:p14="http://schemas.microsoft.com/office/powerpoint/2010/main" val="2714797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824441" y="1143093"/>
            <a:ext cx="10543117" cy="4571813"/>
          </a:xfrm>
        </p:spPr>
        <p:txBody>
          <a:bodyPr/>
          <a:lstStyle/>
          <a:p>
            <a:r>
              <a:rPr lang="en-US" sz="2000" dirty="0">
                <a:solidFill>
                  <a:schemeClr val="tx1"/>
                </a:solidFill>
              </a:rPr>
              <a:t>Welcome </a:t>
            </a:r>
          </a:p>
          <a:p>
            <a:r>
              <a:rPr lang="en-US" sz="2000" dirty="0"/>
              <a:t>ICANN73 Block Schedule</a:t>
            </a:r>
          </a:p>
          <a:p>
            <a:r>
              <a:rPr lang="en-US" sz="2000" dirty="0"/>
              <a:t>ICANN73 Plenary Topic Proposals </a:t>
            </a:r>
          </a:p>
          <a:p>
            <a:pPr lvl="1"/>
            <a:r>
              <a:rPr lang="en-US" sz="2000" dirty="0"/>
              <a:t>Introduction by each proposing group’s representative followed by discussion of community priorities and possible agreements</a:t>
            </a:r>
          </a:p>
          <a:p>
            <a:r>
              <a:rPr lang="en-US" sz="2000" dirty="0"/>
              <a:t>Production Timeline / Next Steps</a:t>
            </a:r>
          </a:p>
          <a:p>
            <a:r>
              <a:rPr lang="en-US" sz="2000" dirty="0"/>
              <a:t>AOB</a:t>
            </a:r>
          </a:p>
        </p:txBody>
      </p:sp>
      <p:sp>
        <p:nvSpPr>
          <p:cNvPr id="8" name="Title 4">
            <a:extLst>
              <a:ext uri="{FF2B5EF4-FFF2-40B4-BE49-F238E27FC236}">
                <a16:creationId xmlns:a16="http://schemas.microsoft.com/office/drawing/2014/main" id="{7A9544DC-DF9F-1C41-87F5-C265BDADA9D2}"/>
              </a:ext>
            </a:extLst>
          </p:cNvPr>
          <p:cNvSpPr>
            <a:spLocks noGrp="1"/>
          </p:cNvSpPr>
          <p:nvPr>
            <p:ph type="title"/>
          </p:nvPr>
        </p:nvSpPr>
        <p:spPr>
          <a:xfrm>
            <a:off x="420624" y="48278"/>
            <a:ext cx="10847121" cy="434888"/>
          </a:xfrm>
        </p:spPr>
        <p:txBody>
          <a:bodyPr/>
          <a:lstStyle/>
          <a:p>
            <a:r>
              <a:rPr lang="en-US" sz="2800" b="1" dirty="0">
                <a:solidFill>
                  <a:schemeClr val="accent2"/>
                </a:solidFill>
              </a:rPr>
              <a:t>Agenda</a:t>
            </a:r>
          </a:p>
        </p:txBody>
      </p:sp>
    </p:spTree>
    <p:extLst>
      <p:ext uri="{BB962C8B-B14F-4D97-AF65-F5344CB8AC3E}">
        <p14:creationId xmlns:p14="http://schemas.microsoft.com/office/powerpoint/2010/main" val="121119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811021" y="4693560"/>
            <a:ext cx="4126806" cy="1486891"/>
          </a:xfrm>
        </p:spPr>
        <p:txBody>
          <a:bodyPr/>
          <a:lstStyle/>
          <a:p>
            <a:pPr>
              <a:spcBef>
                <a:spcPts val="800"/>
              </a:spcBef>
            </a:pPr>
            <a:r>
              <a:rPr lang="en-US" sz="1600" b="1" dirty="0">
                <a:solidFill>
                  <a:schemeClr val="tx1"/>
                </a:solidFill>
              </a:rPr>
              <a:t>Revised Dates: </a:t>
            </a:r>
            <a:r>
              <a:rPr lang="en-US" sz="1600" b="1" dirty="0">
                <a:solidFill>
                  <a:schemeClr val="accent5"/>
                </a:solidFill>
              </a:rPr>
              <a:t>7-10 March 2022</a:t>
            </a:r>
          </a:p>
          <a:p>
            <a:pPr>
              <a:spcBef>
                <a:spcPts val="800"/>
              </a:spcBef>
            </a:pPr>
            <a:r>
              <a:rPr lang="en-US" sz="1600" b="1" dirty="0">
                <a:solidFill>
                  <a:schemeClr val="tx1"/>
                </a:solidFill>
              </a:rPr>
              <a:t>2 slots for Plenary Topics</a:t>
            </a:r>
          </a:p>
          <a:p>
            <a:pPr>
              <a:spcBef>
                <a:spcPts val="800"/>
              </a:spcBef>
            </a:pPr>
            <a:r>
              <a:rPr lang="en-US" sz="1600" b="1" dirty="0">
                <a:solidFill>
                  <a:schemeClr val="tx1"/>
                </a:solidFill>
              </a:rPr>
              <a:t>Proposed times for Joint Sessions with the Board</a:t>
            </a:r>
          </a:p>
        </p:txBody>
      </p:sp>
      <p:sp>
        <p:nvSpPr>
          <p:cNvPr id="8" name="Title 4">
            <a:extLst>
              <a:ext uri="{FF2B5EF4-FFF2-40B4-BE49-F238E27FC236}">
                <a16:creationId xmlns:a16="http://schemas.microsoft.com/office/drawing/2014/main" id="{7A9544DC-DF9F-1C41-87F5-C265BDADA9D2}"/>
              </a:ext>
            </a:extLst>
          </p:cNvPr>
          <p:cNvSpPr>
            <a:spLocks noGrp="1"/>
          </p:cNvSpPr>
          <p:nvPr>
            <p:ph type="title"/>
          </p:nvPr>
        </p:nvSpPr>
        <p:spPr>
          <a:xfrm>
            <a:off x="420624" y="48278"/>
            <a:ext cx="10847121" cy="434888"/>
          </a:xfrm>
        </p:spPr>
        <p:txBody>
          <a:bodyPr/>
          <a:lstStyle/>
          <a:p>
            <a:r>
              <a:rPr lang="en-US" sz="2800" b="1" dirty="0">
                <a:solidFill>
                  <a:schemeClr val="accent2"/>
                </a:solidFill>
              </a:rPr>
              <a:t>ICANN73 Community Forum Block Schedule</a:t>
            </a:r>
          </a:p>
        </p:txBody>
      </p:sp>
      <p:pic>
        <p:nvPicPr>
          <p:cNvPr id="20" name="Picture 19" descr="A screenshot of a computer&#10;&#10;Description automatically generated with medium confidence">
            <a:extLst>
              <a:ext uri="{FF2B5EF4-FFF2-40B4-BE49-F238E27FC236}">
                <a16:creationId xmlns:a16="http://schemas.microsoft.com/office/drawing/2014/main" id="{3B85E9F0-364C-6C4C-B9FA-BEB96362631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11021" y="649029"/>
            <a:ext cx="10569957" cy="3973915"/>
          </a:xfrm>
          <a:prstGeom prst="rect">
            <a:avLst/>
          </a:prstGeom>
        </p:spPr>
      </p:pic>
      <p:pic>
        <p:nvPicPr>
          <p:cNvPr id="6" name="Picture 5" descr="A screenshot of a computer&#10;&#10;Description automatically generated with medium confidence">
            <a:extLst>
              <a:ext uri="{FF2B5EF4-FFF2-40B4-BE49-F238E27FC236}">
                <a16:creationId xmlns:a16="http://schemas.microsoft.com/office/drawing/2014/main" id="{B8428CE5-3D05-3948-9868-9BCE2D8C31D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63763" y="4606976"/>
            <a:ext cx="5303982" cy="1983395"/>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65E2ECB3-7A30-834C-B98B-959A9C2B5E4F}"/>
              </a:ext>
            </a:extLst>
          </p:cNvPr>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33324" y="4426183"/>
            <a:ext cx="1691097" cy="1691097"/>
          </a:xfrm>
          <a:prstGeom prst="rect">
            <a:avLst/>
          </a:prstGeom>
          <a:noFill/>
        </p:spPr>
      </p:pic>
    </p:spTree>
    <p:extLst>
      <p:ext uri="{BB962C8B-B14F-4D97-AF65-F5344CB8AC3E}">
        <p14:creationId xmlns:p14="http://schemas.microsoft.com/office/powerpoint/2010/main" val="32799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824441" y="1143093"/>
            <a:ext cx="10543117" cy="4571813"/>
          </a:xfrm>
        </p:spPr>
        <p:txBody>
          <a:bodyPr/>
          <a:lstStyle/>
          <a:p>
            <a:r>
              <a:rPr lang="en-US" sz="2000" dirty="0">
                <a:solidFill>
                  <a:schemeClr val="tx1"/>
                </a:solidFill>
              </a:rPr>
              <a:t>Welcome </a:t>
            </a:r>
          </a:p>
          <a:p>
            <a:r>
              <a:rPr lang="en-US" sz="2000" dirty="0"/>
              <a:t>ICANN73 Block Schedule</a:t>
            </a:r>
          </a:p>
          <a:p>
            <a:r>
              <a:rPr lang="en-US" sz="2000" b="1" dirty="0"/>
              <a:t>ICANN73 Plenary Topic Proposals </a:t>
            </a:r>
          </a:p>
          <a:p>
            <a:pPr lvl="1"/>
            <a:r>
              <a:rPr lang="en-US" sz="2000" b="1" dirty="0"/>
              <a:t>Introduction by each proposing group’s representative followed by discussion of community priorities and possible agreements</a:t>
            </a:r>
          </a:p>
          <a:p>
            <a:r>
              <a:rPr lang="en-US" sz="2000" dirty="0"/>
              <a:t>Production Timeline / Next Steps</a:t>
            </a:r>
          </a:p>
          <a:p>
            <a:r>
              <a:rPr lang="en-US" sz="2000" dirty="0"/>
              <a:t>AOB</a:t>
            </a:r>
          </a:p>
        </p:txBody>
      </p:sp>
      <p:sp>
        <p:nvSpPr>
          <p:cNvPr id="8" name="Title 4">
            <a:extLst>
              <a:ext uri="{FF2B5EF4-FFF2-40B4-BE49-F238E27FC236}">
                <a16:creationId xmlns:a16="http://schemas.microsoft.com/office/drawing/2014/main" id="{7A9544DC-DF9F-1C41-87F5-C265BDADA9D2}"/>
              </a:ext>
            </a:extLst>
          </p:cNvPr>
          <p:cNvSpPr>
            <a:spLocks noGrp="1"/>
          </p:cNvSpPr>
          <p:nvPr>
            <p:ph type="title"/>
          </p:nvPr>
        </p:nvSpPr>
        <p:spPr>
          <a:xfrm>
            <a:off x="420624" y="48278"/>
            <a:ext cx="10847121" cy="434888"/>
          </a:xfrm>
        </p:spPr>
        <p:txBody>
          <a:bodyPr/>
          <a:lstStyle/>
          <a:p>
            <a:r>
              <a:rPr lang="en-US" sz="2800" b="1" dirty="0">
                <a:solidFill>
                  <a:schemeClr val="accent2"/>
                </a:solidFill>
              </a:rPr>
              <a:t>Agenda</a:t>
            </a:r>
          </a:p>
        </p:txBody>
      </p:sp>
    </p:spTree>
    <p:extLst>
      <p:ext uri="{BB962C8B-B14F-4D97-AF65-F5344CB8AC3E}">
        <p14:creationId xmlns:p14="http://schemas.microsoft.com/office/powerpoint/2010/main" val="13456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5B99AE-39E3-9741-A27A-7059777B6C32}"/>
              </a:ext>
            </a:extLst>
          </p:cNvPr>
          <p:cNvSpPr txBox="1">
            <a:spLocks/>
          </p:cNvSpPr>
          <p:nvPr/>
        </p:nvSpPr>
        <p:spPr>
          <a:xfrm>
            <a:off x="382524" y="0"/>
            <a:ext cx="11961876" cy="434888"/>
          </a:xfrm>
          <a:prstGeom prst="rect">
            <a:avLst/>
          </a:prstGeom>
        </p:spPr>
        <p:txBody>
          <a:bodyPr lIns="91440" tIns="45720" rIns="91440" bIns="4572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accent6">
                    <a:lumMod val="50000"/>
                  </a:schemeClr>
                </a:solidFill>
                <a:latin typeface="+mj-lt"/>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800" b="1" dirty="0">
                <a:solidFill>
                  <a:schemeClr val="accent2"/>
                </a:solidFill>
              </a:rPr>
              <a:t>ICANN73 Plenary Topic Proposals</a:t>
            </a:r>
          </a:p>
        </p:txBody>
      </p:sp>
      <p:graphicFrame>
        <p:nvGraphicFramePr>
          <p:cNvPr id="16" name="Table 15">
            <a:extLst>
              <a:ext uri="{FF2B5EF4-FFF2-40B4-BE49-F238E27FC236}">
                <a16:creationId xmlns:a16="http://schemas.microsoft.com/office/drawing/2014/main" id="{AB488CCF-AE56-8B48-893D-DCEABB998524}"/>
              </a:ext>
            </a:extLst>
          </p:cNvPr>
          <p:cNvGraphicFramePr>
            <a:graphicFrameLocks noGrp="1"/>
          </p:cNvGraphicFramePr>
          <p:nvPr>
            <p:extLst>
              <p:ext uri="{D42A27DB-BD31-4B8C-83A1-F6EECF244321}">
                <p14:modId xmlns:p14="http://schemas.microsoft.com/office/powerpoint/2010/main" val="389081445"/>
              </p:ext>
            </p:extLst>
          </p:nvPr>
        </p:nvGraphicFramePr>
        <p:xfrm>
          <a:off x="382524" y="692040"/>
          <a:ext cx="11227585" cy="5382374"/>
        </p:xfrm>
        <a:graphic>
          <a:graphicData uri="http://schemas.openxmlformats.org/drawingml/2006/table">
            <a:tbl>
              <a:tblPr firstRow="1">
                <a:tableStyleId>{2A488322-F2BA-4B5B-9748-0D474271808F}</a:tableStyleId>
              </a:tblPr>
              <a:tblGrid>
                <a:gridCol w="11227585">
                  <a:extLst>
                    <a:ext uri="{9D8B030D-6E8A-4147-A177-3AD203B41FA5}">
                      <a16:colId xmlns:a16="http://schemas.microsoft.com/office/drawing/2014/main" val="2585178944"/>
                    </a:ext>
                  </a:extLst>
                </a:gridCol>
              </a:tblGrid>
              <a:tr h="476360">
                <a:tc>
                  <a:txBody>
                    <a:bodyPr/>
                    <a:lstStyle/>
                    <a:p>
                      <a:pPr lvl="2" algn="l" fontAlgn="ctr"/>
                      <a:r>
                        <a:rPr lang="en-US" sz="1800" u="none" strike="noStrike" dirty="0">
                          <a:effectLst/>
                        </a:rPr>
                        <a:t>  1. Moving Forward with the Global Public Interest Framework (carried over from ICANN72)</a:t>
                      </a:r>
                      <a:endParaRPr lang="en-US" sz="1800" b="1" i="0" u="none" strike="noStrike" dirty="0">
                        <a:solidFill>
                          <a:srgbClr val="FFFFFF"/>
                        </a:solidFill>
                        <a:effectLst/>
                        <a:latin typeface="Arial" panose="020B0604020202020204" pitchFamily="34" charset="0"/>
                      </a:endParaRPr>
                    </a:p>
                  </a:txBody>
                  <a:tcPr marL="8912" marR="8912" marT="8912" marB="0" anchor="ctr"/>
                </a:tc>
                <a:extLst>
                  <a:ext uri="{0D108BD9-81ED-4DB2-BD59-A6C34878D82A}">
                    <a16:rowId xmlns:a16="http://schemas.microsoft.com/office/drawing/2014/main" val="1999035042"/>
                  </a:ext>
                </a:extLst>
              </a:tr>
              <a:tr h="507982">
                <a:tc>
                  <a:txBody>
                    <a:bodyPr/>
                    <a:lstStyle/>
                    <a:p>
                      <a:pPr algn="l" fontAlgn="t">
                        <a:lnSpc>
                          <a:spcPct val="150000"/>
                        </a:lnSpc>
                      </a:pPr>
                      <a:r>
                        <a:rPr lang="en-US" sz="1600" b="1" u="none" strike="noStrike" dirty="0">
                          <a:solidFill>
                            <a:schemeClr val="accent5"/>
                          </a:solidFill>
                          <a:effectLst/>
                        </a:rPr>
                        <a:t>ALAC (Contact: Marita Moll)</a:t>
                      </a:r>
                      <a:endParaRPr lang="en-US" sz="1600" b="1" i="0" u="none" strike="noStrike" dirty="0">
                        <a:solidFill>
                          <a:schemeClr val="accent5"/>
                        </a:solidFill>
                        <a:effectLst/>
                        <a:latin typeface="Arial" panose="020B0604020202020204" pitchFamily="34" charset="0"/>
                      </a:endParaRPr>
                    </a:p>
                  </a:txBody>
                  <a:tcPr marL="8912" marR="80204" marT="8912" marB="0"/>
                </a:tc>
                <a:extLst>
                  <a:ext uri="{0D108BD9-81ED-4DB2-BD59-A6C34878D82A}">
                    <a16:rowId xmlns:a16="http://schemas.microsoft.com/office/drawing/2014/main" val="426076870"/>
                  </a:ext>
                </a:extLst>
              </a:tr>
              <a:tr h="3192334">
                <a:tc>
                  <a:txBody>
                    <a:bodyPr/>
                    <a:lstStyle/>
                    <a:p>
                      <a:pPr algn="l" fontAlgn="t"/>
                      <a:r>
                        <a:rPr lang="en-US" sz="1600" u="none" strike="noStrike" dirty="0">
                          <a:effectLst/>
                        </a:rPr>
                        <a:t>The ICANN FY22 operating plans (community engagement and services) include the following activity: "Community to decide whether the proposed public interest framework can be used to demonstrate how specific recommendations, advice and public comments are in the global public interest"*. </a:t>
                      </a:r>
                    </a:p>
                    <a:p>
                      <a:pPr algn="l" fontAlgn="t"/>
                      <a:br>
                        <a:rPr lang="en-US" sz="1600" u="none" strike="noStrike" dirty="0">
                          <a:effectLst/>
                        </a:rPr>
                      </a:br>
                      <a:r>
                        <a:rPr lang="en-US" sz="1600" u="none" strike="noStrike" dirty="0">
                          <a:effectLst/>
                        </a:rPr>
                        <a:t>At ICANN, the global public interest is tied to its mission and central to primary governance documents. The challenge has been in operationalizing this commitment. In 2019, the Board and the community began a discussion on developing a tool designed to formally incorporate the public interest into Board decision making. In the interests of addressing the activity proposed in the plan, this session will provide more information and seek feedback about the public interest framework and how it is evolving It would also consider how such a tool should be used by the community in their activities/initiatives to further ICANN's mission. What has changed since the last public update on this in ICANN66?</a:t>
                      </a:r>
                    </a:p>
                    <a:p>
                      <a:pPr algn="l" fontAlgn="t"/>
                      <a:br>
                        <a:rPr lang="en-US" sz="1600" u="none" strike="noStrike" dirty="0">
                          <a:effectLst/>
                        </a:rPr>
                      </a:br>
                      <a:r>
                        <a:rPr lang="en-US" sz="1600" u="none" strike="noStrike" dirty="0">
                          <a:effectLst/>
                          <a:hlinkClick r:id="rId2"/>
                        </a:rPr>
                        <a:t>https://www.icann.org/en/system/files/files/draft-op-financial-fy22-26-opplan-fy22-2020-en.pdf </a:t>
                      </a:r>
                      <a:r>
                        <a:rPr lang="en-US" sz="1600" u="none" strike="noStrike" dirty="0">
                          <a:effectLst/>
                        </a:rPr>
                        <a:t>   (p.280)</a:t>
                      </a:r>
                    </a:p>
                    <a:p>
                      <a:pPr algn="l" fontAlgn="t"/>
                      <a:endParaRPr lang="en-US" sz="1600" b="0" i="0" u="none" strike="noStrike" dirty="0">
                        <a:solidFill>
                          <a:srgbClr val="000000"/>
                        </a:solidFill>
                        <a:effectLst/>
                        <a:latin typeface="Arial" panose="020B0604020202020204" pitchFamily="34" charset="0"/>
                      </a:endParaRPr>
                    </a:p>
                    <a:p>
                      <a:pPr lvl="2" algn="l" fontAlgn="t"/>
                      <a:r>
                        <a:rPr lang="en-US" sz="1600" b="0" u="none" strike="noStrike" dirty="0">
                          <a:effectLst/>
                        </a:rPr>
                        <a:t>          </a:t>
                      </a:r>
                      <a:r>
                        <a:rPr lang="en-US" sz="1600" b="1" u="none" strike="noStrike" dirty="0">
                          <a:effectLst/>
                        </a:rPr>
                        <a:t>Speakers Confirmed</a:t>
                      </a:r>
                    </a:p>
                    <a:p>
                      <a:pPr lvl="2" algn="l" fontAlgn="t"/>
                      <a:endParaRPr lang="en-US" sz="1600" b="1" u="none" strike="noStrike" dirty="0">
                        <a:effectLst/>
                      </a:endParaRPr>
                    </a:p>
                    <a:p>
                      <a:pPr lvl="2" algn="l" fontAlgn="t"/>
                      <a:r>
                        <a:rPr lang="en-US" sz="1600" b="1" u="none" strike="noStrike" dirty="0">
                          <a:effectLst/>
                        </a:rPr>
                        <a:t> </a:t>
                      </a:r>
                      <a:r>
                        <a:rPr lang="en-US" sz="1600" u="none" strike="noStrike" dirty="0" err="1">
                          <a:effectLst/>
                        </a:rPr>
                        <a:t>Avri</a:t>
                      </a:r>
                      <a:r>
                        <a:rPr lang="en-US" sz="1600" u="none" strike="noStrike" dirty="0">
                          <a:effectLst/>
                        </a:rPr>
                        <a:t> </a:t>
                      </a:r>
                      <a:r>
                        <a:rPr lang="en-US" sz="1600" u="none" strike="noStrike" dirty="0" err="1">
                          <a:effectLst/>
                        </a:rPr>
                        <a:t>Doria</a:t>
                      </a:r>
                      <a:r>
                        <a:rPr lang="en-US" sz="1600" u="none" strike="noStrike" dirty="0">
                          <a:effectLst/>
                        </a:rPr>
                        <a:t> - Board shepherd for an update on the current status of the framework: what is it; how does it work; how can communities participate.   Moderator: Marita Moll (ALAC)</a:t>
                      </a:r>
                    </a:p>
                    <a:p>
                      <a:pPr algn="l" fontAlgn="t"/>
                      <a:endParaRPr lang="en-US" sz="1600" b="0" i="0" u="none" strike="noStrike" dirty="0">
                        <a:solidFill>
                          <a:srgbClr val="000000"/>
                        </a:solidFill>
                        <a:effectLst/>
                        <a:latin typeface="Arial" panose="020B0604020202020204" pitchFamily="34" charset="0"/>
                      </a:endParaRPr>
                    </a:p>
                  </a:txBody>
                  <a:tcPr marL="80204" marR="8912" marT="8912" marB="0"/>
                </a:tc>
                <a:extLst>
                  <a:ext uri="{0D108BD9-81ED-4DB2-BD59-A6C34878D82A}">
                    <a16:rowId xmlns:a16="http://schemas.microsoft.com/office/drawing/2014/main" val="3467201805"/>
                  </a:ext>
                </a:extLst>
              </a:tr>
            </a:tbl>
          </a:graphicData>
        </a:graphic>
      </p:graphicFrame>
      <p:pic>
        <p:nvPicPr>
          <p:cNvPr id="17" name="Picture 16" descr="Icon&#10;&#10;Description automatically generated">
            <a:extLst>
              <a:ext uri="{FF2B5EF4-FFF2-40B4-BE49-F238E27FC236}">
                <a16:creationId xmlns:a16="http://schemas.microsoft.com/office/drawing/2014/main" id="{77EDB1EB-D860-D644-8692-17A206823B58}"/>
              </a:ext>
            </a:extLst>
          </p:cNvPr>
          <p:cNvPicPr>
            <a:picLocks noChangeAspect="1"/>
          </p:cNvPicPr>
          <p:nvPr/>
        </p:nvPicPr>
        <p:blipFill>
          <a:blip r:embed="rId3"/>
          <a:stretch>
            <a:fillRect/>
          </a:stretch>
        </p:blipFill>
        <p:spPr>
          <a:xfrm>
            <a:off x="382524" y="4685435"/>
            <a:ext cx="604405" cy="604405"/>
          </a:xfrm>
          <a:prstGeom prst="rect">
            <a:avLst/>
          </a:prstGeom>
        </p:spPr>
      </p:pic>
    </p:spTree>
    <p:extLst>
      <p:ext uri="{BB962C8B-B14F-4D97-AF65-F5344CB8AC3E}">
        <p14:creationId xmlns:p14="http://schemas.microsoft.com/office/powerpoint/2010/main" val="1368922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5B99AE-39E3-9741-A27A-7059777B6C32}"/>
              </a:ext>
            </a:extLst>
          </p:cNvPr>
          <p:cNvSpPr txBox="1">
            <a:spLocks/>
          </p:cNvSpPr>
          <p:nvPr/>
        </p:nvSpPr>
        <p:spPr>
          <a:xfrm>
            <a:off x="382524" y="0"/>
            <a:ext cx="11961876" cy="434888"/>
          </a:xfrm>
          <a:prstGeom prst="rect">
            <a:avLst/>
          </a:prstGeom>
        </p:spPr>
        <p:txBody>
          <a:bodyPr lIns="91440" tIns="45720" rIns="91440" bIns="4572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accent6">
                    <a:lumMod val="50000"/>
                  </a:schemeClr>
                </a:solidFill>
                <a:latin typeface="+mj-lt"/>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800" b="1" dirty="0">
                <a:solidFill>
                  <a:schemeClr val="accent2"/>
                </a:solidFill>
              </a:rPr>
              <a:t>ICANN73 Plenary Topic Proposals</a:t>
            </a:r>
          </a:p>
        </p:txBody>
      </p:sp>
      <p:graphicFrame>
        <p:nvGraphicFramePr>
          <p:cNvPr id="7" name="Table 6">
            <a:extLst>
              <a:ext uri="{FF2B5EF4-FFF2-40B4-BE49-F238E27FC236}">
                <a16:creationId xmlns:a16="http://schemas.microsoft.com/office/drawing/2014/main" id="{A70CAFAE-4552-5C46-A1E9-98BF6524D687}"/>
              </a:ext>
            </a:extLst>
          </p:cNvPr>
          <p:cNvGraphicFramePr>
            <a:graphicFrameLocks noGrp="1"/>
          </p:cNvGraphicFramePr>
          <p:nvPr>
            <p:extLst>
              <p:ext uri="{D42A27DB-BD31-4B8C-83A1-F6EECF244321}">
                <p14:modId xmlns:p14="http://schemas.microsoft.com/office/powerpoint/2010/main" val="940041228"/>
              </p:ext>
            </p:extLst>
          </p:nvPr>
        </p:nvGraphicFramePr>
        <p:xfrm>
          <a:off x="382524" y="844440"/>
          <a:ext cx="11227585" cy="4176676"/>
        </p:xfrm>
        <a:graphic>
          <a:graphicData uri="http://schemas.openxmlformats.org/drawingml/2006/table">
            <a:tbl>
              <a:tblPr firstRow="1">
                <a:tableStyleId>{2A488322-F2BA-4B5B-9748-0D474271808F}</a:tableStyleId>
              </a:tblPr>
              <a:tblGrid>
                <a:gridCol w="11227585">
                  <a:extLst>
                    <a:ext uri="{9D8B030D-6E8A-4147-A177-3AD203B41FA5}">
                      <a16:colId xmlns:a16="http://schemas.microsoft.com/office/drawing/2014/main" val="2585178944"/>
                    </a:ext>
                  </a:extLst>
                </a:gridCol>
              </a:tblGrid>
              <a:tr h="476360">
                <a:tc>
                  <a:txBody>
                    <a:bodyPr/>
                    <a:lstStyle/>
                    <a:p>
                      <a:pPr algn="l" fontAlgn="ctr"/>
                      <a:r>
                        <a:rPr lang="en-US" sz="1800" b="1" i="0" u="none" strike="noStrike" dirty="0">
                          <a:solidFill>
                            <a:srgbClr val="FFFFFF"/>
                          </a:solidFill>
                          <a:effectLst/>
                          <a:latin typeface="Arial" panose="020B0604020202020204" pitchFamily="34" charset="0"/>
                        </a:rPr>
                        <a:t>   2. Reflections From the Pandemic So Far — Impacts of Covid-19 on the Work of ICANN</a:t>
                      </a:r>
                    </a:p>
                  </a:txBody>
                  <a:tcPr marL="9525" marR="9525" marT="9525" marB="0" anchor="ctr"/>
                </a:tc>
                <a:extLst>
                  <a:ext uri="{0D108BD9-81ED-4DB2-BD59-A6C34878D82A}">
                    <a16:rowId xmlns:a16="http://schemas.microsoft.com/office/drawing/2014/main" val="1999035042"/>
                  </a:ext>
                </a:extLst>
              </a:tr>
              <a:tr h="507982">
                <a:tc>
                  <a:txBody>
                    <a:bodyPr/>
                    <a:lstStyle/>
                    <a:p>
                      <a:pPr algn="l" fontAlgn="t">
                        <a:lnSpc>
                          <a:spcPct val="150000"/>
                        </a:lnSpc>
                      </a:pPr>
                      <a:r>
                        <a:rPr lang="en-US" sz="1600" b="1" u="none" strike="noStrike" dirty="0">
                          <a:solidFill>
                            <a:schemeClr val="accent5"/>
                          </a:solidFill>
                          <a:effectLst/>
                        </a:rPr>
                        <a:t>GAC (Contact: Anna </a:t>
                      </a:r>
                      <a:r>
                        <a:rPr lang="en-US" sz="1600" b="1" u="none" strike="noStrike" dirty="0" err="1">
                          <a:solidFill>
                            <a:schemeClr val="accent5"/>
                          </a:solidFill>
                          <a:effectLst/>
                        </a:rPr>
                        <a:t>Goulden</a:t>
                      </a:r>
                      <a:r>
                        <a:rPr lang="en-US" sz="1600" b="1" u="none" strike="noStrike" dirty="0">
                          <a:solidFill>
                            <a:schemeClr val="accent5"/>
                          </a:solidFill>
                          <a:effectLst/>
                        </a:rPr>
                        <a:t>)</a:t>
                      </a:r>
                      <a:endParaRPr lang="en-US" sz="1600" b="1" i="0" u="none" strike="noStrike" dirty="0">
                        <a:solidFill>
                          <a:schemeClr val="accent5"/>
                        </a:solidFill>
                        <a:effectLst/>
                        <a:latin typeface="Arial" panose="020B0604020202020204" pitchFamily="34" charset="0"/>
                      </a:endParaRPr>
                    </a:p>
                  </a:txBody>
                  <a:tcPr marL="8912" marR="80204" marT="8912" marB="0"/>
                </a:tc>
                <a:extLst>
                  <a:ext uri="{0D108BD9-81ED-4DB2-BD59-A6C34878D82A}">
                    <a16:rowId xmlns:a16="http://schemas.microsoft.com/office/drawing/2014/main" val="426076870"/>
                  </a:ext>
                </a:extLst>
              </a:tr>
              <a:tr h="3192334">
                <a:tc>
                  <a:txBody>
                    <a:bodyPr/>
                    <a:lstStyle/>
                    <a:p>
                      <a:pPr algn="l" fontAlgn="t"/>
                      <a:r>
                        <a:rPr lang="en-US" sz="1600" u="none" strike="noStrike" dirty="0">
                          <a:effectLst/>
                        </a:rPr>
                        <a:t>The session, rather than specifically looking at the effects of the pandemic on the ICANN Community, would essentially be an opportunity to discuss how the pandemic has affected key ICANN work initiatives, such as growth in gTLD &amp; IDNs, and ICANN Compliance, as well as operational matters (e.g., the diversity of ICANN participation, etc.).</a:t>
                      </a:r>
                    </a:p>
                    <a:p>
                      <a:pPr algn="l" fontAlgn="t"/>
                      <a:endParaRPr lang="en-US" sz="1600" u="none" strike="noStrike" dirty="0">
                        <a:effectLst/>
                      </a:endParaRPr>
                    </a:p>
                    <a:p>
                      <a:pPr algn="l" fontAlgn="t"/>
                      <a:r>
                        <a:rPr lang="en-US" sz="1600" b="1" u="none" strike="noStrike" dirty="0">
                          <a:effectLst/>
                        </a:rPr>
                        <a:t>Rationale/Desired Outcomes 	</a:t>
                      </a:r>
                    </a:p>
                    <a:p>
                      <a:pPr algn="l" fontAlgn="t"/>
                      <a:r>
                        <a:rPr lang="en-US" sz="1600" u="none" strike="noStrike" dirty="0">
                          <a:effectLst/>
                        </a:rPr>
                        <a:t>A better understanding of the impacts of the pandemic on ICANN and the overall DNS market - Community discussion of potential strategies for how to respond to the experience and take learnings forward into the future in a positive way.</a:t>
                      </a:r>
                    </a:p>
                    <a:p>
                      <a:pPr algn="l" fontAlgn="t"/>
                      <a:endParaRPr lang="en-US" sz="1600" u="none" strike="noStrike" dirty="0">
                        <a:effectLst/>
                      </a:endParaRPr>
                    </a:p>
                    <a:p>
                      <a:pPr algn="l" fontAlgn="t"/>
                      <a:r>
                        <a:rPr lang="en-US" sz="1600" b="1" u="none" strike="noStrike" dirty="0">
                          <a:effectLst/>
                        </a:rPr>
                        <a:t>Speakers TBC  </a:t>
                      </a:r>
                      <a:endParaRPr lang="en-US" sz="1600" u="none" strike="noStrike" dirty="0">
                        <a:effectLst/>
                      </a:endParaRPr>
                    </a:p>
                    <a:p>
                      <a:pPr algn="l" fontAlgn="t"/>
                      <a:r>
                        <a:rPr lang="en-US" sz="1600" u="none" strike="noStrike" dirty="0">
                          <a:effectLst/>
                        </a:rPr>
                        <a:t>Open to suggestions - a main priority should be that the speakers reflect a range of perspectives and community groups within ICANN</a:t>
                      </a:r>
                      <a:endParaRPr lang="en-US" sz="1600" b="0" i="0" u="none" strike="noStrike" dirty="0">
                        <a:solidFill>
                          <a:srgbClr val="000000"/>
                        </a:solidFill>
                        <a:effectLst/>
                        <a:latin typeface="Arial" panose="020B0604020202020204" pitchFamily="34" charset="0"/>
                      </a:endParaRPr>
                    </a:p>
                  </a:txBody>
                  <a:tcPr marL="80204" marR="8912" marT="8912" marB="0"/>
                </a:tc>
                <a:extLst>
                  <a:ext uri="{0D108BD9-81ED-4DB2-BD59-A6C34878D82A}">
                    <a16:rowId xmlns:a16="http://schemas.microsoft.com/office/drawing/2014/main" val="3467201805"/>
                  </a:ext>
                </a:extLst>
              </a:tr>
            </a:tbl>
          </a:graphicData>
        </a:graphic>
      </p:graphicFrame>
    </p:spTree>
    <p:extLst>
      <p:ext uri="{BB962C8B-B14F-4D97-AF65-F5344CB8AC3E}">
        <p14:creationId xmlns:p14="http://schemas.microsoft.com/office/powerpoint/2010/main" val="1325258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5B99AE-39E3-9741-A27A-7059777B6C32}"/>
              </a:ext>
            </a:extLst>
          </p:cNvPr>
          <p:cNvSpPr txBox="1">
            <a:spLocks/>
          </p:cNvSpPr>
          <p:nvPr/>
        </p:nvSpPr>
        <p:spPr>
          <a:xfrm>
            <a:off x="382524" y="0"/>
            <a:ext cx="11961876" cy="434888"/>
          </a:xfrm>
          <a:prstGeom prst="rect">
            <a:avLst/>
          </a:prstGeom>
        </p:spPr>
        <p:txBody>
          <a:bodyPr lIns="91440" tIns="45720" rIns="91440" bIns="4572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accent6">
                    <a:lumMod val="50000"/>
                  </a:schemeClr>
                </a:solidFill>
                <a:latin typeface="+mj-lt"/>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800" b="1" dirty="0">
                <a:solidFill>
                  <a:schemeClr val="accent2"/>
                </a:solidFill>
              </a:rPr>
              <a:t>ICANN73 Plenary Topic Proposals</a:t>
            </a:r>
          </a:p>
        </p:txBody>
      </p:sp>
      <p:sp>
        <p:nvSpPr>
          <p:cNvPr id="3" name="Content Placeholder 2">
            <a:extLst>
              <a:ext uri="{FF2B5EF4-FFF2-40B4-BE49-F238E27FC236}">
                <a16:creationId xmlns:a16="http://schemas.microsoft.com/office/drawing/2014/main" id="{5AD0C239-C332-3B4B-918F-36176AD693B4}"/>
              </a:ext>
            </a:extLst>
          </p:cNvPr>
          <p:cNvSpPr>
            <a:spLocks noGrp="1"/>
          </p:cNvSpPr>
          <p:nvPr>
            <p:ph sz="quarter" idx="10"/>
          </p:nvPr>
        </p:nvSpPr>
        <p:spPr/>
        <p:txBody>
          <a:bodyPr/>
          <a:lstStyle/>
          <a:p>
            <a:endParaRPr lang="en-US" dirty="0"/>
          </a:p>
        </p:txBody>
      </p:sp>
      <p:graphicFrame>
        <p:nvGraphicFramePr>
          <p:cNvPr id="7" name="Table 6">
            <a:extLst>
              <a:ext uri="{FF2B5EF4-FFF2-40B4-BE49-F238E27FC236}">
                <a16:creationId xmlns:a16="http://schemas.microsoft.com/office/drawing/2014/main" id="{A70CAFAE-4552-5C46-A1E9-98BF6524D687}"/>
              </a:ext>
            </a:extLst>
          </p:cNvPr>
          <p:cNvGraphicFramePr>
            <a:graphicFrameLocks noGrp="1"/>
          </p:cNvGraphicFramePr>
          <p:nvPr>
            <p:extLst>
              <p:ext uri="{D42A27DB-BD31-4B8C-83A1-F6EECF244321}">
                <p14:modId xmlns:p14="http://schemas.microsoft.com/office/powerpoint/2010/main" val="4270275687"/>
              </p:ext>
            </p:extLst>
          </p:nvPr>
        </p:nvGraphicFramePr>
        <p:xfrm>
          <a:off x="382524" y="650475"/>
          <a:ext cx="11629367" cy="5621265"/>
        </p:xfrm>
        <a:graphic>
          <a:graphicData uri="http://schemas.openxmlformats.org/drawingml/2006/table">
            <a:tbl>
              <a:tblPr firstRow="1">
                <a:tableStyleId>{2A488322-F2BA-4B5B-9748-0D474271808F}</a:tableStyleId>
              </a:tblPr>
              <a:tblGrid>
                <a:gridCol w="11629367">
                  <a:extLst>
                    <a:ext uri="{9D8B030D-6E8A-4147-A177-3AD203B41FA5}">
                      <a16:colId xmlns:a16="http://schemas.microsoft.com/office/drawing/2014/main" val="2585178944"/>
                    </a:ext>
                  </a:extLst>
                </a:gridCol>
              </a:tblGrid>
              <a:tr h="473965">
                <a:tc>
                  <a:txBody>
                    <a:bodyPr/>
                    <a:lstStyle/>
                    <a:p>
                      <a:pPr algn="l" fontAlgn="ctr"/>
                      <a:r>
                        <a:rPr lang="en-US" sz="1800" b="1" i="0" u="none" strike="noStrike" dirty="0">
                          <a:solidFill>
                            <a:srgbClr val="FFFFFF"/>
                          </a:solidFill>
                          <a:effectLst/>
                          <a:latin typeface="Arial" panose="020B0604020202020204" pitchFamily="34" charset="0"/>
                        </a:rPr>
                        <a:t>  3. Evolving the DNS Abuse Conversation: Maliciously Registered versus Compromised Domains</a:t>
                      </a:r>
                    </a:p>
                  </a:txBody>
                  <a:tcPr marL="9525" marR="9525" marT="9525" marB="0" anchor="ctr"/>
                </a:tc>
                <a:extLst>
                  <a:ext uri="{0D108BD9-81ED-4DB2-BD59-A6C34878D82A}">
                    <a16:rowId xmlns:a16="http://schemas.microsoft.com/office/drawing/2014/main" val="1999035042"/>
                  </a:ext>
                </a:extLst>
              </a:tr>
              <a:tr h="505428">
                <a:tc>
                  <a:txBody>
                    <a:bodyPr/>
                    <a:lstStyle/>
                    <a:p>
                      <a:pPr algn="l" fontAlgn="t">
                        <a:lnSpc>
                          <a:spcPct val="150000"/>
                        </a:lnSpc>
                      </a:pPr>
                      <a:r>
                        <a:rPr lang="en-US" sz="1600" b="1" u="none" strike="noStrike" dirty="0">
                          <a:solidFill>
                            <a:schemeClr val="accent5"/>
                          </a:solidFill>
                          <a:effectLst/>
                        </a:rPr>
                        <a:t> GNSO </a:t>
                      </a:r>
                      <a:r>
                        <a:rPr lang="en-US" sz="1600" b="1" u="none" strike="noStrike" dirty="0" err="1">
                          <a:solidFill>
                            <a:schemeClr val="accent5"/>
                          </a:solidFill>
                          <a:effectLst/>
                        </a:rPr>
                        <a:t>RySG</a:t>
                      </a:r>
                      <a:r>
                        <a:rPr lang="en-US" sz="1600" b="1" u="none" strike="noStrike" dirty="0">
                          <a:solidFill>
                            <a:schemeClr val="accent5"/>
                          </a:solidFill>
                          <a:effectLst/>
                        </a:rPr>
                        <a:t> (Contact: Samantha Demetriou)</a:t>
                      </a:r>
                      <a:endParaRPr lang="en-US" sz="1600" b="1" i="0" u="none" strike="noStrike" dirty="0">
                        <a:solidFill>
                          <a:schemeClr val="accent5"/>
                        </a:solidFill>
                        <a:effectLst/>
                        <a:latin typeface="Arial" panose="020B0604020202020204" pitchFamily="34" charset="0"/>
                      </a:endParaRPr>
                    </a:p>
                  </a:txBody>
                  <a:tcPr marL="8912" marR="80204" marT="8912" marB="0"/>
                </a:tc>
                <a:extLst>
                  <a:ext uri="{0D108BD9-81ED-4DB2-BD59-A6C34878D82A}">
                    <a16:rowId xmlns:a16="http://schemas.microsoft.com/office/drawing/2014/main" val="426076870"/>
                  </a:ext>
                </a:extLst>
              </a:tr>
              <a:tr h="4618532">
                <a:tc>
                  <a:txBody>
                    <a:bodyPr/>
                    <a:lstStyle/>
                    <a:p>
                      <a:pPr algn="l" fontAlgn="t"/>
                      <a:r>
                        <a:rPr lang="en-US" sz="1600" u="none" strike="noStrike" dirty="0">
                          <a:effectLst/>
                        </a:rPr>
                        <a:t>Most discussions relating to DNS Abuse, to date, have not distinguished between malicious and compromised domains. However, any nuanced approach to DNS Abuse mitigation must account for both malicious registrations, where a domain is registered with malicious intent, and as such the registrant is likely complicit, and compromised domains, which are registered by a registrant for a non-abusive purpose but are later compromised by malicious third-party actors in order to engage in DNS Abuse, typically without the registrant’s knowledge or consent registrant. Thus, the registrant is considered a victim alongside others potentially affected; and suspending the entire domain name is typically not the appropriate remediation. Compromised domains account for a significant portion of DNS Abuse. As the DNS matures, and we welcome more established web presences of all types of genuine registrants, individuals and businesses alike, both large and small, we must seek to protect them. Efforts to effectively combat DNS Abuse should seek to do no harm to genuine registrants, who are not directly to blame for abuse occurring in connection to their domain. The potential for disproportionate harm in treating compromised domain the same as maliciously registered domains is high. A more nuanced approach is required to address compromised names. This session will explore the differentiation between maliciously registered and compromised domains in DNS Abuse; specifically, we will discuss the impacts of the DNS Abuse itself on end-users and registrants, and strategies to effectively mitigate DNS Abuse when dealing with both malicious and compromised domains. </a:t>
                      </a:r>
                    </a:p>
                    <a:p>
                      <a:pPr algn="l" fontAlgn="t"/>
                      <a:endParaRPr lang="en-US" sz="1600" u="none" strike="noStrike" dirty="0">
                        <a:effectLst/>
                      </a:endParaRPr>
                    </a:p>
                    <a:p>
                      <a:pPr algn="l" fontAlgn="t"/>
                      <a:r>
                        <a:rPr lang="en-US" sz="1600" b="1" u="none" strike="noStrike" dirty="0">
                          <a:effectLst/>
                        </a:rPr>
                        <a:t>          Speakers Confirmed</a:t>
                      </a:r>
                    </a:p>
                    <a:p>
                      <a:pPr algn="l" fontAlgn="t"/>
                      <a:r>
                        <a:rPr lang="en-US" sz="1600" u="none" strike="noStrike" dirty="0">
                          <a:effectLst/>
                        </a:rPr>
                        <a:t>Moderator: Graeme Bunton, DNS Abuse Institute | Presenter: Maciej </a:t>
                      </a:r>
                      <a:r>
                        <a:rPr lang="en-US" sz="1600" u="none" strike="noStrike" dirty="0" err="1">
                          <a:effectLst/>
                        </a:rPr>
                        <a:t>Korczynski</a:t>
                      </a:r>
                      <a:r>
                        <a:rPr lang="en-US" sz="1600" u="none" strike="noStrike" dirty="0">
                          <a:effectLst/>
                        </a:rPr>
                        <a:t>, University of Grenoble</a:t>
                      </a:r>
                    </a:p>
                    <a:p>
                      <a:pPr algn="l" fontAlgn="t"/>
                      <a:r>
                        <a:rPr lang="en-US" sz="1600" u="none" strike="noStrike" dirty="0">
                          <a:effectLst/>
                        </a:rPr>
                        <a:t>Panelists: Lori Schulman, IPC | Chris Lewis Evans, PSWG | Alan Woods, </a:t>
                      </a:r>
                      <a:r>
                        <a:rPr lang="en-US" sz="1600" u="none" strike="noStrike" dirty="0" err="1">
                          <a:effectLst/>
                        </a:rPr>
                        <a:t>RySG</a:t>
                      </a:r>
                      <a:r>
                        <a:rPr lang="en-US" sz="1600" u="none" strike="noStrike" dirty="0">
                          <a:effectLst/>
                        </a:rPr>
                        <a:t> | Reg Levy, </a:t>
                      </a:r>
                      <a:r>
                        <a:rPr lang="en-US" sz="1600" u="none" strike="noStrike" dirty="0" err="1">
                          <a:effectLst/>
                        </a:rPr>
                        <a:t>RrSG</a:t>
                      </a:r>
                      <a:r>
                        <a:rPr lang="en-US" sz="1600" u="none" strike="noStrike" dirty="0">
                          <a:effectLst/>
                        </a:rPr>
                        <a:t> | Possible Brand Registrar Rep and additional Registry Operator</a:t>
                      </a:r>
                      <a:endParaRPr lang="en-US" sz="1600" b="0" i="0" u="none" strike="noStrike" dirty="0">
                        <a:solidFill>
                          <a:srgbClr val="000000"/>
                        </a:solidFill>
                        <a:effectLst/>
                        <a:latin typeface="Arial" panose="020B0604020202020204" pitchFamily="34" charset="0"/>
                      </a:endParaRPr>
                    </a:p>
                  </a:txBody>
                  <a:tcPr marL="80204" marR="8912" marT="8912" marB="0"/>
                </a:tc>
                <a:extLst>
                  <a:ext uri="{0D108BD9-81ED-4DB2-BD59-A6C34878D82A}">
                    <a16:rowId xmlns:a16="http://schemas.microsoft.com/office/drawing/2014/main" val="3467201805"/>
                  </a:ext>
                </a:extLst>
              </a:tr>
            </a:tbl>
          </a:graphicData>
        </a:graphic>
      </p:graphicFrame>
      <p:pic>
        <p:nvPicPr>
          <p:cNvPr id="6" name="Picture 5" descr="Icon&#10;&#10;Description automatically generated">
            <a:extLst>
              <a:ext uri="{FF2B5EF4-FFF2-40B4-BE49-F238E27FC236}">
                <a16:creationId xmlns:a16="http://schemas.microsoft.com/office/drawing/2014/main" id="{40370BD6-148D-924F-A469-482B44308484}"/>
              </a:ext>
            </a:extLst>
          </p:cNvPr>
          <p:cNvPicPr>
            <a:picLocks noChangeAspect="1"/>
          </p:cNvPicPr>
          <p:nvPr/>
        </p:nvPicPr>
        <p:blipFill>
          <a:blip r:embed="rId2"/>
          <a:stretch>
            <a:fillRect/>
          </a:stretch>
        </p:blipFill>
        <p:spPr>
          <a:xfrm>
            <a:off x="424089" y="5016309"/>
            <a:ext cx="604405" cy="604405"/>
          </a:xfrm>
          <a:prstGeom prst="rect">
            <a:avLst/>
          </a:prstGeom>
        </p:spPr>
      </p:pic>
    </p:spTree>
    <p:extLst>
      <p:ext uri="{BB962C8B-B14F-4D97-AF65-F5344CB8AC3E}">
        <p14:creationId xmlns:p14="http://schemas.microsoft.com/office/powerpoint/2010/main" val="1231589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5B99AE-39E3-9741-A27A-7059777B6C32}"/>
              </a:ext>
            </a:extLst>
          </p:cNvPr>
          <p:cNvSpPr txBox="1">
            <a:spLocks/>
          </p:cNvSpPr>
          <p:nvPr/>
        </p:nvSpPr>
        <p:spPr>
          <a:xfrm>
            <a:off x="382524" y="0"/>
            <a:ext cx="11961876" cy="434888"/>
          </a:xfrm>
          <a:prstGeom prst="rect">
            <a:avLst/>
          </a:prstGeom>
        </p:spPr>
        <p:txBody>
          <a:bodyPr lIns="91440" tIns="45720" rIns="91440" bIns="4572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accent6">
                    <a:lumMod val="50000"/>
                  </a:schemeClr>
                </a:solidFill>
                <a:latin typeface="+mj-lt"/>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800" b="1" dirty="0">
                <a:solidFill>
                  <a:schemeClr val="accent2"/>
                </a:solidFill>
              </a:rPr>
              <a:t>ICANN73 Plenary Topic Proposals</a:t>
            </a:r>
          </a:p>
        </p:txBody>
      </p:sp>
      <p:sp>
        <p:nvSpPr>
          <p:cNvPr id="3" name="Content Placeholder 2">
            <a:extLst>
              <a:ext uri="{FF2B5EF4-FFF2-40B4-BE49-F238E27FC236}">
                <a16:creationId xmlns:a16="http://schemas.microsoft.com/office/drawing/2014/main" id="{5AD0C239-C332-3B4B-918F-36176AD693B4}"/>
              </a:ext>
            </a:extLst>
          </p:cNvPr>
          <p:cNvSpPr>
            <a:spLocks noGrp="1"/>
          </p:cNvSpPr>
          <p:nvPr>
            <p:ph sz="quarter" idx="10"/>
          </p:nvPr>
        </p:nvSpPr>
        <p:spPr/>
        <p:txBody>
          <a:bodyPr/>
          <a:lstStyle/>
          <a:p>
            <a:endParaRPr lang="en-US" dirty="0"/>
          </a:p>
        </p:txBody>
      </p:sp>
      <p:graphicFrame>
        <p:nvGraphicFramePr>
          <p:cNvPr id="7" name="Table 6">
            <a:extLst>
              <a:ext uri="{FF2B5EF4-FFF2-40B4-BE49-F238E27FC236}">
                <a16:creationId xmlns:a16="http://schemas.microsoft.com/office/drawing/2014/main" id="{A70CAFAE-4552-5C46-A1E9-98BF6524D687}"/>
              </a:ext>
            </a:extLst>
          </p:cNvPr>
          <p:cNvGraphicFramePr>
            <a:graphicFrameLocks noGrp="1"/>
          </p:cNvGraphicFramePr>
          <p:nvPr>
            <p:extLst>
              <p:ext uri="{D42A27DB-BD31-4B8C-83A1-F6EECF244321}">
                <p14:modId xmlns:p14="http://schemas.microsoft.com/office/powerpoint/2010/main" val="2560989929"/>
              </p:ext>
            </p:extLst>
          </p:nvPr>
        </p:nvGraphicFramePr>
        <p:xfrm>
          <a:off x="382524" y="650475"/>
          <a:ext cx="11629367" cy="5597925"/>
        </p:xfrm>
        <a:graphic>
          <a:graphicData uri="http://schemas.openxmlformats.org/drawingml/2006/table">
            <a:tbl>
              <a:tblPr firstRow="1">
                <a:tableStyleId>{2A488322-F2BA-4B5B-9748-0D474271808F}</a:tableStyleId>
              </a:tblPr>
              <a:tblGrid>
                <a:gridCol w="11629367">
                  <a:extLst>
                    <a:ext uri="{9D8B030D-6E8A-4147-A177-3AD203B41FA5}">
                      <a16:colId xmlns:a16="http://schemas.microsoft.com/office/drawing/2014/main" val="2585178944"/>
                    </a:ext>
                  </a:extLst>
                </a:gridCol>
              </a:tblGrid>
              <a:tr h="473965">
                <a:tc>
                  <a:txBody>
                    <a:bodyPr/>
                    <a:lstStyle/>
                    <a:p>
                      <a:pPr algn="l" fontAlgn="ctr"/>
                      <a:r>
                        <a:rPr lang="en-US" sz="1800" b="1" i="0" u="none" strike="noStrike" dirty="0">
                          <a:solidFill>
                            <a:srgbClr val="FFFFFF"/>
                          </a:solidFill>
                          <a:effectLst/>
                          <a:latin typeface="Arial" panose="020B0604020202020204" pitchFamily="34" charset="0"/>
                        </a:rPr>
                        <a:t>  4. 10-Year Anniversary of the New gTLD Program: a Conversation with the Operators</a:t>
                      </a:r>
                    </a:p>
                  </a:txBody>
                  <a:tcPr marL="9525" marR="9525" marT="9525" marB="0" anchor="ctr"/>
                </a:tc>
                <a:extLst>
                  <a:ext uri="{0D108BD9-81ED-4DB2-BD59-A6C34878D82A}">
                    <a16:rowId xmlns:a16="http://schemas.microsoft.com/office/drawing/2014/main" val="1999035042"/>
                  </a:ext>
                </a:extLst>
              </a:tr>
              <a:tr h="505428">
                <a:tc>
                  <a:txBody>
                    <a:bodyPr/>
                    <a:lstStyle/>
                    <a:p>
                      <a:pPr algn="l" fontAlgn="t">
                        <a:lnSpc>
                          <a:spcPct val="150000"/>
                        </a:lnSpc>
                      </a:pPr>
                      <a:r>
                        <a:rPr lang="en-US" sz="1600" b="1" u="none" strike="noStrike" dirty="0">
                          <a:solidFill>
                            <a:schemeClr val="accent5"/>
                          </a:solidFill>
                          <a:effectLst/>
                        </a:rPr>
                        <a:t> GNSO </a:t>
                      </a:r>
                      <a:r>
                        <a:rPr lang="en-US" sz="1600" b="1" u="none" strike="noStrike" dirty="0" err="1">
                          <a:solidFill>
                            <a:schemeClr val="accent5"/>
                          </a:solidFill>
                          <a:effectLst/>
                        </a:rPr>
                        <a:t>RySG</a:t>
                      </a:r>
                      <a:r>
                        <a:rPr lang="en-US" sz="1600" b="1" u="none" strike="noStrike" dirty="0">
                          <a:solidFill>
                            <a:schemeClr val="accent5"/>
                          </a:solidFill>
                          <a:effectLst/>
                        </a:rPr>
                        <a:t> (Contact: Samantha Demetriou)</a:t>
                      </a:r>
                      <a:endParaRPr lang="en-US" sz="1600" b="1" i="0" u="none" strike="noStrike" dirty="0">
                        <a:solidFill>
                          <a:schemeClr val="accent5"/>
                        </a:solidFill>
                        <a:effectLst/>
                        <a:latin typeface="Arial" panose="020B0604020202020204" pitchFamily="34" charset="0"/>
                      </a:endParaRPr>
                    </a:p>
                  </a:txBody>
                  <a:tcPr marL="8912" marR="80204" marT="8912" marB="0"/>
                </a:tc>
                <a:extLst>
                  <a:ext uri="{0D108BD9-81ED-4DB2-BD59-A6C34878D82A}">
                    <a16:rowId xmlns:a16="http://schemas.microsoft.com/office/drawing/2014/main" val="426076870"/>
                  </a:ext>
                </a:extLst>
              </a:tr>
              <a:tr h="4618532">
                <a:tc>
                  <a:txBody>
                    <a:bodyPr/>
                    <a:lstStyle/>
                    <a:p>
                      <a:pPr algn="l" fontAlgn="t"/>
                      <a:r>
                        <a:rPr lang="en-US" sz="1600" u="none" strike="noStrike">
                          <a:effectLst/>
                        </a:rPr>
                        <a:t>2022 marks </a:t>
                      </a:r>
                      <a:r>
                        <a:rPr lang="en-US" sz="1600" u="none" strike="noStrike" dirty="0">
                          <a:effectLst/>
                        </a:rPr>
                        <a:t>the 10th anniversary of the opening of the application window for new gTLDs.  ICANN73 provides an excellent opportunity to reflect on some of the benefits that new gTLDs have brought, innovative business models and practices that new gTLDs have successfully adopted, as well as explore some of the challenges encountered by new gTLD applicants and operators</a:t>
                      </a:r>
                      <a:r>
                        <a:rPr lang="en-US" sz="1600" u="none" strike="noStrike">
                          <a:effectLst/>
                        </a:rPr>
                        <a:t>. </a:t>
                      </a:r>
                    </a:p>
                    <a:p>
                      <a:pPr algn="l" fontAlgn="t"/>
                      <a:r>
                        <a:rPr lang="en-US" sz="1600" b="1" u="none" strike="noStrike">
                          <a:effectLst/>
                        </a:rPr>
                        <a:t>Rationale/Desired Outcomes</a:t>
                      </a:r>
                    </a:p>
                    <a:p>
                      <a:pPr algn="l" fontAlgn="t"/>
                      <a:r>
                        <a:rPr lang="en-US" sz="1600" u="none" strike="noStrike">
                          <a:effectLst/>
                        </a:rPr>
                        <a:t>In 2012, the introduction of new gTLDS was heralded as the single biggest change to the domain name landscape, intended to enhance competition, innovation, and consumer choice. </a:t>
                      </a:r>
                    </a:p>
                    <a:p>
                      <a:pPr algn="l" fontAlgn="t"/>
                      <a:r>
                        <a:rPr lang="en-US" sz="1600" u="none" strike="noStrike">
                          <a:effectLst/>
                        </a:rPr>
                        <a:t>The aim of this session is to take stock, as we reach the 10th anniversary of the program launch, including:</a:t>
                      </a:r>
                    </a:p>
                    <a:p>
                      <a:pPr algn="l" fontAlgn="t"/>
                      <a:r>
                        <a:rPr lang="en-US" sz="1600" u="none" strike="noStrike">
                          <a:effectLst/>
                        </a:rPr>
                        <a:t>How is innovation occurring through TLDs | What are the barriers to innovation, which might be lowered through new contractual provisions or procedures in order to encourage innovation | How are consumers benefiting fromTLDs that provide new products and choices? | Bearing in mind ICANN Org’s focus on the role that new gTLDs in scripts other than ASCII can play in getting underserved regions online, how are IDN TLDs currently playing a role in competition, innovation and consumer choice, and what are the barriers to and challenges of IDN TLDs</a:t>
                      </a:r>
                      <a:endParaRPr lang="en-US" sz="1600" u="none" strike="noStrike" dirty="0">
                        <a:effectLst/>
                      </a:endParaRPr>
                    </a:p>
                    <a:p>
                      <a:pPr algn="l" fontAlgn="t"/>
                      <a:endParaRPr lang="en-US" sz="1600" u="none" strike="noStrike" dirty="0">
                        <a:effectLst/>
                      </a:endParaRPr>
                    </a:p>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1600" b="1" u="none" strike="noStrike">
                          <a:effectLst/>
                        </a:rPr>
                        <a:t>Speakers TBC from a range of new gTLDs, including:</a:t>
                      </a:r>
                    </a:p>
                    <a:p>
                      <a:pPr algn="l" fontAlgn="t"/>
                      <a:r>
                        <a:rPr lang="en-US" sz="1600" b="0" i="0" u="none" strike="noStrike">
                          <a:solidFill>
                            <a:srgbClr val="000000"/>
                          </a:solidFill>
                          <a:effectLst/>
                          <a:latin typeface="Arial" panose="020B0604020202020204" pitchFamily="34" charset="0"/>
                        </a:rPr>
                        <a:t>Validated / restricted eligibility, dotBrand, geoTLD, OpenTLD, Niche/market TLD, IDN, [A TLD operator who has terminated their RA - not sure how easy it will be to get this, but it might be of interest to hear from someone who has given up their TLD, particularly the reasons for doing so]</a:t>
                      </a:r>
                      <a:endParaRPr lang="en-US" sz="1600" b="0" i="0" u="none" strike="noStrike" dirty="0">
                        <a:solidFill>
                          <a:srgbClr val="000000"/>
                        </a:solidFill>
                        <a:effectLst/>
                        <a:latin typeface="Arial" panose="020B0604020202020204" pitchFamily="34" charset="0"/>
                      </a:endParaRPr>
                    </a:p>
                  </a:txBody>
                  <a:tcPr marL="80204" marR="8912" marT="8912" marB="0"/>
                </a:tc>
                <a:extLst>
                  <a:ext uri="{0D108BD9-81ED-4DB2-BD59-A6C34878D82A}">
                    <a16:rowId xmlns:a16="http://schemas.microsoft.com/office/drawing/2014/main" val="3467201805"/>
                  </a:ext>
                </a:extLst>
              </a:tr>
            </a:tbl>
          </a:graphicData>
        </a:graphic>
      </p:graphicFrame>
    </p:spTree>
    <p:extLst>
      <p:ext uri="{BB962C8B-B14F-4D97-AF65-F5344CB8AC3E}">
        <p14:creationId xmlns:p14="http://schemas.microsoft.com/office/powerpoint/2010/main" val="3119826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824441" y="1143093"/>
            <a:ext cx="10543117" cy="4571813"/>
          </a:xfrm>
        </p:spPr>
        <p:txBody>
          <a:bodyPr/>
          <a:lstStyle/>
          <a:p>
            <a:r>
              <a:rPr lang="en-US" sz="2000" dirty="0">
                <a:solidFill>
                  <a:schemeClr val="tx1"/>
                </a:solidFill>
              </a:rPr>
              <a:t>Welcome </a:t>
            </a:r>
          </a:p>
          <a:p>
            <a:r>
              <a:rPr lang="en-US" sz="2000" dirty="0"/>
              <a:t>ICANN73 Block Schedule</a:t>
            </a:r>
          </a:p>
          <a:p>
            <a:r>
              <a:rPr lang="en-US" sz="2000" dirty="0"/>
              <a:t>ICANN73 Plenary Topic Proposals </a:t>
            </a:r>
          </a:p>
          <a:p>
            <a:pPr lvl="1"/>
            <a:r>
              <a:rPr lang="en-US" sz="2000" dirty="0"/>
              <a:t>Introduction by each proposing group’s representative followed by discussion of community priorities and possible agreements</a:t>
            </a:r>
          </a:p>
          <a:p>
            <a:r>
              <a:rPr lang="en-US" sz="2000" b="1" dirty="0"/>
              <a:t>Production Timeline / Next Steps</a:t>
            </a:r>
          </a:p>
          <a:p>
            <a:r>
              <a:rPr lang="en-US" sz="2000" b="1" dirty="0"/>
              <a:t>AOB</a:t>
            </a:r>
          </a:p>
        </p:txBody>
      </p:sp>
      <p:sp>
        <p:nvSpPr>
          <p:cNvPr id="8" name="Title 4">
            <a:extLst>
              <a:ext uri="{FF2B5EF4-FFF2-40B4-BE49-F238E27FC236}">
                <a16:creationId xmlns:a16="http://schemas.microsoft.com/office/drawing/2014/main" id="{7A9544DC-DF9F-1C41-87F5-C265BDADA9D2}"/>
              </a:ext>
            </a:extLst>
          </p:cNvPr>
          <p:cNvSpPr>
            <a:spLocks noGrp="1"/>
          </p:cNvSpPr>
          <p:nvPr>
            <p:ph type="title"/>
          </p:nvPr>
        </p:nvSpPr>
        <p:spPr>
          <a:xfrm>
            <a:off x="420624" y="48278"/>
            <a:ext cx="10847121" cy="434888"/>
          </a:xfrm>
        </p:spPr>
        <p:txBody>
          <a:bodyPr/>
          <a:lstStyle/>
          <a:p>
            <a:r>
              <a:rPr lang="en-US" sz="2800" b="1" dirty="0">
                <a:solidFill>
                  <a:schemeClr val="accent2"/>
                </a:solidFill>
              </a:rPr>
              <a:t>Agenda</a:t>
            </a:r>
          </a:p>
        </p:txBody>
      </p:sp>
    </p:spTree>
    <p:extLst>
      <p:ext uri="{BB962C8B-B14F-4D97-AF65-F5344CB8AC3E}">
        <p14:creationId xmlns:p14="http://schemas.microsoft.com/office/powerpoint/2010/main" val="40796237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Q3VsdHVyZUluZm9OYW1lIjoiZW4tVVMiLCJTdHlsZU5hbWUiOm51bGwsIlZlcnNpb24iOnsiJGlkIjoiMiIsIlZlcnNpb24iOiIzLjEuMyIsIk9yaWdpbmFsQXNzZW1ibHlWZXJzaW9uIjoiMy4xOS4wMS4wMCIsIkVkaXRpb24iOiJQbHVzIiwiSXNQbHVzRWRpdGlvbiI6dHJ1ZSwiSXNQcm9FZGl0aW9uIjpmYWxzZX0sIkVmZmVjdCI6MSwiU3R5bGUiOnsiJGlkIjoiMyIsIlRpbWViYW5kU3R5bGUiOnsiJGlkIjoiNCIsIlNjYWxlTWFya2luZyI6MCwiU2hhcGUiOjEwLCJTaGFwZVN0eWxlIjp7IiRpZCI6IjUiLCJNYXJnaW4iOnsiJGlkIjoiNiIsIlRvcCI6MCwiTGVmdCI6MTIsIlJpZ2h0IjoxMiwiQm90dG9tIjowfSwiUGFkZGluZyI6eyIkaWQiOiI3IiwiVG9wIjo3LCJMZWZ0IjowLCJSaWdodCI6MCwiQm90dG9tIjo3fSwiQmFja2dyb3VuZCI6eyIkaWQiOiI4IiwiQ29sb3IiOnsiJGlkIjoiOSIsIkEiOjI1NSwiUiI6MCwiRyI6MCwiQiI6MH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NiwiRm9udE5hbWUiOiJBcmlhbCIsIklzQm9sZCI6dHJ1ZSwiSXNJdGFsaWMiOmZhbHNlLCJJc1VuZGVybGluZWQiOmZhbHNlLCJQYXJlbnRTdHlsZSI6bnVsbH0sIkF1dG9TaXplIjowLCJGb3JlZ3JvdW5kIjp7IiRpZCI6IjE1IiwiQ29sb3IiOnsiJGlkIjoiMTYiLCJBIjoyNTUsIlIiOjAsIkciOjAsIkIiOjB9fSwiTWF4V2lkdGgiOiJJbmZpbml0eSIsIk1heEhlaWdodCI6IkluZmluaXR5IiwiU21hcnRGb3JlZ3JvdW5kSXNBY3RpdmUiOmZhbHNlLCJIb3Jpem9udGFsQWxpZ25tZW50IjowLCJWZXJ0aWNhbEFsaWdubWVudCI6MCwiU21hcnRGb3JlZ3JvdW5kIjpudWxsLCJCYWNrZ3JvdW5kRmlsbFR5cGUiOjAsIk1hcmdpbiI6eyIkaWQiOiIxNyIsIlRvcCI6MCwiTGVmdCI6MCwiUmlnaHQiOjI1LCJCb3R0b20iOjB9LCJQYWRkaW5nIjp7IiRpZCI6IjE4IiwiVG9wIjowLCJMZWZ0IjowLCJSaWdodCI6MCwiQm90dG9tIjowfSwiQmFja2dyb3VuZCI6eyIkaWQiOiIxOSIsIkNvbG9yIjp7IiRpZCI6IjIwIiwiQSI6ODksIlIiOjAsIkciOjAsIkIiOjB9fSwiSXNWaXNpYmxlIjp0cnVlLCJXaWR0aCI6MC4wLCJIZWlnaHQiOjAuMCwiQm9yZGVyU3R5bGUiOm51bGwsIlBhcmVudFN0eWxlIjpudWxsfSwiTGVmdEVuZENhcHNTdHlsZSI6eyIkaWQiOiIyMSIsIkZvbnRTZXR0aW5ncyI6eyIkaWQiOiIyMiIsIkZvbnRTaXplIjoxNiwiRm9udE5hbWUiOiJBcmlhbCIsIklzQm9sZCI6dHJ1ZSwiSXNJdGFsaWMiOmZhbHNlLCJJc1VuZGVybGluZWQiOmZhbHNlLCJQYXJlbnRTdHlsZSI6bnVsbH0sIkF1dG9TaXplIjowLCJGb3JlZ3JvdW5kIjp7IiRpZCI6IjIzIiwiQ29sb3IiOnsiJGlkIjoiMjQiLCJBIjoyNTUsIlIiOjAsIkciOjAsIkIiOjB9fSwiTWF4V2lkdGgiOiJJbmZpbml0eSIsIk1heEhlaWdodCI6IkluZmluaXR5IiwiU21hcnRGb3JlZ3JvdW5kSXNBY3RpdmUiOmZhbHNlLCJIb3Jpem9udGFsQWxpZ25tZW50IjowLCJWZXJ0aWNhbEFsaWdubWVudCI6MCwiU21hcnRGb3JlZ3JvdW5kIjpudWxsLCJCYWNrZ3JvdW5kRmlsbFR5cGUiOjAsIk1hcmdpbiI6eyIkaWQiOiIyNSIsIlRvcCI6MCwiTGVmdCI6MjUsIlJpZ2h0IjowLCJCb3R0b20iOjB9LCJQYWRkaW5nIjp7IiRpZCI6IjI2IiwiVG9wIjowLCJMZWZ0IjowLCJSaWdodCI6MCwiQm90dG9tIjowfSwiQmFja2dyb3VuZCI6eyIkaWQiOiIyNyIsIkNvbG9yIjp7IiRyZWYiOiIyMCJ9fSwiSXNWaXNpYmxlIjp0cnVlLCJXaWR0aCI6MC4wLCJIZWlnaHQiOjAuMCwiQm9yZGVyU3R5bGUiOm51bGwsIlBhcmVudFN0eWxlIjpudWxsfSwiVG9kYXlUZXh0U3R5bGUiOnsiJGlkIjoiMjgiLCJGb250U2V0dGluZ3MiOnsiJGlkIjoiMjkiLCJGb250U2l6ZSI6MTEsIkZvbnROYW1lIjoiQXJpYWw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NCwiRyI6MTIzLCJCIjoxOTN9fSwiSXNWaXNpYmxlIjpmYWxzZSwiV2lkdGgiOjAuMCwiSGVpZ2h0IjowLjAsIkJvcmRlclN0eWxlIjpudWxsLCJQYXJlbnRTdHlsZSI6bnVsbH0sIlNjYWxlU3R5bGUiOnsiJGlkIjoiNDAiLCJTaG93U2VnbWVudFNlcGFyYXRvcnMiOnRydWUsIlNlZ21lbnRTZXBhcmF0b3JPcGFjaXR5IjozMCwiRm9udFNldHRpbmdzIjp7IiRpZCI6IjQxIiwiRm9udFNpemUiOjExLCJGb250TmFtZSI6IkFyaWFs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yNTUsIlIiOjQsIkciOjEyMywiQiI6MTkzfX0sIkFwcGVuZFllYXJPblllYXJDaGFuZ2UiOnRydWUsIkVsYXBzZWRUaW1lRm9ybWF0IjowLCJUb2RheU1hcmtlclBvc2l0aW9uIjowLCJRdWlja1Bvc2l0aW9uIjozLCJBYnNvbHV0ZVBvc2l0aW9uIjoxODMuNi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xMjcsIlIiOjMxLCJHIjo3MywiQiI6MTI2fX0sIkxpbmVXZWlnaHQiOjEuMCwiTGluZVR5cGUiOjAsIlBhcmVudFN0eWxlIjpudWxsfSwiSXNCZWxvd1RpbWViYW5kIjpmYWxzZSwiUG9zaXRpb25PblRhc2siOjAsIkhpZGVEYXRlIjpmYWxzZSwiU2hhcGVTaXplIjoxLCJTcGFjaW5nIjoxLjAsIlBhZGRpbmciOnsiJGlkIjoiNTgiLCJUb3AiOjcsIkxlZnQiOjMsIlJpZ2h0IjowLCJCb3R0b20iOjJ9LCJTaGFwZVN0eWxlIjp7IiRpZCI6IjU5IiwiTWFyZ2luIjp7IiRpZCI6IjYwIiwiVG9wIjowLCJMZWZ0IjowLCJSaWdodCI6MCwiQm90dG9tIjowfSwiUGFkZGluZyI6eyIkaWQiOiI2MSIsIlRvcCI6MCwiTGVmdCI6MCwiUmlnaHQiOjAsIkJvdHRvbSI6MH0sIkJhY2tncm91bmQiOnsiJGlkIjoiNjIiLCJDb2xvciI6eyIkaWQiOiI2MyIsIkEiOjI1NSwiUiI6MCwiRyI6MTE0LCJCIjoxODh9fSwiSXNWaXNpYmxlIjp0cnVlLCJXaWR0aCI6MTMuMCwiSGVpZ2h0IjoxNC40NDM5OTk5OTk5OTk5OTksIkJvcmRlclN0eWxlIjp7IiRpZCI6IjY0IiwiTGluZUNvbG9yIjp7IiRpZCI6IjY1IiwiJHR5cGUiOiJOTFJFLkNvbW1vbi5Eb20uU29saWRDb2xvckJydXNoLCBOTFJFLkNvbW1vbiIsIkNvbG9yIjp7IiRpZCI6IjY2IiwiQSI6MjU1LCJSIjoyNTUsIkciOjAsIkIiOjB9fSwiTGluZVdlaWdodCI6MC4wLCJMaW5lVHlwZSI6MCwiUGFyZW50U3R5bGUiOm51bGx9LCJQYXJlbnRTdHlsZSI6bnVsbH0sIlRpdGxlU3R5bGUiOnsiJGlkIjoiNjciLCJGb250U2V0dGluZ3MiOnsiJGlkIjoiNjgiLCJGb250U2l6ZSI6MTAsIkZvbnROYW1lIjoiQXJpYWwiLCJJc0JvbGQiOnRydWUsIklzSXRhbGljIjpmYWxzZSwiSXNVbmRlcmxpbmVkIjpmYWxzZSwiUGFyZW50U3R5bGUiOm51bGx9LCJBdXRvU2l6ZSI6MCwiRm9yZWdyb3VuZCI6eyIkaWQiOiI2OSIsIkNvbG9yIjp7IiRpZCI6IjcwIiwiQSI6MjU1LCJSIjowLCJHIjowLCJCIjowfX0sIk1heFdpZHRoIjoyMDAuMCwiTWF4SGVpZ2h0IjoiSW5maW5pdHkiLCJTbWFydEZvcmVncm91bmRJc0FjdGl2ZSI6ZmFsc2UsIkhvcml6b250YWxBbGlnbm1lbnQiOjEsIlZlcnRpY2FsQWxpZ25tZW50IjowLCJTbWFydEZvcmVncm91bmQiOm51bGwsIkJhY2tncm91bmRGaWxsVHlwZSI6MCwiTWFyZ2luIjp7IiRpZCI6IjcxIiwiVG9wIjowLCJMZWZ0IjowLCJSaWdodCI6MCwiQm90dG9tIjowfSwiUGFkZGluZyI6eyIkaWQiOiI3MiIsIlRvcCI6MCwiTGVmdCI6MCwiUmlnaHQiOjAsIkJvdHRvbSI6MH0sIkJhY2tncm91bmQiOnsiJGlkIjoiNzMiLCJDb2xvciI6eyIkcmVmIjoiMjAifX0sIklzVmlzaWJsZSI6dHJ1ZSwiV2lkdGgiOjAuMCwiSGVpZ2h0IjowLjAsIkJvcmRlclN0eWxlIjpudWxsLCJQYXJlbnRTdHlsZSI6bnVsbH0sIkRhdGVTdHlsZSI6eyIkaWQiOiI3NCIsIkZvbnRTZXR0aW5ncyI6eyIkaWQiOiI3NSIsIkZvbnRTaXplIjo5LCJGb250TmFtZSI6IkFyaWFsIiwiSXNCb2xkIjpmYWxzZSwiSXNJdGFsaWMiOmZhbHNlLCJJc1VuZGVybGluZWQiOmZhbHNlLCJQYXJlbnRTdHlsZSI6bnVsbH0sIkF1dG9TaXplIjowLCJGb3JlZ3JvdW5kIjp7IiRpZCI6Ijc2IiwiQ29sb3IiOnsiJGlkIjoiNz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c4IiwiVG9wIjowLCJMZWZ0IjowLCJSaWdodCI6MCwiQm90dG9tIjowfSwiUGFkZGluZyI6eyIkaWQiOiI3OSIsIlRvcCI6MCwiTGVmdCI6MCwiUmlnaHQiOjAsIkJvdHRvbSI6MH0sIkJhY2tncm91bmQiOnsiJGlkIjoiODAiLCJDb2xvciI6eyIkcmVmIjoiMjAifX0sIklzVmlzaWJsZSI6dHJ1ZSwiV2lkdGgiOjAuMCwiSGVpZ2h0IjowLjAsIkJvcmRlclN0eWxlIjpudWxsLCJQYXJlbnRTdHlsZSI6bnVsbH0sIkRhdGVGb3JtYXQiOnsiJGlkIjoiODE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RlZmF1bHRUYXNrU3R5bGUiOnsiJGlkIjoiODIiLCJTaGFwZSI6MSwiU2hhcGVUaGlja25lc3MiOjEsIkR1cmF0aW9uRm9ybWF0IjowLCJJbmNsdWRlTm9uV29ya2luZ0RheXNJbkR1cmF0aW9uIjpmYWxzZSwiUGVyY2VudGFnZUNvbXBsZXRlU3R5bGUiOnsiJGlkIjoiODMiLCJGb250U2V0dGluZ3MiOnsiJGlkIjoiODQiLCJGb250U2l6ZSI6OSwiRm9udE5hbWUiOiJBcmlhbCIsIklzQm9sZCI6ZmFsc2UsIklzSXRhbGljIjpmYWxzZSwiSXNVbmRlcmxpbmVkIjpmYWxzZSwiUGFyZW50U3R5bGUiOm51bGx9LCJBdXRvU2l6ZSI6MCwiRm9yZWdyb3VuZCI6eyIkaWQiOiI4NSIsIkNvbG9yIjp7IiRpZCI6Ijg2IiwiQSI6MjU1LCJSIjoxOTEsIkciOjE5MSwiQiI6MTkxfX0sIk1heFdpZHRoIjo5NjAuMCwiTWF4SGVpZ2h0IjoiSW5maW5pdHkiLCJTbWFydEZvcmVncm91bmRJc0FjdGl2ZSI6ZmFsc2UsIkhvcml6b250YWxBbGlnbm1lbnQiOjEsIlZlcnRpY2FsQWxpZ25tZW50IjowLCJTbWFydEZvcmVncm91bmQiOm51bGwsIkJhY2tncm91bmRGaWxsVHlwZSI6MCwiTWFyZ2luIjp7IiRpZCI6Ijg3IiwiVG9wIjowLCJMZWZ0IjowLCJSaWdodCI6MCwiQm90dG9tIjowfSwiUGFkZGluZyI6eyIkaWQiOiI4OCIsIlRvcCI6MCwiTGVmdCI6MCwiUmlnaHQiOjAsIkJvdHRvbSI6MH0sIkJhY2tncm91bmQiOnsiJGlkIjoiODkiLCJDb2xvciI6eyIkcmVmIjoiMjAifX0sIklzVmlzaWJsZSI6dHJ1ZSwiV2lkdGgiOjAuMCwiSGVpZ2h0IjowLjAsIkJvcmRlclN0eWxlIjpudWxsLCJQYXJlbnRTdHlsZSI6bnVsbH0sIkR1cmF0aW9uU3R5bGUiOnsiJGlkIjoiOTAiLCJGb250U2V0dGluZ3MiOnsiJGlkIjoiOTEiLCJGb250U2l6ZSI6OSwiRm9udE5hbWUiOiJBcmlhbCIsIklzQm9sZCI6ZmFsc2UsIklzSXRhbGljIjpmYWxzZSwiSXNVbmRlcmxpbmVkIjpmYWxzZSwiUGFyZW50U3R5bGUiOm51bGx9LCJBdXRvU2l6ZSI6MCwiRm9yZWdyb3VuZCI6eyIkaWQiOiI5MiIsIkNvbG9yIjp7IiRpZCI6IjkzIiwiQSI6MjU1LCJSIjoyNTUsIkciOjI1NSwiQiI6MjU1fX0sIk1heFdpZHRoIjo5NjAuMCwiTWF4SGVpZ2h0IjoiSW5maW5pdHkiLCJTbWFydEZvcmVncm91bmRJc0FjdGl2ZSI6ZmFsc2UsIkhvcml6b250YWxBbGlnbm1lbnQiOjEsIlZlcnRpY2FsQWxpZ25tZW50IjowLCJTbWFydEZvcmVncm91bmQiOm51bGwsIkJhY2tncm91bmRGaWxsVHlwZSI6MCwiTWFyZ2luIjp7IiRpZCI6Ijk0IiwiVG9wIjowLCJMZWZ0IjowLCJSaWdodCI6MCwiQm90dG9tIjowfSwiUGFkZGluZyI6eyIkaWQiOiI5NSIsIlRvcCI6MCwiTGVmdCI6MCwiUmlnaHQiOjAsIkJvdHRvbSI6MH0sIkJhY2tncm91bmQiOnsiJGlkIjoiOTYiLCJDb2xvciI6eyIkcmVmIjoiMjAifX0sIklzVmlzaWJsZSI6dHJ1ZSwiV2lkdGgiOjAuMCwiSGVpZ2h0IjowLjAsIkJvcmRlclN0eWxlIjpudWxsLCJQYXJlbnRTdHlsZSI6bnVsbH0sIkhvcml6b250YWxDb25uZWN0b3JTdHlsZSI6eyIkaWQiOiI5NyIsIkxpbmVDb2xvciI6eyIkaWQiOiI5OCIsIiR0eXBlIjoiTkxSRS5Db21tb24uRG9tLlNvbGlkQ29sb3JCcnVzaCwgTkxSRS5Db21tb24iLCJDb2xvciI6eyIkaWQiOiI5OSIsIkEiOjI1NSwiUiI6MjA0LCJHIjoyMDQsIkIiOjIwNH19LCJMaW5lV2VpZ2h0IjoxLjAsIkxpbmVUeXBlIjowLCJQYXJlbnRTdHlsZSI6bnVsbH0sIlZlcnRpY2FsQ29ubmVjdG9yU3R5bGUiOnsiJGlkIjoiMTAwIiwiTGluZUNvbG9yIjp7IiRpZCI6IjEwMSIsIiR0eXBlIjoiTkxSRS5Db21tb24uRG9tLlNvbGlkQ29sb3JCcnVzaCwgTkxSRS5Db21tb24iLCJDb2xvciI6eyIkaWQiOiIxMDIiLCJBIjoyNTUsIlIiOjIwNCwiRyI6MjA0LCJCIjoyMDR9fSwiTGluZVdlaWdodCI6MS4wLCJMaW5lVHlwZSI6MCwiUGFyZW50U3R5bGUiOm51bGx9LCJNYXJnaW4iOm51bGwsIlN0YXJ0RGF0ZVBvc2l0aW9uIjo0LCJFbmREYXRlUG9zaXRpb24iOjQsIkRhdGVJc1Zpc2libGUiOnRydWUsIlRpdGxlUG9zaXRpb24iOjUsIkR1cmF0aW9uUG9zaXRpb24iOjIsIlBlcmNlbnRhZ2VDb21wbGV0ZWRQb3NpdGlvbiI6NiwiU3BhY2luZyI6NSwiSXNCZWxvd1RpbWViYW5kIjp0cnVlLCJQZXJjZW50YWdlQ29tcGxldGVTaGFwZU9wYWNpdHkiOjM1LCJTaGFwZVN0eWxlIjp7IiRpZCI6IjEwMyIsIk1hcmdpbiI6eyIkaWQiOiIxMDQiLCJUb3AiOjAsIkxlZnQiOjQsIlJpZ2h0Ijo0LCJCb3R0b20iOjB9LCJQYWRkaW5nIjp7IiRpZCI6IjEwNSIsIlRvcCI6MCwiTGVmdCI6MCwiUmlnaHQiOjAsIkJvdHRvbSI6MH0sIkJhY2tncm91bmQiOnsiJGlkIjoiMTA2IiwiQ29sb3IiOnsiJGlkIjoiMTA3IiwiQSI6MjU1LCJSIjowLCJHIjoxMTQsIkIiOjE4OH19LCJJc1Zpc2libGUiOnRydWUsIldpZHRoIjowLjAsIkhlaWdodCI6MTYuMCwiQm9yZGVyU3R5bGUiOnsiJGlkIjoiMTA4IiwiTGluZUNvbG9yIjp7IiRpZCI6IjEwOSIsIiR0eXBlIjoiTkxSRS5Db21tb24uRG9tLlNvbGlkQ29sb3JCcnVzaCwgTkxSRS5Db21tb24iLCJDb2xvciI6eyIkaWQiOiIxMTAiLCJBIjoyNTUsIlIiOjI1NSwiRyI6MCwiQiI6MH19LCJMaW5lV2VpZ2h0IjowLjAsIkxpbmVUeXBlIjowLCJQYXJlbnRTdHlsZSI6bnVsbH0sIlBhcmVudFN0eWxlIjpudWxsfSwiVGl0bGVTdHlsZSI6eyIkaWQiOiIxMTEiLCJGb250U2V0dGluZ3MiOnsiJGlkIjoiMTEyIiwiRm9udFNpemUiOjEwLCJGb250TmFtZSI6IlZlcmRhbmEiLCJJc0JvbGQiOmZhbHNlLCJJc0l0YWxpYyI6ZmFsc2UsIklzVW5kZXJsaW5lZCI6ZmFsc2UsIlBhcmVudFN0eWxlIjpudWxsfSwiQXV0b1NpemUiOjAsIkZvcmVncm91bmQiOnsiJGlkIjoiMTEzIiwiQ29sb3IiOnsiJGlkIjoiMTE0IiwiQSI6MjU1LCJSIjo1OCwiRyI6NTYsIkIiOjU2fX0sIk1heFdpZHRoIjo5NjAuMCwiTWF4SGVpZ2h0IjoiSW5maW5pdHkiLCJTbWFydEZvcmVncm91bmRJc0FjdGl2ZSI6ZmFsc2UsIkhvcml6b250YWxBbGlnbm1lbnQiOjEsIlZlcnRpY2FsQWxpZ25tZW50IjowLCJTbWFydEZvcmVncm91bmQiOm51bGwsIkJhY2tncm91bmRGaWxsVHlwZSI6MCwiTWFyZ2luIjp7IiRpZCI6IjExNSIsIlRvcCI6MCwiTGVmdCI6MCwiUmlnaHQiOjAsIkJvdHRvbSI6MH0sIlBhZGRpbmciOnsiJGlkIjoiMTE2IiwiVG9wIjowLCJMZWZ0IjowLCJSaWdodCI6MCwiQm90dG9tIjowfSwiQmFja2dyb3VuZCI6eyIkaWQiOiIxMTciLCJDb2xvciI6eyIkcmVmIjoiMjAifX0sIklzVmlzaWJsZSI6dHJ1ZSwiV2lkdGgiOjAuMCwiSGVpZ2h0IjowLjAsIkJvcmRlclN0eWxlIjpudWxsLCJQYXJlbnRTdHlsZSI6bnVsbH0sIkRhdGVTdHlsZSI6eyIkaWQiOiIxMTgiLCJGb250U2V0dGluZ3MiOnsiJGlkIjoiMTE5IiwiRm9udFNpemUiOjksIkZvbnROYW1lIjoiVmVyZGFuYSIsIklzQm9sZCI6ZmFsc2UsIklzSXRhbGljIjpmYWxzZSwiSXNVbmRlcmxpbmVkIjpmYWxzZSwiUGFyZW50U3R5bGUiOm51bGx9LCJBdXRvU2l6ZSI6MCwiRm9yZWdyb3VuZCI6eyIkaWQiOiIxMjAiLCJDb2xvciI6eyIkaWQiOiIxMjEiLCJBIjoyNTUsIlIiOjE3NCwiRyI6MTcxLCJCIjoxNzF9fSwiTWF4V2lkdGgiOjk2MC4wLCJNYXhIZWlnaHQiOiJJbmZpbml0eSIsIlNtYXJ0Rm9yZWdyb3VuZElzQWN0aXZlIjpmYWxzZSwiSG9yaXpvbnRhbEFsaWdubWVudCI6MSwiVmVydGljYWxBbGlnbm1lbnQiOjAsIlNtYXJ0Rm9yZWdyb3VuZCI6bnVsbCwiQmFja2dyb3VuZEZpbGxUeXBlIjowLCJNYXJnaW4iOnsiJGlkIjoiMTIyIiwiVG9wIjowLCJMZWZ0IjowLCJSaWdodCI6MCwiQm90dG9tIjowfSwiUGFkZGluZyI6eyIkaWQiOiIxMjMiLCJUb3AiOjAsIkxlZnQiOjAsIlJpZ2h0IjowLCJCb3R0b20iOjB9LCJCYWNrZ3JvdW5kIjp7IiRpZCI6IjEyNCIsIkNvbG9yIjp7IiRyZWYiOiIyMCJ9fSwiSXNWaXNpYmxlIjp0cnVlLCJXaWR0aCI6MC4wLCJIZWlnaHQiOjAuMCwiQm9yZGVyU3R5bGUiOm51bGwsIlBhcmVudFN0eWxlIjpudWxsfSwiRGF0ZUZvcm1hdCI6eyIkaWQiOiIxMjUiLCJGb3JtYXRTdHJpbmciOiJkJE0iLCJTZXBhcmF0b3IiOiIvIiwiVXNlSW50ZXJuYXRpb25hbERhdGVGb3JtYXQiOnRydWUsIkRhdGVJc1Zpc2libGUiOnRydWUsIlRpbWVJc1Zpc2libGUiOmZhbHNlLCJIb3VyRGlnaXRzIjoxLCJBbVBtRGVzaWduYXRvciI6MiwiVHJpbTAwTWludXRlcyI6ZmFsc2UsIkxhc3RLbm93blZpc2liaWxpdHlTdGF0ZSI6bnVsbH0sIklzVmlzaWJsZSI6dHJ1ZSwiUGFyZW50U3R5bGUiOm51bGwsIl9leHBsaWNpdGx5U2V0Ijp7IiRpZCI6IjEyNiIsIlNoYXBlU3R5bGUiOmZhbHNlLCJUaXRsZVN0eWxlIjpmYWxzZSwiRGF0ZVN0eWxlIjpmYWxzZSwiSG9yaXpvbnRhbENvbm5lY3RvclN0eWxlIjpmYWxzZSwiVmVydGljYWxDb25uZWN0b3JTdHlsZSI6ZmFsc2UsIlBlcmNlbnRhZ2VDb21wbGV0ZVNoYXBlT3BhY2l0eSI6ZmFsc2UsIkRhdGVGb3JtYXQiOmZhbHNlLCJEdXJhdGlvbkZvcm1hdCI6ZmFsc2UsIkR1cmF0aW9uUG9zaXRpb24iOmZhbHNlLCJFbmREYXRlUG9zaXRpb24iOmZhbHNlLCJJc0JlbG93VGltZWJhbmQiOmZhbHNlLCJQZXJjZW50YWdlQ29tcGxldGVkUG9zaXRpb24iOmZhbHNlLCJTaGFwZSI6ZmFsc2UsIlNoYXBlVGhpY2tuZXNzIjpmYWxzZSwiU3BhY2luZyI6ZmFsc2UsIlN0YXJ0RGF0ZVBvc2l0aW9uIjpmYWxzZSwiVGl0bGVQb3NpdGlvbiI6ZmFsc2UsIklzVmlzaWJsZSI6ZmFsc2UsIk1hcmdpbiI6ZmFsc2UsIkluY2x1ZGVOb25Xb3JraW5nRGF5c0luRHVyYXRpb24iOmZhbHNlfX0sIkdyaWRsaW5lUGFuZWxTdHlsZSI6eyIkaWQiOiIxMjciLCJHcmlkbGluZVN0eWxlIjp7IiRpZCI6IjEyOCIsIkxpbmVDb2xvciI6eyIkaWQiOiIxMjkiLCIkdHlwZSI6Ik5MUkUuQ29tbW9uLkRvbS5Tb2xpZENvbG9yQnJ1c2gsIE5MUkUuQ29tbW9uIiwiQ29sb3IiOnsiJGlkIjoiMTMwIiwiQSI6MzgsIlIiOjkxLCJHIjoxNTUsIkIiOjIxM319LCJMaW5lV2VpZ2h0IjoxLjAsIkxpbmVUeXBlIjowLCJQYXJlbnRTdHlsZSI6bnVsbH0sIk1hcmdpbiI6eyIkaWQiOiIxMzEiLCJUb3AiOjAsIkxlZnQiOjAsIlJpZ2h0IjowLCJCb3R0b20iOjB9LCJQYWRkaW5nIjp7IiRpZCI6IjEzMiIsIlRvcCI6MCwiTGVmdCI6MCwiUmlnaHQiOjAsIkJvdHRvbSI6MH0sIkJhY2tncm91bmQiOm51bGwsIklzVmlzaWJsZSI6dHJ1ZSwiV2lkdGgiOjAuMCwiSGVpZ2h0IjowLjAsIkJvcmRlclN0eWxlIjp7IiRpZCI6IjEzMyIsIkxpbmVDb2xvciI6bnVsbCwiTGluZVdlaWdodCI6MC4wLCJMaW5lVHlwZSI6MCwiUGFyZW50U3R5bGUiOm51bGx9LCJQYXJlbnRTdHlsZSI6bnVsbH0sIlNob3dFbGFwc2VkVGltZUdyYWRpZW50U3R5bGUiOmZhbHNlLCJEZWZhdWx0U3dpbWxhbmVTdHlsZSI6eyIkaWQiOiIxMzQiLCJIZWFkZXJTdHlsZSI6eyIkaWQiOiIxMzUiLCJUZXh0U3R5bGUiOnsiJGlkIjoiMTM2IiwiRm9udFNldHRpbmdzIjp7IiRpZCI6IjEzNyIsIkZvbnRTaXplIjoxMiwiRm9udE5hbWUiOiJDYWxpYnJpIiwiSXNCb2xkIjpmYWxzZSwiSXNJdGFsaWMiOmZhbHNlLCJJc1VuZGVybGluZWQiOmZhbHNlLCJQYXJlbnRTdHlsZSI6bnVsbH0sIkF1dG9TaXplIjowLCJGb3JlZ3JvdW5kIjp7IiRpZCI6IjEzOCIsIkNvbG9yIjp7IiRpZCI6IjEzOSIsIkEiOjI1NSwiUiI6MzIsIkciOjU2LCJCIjoxMDB9fSwiTWF4V2lkdGgiOjAuMCwiTWF4SGVpZ2h0IjowLjAsIlNtYXJ0Rm9yZWdyb3VuZElzQWN0aXZlIjpmYWxzZSwiSG9yaXpvbnRhbEFsaWdubWVudCI6MCwiVmVydGljYWxBbGlnbm1lbnQiOjAsIlNtYXJ0Rm9yZWdyb3VuZCI6bnVsbCwiQmFja2dyb3VuZEZpbGxUeXBlIjowLCJNYXJnaW4iOnsiJGlkIjoiMTQwIiwiVG9wIjowLCJMZWZ0IjowLCJSaWdodCI6MCwiQm90dG9tIjowfSwiUGFkZGluZyI6eyIkaWQiOiIxNDEiLCJUb3AiOjAsIkxlZnQiOjAsIlJpZ2h0IjowLCJCb3R0b20iOjB9LCJCYWNrZ3JvdW5kIjpudWxsLCJJc1Zpc2libGUiOmZhbHNlLCJXaWR0aCI6MC4wLCJIZWlnaHQiOjAuMCwiQm9yZGVyU3R5bGUiOm51bGwsIlBhcmVudFN0eWxlIjpudWxsfSwiUmVjdGFuZ2xlU3R5bGUiOnsiJGlkIjoiMTQyIiwiTWFyZ2luIjp7IiRpZCI6IjE0MyIsIlRvcCI6MCwiTGVmdCI6MCwiUmlnaHQiOjAsIkJvdHRvbSI6MH0sIlBhZGRpbmciOnsiJGlkIjoiMTQ0IiwiVG9wIjowLCJMZWZ0IjowLCJSaWdodCI6MCwiQm90dG9tIjowfSwiQmFja2dyb3VuZCI6eyIkaWQiOiIxNDUiLCJDb2xvciI6eyIkaWQiOiIxNDYiLCJBIjoxMjcsIlIiOjkxLCJHIjoxNTUsIkIiOjIxM319LCJJc1Zpc2libGUiOmZhbHNlLCJXaWR0aCI6MC4wLCJIZWlnaHQiOjAuMCwiQm9yZGVyU3R5bGUiOnsiJGlkIjoiMTQ3IiwiTGluZUNvbG9yIjp7IiRpZCI6IjE0OCIsIiR0eXBlIjoiTkxSRS5Db21tb24uRG9tLlNvbGlkQ29sb3JCcnVzaCwgTkxSRS5Db21tb24iLCJDb2xvciI6eyIkaWQiOiIxNDkiLCJBIjoyNTUsIlIiOjI1NSwiRyI6MCwiQiI6MH19LCJMaW5lV2VpZ2h0IjowLjAsIkxpbmVUeXBlIjowLCJQYXJlbnRTdHlsZSI6bnVsbH0sIlBhcmVudFN0eWxlIjpudWxsfSwiTWFyZ2luIjp7IiRpZCI6IjE1MCIsIlRvcCI6MCwiTGVmdCI6MCwiUmlnaHQiOjAsIkJvdHRvbSI6MH0sIlBhZGRpbmciOnsiJGlkIjoiMTUxIiwiVG9wIjowLCJMZWZ0IjowLCJSaWdodCI6MCwiQm90dG9tIjowfSwiQmFja2dyb3VuZCI6bnVsbCwiSXNWaXNpYmxlIjp0cnVlLCJXaWR0aCI6MC4wLCJIZWlnaHQiOjAuMCwiQm9yZGVyU3R5bGUiOm51bGwsIlBhcmVudFN0eWxlIjpudWxsfSwiQmFja2dyb3VuZFN0eWxlIjp7IiRpZCI6IjE1MiIsIk1hcmdpbiI6eyIkaWQiOiIxNTMiLCJUb3AiOjAsIkxlZnQiOjAsIlJpZ2h0IjowLCJCb3R0b20iOjB9LCJQYWRkaW5nIjp7IiRpZCI6IjE1NCIsIlRvcCI6MCwiTGVmdCI6MCwiUmlnaHQiOjAsIkJvdHRvbSI6MH0sIkJhY2tncm91bmQiOnsiJGlkIjoiMTU1IiwiQ29sb3IiOnsiJGlkIjoiMTU2IiwiQSI6MzgsIlIiOjkxLCJHIjoxNTUsIkIiOjIxM319LCJJc1Zpc2libGUiOnRydWUsIldpZHRoIjowLjAsIkhlaWdodCI6MC4wLCJCb3JkZXJTdHlsZSI6eyIkaWQiOiIxNTciLCJMaW5lQ29sb3IiOnsiJGlkIjoiMTU4IiwiJHR5cGUiOiJOTFJFLkNvbW1vbi5Eb20uU29saWRDb2xvckJydXNoLCBOTFJFLkNvbW1vbiIsIkNvbG9yIjp7IiRpZCI6IjE1OSIsIkEiOjI1NSwiUiI6MjU1LCJHIjowLCJCIjowfX0sIkxpbmVXZWlnaHQiOjAuMCwiTGluZVR5cGUiOjAsIlBhcmVudFN0eWxlIjpudWxsfSwiUGFyZW50U3R5bGUiOm51bGx9LCJJc0Fib3ZlVGltZWJhbmQiOmZhbHNlLCJNYXJnaW4iOnsiJGlkIjoiMTYwIiwiVG9wIjowLCJMZWZ0IjowLCJSaWdodCI6MCwiQm90dG9tIjowfSwiUGFkZGluZyI6eyIkaWQiOiIxNjEiLCJUb3AiOjAsIkxlZnQiOjAsIlJpZ2h0IjowLCJCb3R0b20iOjB9LCJJc1Zpc2libGUiOnRydWUsIldpZHRoIjowLjAsIkhlaWdodCI6MC4wLCJCb3JkZXJTdHlsZSI6bnVsbCwiUGFyZW50U3R5bGUiOm51bGx9fSwiU2NhbGUiOnsiJGlkIjoiMTYyIiwiU3RhcnREYXRlIjoiMDAwMS0wMS0wMVQwMDowMDowMCIsIkVuZERhdGUiOiIwMDAxLTAxLTAxVDAwOjAwOjAwIiwiRm9ybWF0IjoiTU1NIiwiVHlwZSI6MiwiQXV0b0RhdGVSYW5nZSI6dHJ1ZSwiV29ya2luZ0RheXMiOjMxLCJUb2RheU1hcmtlclRleHQiOiJUb2RheSIsIkF1dG9TY2FsZVR5cGUiOmZhbHNlfSwiTWlsZXN0b25lcyI6W3siJGlkIjoiMTYzIiwiRGF0ZSI6IjIwMjEtMTItMTNUMjM6NTk6NTkuOTk5WiIsIlN0eWxlIjp7IiRpZCI6IjE2NCIsIlNoYXBlIjo1LCJDb25uZWN0b3JNYXJnaW4iOnsiJHJlZiI6IjU0In0sIkNvbm5lY3RvclN0eWxlIjp7IiRpZCI6IjE2NSIsIkxpbmVDb2xvciI6eyIkaWQiOiIxNjYiLCIkdHlwZSI6Ik5MUkUuQ29tbW9uLkRvbS5Tb2xpZENvbG9yQnJ1c2gsIE5MUkUuQ29tbW9uIiwiQ29sb3IiOnsiJGlkIjoiMTY3IiwiQSI6MjU1LCJSIjoxMzMsIkciOjM1LCJCIjozNn19LCJMaW5lV2VpZ2h0IjoxLjAsIkxpbmVUeXBlIjowLCJQYXJlbnRTdHlsZSI6eyIkcmVmIjoiNTUifX0sIklzQmVsb3dUaW1lYmFuZCI6ZmFsc2UsIlBvc2l0aW9uT25UYXNrIjowLCJIaWRlRGF0ZSI6ZmFsc2UsIlNoYXBlU2l6ZSI6MSwiU3BhY2luZyI6MS4wLCJQYWRkaW5nIjp7IiRyZWYiOiI1OCJ9LCJTaGFwZVN0eWxlIjp7IiRpZCI6IjE2OCIsIk1hcmdpbiI6eyIkcmVmIjoiNjAifSwiUGFkZGluZyI6eyIkcmVmIjoiNjEifSwiQmFja2dyb3VuZCI6eyIkaWQiOiIxNjkiLCJDb2xvciI6eyIkaWQiOiIxNzAiLCJBIjoyNTUsIlIiOjEzMywiRyI6MzUsIkIiOjM2fX0sIklzVmlzaWJsZSI6dHJ1ZSwiV2lkdGgiOjEzLjAsIkhlaWdodCI6MTQuNDQ0NDQ0NDQ0NDQ0NDQ1LCJCb3JkZXJTdHlsZSI6eyIkaWQiOiIxNzEiLCJMaW5lQ29sb3IiOnsiJHJlZiI6IjY1In0sIkxpbmVXZWlnaHQiOjAuMCwiTGluZVR5cGUiOjAsIlBhcmVudFN0eWxlIjp7IiRyZWYiOiI2NCJ9fSwiUGFyZW50U3R5bGUiOnsiJHJlZiI6IjU5In19LCJUaXRsZVN0eWxlIjp7IiRpZCI6IjE3MiIsIkZvbnRTZXR0aW5ncyI6eyIkaWQiOiIxNzMiLCJGb250U2l6ZSI6MTEsIkZvbnROYW1lIjoiQXJpYWwiLCJJc0JvbGQiOnRydWUsIklzSXRhbGljIjpmYWxzZSwiSXNVbmRlcmxpbmVkIjpmYWxzZSwiUGFyZW50U3R5bGUiOnsiJHJlZiI6IjY4In19LCJBdXRvU2l6ZSI6MCwiRm9yZWdyb3VuZCI6eyIkaWQiOiIxNzQiLCJDb2xvciI6eyIkaWQiOiIxNzUiLCJBIjoyNTUsIlIiOjEzMywiRyI6MzUsIkIiOjM2fX0sIk1heFdpZHRoIjoxMDcuNjQwNTQ1NjU0Mjk2ODcsIk1heEhlaWdodCI6IkluZmluaXR5IiwiU21hcnRGb3JlZ3JvdW5kSXNBY3RpdmUiOmZhbHNlLCJIb3Jpem9udGFsQWxpZ25tZW50IjoxLCJWZXJ0aWNhbEFsaWdubWVudCI6MCwiU21hcnRGb3JlZ3JvdW5kIjpudWxsLCJCYWNrZ3JvdW5kRmlsbFR5cGUiOjAsIk1hcmdpbiI6eyIkcmVmIjoiNzEifSwiUGFkZGluZyI6eyIkcmVmIjoiNzIifSwiQmFja2dyb3VuZCI6eyIkcmVmIjoiNzMifSwiSXNWaXNpYmxlIjp0cnVlLCJXaWR0aCI6MC4wLCJIZWlnaHQiOjAuMCwiQm9yZGVyU3R5bGUiOnsiJGlkIjoiMTc2IiwiTGluZUNvbG9yIjpudWxsLCJMaW5lV2VpZ2h0IjowLjAsIkxpbmVUeXBlIjowLCJQYXJlbnRTdHlsZSI6bnVsbH0sIlBhcmVudFN0eWxlIjp7IiRyZWYiOiI2NyJ9fSwiRGF0ZVN0eWxlIjp7IiRpZCI6IjE3NyIsIkZvbnRTZXR0aW5ncyI6eyIkaWQiOiIxNzgiLCJGb250U2l6ZSI6MTAsIkZvbnROYW1lIjoiQXJpYWwiLCJJc0JvbGQiOmZhbHNlLCJJc0l0YWxpYyI6ZmFsc2UsIklzVW5kZXJsaW5lZCI6ZmFsc2UsIlBhcmVudFN0eWxlIjp7IiRyZWYiOiI3NSJ9fSwiQXV0b1NpemUiOjAsIkZvcmVncm91bmQiOnsiJHJlZiI6Ijc2In0sIk1heFdpZHRoIjoyMDAuMCwiTWF4SGVpZ2h0IjoiSW5maW5pdHkiLCJTbWFydEZvcmVncm91bmRJc0FjdGl2ZSI6ZmFsc2UsIkhvcml6b250YWxBbGlnbm1lbnQiOjEsIlZlcnRpY2FsQWxpZ25tZW50IjowLCJTbWFydEZvcmVncm91bmQiOm51bGwsIkJhY2tncm91bmRGaWxsVHlwZSI6MCwiTWFyZ2luIjp7IiRyZWYiOiI3OCJ9LCJQYWRkaW5nIjp7IiRyZWYiOiI3OSJ9LCJCYWNrZ3JvdW5kIjp7IiRyZWYiOiI4MCJ9LCJJc1Zpc2libGUiOnRydWUsIldpZHRoIjowLjAsIkhlaWdodCI6MC4wLCJCb3JkZXJTdHlsZSI6eyIkaWQiOiIxNzkiLCJMaW5lQ29sb3IiOm51bGwsIkxpbmVXZWlnaHQiOjAuMCwiTGluZVR5cGUiOjAsIlBhcmVudFN0eWxlIjpudWxsfSwiUGFyZW50U3R5bGUiOnsiJHJlZiI6Ijc0In19LCJEYXRlRm9ybWF0Ijp7IiRpZCI6IjE4MCIsIkZvcm1hdFN0cmluZyI6ImQgTU1NIiwiU2VwYXJhdG9yIjoiLyIsIlVzZUludGVybmF0aW9uYWxEYXRlRm9ybWF0Ijp0cnVlLCJEYXRlSXNWaXNpYmxlIjp0cnVlLCJUaW1lSXNWaXNpYmxlIjpmYWxzZSwiSG91ckRpZ2l0cyI6MCwiQW1QbURlc2lnbmF0b3IiOjAsIlRyaW0wME1pbnV0ZXMiOmZhbHNlLCJMYXN0S25vd25WaXNpYmlsaXR5U3RhdGUiOm51bGx9LCJJc1Zpc2libGUiOnRydWUsIlBhcmVudFN0eWxlIjp7IiRyZWYiOiI1MyJ9fSwiSW5kZXgiOjIsIlBlcmNlbnRhZ2VDb21wbGV0ZSI6bnVsbCwiUG9zaXRpb24iOnsiUmF0aW8iOjAuMTk0OTk1NTk0NzMxMDgzNjMsIklzQ3VzdG9tIjp0cnVlfSwiRGF0ZUZvcm1hdCI6eyIkcmVmIjoiMTgwIn0sIlJlbGF0ZWRUYXNrSWQiOiIwMDAwMDAwMC0wMDAwLTAwMDAtMDAwMC0wMDAwMDAwMDAwMDAiLCJJZCI6ImU0MDUzZWRlLTgyNDYtNGQ3OS05M2UwLTcyODNhMWMxYjY0ZiIsIkltcG9ydElkIjpudWxsLCJUaXRsZSI6IlBsZW5hcnkgVG9waWNzIER1ZSIsIk5vdGUiOm51bGwsIkh5cGVybGluayI6eyIkaWQiOiIxODEiLCJBZGRyZXNzIjoiIiwiU3ViQWRkcmVzcyI6IiJ9LCJJc0NoYW5nZWQiOmZhbHNlLCJJc05ldyI6ZmFsc2V9LHsiJGlkIjoiMTgyIiwiRGF0ZSI6IjIwMjEtMTItMTZUMjM6NTk6NTkuOTk5WiIsIlN0eWxlIjp7IiRpZCI6IjE4MyIsIlNoYXBlIjo1LCJDb25uZWN0b3JNYXJnaW4iOnsiJHJlZiI6IjU0In0sIkNvbm5lY3RvclN0eWxlIjp7IiRpZCI6IjE4NCIsIkxpbmVDb2xvciI6eyIkaWQiOiIxODUiLCIkdHlwZSI6Ik5MUkUuQ29tbW9uLkRvbS5Tb2xpZENvbG9yQnJ1c2gsIE5MUkUuQ29tbW9uIiwiQ29sb3IiOnsiJGlkIjoiMTg2IiwiQSI6MjU1LCJSIjoxMjgsIkciOjE4NSwiQiI6MjIyfX0sIkxpbmVXZWlnaHQiOjEuMCwiTGluZVR5cGUiOjAsIlBhcmVudFN0eWxlIjp7IiRyZWYiOiI1NSJ9fSwiSXNCZWxvd1RpbWViYW5kIjpmYWxzZSwiUG9zaXRpb25PblRhc2siOjAsIkhpZGVEYXRlIjpmYWxzZSwiU2hhcGVTaXplIjoxLCJTcGFjaW5nIjoxLjAsIlBhZGRpbmciOnsiJHJlZiI6IjU4In0sIlNoYXBlU3R5bGUiOnsiJGlkIjoiMTg3IiwiTWFyZ2luIjp7IiRyZWYiOiI2MCJ9LCJQYWRkaW5nIjp7IiRyZWYiOiI2MSJ9LCJCYWNrZ3JvdW5kIjp7IiRpZCI6IjE4OCIsIkNvbG9yIjp7IiRpZCI6IjE4OSIsIkEiOjI1NSwiUiI6NCwiRyI6MTIzLCJCIjoxOTN9fSwiSXNWaXNpYmxlIjp0cnVlLCJXaWR0aCI6MTMuMCwiSGVpZ2h0IjoxNC40NDQ0NDQ0NDQ0NDQ0NDUsIkJvcmRlclN0eWxlIjp7IiRpZCI6IjE5MCIsIkxpbmVDb2xvciI6eyIkcmVmIjoiNjUifSwiTGluZVdlaWdodCI6MC4wLCJMaW5lVHlwZSI6MCwiUGFyZW50U3R5bGUiOnsiJHJlZiI6IjY0In19LCJQYXJlbnRTdHlsZSI6eyIkcmVmIjoiNTkifX0sIlRpdGxlU3R5bGUiOnsiJGlkIjoiMTkxIiwiRm9udFNldHRpbmdzIjp7IiRpZCI6IjE5MiIsIkZvbnRTaXplIjoxMSwiRm9udE5hbWUiOiJBcmlhbCIsIklzQm9sZCI6dHJ1ZSwiSXNJdGFsaWMiOmZhbHNlLCJJc1VuZGVybGluZWQiOmZhbHNlLCJQYXJlbnRTdHlsZSI6eyIkcmVmIjoiNjgifX0sIkF1dG9TaXplIjowLCJGb3JlZ3JvdW5kIjp7IiRyZWYiOiI2OSJ9LCJNYXhXaWR0aCI6ODEuNjExMjkxNTAzOTA2MjQ0LCJNYXhIZWlnaHQiOiJJbmZpbml0eSIsIlNtYXJ0Rm9yZWdyb3VuZElzQWN0aXZlIjpmYWxzZSwiSG9yaXpvbnRhbEFsaWdubWVudCI6MSwiVmVydGljYWxBbGlnbm1lbnQiOjAsIlNtYXJ0Rm9yZWdyb3VuZCI6bnVsbCwiQmFja2dyb3VuZEZpbGxUeXBlIjowLCJNYXJnaW4iOnsiJHJlZiI6IjcxIn0sIlBhZGRpbmciOnsiJHJlZiI6IjcyIn0sIkJhY2tncm91bmQiOnsiJHJlZiI6IjczIn0sIklzVmlzaWJsZSI6dHJ1ZSwiV2lkdGgiOjAuMCwiSGVpZ2h0IjowLjAsIkJvcmRlclN0eWxlIjp7IiRpZCI6IjE5MyIsIkxpbmVDb2xvciI6bnVsbCwiTGluZVdlaWdodCI6MC4wLCJMaW5lVHlwZSI6MCwiUGFyZW50U3R5bGUiOm51bGx9LCJQYXJlbnRTdHlsZSI6eyIkcmVmIjoiNjcifX0sIkRhdGVTdHlsZSI6eyIkaWQiOiIxOTQiLCJGb250U2V0dGluZ3MiOnsiJGlkIjoiMTk1IiwiRm9udFNpemUiOjEwLCJGb250TmFtZSI6IkFyaWFsIiwiSXNCb2xkIjpmYWxzZSwiSXNJdGFsaWMiOmZhbHNlLCJJc1VuZGVybGluZWQiOmZhbHNlLCJQYXJlbnRTdHlsZSI6eyIkcmVmIjoiNzUifX0sIkF1dG9TaXplIjowLCJGb3JlZ3JvdW5kIjp7IiRyZWYiOiI3NiJ9LCJNYXhXaWR0aCI6MjAwLjAsIk1heEhlaWdodCI6IkluZmluaXR5IiwiU21hcnRGb3JlZ3JvdW5kSXNBY3RpdmUiOmZhbHNlLCJIb3Jpem9udGFsQWxpZ25tZW50IjoxLCJWZXJ0aWNhbEFsaWdubWVudCI6MCwiU21hcnRGb3JlZ3JvdW5kIjpudWxsLCJCYWNrZ3JvdW5kRmlsbFR5cGUiOjAsIk1hcmdpbiI6eyIkcmVmIjoiNzgifSwiUGFkZGluZyI6eyIkcmVmIjoiNzkifSwiQmFja2dyb3VuZCI6eyIkcmVmIjoiODAifSwiSXNWaXNpYmxlIjp0cnVlLCJXaWR0aCI6MC4wLCJIZWlnaHQiOjAuMCwiQm9yZGVyU3R5bGUiOnsiJGlkIjoiMTk2IiwiTGluZUNvbG9yIjpudWxsLCJMaW5lV2VpZ2h0IjowLjAsIkxpbmVUeXBlIjowLCJQYXJlbnRTdHlsZSI6bnVsbH0sIlBhcmVudFN0eWxlIjp7IiRyZWYiOiI3NCJ9fSwiRGF0ZUZvcm1hdCI6eyIkaWQiOiIxOTciLCJGb3JtYXRTdHJpbmciOiJkIE1NTSIsIlNlcGFyYXRvciI6Ii8iLCJVc2VJbnRlcm5hdGlvbmFsRGF0ZUZvcm1hdCI6dHJ1ZSwiRGF0ZUlzVmlzaWJsZSI6dHJ1ZSwiVGltZUlzVmlzaWJsZSI6ZmFsc2UsIkhvdXJEaWdpdHMiOjAsIkFtUG1EZXNpZ25hdG9yIjowLCJUcmltMDBNaW51dGVzIjpmYWxzZSwiTGFzdEtub3duVmlzaWJpbGl0eVN0YXRlIjpudWxsfSwiSXNWaXNpYmxlIjp0cnVlLCJQYXJlbnRTdHlsZSI6eyIkcmVmIjoiNTMifX0sIkluZGV4IjozLCJQZXJjZW50YWdlQ29tcGxldGUiOm51bGwsIlBvc2l0aW9uIjp7IlJhdGlvIjowLjEzMDI4MTY4MDA3MTc5NTQ0LCJJc0N1c3RvbSI6dHJ1ZX0sIkRhdGVGb3JtYXQiOnsiJHJlZiI6IjE5NyJ9LCJSZWxhdGVkVGFza0lkIjoiMDAwMDAwMDAtMDAwMC0wMDAwLTAwMDAtMDAwMDAwMDAwMDAwIiwiSWQiOiI4ZWRiODU5Ni00NzNhLTQ1MzktYTRjZi05ZDE5NmJjZDgyNmUiLCJJbXBvcnRJZCI6bnVsbCwiVGl0bGUiOiJDb21tdW5pdHkgUGxhbm5pbmcgQ2FsbCAxIiwiTm90ZSI6bnVsbCwiSHlwZXJsaW5rIjp7IiRpZCI6IjE5OCIsIkFkZHJlc3MiOiIiLCJTdWJBZGRyZXNzIjoiIn0sIklzQ2hhbmdlZCI6ZmFsc2UsIklzTmV3IjpmYWxzZX0seyIkaWQiOiIxOTkiLCJEYXRlIjoiMjAyMi0wMS0wNlQyMzo1OTo1OS45OTlaIiwiU3R5bGUiOnsiJGlkIjoiMjAwIiwiU2hhcGUiOjUsIkNvbm5lY3Rvck1hcmdpbiI6eyIkcmVmIjoiNTQifSwiQ29ubmVjdG9yU3R5bGUiOnsiJGlkIjoiMjAxIiwiTGluZUNvbG9yIjp7IiRpZCI6IjIwMiIsIiR0eXBlIjoiTkxSRS5Db21tb24uRG9tLlNvbGlkQ29sb3JCcnVzaCwgTkxSRS5Db21tb24iLCJDb2xvciI6eyIkaWQiOiIyMDMiLCJBIjoyNTUsIlIiOjEyOCwiRyI6MTg1LCJCIjoyMjJ9fSwiTGluZVdlaWdodCI6MS4wLCJMaW5lVHlwZSI6MCwiUGFyZW50U3R5bGUiOnsiJHJlZiI6IjU1In19LCJJc0JlbG93VGltZWJhbmQiOmZhbHNlLCJQb3NpdGlvbk9uVGFzayI6MCwiSGlkZURhdGUiOmZhbHNlLCJTaGFwZVNpemUiOjEsIlNwYWNpbmciOjEuMCwiUGFkZGluZyI6eyIkcmVmIjoiNTgifSwiU2hhcGVTdHlsZSI6eyIkaWQiOiIyMDQiLCJNYXJnaW4iOnsiJHJlZiI6IjYwIn0sIlBhZGRpbmciOnsiJHJlZiI6IjYxIn0sIkJhY2tncm91bmQiOnsiJGlkIjoiMjA1IiwiQ29sb3IiOnsiJGlkIjoiMjA2IiwiQSI6MjU1LCJSIjo0LCJHIjoxMjMsIkIiOjE5M319LCJJc1Zpc2libGUiOnRydWUsIldpZHRoIjoxMy4wLCJIZWlnaHQiOjE0LjQ0NDQ0NDQ0NDQ0NDQ0NSwiQm9yZGVyU3R5bGUiOnsiJGlkIjoiMjA3IiwiTGluZUNvbG9yIjp7IiRyZWYiOiI2NSJ9LCJMaW5lV2VpZ2h0IjowLjAsIkxpbmVUeXBlIjowLCJQYXJlbnRTdHlsZSI6eyIkcmVmIjoiNjQifX0sIlBhcmVudFN0eWxlIjp7IiRyZWYiOiI1OSJ9fSwiVGl0bGVTdHlsZSI6eyIkaWQiOiIyMDgiLCJGb250U2V0dGluZ3MiOnsiJGlkIjoiMjA5IiwiRm9udFNpemUiOjExLCJGb250TmFtZSI6IkFyaWFsIiwiSXNCb2xkIjp0cnVlLCJJc0l0YWxpYyI6ZmFsc2UsIklzVW5kZXJsaW5lZCI6ZmFsc2UsIlBhcmVudFN0eWxlIjp7IiRyZWYiOiI2OCJ9fSwiQXV0b1NpemUiOjAsIkZvcmVncm91bmQiOnsiJHJlZiI6IjY5In0sIk1heFdpZHRoIjo5MS4yMTcyNDg1MzUxNTYyNDQsIk1heEhlaWdodCI6IkluZmluaXR5IiwiU21hcnRGb3JlZ3JvdW5kSXNBY3RpdmUiOmZhbHNlLCJIb3Jpem9udGFsQWxpZ25tZW50IjoxLCJWZXJ0aWNhbEFsaWdubWVudCI6MCwiU21hcnRGb3JlZ3JvdW5kIjpudWxsLCJCYWNrZ3JvdW5kRmlsbFR5cGUiOjAsIk1hcmdpbiI6eyIkcmVmIjoiNzEifSwiUGFkZGluZyI6eyIkcmVmIjoiNzIifSwiQmFja2dyb3VuZCI6eyIkcmVmIjoiNzMifSwiSXNWaXNpYmxlIjp0cnVlLCJXaWR0aCI6MC4wLCJIZWlnaHQiOjAuMCwiQm9yZGVyU3R5bGUiOnsiJGlkIjoiMjEwIiwiTGluZUNvbG9yIjpudWxsLCJMaW5lV2VpZ2h0IjowLjAsIkxpbmVUeXBlIjowLCJQYXJlbnRTdHlsZSI6bnVsbH0sIlBhcmVudFN0eWxlIjp7IiRyZWYiOiI2NyJ9fSwiRGF0ZVN0eWxlIjp7IiRpZCI6IjIxMSIsIkZvbnRTZXR0aW5ncyI6eyIkaWQiOiIyMTIiLCJGb250U2l6ZSI6MTAsIkZvbnROYW1lIjoiQXJpYWwiLCJJc0JvbGQiOmZhbHNlLCJJc0l0YWxpYyI6ZmFsc2UsIklzVW5kZXJsaW5lZCI6ZmFsc2UsIlBhcmVudFN0eWxlIjp7IiRyZWYiOiI3NSJ9fSwiQXV0b1NpemUiOjAsIkZvcmVncm91bmQiOnsiJHJlZiI6Ijc2In0sIk1heFdpZHRoIjoyMDAuMCwiTWF4SGVpZ2h0IjoiSW5maW5pdHkiLCJTbWFydEZvcmVncm91bmRJc0FjdGl2ZSI6ZmFsc2UsIkhvcml6b250YWxBbGlnbm1lbnQiOjEsIlZlcnRpY2FsQWxpZ25tZW50IjowLCJTbWFydEZvcmVncm91bmQiOm51bGwsIkJhY2tncm91bmRGaWxsVHlwZSI6MCwiTWFyZ2luIjp7IiRyZWYiOiI3OCJ9LCJQYWRkaW5nIjp7IiRyZWYiOiI3OSJ9LCJCYWNrZ3JvdW5kIjp7IiRyZWYiOiI4MCJ9LCJJc1Zpc2libGUiOnRydWUsIldpZHRoIjowLjAsIkhlaWdodCI6MC4wLCJCb3JkZXJTdHlsZSI6eyIkaWQiOiIyMTMiLCJMaW5lQ29sb3IiOm51bGwsIkxpbmVXZWlnaHQiOjAuMCwiTGluZVR5cGUiOjAsIlBhcmVudFN0eWxlIjpudWxsfSwiUGFyZW50U3R5bGUiOnsiJHJlZiI6Ijc0In19LCJEYXRlRm9ybWF0Ijp7IiRpZCI6IjIxNCIsIkZvcm1hdFN0cmluZyI6ImQgTU1NIiwiU2VwYXJhdG9yIjoiLyIsIlVzZUludGVybmF0aW9uYWxEYXRlRm9ybWF0Ijp0cnVlLCJEYXRlSXNWaXNpYmxlIjp0cnVlLCJUaW1lSXNWaXNpYmxlIjpmYWxzZSwiSG91ckRpZ2l0cyI6MCwiQW1QbURlc2lnbmF0b3IiOjAsIlRyaW0wME1pbnV0ZXMiOmZhbHNlLCJMYXN0S25vd25WaXNpYmlsaXR5U3RhdGUiOm51bGx9LCJJc1Zpc2libGUiOnRydWUsIlBhcmVudFN0eWxlIjp7IiRyZWYiOiI1MyJ9fSwiSW5kZXgiOjQsIlBlcmNlbnRhZ2VDb21wbGV0ZSI6bnVsbCwiUG9zaXRpb24iOnsiUmF0aW8iOjAuMTMwNDI2NjI0NDM5MzgwOCwiSXNDdXN0b20iOnRydWV9LCJEYXRlRm9ybWF0Ijp7IiRyZWYiOiIyMTQifSwiUmVsYXRlZFRhc2tJZCI6IjAwMDAwMDAwLTAwMDAtMDAwMC0wMDAwLTAwMDAwMDAwMDAwMCIsIklkIjoiNzFmNGIwOTUtYjI2YS00NGY1LWJiYjctZTE5ZTNlZjVhYjA2IiwiSW1wb3J0SWQiOm51bGwsIlRpdGxlIjoiQ29tbXVuaXR5IFBsYW5uaW5nIENhbGwgMiIsIk5vdGUiOm51bGwsIkh5cGVybGluayI6eyIkaWQiOiIyMTUiLCJBZGRyZXNzIjoiIiwiU3ViQWRkcmVzcyI6IiJ9LCJJc0NoYW5nZWQiOmZhbHNlLCJJc05ldyI6ZmFsc2V9LHsiJGlkIjoiMjE2IiwiRGF0ZSI6IjIwMjItMDEtMjhUMjM6NTk6NTkuOTk5WiIsIlN0eWxlIjp7IiRpZCI6IjIxNyIsIlNoYXBlIjo1LCJDb25uZWN0b3JNYXJnaW4iOnsiJHJlZiI6IjU0In0sIkNvbm5lY3RvclN0eWxlIjp7IiRpZCI6IjIxOCIsIkxpbmVDb2xvciI6eyIkaWQiOiIyMTkiLCIkdHlwZSI6Ik5MUkUuQ29tbW9uLkRvbS5Tb2xpZENvbG9yQnJ1c2gsIE5MUkUuQ29tbW9uIiwiQ29sb3IiOnsiJGlkIjoiMjIwIiwiQSI6MjU1LCJSIjoxMzMsIkciOjM1LCJCIjozNn19LCJMaW5lV2VpZ2h0IjoxLjAsIkxpbmVUeXBlIjowLCJQYXJlbnRTdHlsZSI6eyIkcmVmIjoiNTUifX0sIklzQmVsb3dUaW1lYmFuZCI6ZmFsc2UsIlBvc2l0aW9uT25UYXNrIjowLCJIaWRlRGF0ZSI6ZmFsc2UsIlNoYXBlU2l6ZSI6MSwiU3BhY2luZyI6MS4wLCJQYWRkaW5nIjp7IiRyZWYiOiI1OCJ9LCJTaGFwZVN0eWxlIjp7IiRpZCI6IjIyMSIsIk1hcmdpbiI6eyIkcmVmIjoiNjAifSwiUGFkZGluZyI6eyIkcmVmIjoiNjEifSwiQmFja2dyb3VuZCI6eyIkaWQiOiIyMjIiLCJDb2xvciI6eyIkaWQiOiIyMjMiLCJBIjoyNTUsIlIiOjE3OCwiRyI6MzEsIkIiOjM2fX0sIklzVmlzaWJsZSI6dHJ1ZSwiV2lkdGgiOjEzLjAsIkhlaWdodCI6MTQuNDQ0NDQ0NDQ0NDQ0NDQ1LCJCb3JkZXJTdHlsZSI6eyIkaWQiOiIyMjQiLCJMaW5lQ29sb3IiOnsiJHJlZiI6IjY1In0sIkxpbmVXZWlnaHQiOjAuMCwiTGluZVR5cGUiOjAsIlBhcmVudFN0eWxlIjp7IiRyZWYiOiI2NCJ9fSwiUGFyZW50U3R5bGUiOnsiJHJlZiI6IjU5In19LCJUaXRsZVN0eWxlIjp7IiRpZCI6IjIyNSIsIkZvbnRTZXR0aW5ncyI6eyIkaWQiOiIyMjYiLCJGb250U2l6ZSI6MTEsIkZvbnROYW1lIjoiQXJpYWwiLCJJc0JvbGQiOnRydWUsIklzSXRhbGljIjpmYWxzZSwiSXNVbmRlcmxpbmVkIjpmYWxzZSwiUGFyZW50U3R5bGUiOnsiJHJlZiI6IjY4In19LCJBdXRvU2l6ZSI6MCwiRm9yZWdyb3VuZCI6eyIkaWQiOiIyMjciLCJDb2xvciI6eyIkaWQiOiIyMjgiLCJBIjoyNTUsIlIiOjE3OCwiRyI6MzEsIkIiOjM2fX0sIk1heFdpZHRoIjoyMDAuMCwiTWF4SGVpZ2h0IjoiSW5maW5pdHkiLCJTbWFydEZvcmVncm91bmRJc0FjdGl2ZSI6ZmFsc2UsIkhvcml6b250YWxBbGlnbm1lbnQiOjEsIlZlcnRpY2FsQWxpZ25tZW50IjowLCJTbWFydEZvcmVncm91bmQiOm51bGwsIkJhY2tncm91bmRGaWxsVHlwZSI6MCwiTWFyZ2luIjp7IiRyZWYiOiI3MSJ9LCJQYWRkaW5nIjp7IiRyZWYiOiI3MiJ9LCJCYWNrZ3JvdW5kIjp7IiRyZWYiOiI3MyJ9LCJJc1Zpc2libGUiOnRydWUsIldpZHRoIjowLjAsIkhlaWdodCI6MC4wLCJCb3JkZXJTdHlsZSI6eyIkaWQiOiIyMjkiLCJMaW5lQ29sb3IiOm51bGwsIkxpbmVXZWlnaHQiOjAuMCwiTGluZVR5cGUiOjAsIlBhcmVudFN0eWxlIjpudWxsfSwiUGFyZW50U3R5bGUiOnsiJHJlZiI6IjY3In19LCJEYXRlU3R5bGUiOnsiJGlkIjoiMjMwIiwiRm9udFNldHRpbmdzIjp7IiRpZCI6IjIzMSIsIkZvbnRTaXplIjoxMCwiRm9udE5hbWUiOiJBcmlhbCIsIklzQm9sZCI6ZmFsc2UsIklzSXRhbGljIjpmYWxzZSwiSXNVbmRlcmxpbmVkIjpmYWxzZSwiUGFyZW50U3R5bGUiOnsiJHJlZiI6Ijc1In19LCJBdXRvU2l6ZSI6MCwiRm9yZWdyb3VuZCI6eyIkcmVmIjoiNzYifSwiTWF4V2lkdGgiOjIwMC4wLCJNYXhIZWlnaHQiOiJJbmZpbml0eSIsIlNtYXJ0Rm9yZWdyb3VuZElzQWN0aXZlIjpmYWxzZSwiSG9yaXpvbnRhbEFsaWdubWVudCI6MSwiVmVydGljYWxBbGlnbm1lbnQiOjAsIlNtYXJ0Rm9yZWdyb3VuZCI6bnVsbCwiQmFja2dyb3VuZEZpbGxUeXBlIjowLCJNYXJnaW4iOnsiJHJlZiI6Ijc4In0sIlBhZGRpbmciOnsiJHJlZiI6Ijc5In0sIkJhY2tncm91bmQiOnsiJHJlZiI6IjgwIn0sIklzVmlzaWJsZSI6dHJ1ZSwiV2lkdGgiOjAuMCwiSGVpZ2h0IjowLjAsIkJvcmRlclN0eWxlIjp7IiRpZCI6IjIzMiIsIkxpbmVDb2xvciI6bnVsbCwiTGluZVdlaWdodCI6MC4wLCJMaW5lVHlwZSI6MCwiUGFyZW50U3R5bGUiOm51bGx9LCJQYXJlbnRTdHlsZSI6eyIkcmVmIjoiNzQifX0sIkRhdGVGb3JtYXQiOnsiJGlkIjoiMjMzIiwiRm9ybWF0U3RyaW5nIjoiZCBNTU0iLCJTZXBhcmF0b3IiOiIvIiwiVXNlSW50ZXJuYXRpb25hbERhdGVGb3JtYXQiOnRydWUsIkRhdGVJc1Zpc2libGUiOnRydWUsIlRpbWVJc1Zpc2libGUiOmZhbHNlLCJIb3VyRGlnaXRzIjowLCJBbVBtRGVzaWduYXRvciI6MCwiVHJpbTAwTWludXRlcyI6ZmFsc2UsIkxhc3RLbm93blZpc2liaWxpdHlTdGF0ZSI6bnVsbH0sIklzVmlzaWJsZSI6dHJ1ZSwiUGFyZW50U3R5bGUiOnsiJHJlZiI6IjUzIn19LCJJbmRleCI6NiwiUGVyY2VudGFnZUNvbXBsZXRlIjpudWxsLCJQb3NpdGlvbiI6eyJSYXRpbyI6MC4xOTg2NjYyMDk0NjgxMzUxMiwiSXNDdXN0b20iOnRydWV9LCJEYXRlRm9ybWF0Ijp7IiRyZWYiOiIyMzMifSwiUmVsYXRlZFRhc2tJZCI6IjAwMDAwMDAwLTAwMDAtMDAwMC0wMDAwLTAwMDAwMDAwMDAwMCIsIklkIjoiYzRlY2VhZjktOGE3ZS00MDQyLWI0YzUtNTE5ZWIzOTAxNjEzIiwiSW1wb3J0SWQiOm51bGwsIlRpdGxlIjoiU2Vzc2lvbiBSZXF1ZXN0IERlYWRsaW5lIiwiTm90ZSI6bnVsbCwiSHlwZXJsaW5rIjp7IiRpZCI6IjIzNCIsIkFkZHJlc3MiOiIiLCJTdWJBZGRyZXNzIjoiIn0sIklzQ2hhbmdlZCI6ZmFsc2UsIklzTmV3IjpmYWxzZX0seyIkaWQiOiIyMzUiLCJEYXRlIjoiMjAyMi0wMi0wNFQyMzo1OTo1OS45OTlaIiwiU3R5bGUiOnsiJGlkIjoiMjM2IiwiU2hhcGUiOjUsIkNvbm5lY3Rvck1hcmdpbiI6eyIkcmVmIjoiNTQifSwiQ29ubmVjdG9yU3R5bGUiOnsiJGlkIjoiMjM3IiwiTGluZUNvbG9yIjp7IiRpZCI6IjIzOCIsIiR0eXBlIjoiTkxSRS5Db21tb24uRG9tLlNvbGlkQ29sb3JCcnVzaCwgTkxSRS5Db21tb24iLCJDb2xvciI6eyIkaWQiOiIyMzkiLCJBIjoyNTUsIlIiOjEzMywiRyI6MzUsIkIiOjM2fX0sIkxpbmVXZWlnaHQiOjEuMCwiTGluZVR5cGUiOjAsIlBhcmVudFN0eWxlIjp7IiRyZWYiOiI1NSJ9fSwiSXNCZWxvd1RpbWViYW5kIjpmYWxzZSwiUG9zaXRpb25PblRhc2siOjAsIkhpZGVEYXRlIjpmYWxzZSwiU2hhcGVTaXplIjoxLCJTcGFjaW5nIjoxLjAsIlBhZGRpbmciOnsiJHJlZiI6IjU4In0sIlNoYXBlU3R5bGUiOnsiJGlkIjoiMjQwIiwiTWFyZ2luIjp7IiRyZWYiOiI2MCJ9LCJQYWRkaW5nIjp7IiRyZWYiOiI2MSJ9LCJCYWNrZ3JvdW5kIjp7IiRpZCI6IjI0MSIsIkNvbG9yIjp7IiRpZCI6IjI0MiIsIkEiOjI1NSwiUiI6MTc4LCJHIjozMSwiQiI6MzZ9fSwiSXNWaXNpYmxlIjp0cnVlLCJXaWR0aCI6MTMuMCwiSGVpZ2h0IjoxNC40NDQ0NDQ0NDQ0NDQ0NDUsIkJvcmRlclN0eWxlIjp7IiRpZCI6IjI0MyIsIkxpbmVDb2xvciI6eyIkcmVmIjoiNjUifSwiTGluZVdlaWdodCI6MC4wLCJMaW5lVHlwZSI6MCwiUGFyZW50U3R5bGUiOnsiJHJlZiI6IjY0In19LCJQYXJlbnRTdHlsZSI6eyIkcmVmIjoiNTkifX0sIlRpdGxlU3R5bGUiOnsiJGlkIjoiMjQ0IiwiRm9udFNldHRpbmdzIjp7IiRpZCI6IjI0NSIsIkZvbnRTaXplIjoxMSwiRm9udE5hbWUiOiJBcmlhbCIsIklzQm9sZCI6dHJ1ZSwiSXNJdGFsaWMiOmZhbHNlLCJJc1VuZGVybGluZWQiOmZhbHNlLCJQYXJlbnRTdHlsZSI6eyIkcmVmIjoiNjgifX0sIkF1dG9TaXplIjowLCJGb3JlZ3JvdW5kIjp7IiRpZCI6IjI0NiIsIkNvbG9yIjp7IiRpZCI6IjI0NyIsIkEiOjI1NSwiUiI6MTc4LCJHIjozMSwiQiI6MzZ9fSwiTWF4V2lkdGgiOjExMy43MDI5Nzg1MTU2MjUsIk1heEhlaWdodCI6IkluZmluaXR5IiwiU21hcnRGb3JlZ3JvdW5kSXNBY3RpdmUiOmZhbHNlLCJIb3Jpem9udGFsQWxpZ25tZW50IjoxLCJWZXJ0aWNhbEFsaWdubWVudCI6MCwiU21hcnRGb3JlZ3JvdW5kIjpudWxsLCJCYWNrZ3JvdW5kRmlsbFR5cGUiOjAsIk1hcmdpbiI6eyIkcmVmIjoiNzEifSwiUGFkZGluZyI6eyIkcmVmIjoiNzIifSwiQmFja2dyb3VuZCI6eyIkcmVmIjoiNzMifSwiSXNWaXNpYmxlIjp0cnVlLCJXaWR0aCI6MC4wLCJIZWlnaHQiOjAuMCwiQm9yZGVyU3R5bGUiOnsiJGlkIjoiMjQ4IiwiTGluZUNvbG9yIjpudWxsLCJMaW5lV2VpZ2h0IjowLjAsIkxpbmVUeXBlIjowLCJQYXJlbnRTdHlsZSI6bnVsbH0sIlBhcmVudFN0eWxlIjp7IiRyZWYiOiI2NyJ9fSwiRGF0ZVN0eWxlIjp7IiRpZCI6IjI0OSIsIkZvbnRTZXR0aW5ncyI6eyIkaWQiOiIyNTAiLCJGb250U2l6ZSI6MTAsIkZvbnROYW1lIjoiQXJpYWwiLCJJc0JvbGQiOmZhbHNlLCJJc0l0YWxpYyI6ZmFsc2UsIklzVW5kZXJsaW5lZCI6ZmFsc2UsIlBhcmVudFN0eWxlIjp7IiRyZWYiOiI3NSJ9fSwiQXV0b1NpemUiOjAsIkZvcmVncm91bmQiOnsiJHJlZiI6Ijc2In0sIk1heFdpZHRoIjoyMDAuMCwiTWF4SGVpZ2h0IjoiSW5maW5pdHkiLCJTbWFydEZvcmVncm91bmRJc0FjdGl2ZSI6ZmFsc2UsIkhvcml6b250YWxBbGlnbm1lbnQiOjEsIlZlcnRpY2FsQWxpZ25tZW50IjowLCJTbWFydEZvcmVncm91bmQiOm51bGwsIkJhY2tncm91bmRGaWxsVHlwZSI6MCwiTWFyZ2luIjp7IiRyZWYiOiI3OCJ9LCJQYWRkaW5nIjp7IiRyZWYiOiI3OSJ9LCJCYWNrZ3JvdW5kIjp7IiRyZWYiOiI4MCJ9LCJJc1Zpc2libGUiOnRydWUsIldpZHRoIjowLjAsIkhlaWdodCI6MC4wLCJCb3JkZXJTdHlsZSI6eyIkaWQiOiIyNTEiLCJMaW5lQ29sb3IiOm51bGwsIkxpbmVXZWlnaHQiOjAuMCwiTGluZVR5cGUiOjAsIlBhcmVudFN0eWxlIjpudWxsfSwiUGFyZW50U3R5bGUiOnsiJHJlZiI6Ijc0In19LCJEYXRlRm9ybWF0Ijp7IiRpZCI6IjI1MiIsIkZvcm1hdFN0cmluZyI6ImQgTU1NIiwiU2VwYXJhdG9yIjoiLyIsIlVzZUludGVybmF0aW9uYWxEYXRlRm9ybWF0Ijp0cnVlLCJEYXRlSXNWaXNpYmxlIjp0cnVlLCJUaW1lSXNWaXNpYmxlIjpmYWxzZSwiSG91ckRpZ2l0cyI6MCwiQW1QbURlc2lnbmF0b3IiOjAsIlRyaW0wME1pbnV0ZXMiOmZhbHNlLCJMYXN0S25vd25WaXNpYmlsaXR5U3RhdGUiOm51bGx9LCJJc1Zpc2libGUiOnRydWUsIlBhcmVudFN0eWxlIjp7IiRyZWYiOiI1MyJ9fSwiSW5kZXgiOjcsIlBlcmNlbnRhZ2VDb21wbGV0ZSI6bnVsbCwiUG9zaXRpb24iOnsiUmF0aW8iOjAuMzExOTk3OTcwMjk4NDg0NTMsIklzQ3VzdG9tIjp0cnVlfSwiRGF0ZUZvcm1hdCI6eyIkcmVmIjoiMjUyIn0sIlJlbGF0ZWRUYXNrSWQiOiIwMDAwMDAwMC0wMDAwLTAwMDAtMDAwMC0wMDAwMDAwMDAwMDAiLCJJZCI6IjMyOWNiZmQ4LTgyOWItNDRhYS1iY2FkLWYxODljYmE1MmNhNCIsIkltcG9ydElkIjpudWxsLCJUaXRsZSI6IlNjaGVkdWxlIENsb3NlZCAgICAgICAgICAgICAgICAoTm8gRnVydGhlciBDaGFuZ2VzKSIsIk5vdGUiOm51bGwsIkh5cGVybGluayI6eyIkaWQiOiIyNTMiLCJBZGRyZXNzIjoiIiwiU3ViQWRkcmVzcyI6IiJ9LCJJc0NoYW5nZWQiOmZhbHNlLCJJc05ldyI6ZmFsc2V9LHsiJGlkIjoiMjU0IiwiRGF0ZSI6IjIwMjItMDItMDdUMjM6NTk6NTkuOTk5WiIsIlN0eWxlIjp7IiRpZCI6IjI1NSIsIlNoYXBlIjoyLCJDb25uZWN0b3JNYXJnaW4iOnsiJHJlZiI6IjU0In0sIkNvbm5lY3RvclN0eWxlIjp7IiRpZCI6IjI1NiIsIkxpbmVDb2xvciI6eyIkaWQiOiIyNTciLCIkdHlwZSI6Ik5MUkUuQ29tbW9uLkRvbS5Tb2xpZENvbG9yQnJ1c2gsIE5MUkUuQ29tbW9uIiwiQ29sb3IiOnsiJGlkIjoiMjU4IiwiQSI6MjU1LCJSIjowLCJHIjoxNzYsIkIiOjgwfX0sIkxpbmVXZWlnaHQiOjEuMCwiTGluZVR5cGUiOjAsIlBhcmVudFN0eWxlIjp7IiRyZWYiOiI1NSJ9fSwiSXNCZWxvd1RpbWViYW5kIjpmYWxzZSwiUG9zaXRpb25PblRhc2siOjAsIkhpZGVEYXRlIjpmYWxzZSwiU2hhcGVTaXplIjowLCJTcGFjaW5nIjoxLjAsIlBhZGRpbmciOnsiJHJlZiI6IjU4In0sIlNoYXBlU3R5bGUiOnsiJGlkIjoiMjU5IiwiTWFyZ2luIjp7IiRyZWYiOiI2MCJ9LCJQYWRkaW5nIjp7IiRyZWYiOiI2MSJ9LCJCYWNrZ3JvdW5kIjp7IiRpZCI6IjI2MCIsIkNvbG9yIjp7IiRpZCI6IjI2MSIsIkEiOjI1NSwiUiI6MCwiRyI6MTc2LCJCIjo4MH19LCJJc1Zpc2libGUiOnRydWUsIldpZHRoIjo4LjAsIkhlaWdodCI6OC4wLCJCb3JkZXJTdHlsZSI6eyIkaWQiOiIyNjIiLCJMaW5lQ29sb3IiOnsiJHJlZiI6IjY1In0sIkxpbmVXZWlnaHQiOjAuMCwiTGluZVR5cGUiOjAsIlBhcmVudFN0eWxlIjp7IiRyZWYiOiI2NCJ9fSwiUGFyZW50U3R5bGUiOnsiJHJlZiI6IjU5In19LCJUaXRsZVN0eWxlIjp7IiRpZCI6IjI2MyIsIkZvbnRTZXR0aW5ncyI6eyIkaWQiOiIyNjQiLCJGb250U2l6ZSI6MTEsIkZvbnROYW1lIjoiQXJpYWwiLCJJc0JvbGQiOnRydWUsIklzSXRhbGljIjpmYWxzZSwiSXNVbmRlcmxpbmVkIjpmYWxzZSwiUGFyZW50U3R5bGUiOnsiJHJlZiI6IjY4In19LCJBdXRvU2l6ZSI6MCwiRm9yZWdyb3VuZCI6eyIkcmVmIjoiNjkifSwiTWF4V2lkdGgiOjIwMC4wLCJNYXhIZWlnaHQiOiJJbmZpbml0eSIsIlNtYXJ0Rm9yZWdyb3VuZElzQWN0aXZlIjpmYWxzZSwiSG9yaXpvbnRhbEFsaWdubWVudCI6MCwiVmVydGljYWxBbGlnbm1lbnQiOjAsIlNtYXJ0Rm9yZWdyb3VuZCI6bnVsbCwiQmFja2dyb3VuZEZpbGxUeXBlIjowLCJNYXJnaW4iOnsiJHJlZiI6IjcxIn0sIlBhZGRpbmciOnsiJHJlZiI6IjcyIn0sIkJhY2tncm91bmQiOnsiJHJlZiI6IjczIn0sIklzVmlzaWJsZSI6dHJ1ZSwiV2lkdGgiOjAuMCwiSGVpZ2h0IjowLjAsIkJvcmRlclN0eWxlIjp7IiRpZCI6IjI2NSIsIkxpbmVDb2xvciI6bnVsbCwiTGluZVdlaWdodCI6MC4wLCJMaW5lVHlwZSI6MCwiUGFyZW50U3R5bGUiOm51bGx9LCJQYXJlbnRTdHlsZSI6eyIkcmVmIjoiNjcifX0sIkRhdGVTdHlsZSI6eyIkaWQiOiIyNjYiLCJGb250U2V0dGluZ3MiOnsiJGlkIjoiMjY3IiwiRm9udFNpemUiOjEwLCJGb250TmFtZSI6IkFyaWFsIiwiSXNCb2xkIjpmYWxzZSwiSXNJdGFsaWMiOmZhbHNlLCJJc1VuZGVybGluZWQiOmZhbHNlLCJQYXJlbnRTdHlsZSI6eyIkcmVmIjoiNzUifX0sIkF1dG9TaXplIjowLCJGb3JlZ3JvdW5kIjp7IiRyZWYiOiI3NiJ9LCJNYXhXaWR0aCI6MjAwLjAsIk1heEhlaWdodCI6IkluZmluaXR5IiwiU21hcnRGb3JlZ3JvdW5kSXNBY3RpdmUiOmZhbHNlLCJIb3Jpem9udGFsQWxpZ25tZW50IjowLCJWZXJ0aWNhbEFsaWdubWVudCI6MCwiU21hcnRGb3JlZ3JvdW5kIjpudWxsLCJCYWNrZ3JvdW5kRmlsbFR5cGUiOjAsIk1hcmdpbiI6eyIkcmVmIjoiNzgifSwiUGFkZGluZyI6eyIkcmVmIjoiNzkifSwiQmFja2dyb3VuZCI6eyIkcmVmIjoiODAifSwiSXNWaXNpYmxlIjp0cnVlLCJXaWR0aCI6MC4wLCJIZWlnaHQiOjAuMCwiQm9yZGVyU3R5bGUiOnsiJGlkIjoiMjY4IiwiTGluZUNvbG9yIjpudWxsLCJMaW5lV2VpZ2h0IjowLjAsIkxpbmVUeXBlIjowLCJQYXJlbnRTdHlsZSI6bnVsbH0sIlBhcmVudFN0eWxlIjp7IiRyZWYiOiI3NCJ9fSwiRGF0ZUZvcm1hdCI6eyIkaWQiOiIyNjkiLCJGb3JtYXRTdHJpbmciOiJkIE1NTSIsIlNlcGFyYXRvciI6Ii8iLCJVc2VJbnRlcm5hdGlvbmFsRGF0ZUZvcm1hdCI6dHJ1ZSwiRGF0ZUlzVmlzaWJsZSI6dHJ1ZSwiVGltZUlzVmlzaWJsZSI6ZmFsc2UsIkhvdXJEaWdpdHMiOjAsIkFtUG1EZXNpZ25hdG9yIjowLCJUcmltMDBNaW51dGVzIjpmYWxzZSwiTGFzdEtub3duVmlzaWJpbGl0eVN0YXRlIjpudWxsfSwiSXNWaXNpYmxlIjp0cnVlLCJQYXJlbnRTdHlsZSI6eyIkcmVmIjoiNTMifX0sIkluZGV4IjoxMCwiUGVyY2VudGFnZUNvbXBsZXRlIjpudWxsLCJQb3NpdGlvbiI6eyJSYXRpbyI6MC4xNjU4NjM3MjY1ODA1ODQ1MSwiSXNDdXN0b20iOnRydWV9LCJEYXRlRm9ybWF0Ijp7IiRyZWYiOiIyNjkifSwiUmVsYXRlZFRhc2tJZCI6IjAwMDAwMDAwLTAwMDAtMDAwMC0wMDAwLTAwMDAwMDAwMDAwMCIsIklkIjoiNWQ3NTMzMmItZDE1Yy00ZmEyLWFjZjctMzgzYWI5NjdlNTcyIiwiSW1wb3J0SWQiOm51bGwsIlRpdGxlIjoiUHJlcCBXZWVrIFNjaGVkdWxlIFBvc3RlZCIsIk5vdGUiOm51bGwsIkh5cGVybGluayI6eyIkaWQiOiIyNzAiLCJBZGRyZXNzIjoiIiwiU3ViQWRkcmVzcyI6IiJ9LCJJc0NoYW5nZWQiOmZhbHNlLCJJc05ldyI6ZmFsc2V9LHsiJGlkIjoiMjcxIiwiRGF0ZSI6IjIwMjItMDItMTRUMjM6NTk6NTkuOTk5WiIsIlN0eWxlIjp7IiRpZCI6IjI3MiIsIlNoYXBlIjoxMywiQ29ubmVjdG9yTWFyZ2luIjp7IiRyZWYiOiI1NCJ9LCJDb25uZWN0b3JTdHlsZSI6eyIkaWQiOiIyNzMiLCJMaW5lQ29sb3IiOnsiJGlkIjoiMjc0IiwiJHR5cGUiOiJOTFJFLkNvbW1vbi5Eb20uU29saWRDb2xvckJydXNoLCBOTFJFLkNvbW1vbiIsIkNvbG9yIjp7IiRpZCI6IjI3NSIsIkEiOjI1NSwiUiI6MTI4LCJHIjoxODUsIkIiOjIyMn19LCJMaW5lV2VpZ2h0IjoxLjAsIkxpbmVUeXBlIjowLCJQYXJlbnRTdHlsZSI6eyIkcmVmIjoiNTUifX0sIklzQmVsb3dUaW1lYmFuZCI6ZmFsc2UsIlBvc2l0aW9uT25UYXNrIjowLCJIaWRlRGF0ZSI6dHJ1ZSwiU2hhcGVTaXplIjoxLCJTcGFjaW5nIjoxLjAsIlBhZGRpbmciOnsiJHJlZiI6IjU4In0sIlNoYXBlU3R5bGUiOnsiJGlkIjoiMjc2IiwiTWFyZ2luIjp7IiRyZWYiOiI2MCJ9LCJQYWRkaW5nIjp7IiRyZWYiOiI2MSJ9LCJCYWNrZ3JvdW5kIjp7IiRpZCI6IjI3NyIsIkNvbG9yIjp7IiRpZCI6IjI3OCIsIkEiOjI1NSwiUiI6MTc4LCJHIjozMSwiQiI6MzZ9fSwiSXNWaXNpYmxlIjp0cnVlLCJXaWR0aCI6MTguMCwiSGVpZ2h0IjoyMC4wLCJCb3JkZXJTdHlsZSI6eyIkaWQiOiIyNzkiLCJMaW5lQ29sb3IiOnsiJHJlZiI6IjY1In0sIkxpbmVXZWlnaHQiOjAuMCwiTGluZVR5cGUiOjAsIlBhcmVudFN0eWxlIjp7IiRyZWYiOiI2NCJ9fSwiUGFyZW50U3R5bGUiOnsiJHJlZiI6IjU5In19LCJUaXRsZVN0eWxlIjp7IiRpZCI6IjI4MCIsIkZvbnRTZXR0aW5ncyI6eyIkaWQiOiIyODEiLCJGb250U2l6ZSI6MTAsIkZvbnROYW1lIjoiQXJpYWwiLCJJc0JvbGQiOnRydWUsIklzSXRhbGljIjpmYWxzZSwiSXNVbmRlcmxpbmVkIjpmYWxzZSwiUGFyZW50U3R5bGUiOnsiJHJlZiI6IjY4In19LCJBdXRvU2l6ZSI6MCwiRm9yZWdyb3VuZCI6eyIkaWQiOiIyODIiLCJDb2xvciI6eyIkaWQiOiIyODMiLCJBIjoyNTUsIlIiOjEzMywiRyI6MzUsIkIiOjM2fX0sIk1heFdpZHRoIjoyMDAuMCwiTWF4SGVpZ2h0IjoiSW5maW5pdHkiLCJTbWFydEZvcmVncm91bmRJc0FjdGl2ZSI6ZmFsc2UsIkhvcml6b250YWxBbGlnbm1lbnQiOjEsIlZlcnRpY2FsQWxpZ25tZW50IjowLCJTbWFydEZvcmVncm91bmQiOm51bGwsIkJhY2tncm91bmRGaWxsVHlwZSI6MCwiTWFyZ2luIjp7IiRyZWYiOiI3MSJ9LCJQYWRkaW5nIjp7IiRyZWYiOiI3MiJ9LCJCYWNrZ3JvdW5kIjp7IiRyZWYiOiI3MyJ9LCJJc1Zpc2libGUiOnRydWUsIldpZHRoIjowLjAsIkhlaWdodCI6MC4wLCJCb3JkZXJTdHlsZSI6eyIkaWQiOiIyODQiLCJMaW5lQ29sb3IiOm51bGwsIkxpbmVXZWlnaHQiOjAuMCwiTGluZVR5cGUiOjAsIlBhcmVudFN0eWxlIjpudWxsfSwiUGFyZW50U3R5bGUiOnsiJHJlZiI6IjY3In19LCJEYXRlU3R5bGUiOnsiJGlkIjoiMjg1IiwiRm9udFNldHRpbmdzIjp7IiRpZCI6IjI4NiIsIkZvbnRTaXplIjoxMCwiRm9udE5hbWUiOiJBcmlhbCIsIklzQm9sZCI6ZmFsc2UsIklzSXRhbGljIjpmYWxzZSwiSXNVbmRlcmxpbmVkIjpmYWxzZSwiUGFyZW50U3R5bGUiOnsiJHJlZiI6Ijc1In19LCJBdXRvU2l6ZSI6MCwiRm9yZWdyb3VuZCI6eyIkcmVmIjoiNzYifSwiTWF4V2lkdGgiOjIwMC4wLCJNYXhIZWlnaHQiOiJJbmZpbml0eSIsIlNtYXJ0Rm9yZWdyb3VuZElzQWN0aXZlIjpmYWxzZSwiSG9yaXpvbnRhbEFsaWdubWVudCI6MSwiVmVydGljYWxBbGlnbm1lbnQiOjAsIlNtYXJ0Rm9yZWdyb3VuZCI6bnVsbCwiQmFja2dyb3VuZEZpbGxUeXBlIjowLCJNYXJnaW4iOnsiJHJlZiI6Ijc4In0sIlBhZGRpbmciOnsiJHJlZiI6Ijc5In0sIkJhY2tncm91bmQiOnsiJHJlZiI6IjgwIn0sIklzVmlzaWJsZSI6ZmFsc2UsIldpZHRoIjowLjAsIkhlaWdodCI6MC4wLCJCb3JkZXJTdHlsZSI6eyIkaWQiOiIyODciLCJMaW5lQ29sb3IiOm51bGwsIkxpbmVXZWlnaHQiOjAuMCwiTGluZVR5cGUiOjAsIlBhcmVudFN0eWxlIjpudWxsfSwiUGFyZW50U3R5bGUiOnsiJHJlZiI6Ijc0In19LCJEYXRlRm9ybWF0Ijp7IiRpZCI6IjI4OCIsIkZvcm1hdFN0cmluZyI6ImQgTU1NIiwiU2VwYXJhdG9yIjoiLyIsIlVzZUludGVybmF0aW9uYWxEYXRlRm9ybWF0Ijp0cnVlLCJEYXRlSXNWaXNpYmxlIjpmYWxzZSwiVGltZUlzVmlzaWJsZSI6ZmFsc2UsIkhvdXJEaWdpdHMiOjAsIkFtUG1EZXNpZ25hdG9yIjowLCJUcmltMDBNaW51dGVzIjpmYWxzZSwiTGFzdEtub3duVmlzaWJpbGl0eVN0YXRlIjpudWxsfSwiSXNWaXNpYmxlIjp0cnVlLCJQYXJlbnRTdHlsZSI6eyIkcmVmIjoiNTMifX0sIkluZGV4IjoxMSwiUGVyY2VudGFnZUNvbXBsZXRlIjpudWxsLCJQb3NpdGlvbiI6eyJSYXRpbyI6MC4wODE2MjI3OTQ4MjI0MTAzLCJJc0N1c3RvbSI6dHJ1ZX0sIkRhdGVGb3JtYXQiOnsiJHJlZiI6IjI4OCJ9LCJSZWxhdGVkVGFza0lkIjoiMDAwMDAwMDAtMDAwMC0wMDAwLTAwMDAtMDAwMDAwMDAwMDAwIiwiSWQiOiI2NjVmZDZlNS05ZWJhLTQxOTAtYTZhMy01MDliZDQxZjIyYzciLCJJbXBvcnRJZCI6bnVsbCwiVGl0bGUiOiIxNS1kYXkgKERQT1ApIERlYWRsaW5lIiwiTm90ZSI6ImUxeHlkR1l4WEdGdWMybGNaR1ZtWmpCN1hHWnZiblIwWW14N1hHWXdJRk5sWjI5bElGVkpPMzE5RFFwN1hIQmhjbVI3WEdaek1qRWdEUXA3WEdaek1qRmNhU0F4TlMxRVlYa2dSRzlqZFcxbGJuUWdVSFZpYkdsallYUnBiMjRnVDNCbGNtRjBhVzl1WVd3Z1VHOXNhV041SUVSbFlXUnNhVzVsSUNoRVVFOVFLWDBOQ24xY2NHRnlmUTBLZlEwSyIsIkh5cGVybGluayI6eyIkaWQiOiIyODkiLCJBZGRyZXNzIjoiIiwiU3ViQWRkcmVzcyI6IiJ9LCJJc0NoYW5nZWQiOmZhbHNlLCJJc05ldyI6ZmFsc2V9LHsiJGlkIjoiMjkwIiwiRGF0ZSI6IjIwMjItMDItMTRUMjM6NTk6NTkuOTk5WiIsIlN0eWxlIjp7IiRpZCI6IjI5MSIsIlNoYXBlIjoyLCJDb25uZWN0b3JNYXJnaW4iOnsiJHJlZiI6IjU0In0sIkNvbm5lY3RvclN0eWxlIjp7IiRpZCI6IjI5MiIsIkxpbmVDb2xvciI6eyIkaWQiOiIyOTMiLCIkdHlwZSI6Ik5MUkUuQ29tbW9uLkRvbS5Tb2xpZENvbG9yQnJ1c2gsIE5MUkUuQ29tbW9uIiwiQ29sb3IiOnsiJGlkIjoiMjk0IiwiQSI6MjU1LCJSIjoxMzMsIkciOjM1LCJCIjozNn19LCJMaW5lV2VpZ2h0IjoxLjAsIkxpbmVUeXBlIjowLCJQYXJlbnRTdHlsZSI6eyIkcmVmIjoiNTUifX0sIklzQmVsb3dUaW1lYmFuZCI6ZmFsc2UsIlBvc2l0aW9uT25UYXNrIjowLCJIaWRlRGF0ZSI6ZmFsc2UsIlNoYXBlU2l6ZSI6MCwiU3BhY2luZyI6MS4wLCJQYWRkaW5nIjp7IiRyZWYiOiI1OCJ9LCJTaGFwZVN0eWxlIjp7IiRpZCI6IjI5NSIsIk1hcmdpbiI6eyIkcmVmIjoiNjAifSwiUGFkZGluZyI6eyIkcmVmIjoiNjEifSwiQmFja2dyb3VuZCI6eyIkaWQiOiIyOTYiLCJDb2xvciI6eyIkaWQiOiIyOTciLCJBIjoyNTUsIlIiOjEzMywiRyI6MzUsIkIiOjM2fX0sIklzVmlzaWJsZSI6dHJ1ZSwiV2lkdGgiOjguMCwiSGVpZ2h0Ijo4LjAsIkJvcmRlclN0eWxlIjp7IiRpZCI6IjI5OCIsIkxpbmVDb2xvciI6eyIkcmVmIjoiNjUifSwiTGluZVdlaWdodCI6MC4wLCJMaW5lVHlwZSI6MCwiUGFyZW50U3R5bGUiOnsiJHJlZiI6IjY0In19LCJQYXJlbnRTdHlsZSI6eyIkcmVmIjoiNTkifX0sIlRpdGxlU3R5bGUiOnsiJGlkIjoiMjk5IiwiRm9udFNldHRpbmdzIjp7IiRpZCI6IjMwMCIsIkZvbnRTaXplIjoxMSwiRm9udE5hbWUiOiJBcmlhbCIsIklzQm9sZCI6dHJ1ZSwiSXNJdGFsaWMiOmZhbHNlLCJJc1VuZGVybGluZWQiOmZhbHNlLCJQYXJlbnRTdHlsZSI6eyIkcmVmIjoiNjgifX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zAxIiwiTGluZUNvbG9yIjpudWxsLCJMaW5lV2VpZ2h0IjowLjAsIkxpbmVUeXBlIjowLCJQYXJlbnRTdHlsZSI6bnVsbH0sIlBhcmVudFN0eWxlIjp7IiRyZWYiOiI2NyJ9fSwiRGF0ZVN0eWxlIjp7IiRpZCI6IjMwMiIsIkZvbnRTZXR0aW5ncyI6eyIkaWQiOiIzMDMiLCJGb250U2l6ZSI6MTAsIkZvbnROYW1lIjoiQXJpYWwiLCJJc0JvbGQiOmZhbHNlLCJJc0l0YWxpYyI6ZmFsc2UsIklzVW5kZXJsaW5lZCI6ZmFsc2UsIlBhcmVudFN0eWxlIjp7IiRyZWYiOiI3NSJ9fSwiQXV0b1NpemUiOjAsIkZvcmVncm91bmQiOnsiJHJlZiI6Ijc2In0sIk1heFdpZHRoIjoyMDAuMCwiTWF4SGVpZ2h0IjoiSW5maW5pdHkiLCJTbWFydEZvcmVncm91bmRJc0FjdGl2ZSI6ZmFsc2UsIkhvcml6b250YWxBbGlnbm1lbnQiOjAsIlZlcnRpY2FsQWxpZ25tZW50IjowLCJTbWFydEZvcmVncm91bmQiOm51bGwsIkJhY2tncm91bmRGaWxsVHlwZSI6MCwiTWFyZ2luIjp7IiRyZWYiOiI3OCJ9LCJQYWRkaW5nIjp7IiRyZWYiOiI3OSJ9LCJCYWNrZ3JvdW5kIjp7IiRyZWYiOiI4MCJ9LCJJc1Zpc2libGUiOnRydWUsIldpZHRoIjowLjAsIkhlaWdodCI6MC4wLCJCb3JkZXJTdHlsZSI6eyIkaWQiOiIzMDQiLCJMaW5lQ29sb3IiOm51bGwsIkxpbmVXZWlnaHQiOjAuMCwiTGluZVR5cGUiOjAsIlBhcmVudFN0eWxlIjpudWxsfSwiUGFyZW50U3R5bGUiOnsiJHJlZiI6Ijc0In19LCJEYXRlRm9ybWF0Ijp7IiRpZCI6IjMwNSIsIkZvcm1hdFN0cmluZyI6ImQgTU1NIiwiU2VwYXJhdG9yIjoiLyIsIlVzZUludGVybmF0aW9uYWxEYXRlRm9ybWF0Ijp0cnVlLCJEYXRlSXNWaXNpYmxlIjp0cnVlLCJUaW1lSXNWaXNpYmxlIjpmYWxzZSwiSG91ckRpZ2l0cyI6MCwiQW1QbURlc2lnbmF0b3IiOjAsIlRyaW0wME1pbnV0ZXMiOmZhbHNlLCJMYXN0S25vd25WaXNpYmlsaXR5U3RhdGUiOm51bGx9LCJJc1Zpc2libGUiOnRydWUsIlBhcmVudFN0eWxlIjp7IiRyZWYiOiI1MyJ9fSwiSW5kZXgiOjEyLCJQZXJjZW50YWdlQ29tcGxldGUiOm51bGwsIlBvc2l0aW9uIjp7IlJhdGlvIjowLjExMTk1MDA0NDk4NTE3MDcyLCJJc0N1c3RvbSI6dHJ1ZX0sIkRhdGVGb3JtYXQiOnsiJHJlZiI6IjMwNSJ9LCJSZWxhdGVkVGFza0lkIjoiMDAwMDAwMDAtMDAwMC0wMDAwLTAwMDAtMDAwMDAwMDAwMDAwIiwiSWQiOiI0MDY4MGE4OC0yNjUxLTRkMjctODYxZS1kZWZkYmM3ZThmZjEiLCJJbXBvcnRJZCI6bnVsbCwiVGl0bGUiOiJJQ0FOTjczIFNjaGVkdWxlIFBvc3RlZCIsIk5vdGUiOm51bGwsIkh5cGVybGluayI6eyIkaWQiOiIzMDYiLCJBZGRyZXNzIjoiIiwiU3ViQWRkcmVzcyI6IiJ9LCJJc0NoYW5nZWQiOmZhbHNlLCJJc05ldyI6ZmFsc2V9LHsiJGlkIjoiMzA3IiwiRGF0ZSI6IjIwMjEtMTAtMjVUMjM6NTk6NTkuOTk5WiIsIlN0eWxlIjp7IiRpZCI6IjMwOCIsIlNoYXBlIjoyLCJDb25uZWN0b3JNYXJnaW4iOnsiJHJlZiI6IjU0In0sIkNvbm5lY3RvclN0eWxlIjp7IiRpZCI6IjMwOSIsIkxpbmVDb2xvciI6eyIkaWQiOiIzMTAiLCIkdHlwZSI6Ik5MUkUuQ29tbW9uLkRvbS5Tb2xpZENvbG9yQnJ1c2gsIE5MUkUuQ29tbW9uIiwiQ29sb3IiOnsiJGlkIjoiMzExIiwiQSI6MjU1LCJSIjoxMjgsIkciOjE4NSwiQiI6MjIyfX0sIkxpbmVXZWlnaHQiOjEuMCwiTGluZVR5cGUiOjAsIlBhcmVudFN0eWxlIjp7IiRyZWYiOiI1NSJ9fSwiSXNCZWxvd1RpbWViYW5kIjpmYWxzZSwiUG9zaXRpb25PblRhc2siOjAsIkhpZGVEYXRlIjpmYWxzZSwiU2hhcGVTaXplIjoxLCJTcGFjaW5nIjoxLjAsIlBhZGRpbmciOnsiJHJlZiI6IjU4In0sIlNoYXBlU3R5bGUiOnsiJGlkIjoiMzEyIiwiTWFyZ2luIjp7IiRyZWYiOiI2MCJ9LCJQYWRkaW5nIjp7IiRyZWYiOiI2MSJ9LCJCYWNrZ3JvdW5kIjp7IiRpZCI6IjMxMyIsIkNvbG9yIjp7IiRpZCI6IjMxNCIsIkEiOjI1NSwiUiI6MTQ2LCJHIjoyMDgsIkIiOjgwfX0sIklzVmlzaWJsZSI6dHJ1ZSwiV2lkdGgiOjEzLjAsIkhlaWdodCI6MTMuMCwiQm9yZGVyU3R5bGUiOnsiJGlkIjoiMzE1IiwiTGluZUNvbG9yIjp7IiRyZWYiOiI2NSJ9LCJMaW5lV2VpZ2h0IjowLjAsIkxpbmVUeXBlIjowLCJQYXJlbnRTdHlsZSI6eyIkcmVmIjoiNjQifX0sIlBhcmVudFN0eWxlIjp7IiRyZWYiOiI1OSJ9fSwiVGl0bGVTdHlsZSI6eyIkaWQiOiIzMTYiLCJGb250U2V0dGluZ3MiOnsiJGlkIjoiMzE3IiwiRm9udFNpemUiOjExLCJGb250TmFtZSI6IkFyaWFsIiwiSXNCb2xkIjp0cnVlLCJJc0l0YWxpYyI6ZmFsc2UsIklzVW5kZXJsaW5lZCI6ZmFsc2UsIlBhcmVudFN0eWxlIjp7IiRyZWYiOiI2OCJ9fSwiQXV0b1NpemUiOjAsIkZvcmVncm91bmQiOnsiJHJlZiI6IjY5In0sIk1heFdpZHRoIjoyMDAuMCwiTWF4SGVpZ2h0IjoiSW5maW5pdHkiLCJTbWFydEZvcmVncm91bmRJc0FjdGl2ZSI6ZmFsc2UsIkhvcml6b250YWxBbGlnbm1lbnQiOjAsIlZlcnRpY2FsQWxpZ25tZW50IjowLCJTbWFydEZvcmVncm91bmQiOm51bGwsIkJhY2tncm91bmRGaWxsVHlwZSI6MCwiTWFyZ2luIjp7IiRyZWYiOiI3MSJ9LCJQYWRkaW5nIjp7IiRyZWYiOiI3MiJ9LCJCYWNrZ3JvdW5kIjp7IiRyZWYiOiI3MyJ9LCJJc1Zpc2libGUiOnRydWUsIldpZHRoIjowLjAsIkhlaWdodCI6MC4wLCJCb3JkZXJTdHlsZSI6eyIkaWQiOiIzMTgiLCJMaW5lQ29sb3IiOm51bGwsIkxpbmVXZWlnaHQiOjAuMCwiTGluZVR5cGUiOjAsIlBhcmVudFN0eWxlIjpudWxsfSwiUGFyZW50U3R5bGUiOnsiJHJlZiI6IjY3In19LCJEYXRlU3R5bGUiOnsiJGlkIjoiMzE5IiwiRm9udFNldHRpbmdzIjp7IiRpZCI6IjMyMCIsIkZvbnRTaXplIjoxMCwiRm9udE5hbWUiOiJBcmlhbCIsIklzQm9sZCI6ZmFsc2UsIklzSXRhbGljIjpmYWxzZSwiSXNVbmRlcmxpbmVkIjpmYWxzZSwiUGFyZW50U3R5bGUiOnsiJHJlZiI6Ijc1In19LCJBdXRvU2l6ZSI6MCwiRm9yZWdyb3VuZCI6eyIkcmVmIjoiNzYifSwiTWF4V2lkdGgiOjIwMC4wLCJNYXhIZWlnaHQiOiJJbmZpbml0eSIsIlNtYXJ0Rm9yZWdyb3VuZElzQWN0aXZlIjpmYWxzZSwiSG9yaXpvbnRhbEFsaWdubWVudCI6MCwiVmVydGljYWxBbGlnbm1lbnQiOjAsIlNtYXJ0Rm9yZWdyb3VuZCI6bnVsbCwiQmFja2dyb3VuZEZpbGxUeXBlIjowLCJNYXJnaW4iOnsiJHJlZiI6Ijc4In0sIlBhZGRpbmciOnsiJHJlZiI6Ijc5In0sIkJhY2tncm91bmQiOnsiJHJlZiI6IjgwIn0sIklzVmlzaWJsZSI6dHJ1ZSwiV2lkdGgiOjAuMCwiSGVpZ2h0IjowLjAsIkJvcmRlclN0eWxlIjp7IiRpZCI6IjMyMSIsIkxpbmVDb2xvciI6bnVsbCwiTGluZVdlaWdodCI6MC4wLCJMaW5lVHlwZSI6MCwiUGFyZW50U3R5bGUiOm51bGx9LCJQYXJlbnRTdHlsZSI6eyIkcmVmIjoiNzQifX0sIkRhdGVGb3JtYXQiOnsiJGlkIjoiMzIyIiwiRm9ybWF0U3RyaW5nIjoiZCBNTU0iLCJTZXBhcmF0b3IiOiIvIiwiVXNlSW50ZXJuYXRpb25hbERhdGVGb3JtYXQiOnRydWUsIkRhdGVJc1Zpc2libGUiOnRydWUsIlRpbWVJc1Zpc2libGUiOmZhbHNlLCJIb3VyRGlnaXRzIjowLCJBbVBtRGVzaWduYXRvciI6MCwiVHJpbTAwTWludXRlcyI6ZmFsc2UsIkxhc3RLbm93blZpc2liaWxpdHlTdGF0ZSI6bnVsbH0sIklzVmlzaWJsZSI6ZmFsc2UsIlBhcmVudFN0eWxlIjp7IiRyZWYiOiI1MyJ9fSwiSW5kZXgiOjE1LCJQZXJjZW50YWdlQ29tcGxldGUiOm51bGwsIlBvc2l0aW9uIjp7IlJhdGlvIjowLjAsIklzQ3VzdG9tIjpmYWxzZX0sIkRhdGVGb3JtYXQiOnsiJHJlZiI6IjMyMiJ9LCJSZWxhdGVkVGFza0lkIjoiMDAwMDAwMDAtMDAwMC0wMDAwLTAwMDAtMDAwMDAwMDAwMDAwIiwiSWQiOiI5YjRiY2Y2My1kNDBiLTQzMWItYmExYi00NGM1MGEyOGU2ZTMiLCJJbXBvcnRJZCI6bnVsbCwiVGl0bGUiOiJJQ0FOTjcyIFZpcnR1YWwgQUdNIiwiTm90ZSI6bnVsbCwiSHlwZXJsaW5rIjp7IiRpZCI6IjMyMyIsIkFkZHJlc3MiOiIiLCJTdWJBZGRyZXNzIjoiIn0sIklzQ2hhbmdlZCI6ZmFsc2UsIklzTmV3IjpmYWxzZX1dLCJUYXNrcyI6W3siJGlkIjoiMzI0IiwiR3JvdXBOYW1lIjpudWxsLCJTdGFydERhdGUiOiIyMDIxLTExLTIyVDAwOjAwOjAwWiIsIkVuZERhdGUiOiIyMDIxLTEyLTEzVDIzOjU5OjU5Ljk5OVoiLCJQZXJjZW50YWdlQ29tcGxldGUiOjAuMCwiU3R5bGUiOnsiJGlkIjoiMzI1IiwiU2hhcGUiOjEsIlNoYXBlVGhpY2tuZXNzIjoxLCJEdXJhdGlvbkZvcm1hdCI6MTMsIkluY2x1ZGVOb25Xb3JraW5nRGF5c0luRHVyYXRpb24iOmZhbHNlLCJQZXJjZW50YWdlQ29tcGxldGVTdHlsZSI6eyIkaWQiOiIzMjYiLCJGb250U2V0dGluZ3MiOnsiJGlkIjoiMzI3IiwiRm9udFNpemUiOjksIkZvbnROYW1lIjoiQXJpYWwiLCJJc0JvbGQiOmZhbHNlLCJJc0l0YWxpYyI6ZmFsc2UsIklzVW5kZXJsaW5lZCI6ZmFsc2UsIlBhcmVudFN0eWxlIjp7IiRyZWYiOiI4NCJ9fSwiQXV0b1NpemUiOjAsIkZvcmVncm91bmQiOnsiJHJlZiI6Ijg1In0sIk1heFdpZHRoIjo5NjAuMCwiTWF4SGVpZ2h0IjoiSW5maW5pdHkiLCJTbWFydEZvcmVncm91bmRJc0FjdGl2ZSI6ZmFsc2UsIkhvcml6b250YWxBbGlnbm1lbnQiOjEsIlZlcnRpY2FsQWxpZ25tZW50IjowLCJTbWFydEZvcmVncm91bmQiOm51bGwsIkJhY2tncm91bmRGaWxsVHlwZSI6MCwiTWFyZ2luIjp7IiRyZWYiOiI4NyJ9LCJQYWRkaW5nIjp7IiRyZWYiOiI4OCJ9LCJCYWNrZ3JvdW5kIjp7IiRyZWYiOiI4OSJ9LCJJc1Zpc2libGUiOnRydWUsIldpZHRoIjowLjAsIkhlaWdodCI6MC4wLCJCb3JkZXJTdHlsZSI6eyIkaWQiOiIzMjgiLCJMaW5lQ29sb3IiOm51bGwsIkxpbmVXZWlnaHQiOjAuMCwiTGluZVR5cGUiOjAsIlBhcmVudFN0eWxlIjpudWxsfSwiUGFyZW50U3R5bGUiOnsiJHJlZiI6IjgzIn19LCJEdXJhdGlvblN0eWxlIjp7IiRpZCI6IjMyOSIsIkZvbnRTZXR0aW5ncyI6eyIkaWQiOiIzMzAiLCJGb250U2l6ZSI6OSwiRm9udE5hbWUiOiJBcmlhbCIsIklzQm9sZCI6ZmFsc2UsIklzSXRhbGljIjpmYWxzZSwiSXNVbmRlcmxpbmVkIjpmYWxzZSwiUGFyZW50U3R5bGUiOnsiJHJlZiI6IjkxIn19LCJBdXRvU2l6ZSI6MCwiRm9yZWdyb3VuZCI6eyIkcmVmIjoiOTIifSwiTWF4V2lkdGgiOjk2MC4wLCJNYXhIZWlnaHQiOiJJbmZpbml0eSIsIlNtYXJ0Rm9yZWdyb3VuZElzQWN0aXZlIjpmYWxzZSwiSG9yaXpvbnRhbEFsaWdubWVudCI6MSwiVmVydGljYWxBbGlnbm1lbnQiOjAsIlNtYXJ0Rm9yZWdyb3VuZCI6bnVsbCwiQmFja2dyb3VuZEZpbGxUeXBlIjowLCJNYXJnaW4iOnsiJHJlZiI6Ijk0In0sIlBhZGRpbmciOnsiJHJlZiI6Ijk1In0sIkJhY2tncm91bmQiOnsiJHJlZiI6Ijk2In0sIklzVmlzaWJsZSI6dHJ1ZSwiV2lkdGgiOjAuMCwiSGVpZ2h0IjowLjAsIkJvcmRlclN0eWxlIjp7IiRpZCI6IjMzMSIsIkxpbmVDb2xvciI6bnVsbCwiTGluZVdlaWdodCI6MC4wLCJMaW5lVHlwZSI6MCwiUGFyZW50U3R5bGUiOm51bGx9LCJQYXJlbnRTdHlsZSI6eyIkcmVmIjoiOTAifX0sIkhvcml6b250YWxDb25uZWN0b3JTdHlsZSI6eyIkaWQiOiIzMzIiLCJMaW5lQ29sb3IiOnsiJGlkIjoiMzMzIiwiJHR5cGUiOiJOTFJFLkNvbW1vbi5Eb20uU29saWRDb2xvckJydXNoLCBOTFJFLkNvbW1vbiIsIkNvbG9yIjp7IiRpZCI6IjMzNCIsIkEiOjI1NSwiUiI6MjE3LCJHIjoyMTcsIkIiOjIxN319LCJMaW5lV2VpZ2h0IjoxLjAsIkxpbmVUeXBlIjowLCJQYXJlbnRTdHlsZSI6eyIkcmVmIjoiOTcifX0sIlZlcnRpY2FsQ29ubmVjdG9yU3R5bGUiOnsiJGlkIjoiMzM1IiwiTGluZUNvbG9yIjp7IiRpZCI6IjMzNiIsIiR0eXBlIjoiTkxSRS5Db21tb24uRG9tLlNvbGlkQ29sb3JCcnVzaCwgTkxSRS5Db21tb24iLCJDb2xvciI6eyIkaWQiOiIzMzciLCJBIjoyNTUsIlIiOjIxNywiRyI6MjE3LCJCIjoyMTd9fSwiTGluZVdlaWdodCI6MS4wLCJMaW5lVHlwZSI6MCwiUGFyZW50U3R5bGUiOnsiJHJlZiI6IjEwMCJ9fSwiTWFyZ2luIjpudWxsLCJTdGFydERhdGVQb3NpdGlvbiI6NCwiRW5kRGF0ZVBvc2l0aW9uIjo0LCJEYXRlSXNWaXNpYmxlIjp0cnVlLCJUaXRsZVBvc2l0aW9uIjo1LCJEdXJhdGlvblBvc2l0aW9uIjoyLCJQZXJjZW50YWdlQ29tcGxldGVkUG9zaXRpb24iOjYsIlNwYWNpbmciOjEwLCJJc0JlbG93VGltZWJhbmQiOnRydWUsIlBlcmNlbnRhZ2VDb21wbGV0ZVNoYXBlT3BhY2l0eSI6MzUsIlNoYXBlU3R5bGUiOnsiJGlkIjoiMzM4IiwiTWFyZ2luIjp7IiRyZWYiOiIxMDQifSwiUGFkZGluZyI6eyIkcmVmIjoiMTA1In0sIkJhY2tncm91bmQiOnsiJGlkIjoiMzM5IiwiQ29sb3IiOnsiJGlkIjoiMzQwIiwiQSI6MjU1LCJSIjo0LCJHIjoxMjMsIkIiOjE5M319LCJJc1Zpc2libGUiOnRydWUsIldpZHRoIjowLjAsIkhlaWdodCI6MTYuMCwiQm9yZGVyU3R5bGUiOnsiJGlkIjoiMzQxIiwiTGluZUNvbG9yIjp7IiRyZWYiOiIxMDkifSwiTGluZVdlaWdodCI6MC4wLCJMaW5lVHlwZSI6MCwiUGFyZW50U3R5bGUiOnsiJHJlZiI6IjEwOCJ9fSwiUGFyZW50U3R5bGUiOnsiJHJlZiI6IjEwMyJ9fSwiVGl0bGVTdHlsZSI6eyIkaWQiOiIzNDIiLCJGb250U2V0dGluZ3MiOnsiJGlkIjoiMzQzIiwiRm9udFNpemUiOjExLCJGb250TmFtZSI6IkFyaWFsIiwiSXNCb2xkIjpmYWxzZSwiSXNJdGFsaWMiOmZhbHNlLCJJc1VuZGVybGluZWQiOmZhbHNlLCJQYXJlbnRTdHlsZSI6eyIkcmVmIjoiMTEyIn19LCJBdXRvU2l6ZSI6MCwiRm9yZWdyb3VuZCI6eyIkaWQiOiIzNDQiLCJDb2xvciI6eyIkaWQiOiIzNDUiLCJBIjoyNTUsIlIiOjAsIkciOjAsIkIiOjB9fSwiTWF4V2lkdGgiOjk2MC4wLCJNYXhIZWlnaHQiOiJJbmZpbml0eSIsIlNtYXJ0Rm9yZWdyb3VuZElzQWN0aXZlIjpmYWxzZSwiSG9yaXpvbnRhbEFsaWdubWVudCI6MS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M0NiIsIkxpbmVDb2xvciI6bnVsbCwiTGluZVdlaWdodCI6MC4wLCJMaW5lVHlwZSI6MCwiUGFyZW50U3R5bGUiOm51bGx9LCJQYXJlbnRTdHlsZSI6eyIkcmVmIjoiMTExIn19LCJEYXRlU3R5bGUiOnsiJGlkIjoiMzQ3IiwiRm9udFNldHRpbmdzIjp7IiRpZCI6IjM0OCIsIkZvbnRTaXplIjoxMCwiRm9udE5hbWUiOiJBcmlhbCIsIklzQm9sZCI6ZmFsc2UsIklzSXRhbGljIjpmYWxzZSwiSXNVbmRlcmxpbmVkIjpmYWxzZSwiUGFyZW50U3R5bGUiOnsiJHJlZiI6IjExOSJ9fSwiQXV0b1NpemUiOjAsIkZvcmVncm91bmQiOnsiJGlkIjoiMzQ5IiwiQ29sb3IiOnsiJGlkIjoiMzUwIiwiQSI6MjU1LCJSIjowLCJHIjowLCJCIjowfX0sIk1heFdpZHRoIjo5Nj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nRydWUsIldpZHRoIjowLjAsIkhlaWdodCI6MC4wLCJCb3JkZXJTdHlsZSI6eyIkaWQiOiIzNTEiLCJMaW5lQ29sb3IiOm51bGwsIkxpbmVXZWlnaHQiOjAuMCwiTGluZVR5cGUiOjAsIlBhcmVudFN0eWxlIjpudWxsfSwiUGFyZW50U3R5bGUiOnsiJHJlZiI6IjExOCJ9fSwiRGF0ZUZvcm1hdCI6eyIkaWQiOiIzNTIiLCJGb3JtYXRTdHJpbmciOiJkZGQgZCBNTU0iLCJTZXBhcmF0b3IiOiIvIiwiVXNlSW50ZXJuYXRpb25hbERhdGVGb3JtYXQiOnRydWUsIkRhdGVJc1Zpc2libGUiOnRydWUsIlRpbWVJc1Zpc2libGUiOmZhbHNlLCJIb3VyRGlnaXRzIjowLCJBbVBtRGVzaWduYXRvciI6MCwiVHJpbTAwTWludXRlcyI6ZmFsc2UsIkxhc3RLbm93blZpc2liaWxpdHlTdGF0ZSI6bnVsbH0sIklzVmlzaWJsZSI6dHJ1ZSwiUGFyZW50U3R5bGUiOnsiJHJlZiI6IjgyIn19LCJJbmRleCI6MSwiU21hcnREdXJhdGlvbkFjdGl2YXRlZCI6ZmFsc2UsIkRhdGVGb3JtYXQiOnsiJHJlZiI6IjM1MiJ9LCJJZCI6ImI1YzEwNWJhLTY4OWItNDAxMi1hMGQ5LTU2OTQzOWJmZGYwMCIsIkltcG9ydElkIjpudWxsLCJUaXRsZSI6IlBsZW5hcnkgVG9waWMgUHJvcG9zYWxzIiwiTm90ZSI6bnVsbCwiSHlwZXJsaW5rIjp7IiRpZCI6IjM1MyIsIkFkZHJlc3MiOiIiLCJTdWJBZGRyZXNzIjoiIn0sIklzQ2hhbmdlZCI6ZmFsc2UsIklzTmV3IjpmYWxzZX0seyIkaWQiOiIzNTQiLCJHcm91cE5hbWUiOm51bGwsIlN0YXJ0RGF0ZSI6IjIwMjItMDEtMTdUMDA6MDA6MDBaIiwiRW5kRGF0ZSI6IjIwMjItMDEtMjhUMjM6NTk6NTkuOTk5WiIsIlBlcmNlbnRhZ2VDb21wbGV0ZSI6MC4wLCJTdHlsZSI6eyIkaWQiOiIzNTUiLCJTaGFwZSI6MSwiU2hhcGVUaGlja25lc3MiOjEsIkR1cmF0aW9uRm9ybWF0IjoxMywiSW5jbHVkZU5vbldvcmtpbmdEYXlzSW5EdXJhdGlvbiI6ZmFsc2UsIlBlcmNlbnRhZ2VDb21wbGV0ZVN0eWxlIjp7IiRpZCI6IjM1NiIsIkZvbnRTZXR0aW5ncyI6eyIkaWQiOiIzNTciLCJGb250U2l6ZSI6OSwiRm9udE5hbWUiOiJBcmlhbCIsIklzQm9sZCI6ZmFsc2UsIklzSXRhbGljIjpmYWxzZSwiSXNVbmRlcmxpbmVkIjpmYWxzZSwiUGFyZW50U3R5bGUiOnsiJHJlZiI6Ijg0In19LCJBdXRvU2l6ZSI6MCwiRm9yZWdyb3VuZCI6eyIkcmVmIjoiODUifSwiTWF4V2lkdGgiOjk2MC4wLCJNYXhIZWlnaHQiOiJJbmZpbml0eSIsIlNtYXJ0Rm9yZWdyb3VuZElzQWN0aXZlIjpmYWxzZSwiSG9yaXpvbnRhbEFsaWdubWVudCI6MSwiVmVydGljYWxBbGlnbm1lbnQiOjAsIlNtYXJ0Rm9yZWdyb3VuZCI6bnVsbCwiQmFja2dyb3VuZEZpbGxUeXBlIjowLCJNYXJnaW4iOnsiJHJlZiI6Ijg3In0sIlBhZGRpbmciOnsiJHJlZiI6Ijg4In0sIkJhY2tncm91bmQiOnsiJHJlZiI6Ijg5In0sIklzVmlzaWJsZSI6dHJ1ZSwiV2lkdGgiOjAuMCwiSGVpZ2h0IjowLjAsIkJvcmRlclN0eWxlIjp7IiRpZCI6IjM1OCIsIkxpbmVDb2xvciI6bnVsbCwiTGluZVdlaWdodCI6MC4wLCJMaW5lVHlwZSI6MCwiUGFyZW50U3R5bGUiOm51bGx9LCJQYXJlbnRTdHlsZSI6eyIkcmVmIjoiODMifX0sIkR1cmF0aW9uU3R5bGUiOnsiJGlkIjoiMzU5IiwiRm9udFNldHRpbmdzIjp7IiRpZCI6IjM2MCIsIkZvbnRTaXplIjo5LCJGb250TmFtZSI6IkFyaWFsIiwiSXNCb2xkIjpmYWxzZSwiSXNJdGFsaWMiOmZhbHNlLCJJc1VuZGVybGluZWQiOmZhbHNlLCJQYXJlbnRTdHlsZSI6eyIkcmVmIjoiOTEifX0sIkF1dG9TaXplIjowLCJGb3JlZ3JvdW5kIjp7IiRyZWYiOiI5MiJ9LCJNYXhXaWR0aCI6OTYwLjAsIk1heEhlaWdodCI6IkluZmluaXR5IiwiU21hcnRGb3JlZ3JvdW5kSXNBY3RpdmUiOmZhbHNlLCJIb3Jpem9udGFsQWxpZ25tZW50IjoxLCJWZXJ0aWNhbEFsaWdubWVudCI6MCwiU21hcnRGb3JlZ3JvdW5kIjpudWxsLCJCYWNrZ3JvdW5kRmlsbFR5cGUiOjAsIk1hcmdpbiI6eyIkcmVmIjoiOTQifSwiUGFkZGluZyI6eyIkcmVmIjoiOTUifSwiQmFja2dyb3VuZCI6eyIkcmVmIjoiOTYifSwiSXNWaXNpYmxlIjp0cnVlLCJXaWR0aCI6MC4wLCJIZWlnaHQiOjAuMCwiQm9yZGVyU3R5bGUiOnsiJGlkIjoiMzYxIiwiTGluZUNvbG9yIjpudWxsLCJMaW5lV2VpZ2h0IjowLjAsIkxpbmVUeXBlIjowLCJQYXJlbnRTdHlsZSI6bnVsbH0sIlBhcmVudFN0eWxlIjp7IiRyZWYiOiI5MCJ9fSwiSG9yaXpvbnRhbENvbm5lY3RvclN0eWxlIjp7IiRpZCI6IjM2MiIsIkxpbmVDb2xvciI6eyIkaWQiOiIzNjMiLCIkdHlwZSI6Ik5MUkUuQ29tbW9uLkRvbS5Tb2xpZENvbG9yQnJ1c2gsIE5MUkUuQ29tbW9uIiwiQ29sb3IiOnsiJGlkIjoiMzY0IiwiQSI6MjU1LCJSIjoyMTcsIkciOjIxNywiQiI6MjE3fX0sIkxpbmVXZWlnaHQiOjEuMCwiTGluZVR5cGUiOjAsIlBhcmVudFN0eWxlIjp7IiRyZWYiOiI5NyJ9fSwiVmVydGljYWxDb25uZWN0b3JTdHlsZSI6eyIkaWQiOiIzNjUiLCJMaW5lQ29sb3IiOnsiJGlkIjoiMzY2IiwiJHR5cGUiOiJOTFJFLkNvbW1vbi5Eb20uU29saWRDb2xvckJydXNoLCBOTFJFLkNvbW1vbiIsIkNvbG9yIjp7IiRpZCI6IjM2NyIsIkEiOjI1NSwiUiI6MjE3LCJHIjoyMTcsIkIiOjIxN319LCJMaW5lV2VpZ2h0IjoxLjAsIkxpbmVUeXBlIjowLCJQYXJlbnRTdHlsZSI6eyIkcmVmIjoiMTAwIn19LCJNYXJnaW4iOm51bGwsIlN0YXJ0RGF0ZVBvc2l0aW9uIjo0LCJFbmREYXRlUG9zaXRpb24iOjQsIkRhdGVJc1Zpc2libGUiOnRydWUsIlRpdGxlUG9zaXRpb24iOjUsIkR1cmF0aW9uUG9zaXRpb24iOjIsIlBlcmNlbnRhZ2VDb21wbGV0ZWRQb3NpdGlvbiI6NiwiU3BhY2luZyI6NSwiSXNCZWxvd1RpbWViYW5kIjp0cnVlLCJQZXJjZW50YWdlQ29tcGxldGVTaGFwZU9wYWNpdHkiOjM1LCJTaGFwZVN0eWxlIjp7IiRpZCI6IjM2OCIsIk1hcmdpbiI6eyIkcmVmIjoiMTA0In0sIlBhZGRpbmciOnsiJHJlZiI6IjEwNSJ9LCJCYWNrZ3JvdW5kIjp7IiRpZCI6IjM2OSIsIkNvbG9yIjp7IiRpZCI6IjM3MCIsIkEiOjI1NSwiUiI6MTc4LCJHIjozMSwiQiI6MzZ9fSwiSXNWaXNpYmxlIjp0cnVlLCJXaWR0aCI6MC4wLCJIZWlnaHQiOjE2LjAsIkJvcmRlclN0eWxlIjp7IiRpZCI6IjM3MSIsIkxpbmVDb2xvciI6eyIkcmVmIjoiMTA5In0sIkxpbmVXZWlnaHQiOjAuMCwiTGluZVR5cGUiOjAsIlBhcmVudFN0eWxlIjp7IiRyZWYiOiIxMDgifX0sIlBhcmVudFN0eWxlIjp7IiRyZWYiOiIxMDMifX0sIlRpdGxlU3R5bGUiOnsiJGlkIjoiMzcyIiwiRm9udFNldHRpbmdzIjp7IiRpZCI6IjM3MyIsIkZvbnRTaXplIjoxMSwiRm9udE5hbWUiOiJBcmlhbCIsIklzQm9sZCI6dHJ1ZSwiSXNJdGFsaWMiOmZhbHNlLCJJc1VuZGVybGluZWQiOmZhbHNlLCJQYXJlbnRTdHlsZSI6eyIkcmVmIjoiMTEyIn19LCJBdXRvU2l6ZSI6MCwiRm9yZWdyb3VuZCI6eyIkaWQiOiIzNzQiLCJDb2xvciI6eyIkaWQiOiIzNzUiLCJBIjoyNTUsIlIiOjE3OCwiRyI6MzEsIkIiOjM2fX0sIk1heFdpZHRoIjo5NjAuMCwiTWF4SGVpZ2h0IjoiSW5maW5pdHkiLCJTbWFydEZvcmVncm91bmRJc0FjdGl2ZSI6ZmFsc2UsIkhvcml6b250YWxBbGlnbm1lbnQiOjE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NzYiLCJMaW5lQ29sb3IiOm51bGwsIkxpbmVXZWlnaHQiOjAuMCwiTGluZVR5cGUiOjAsIlBhcmVudFN0eWxlIjpudWxsfSwiUGFyZW50U3R5bGUiOnsiJHJlZiI6IjExMSJ9fSwiRGF0ZVN0eWxlIjp7IiRpZCI6IjM3NyIsIkZvbnRTZXR0aW5ncyI6eyIkaWQiOiIzNzgiLCJGb250U2l6ZSI6MTAsIkZvbnROYW1lIjoiQXJpYWwiLCJJc0JvbGQiOmZhbHNlLCJJc0l0YWxpYyI6ZmFsc2UsIklzVW5kZXJsaW5lZCI6ZmFsc2UsIlBhcmVudFN0eWxlIjp7IiRyZWYiOiIxMTkifX0sIkF1dG9TaXplIjowLCJGb3JlZ3JvdW5kIjp7IiRpZCI6IjM3OSIsIkNvbG9yIjp7IiRpZCI6IjM4MCIsIkEiOjI1NSwiUiI6MTc4LCJHIjozMSwiQiI6MzZ9fSwiTWF4V2lkdGgiOjk2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dHJ1ZSwiV2lkdGgiOjAuMCwiSGVpZ2h0IjowLjAsIkJvcmRlclN0eWxlIjp7IiRpZCI6IjM4MSIsIkxpbmVDb2xvciI6bnVsbCwiTGluZVdlaWdodCI6MC4wLCJMaW5lVHlwZSI6MCwiUGFyZW50U3R5bGUiOm51bGx9LCJQYXJlbnRTdHlsZSI6eyIkcmVmIjoiMTE4In19LCJEYXRlRm9ybWF0Ijp7IiRpZCI6IjM4MiIsIkZvcm1hdFN0cmluZyI6ImRkZCBkIE1NTSIsIlNlcGFyYXRvciI6Ii8iLCJVc2VJbnRlcm5hdGlvbmFsRGF0ZUZvcm1hdCI6dHJ1ZSwiRGF0ZUlzVmlzaWJsZSI6dHJ1ZSwiVGltZUlzVmlzaWJsZSI6ZmFsc2UsIkhvdXJEaWdpdHMiOjAsIkFtUG1EZXNpZ25hdG9yIjowLCJUcmltMDBNaW51dGVzIjpmYWxzZSwiTGFzdEtub3duVmlzaWJpbGl0eVN0YXRlIjpudWxsfSwiSXNWaXNpYmxlIjp0cnVlLCJQYXJlbnRTdHlsZSI6eyIkcmVmIjoiODIifX0sIkluZGV4Ijo1LCJTbWFydER1cmF0aW9uQWN0aXZhdGVkIjpmYWxzZSwiRGF0ZUZvcm1hdCI6eyIkcmVmIjoiMzgyIn0sIklkIjoiNTI1YTkxZTEtMmM0My00MjVhLWFkNTktMWZiYzJiYzAyY2Y0IiwiSW1wb3J0SWQiOm51bGwsIlRpdGxlIjoiU2Vzc2lvbiBSZXF1ZXN0IFN1Ym1pc3Npb25zIFBlcmlvZCIsIk5vdGUiOm51bGwsIkh5cGVybGluayI6eyIkaWQiOiIzODMiLCJBZGRyZXNzIjoiIiwiU3ViQWRkcmVzcyI6IiJ9LCJJc0NoYW5nZWQiOmZhbHNlLCJJc05ldyI6ZmFsc2V9LHsiJGlkIjoiMzg0IiwiR3JvdXBOYW1lIjpudWxsLCJTdGFydERhdGUiOiIyMDIyLTAxLTMxVDAwOjAwOjAwWiIsIkVuZERhdGUiOiIyMDIyLTAyLTA0VDIzOjU5OjU5Ljk5OVoiLCJQZXJjZW50YWdlQ29tcGxldGUiOjAuMCwiU3R5bGUiOnsiJGlkIjoiMzg1IiwiU2hhcGUiOjEsIlNoYXBlVGhpY2tuZXNzIjoxLCJEdXJhdGlvbkZvcm1hdCI6MTMsIkluY2x1ZGVOb25Xb3JraW5nRGF5c0luRHVyYXRpb24iOmZhbHNlLCJQZXJjZW50YWdlQ29tcGxldGVTdHlsZSI6eyIkaWQiOiIzODYiLCJGb250U2V0dGluZ3MiOnsiJGlkIjoiMzg3IiwiRm9udFNpemUiOjksIkZvbnROYW1lIjoiQXJpYWwiLCJJc0JvbGQiOmZhbHNlLCJJc0l0YWxpYyI6ZmFsc2UsIklzVW5kZXJsaW5lZCI6ZmFsc2UsIlBhcmVudFN0eWxlIjp7IiRyZWYiOiI4NCJ9fSwiQXV0b1NpemUiOjAsIkZvcmVncm91bmQiOnsiJHJlZiI6Ijg1In0sIk1heFdpZHRoIjo5NjAuMCwiTWF4SGVpZ2h0IjoiSW5maW5pdHkiLCJTbWFydEZvcmVncm91bmRJc0FjdGl2ZSI6ZmFsc2UsIkhvcml6b250YWxBbGlnbm1lbnQiOjEsIlZlcnRpY2FsQWxpZ25tZW50IjowLCJTbWFydEZvcmVncm91bmQiOm51bGwsIkJhY2tncm91bmRGaWxsVHlwZSI6MCwiTWFyZ2luIjp7IiRyZWYiOiI4NyJ9LCJQYWRkaW5nIjp7IiRyZWYiOiI4OCJ9LCJCYWNrZ3JvdW5kIjp7IiRyZWYiOiI4OSJ9LCJJc1Zpc2libGUiOnRydWUsIldpZHRoIjowLjAsIkhlaWdodCI6MC4wLCJCb3JkZXJTdHlsZSI6eyIkaWQiOiIzODgiLCJMaW5lQ29sb3IiOm51bGwsIkxpbmVXZWlnaHQiOjAuMCwiTGluZVR5cGUiOjAsIlBhcmVudFN0eWxlIjpudWxsfSwiUGFyZW50U3R5bGUiOnsiJHJlZiI6IjgzIn19LCJEdXJhdGlvblN0eWxlIjp7IiRpZCI6IjM4OSIsIkZvbnRTZXR0aW5ncyI6eyIkaWQiOiIzOTAiLCJGb250U2l6ZSI6OSwiRm9udE5hbWUiOiJBcmlhbCIsIklzQm9sZCI6ZmFsc2UsIklzSXRhbGljIjpmYWxzZSwiSXNVbmRlcmxpbmVkIjpmYWxzZSwiUGFyZW50U3R5bGUiOnsiJHJlZiI6IjkxIn19LCJBdXRvU2l6ZSI6MCwiRm9yZWdyb3VuZCI6eyIkcmVmIjoiOTIifSwiTWF4V2lkdGgiOjk2MC4wLCJNYXhIZWlnaHQiOiJJbmZpbml0eSIsIlNtYXJ0Rm9yZWdyb3VuZElzQWN0aXZlIjpmYWxzZSwiSG9yaXpvbnRhbEFsaWdubWVudCI6MSwiVmVydGljYWxBbGlnbm1lbnQiOjAsIlNtYXJ0Rm9yZWdyb3VuZCI6bnVsbCwiQmFja2dyb3VuZEZpbGxUeXBlIjowLCJNYXJnaW4iOnsiJHJlZiI6Ijk0In0sIlBhZGRpbmciOnsiJHJlZiI6Ijk1In0sIkJhY2tncm91bmQiOnsiJHJlZiI6Ijk2In0sIklzVmlzaWJsZSI6dHJ1ZSwiV2lkdGgiOjAuMCwiSGVpZ2h0IjowLjAsIkJvcmRlclN0eWxlIjp7IiRpZCI6IjM5MSIsIkxpbmVDb2xvciI6bnVsbCwiTGluZVdlaWdodCI6MC4wLCJMaW5lVHlwZSI6MCwiUGFyZW50U3R5bGUiOm51bGx9LCJQYXJlbnRTdHlsZSI6eyIkcmVmIjoiOTAifX0sIkhvcml6b250YWxDb25uZWN0b3JTdHlsZSI6eyIkaWQiOiIzOTIiLCJMaW5lQ29sb3IiOnsiJGlkIjoiMzkzIiwiJHR5cGUiOiJOTFJFLkNvbW1vbi5Eb20uU29saWRDb2xvckJydXNoLCBOTFJFLkNvbW1vbiIsIkNvbG9yIjp7IiRpZCI6IjM5NCIsIkEiOjI1NSwiUiI6MjE3LCJHIjoyMTcsIkIiOjIxN319LCJMaW5lV2VpZ2h0IjoxLjAsIkxpbmVUeXBlIjowLCJQYXJlbnRTdHlsZSI6eyIkcmVmIjoiOTcifX0sIlZlcnRpY2FsQ29ubmVjdG9yU3R5bGUiOnsiJGlkIjoiMzk1IiwiTGluZUNvbG9yIjp7IiRpZCI6IjM5NiIsIiR0eXBlIjoiTkxSRS5Db21tb24uRG9tLlNvbGlkQ29sb3JCcnVzaCwgTkxSRS5Db21tb24iLCJDb2xvciI6eyIkaWQiOiIzOTciLCJBIjoyNTUsIlIiOjIxNywiRyI6MjE3LCJCIjoyMTd9fSwiTGluZVdlaWdodCI6MS4wLCJMaW5lVHlwZSI6MCwiUGFyZW50U3R5bGUiOnsiJHJlZiI6IjEwMCJ9fSwiTWFyZ2luIjpudWxsLCJTdGFydERhdGVQb3NpdGlvbiI6NCwiRW5kRGF0ZVBvc2l0aW9uIjo0LCJEYXRlSXNWaXNpYmxlIjp0cnVlLCJUaXRsZVBvc2l0aW9uIjo1LCJEdXJhdGlvblBvc2l0aW9uIjoyLCJQZXJjZW50YWdlQ29tcGxldGVkUG9zaXRpb24iOjYsIlNwYWNpbmciOjUsIklzQmVsb3dUaW1lYmFuZCI6dHJ1ZSwiUGVyY2VudGFnZUNvbXBsZXRlU2hhcGVPcGFjaXR5IjozNSwiU2hhcGVTdHlsZSI6eyIkaWQiOiIzOTgiLCJNYXJnaW4iOnsiJHJlZiI6IjEwNCJ9LCJQYWRkaW5nIjp7IiRyZWYiOiIxMDUifSwiQmFja2dyb3VuZCI6eyIkaWQiOiIzOTkiLCJDb2xvciI6eyIkaWQiOiI0MDAiLCJBIjoyNTUsIlIiOjE1MywiRyI6MTUzLCJCIjoxNTN9fSwiSXNWaXNpYmxlIjp0cnVlLCJXaWR0aCI6MC4wLCJIZWlnaHQiOjE2LjAsIkJvcmRlclN0eWxlIjp7IiRpZCI6IjQwMSIsIkxpbmVDb2xvciI6eyIkcmVmIjoiMTA5In0sIkxpbmVXZWlnaHQiOjAuMCwiTGluZVR5cGUiOjAsIlBhcmVudFN0eWxlIjp7IiRyZWYiOiIxMDgifX0sIlBhcmVudFN0eWxlIjp7IiRyZWYiOiIxMDMifX0sIlRpdGxlU3R5bGUiOnsiJGlkIjoiNDAyIiwiRm9udFNldHRpbmdzIjp7IiRpZCI6IjQwMyIsIkZvbnRTaXplIjoxMSwiRm9udE5hbWUiOiJBcmlhbCIsIklzQm9sZCI6ZmFsc2UsIklzSXRhbGljIjpmYWxzZSwiSXNVbmRlcmxpbmVkIjpmYWxzZSwiUGFyZW50U3R5bGUiOnsiJHJlZiI6IjExMiJ9fSwiQXV0b1NpemUiOjAsIkZvcmVncm91bmQiOnsiJGlkIjoiNDA0IiwiQ29sb3IiOnsiJGlkIjoiNDA1IiwiQSI6MjU1LCJSIjoxMjgsIkciOjEyOCwiQiI6MTI4fX0sIk1heFdpZHRoIjo5NjAuMCwiTWF4SGVpZ2h0IjoiSW5maW5pdHkiLCJTbWFydEZvcmVncm91bmRJc0FjdGl2ZSI6ZmFsc2UsIkhvcml6b250YWxBbGlnbm1lbnQiOjE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0MDYiLCJMaW5lQ29sb3IiOm51bGwsIkxpbmVXZWlnaHQiOjAuMCwiTGluZVR5cGUiOjAsIlBhcmVudFN0eWxlIjpudWxsfSwiUGFyZW50U3R5bGUiOnsiJHJlZiI6IjExMSJ9fSwiRGF0ZVN0eWxlIjp7IiRpZCI6IjQwNyIsIkZvbnRTZXR0aW5ncyI6eyIkaWQiOiI0MDgiLCJGb250U2l6ZSI6MTAsIkZvbnROYW1lIjoiQXJpYWwiLCJJc0JvbGQiOmZhbHNlLCJJc0l0YWxpYyI6ZmFsc2UsIklzVW5kZXJsaW5lZCI6ZmFsc2UsIlBhcmVudFN0eWxlIjp7IiRyZWYiOiIxMTkifX0sIkF1dG9TaXplIjowLCJGb3JlZ3JvdW5kIjp7IiRpZCI6IjQwOSIsIkNvbG9yIjp7IiRpZCI6IjQxMCIsIkEiOjI1NSwiUiI6MTI4LCJHIjoxMjgsIkIiOjEyOH19LCJNYXhXaWR0aCI6OTY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NDExIiwiTGluZUNvbG9yIjpudWxsLCJMaW5lV2VpZ2h0IjowLjAsIkxpbmVUeXBlIjowLCJQYXJlbnRTdHlsZSI6bnVsbH0sIlBhcmVudFN0eWxlIjp7IiRyZWYiOiIxMTgifX0sIkRhdGVGb3JtYXQiOnsiJGlkIjoiNDEyIiwiRm9ybWF0U3RyaW5nIjoiZGRkIGQgTU1NIiwiU2VwYXJhdG9yIjoiLyIsIlVzZUludGVybmF0aW9uYWxEYXRlRm9ybWF0Ijp0cnVlLCJEYXRlSXNWaXNpYmxlIjp0cnVlLCJUaW1lSXNWaXNpYmxlIjpmYWxzZSwiSG91ckRpZ2l0cyI6MCwiQW1QbURlc2lnbmF0b3IiOjAsIlRyaW0wME1pbnV0ZXMiOmZhbHNlLCJMYXN0S25vd25WaXNpYmlsaXR5U3RhdGUiOm51bGx9LCJJc1Zpc2libGUiOnRydWUsIlBhcmVudFN0eWxlIjp7IiRyZWYiOiI4MiJ9fSwiSW5kZXgiOjgsIlNtYXJ0RHVyYXRpb25BY3RpdmF0ZWQiOmZhbHNlLCJEYXRlRm9ybWF0Ijp7IiRyZWYiOiI0MTIifSwiSWQiOiJhMWVlZTYzZS00M2EzLTQ3NjMtOGYzNi03MzRmY2I3NzRiMDUiLCJJbXBvcnRJZCI6bnVsbCwiVGl0bGUiOiJBbGxvY2F0aW9uczsgQ29uZmxpY3QgUmVzb2x1dGlvbiIsIk5vdGUiOm51bGwsIkh5cGVybGluayI6eyIkaWQiOiI0MTMiLCJBZGRyZXNzIjoiIiwiU3ViQWRkcmVzcyI6IiJ9LCJJc0NoYW5nZWQiOmZhbHNlLCJJc05ldyI6ZmFsc2V9LHsiJGlkIjoiNDE0IiwiR3JvdXBOYW1lIjpudWxsLCJTdGFydERhdGUiOiIyMDIyLTAyLTA3VDAwOjAwOjAwWiIsIkVuZERhdGUiOiIyMDIyLTAyLTExVDIzOjU5OjU5Ljk5OVoiLCJQZXJjZW50YWdlQ29tcGxldGUiOjAuMCwiU3R5bGUiOnsiJGlkIjoiNDE1IiwiU2hhcGUiOjEsIlNoYXBlVGhpY2tuZXNzIjoxLCJEdXJhdGlvbkZvcm1hdCI6MTMsIkluY2x1ZGVOb25Xb3JraW5nRGF5c0luRHVyYXRpb24iOmZhbHNlLCJQZXJjZW50YWdlQ29tcGxldGVTdHlsZSI6eyIkaWQiOiI0MTYiLCJGb250U2V0dGluZ3MiOnsiJGlkIjoiNDE3IiwiRm9udFNpemUiOjksIkZvbnROYW1lIjoiQXJpYWwiLCJJc0JvbGQiOmZhbHNlLCJJc0l0YWxpYyI6ZmFsc2UsIklzVW5kZXJsaW5lZCI6ZmFsc2UsIlBhcmVudFN0eWxlIjp7IiRyZWYiOiI4NCJ9fSwiQXV0b1NpemUiOjAsIkZvcmVncm91bmQiOnsiJHJlZiI6Ijg1In0sIk1heFdpZHRoIjo5NjAuMCwiTWF4SGVpZ2h0IjoiSW5maW5pdHkiLCJTbWFydEZvcmVncm91bmRJc0FjdGl2ZSI6ZmFsc2UsIkhvcml6b250YWxBbGlnbm1lbnQiOjEsIlZlcnRpY2FsQWxpZ25tZW50IjowLCJTbWFydEZvcmVncm91bmQiOm51bGwsIkJhY2tncm91bmRGaWxsVHlwZSI6MCwiTWFyZ2luIjp7IiRyZWYiOiI4NyJ9LCJQYWRkaW5nIjp7IiRyZWYiOiI4OCJ9LCJCYWNrZ3JvdW5kIjp7IiRyZWYiOiI4OSJ9LCJJc1Zpc2libGUiOnRydWUsIldpZHRoIjowLjAsIkhlaWdodCI6MC4wLCJCb3JkZXJTdHlsZSI6eyIkaWQiOiI0MTgiLCJMaW5lQ29sb3IiOm51bGwsIkxpbmVXZWlnaHQiOjAuMCwiTGluZVR5cGUiOjAsIlBhcmVudFN0eWxlIjpudWxsfSwiUGFyZW50U3R5bGUiOnsiJHJlZiI6IjgzIn19LCJEdXJhdGlvblN0eWxlIjp7IiRpZCI6IjQxOSIsIkZvbnRTZXR0aW5ncyI6eyIkaWQiOiI0MjAiLCJGb250U2l6ZSI6OSwiRm9udE5hbWUiOiJBcmlhbCIsIklzQm9sZCI6ZmFsc2UsIklzSXRhbGljIjpmYWxzZSwiSXNVbmRlcmxpbmVkIjpmYWxzZSwiUGFyZW50U3R5bGUiOnsiJHJlZiI6IjkxIn19LCJBdXRvU2l6ZSI6MCwiRm9yZWdyb3VuZCI6eyIkcmVmIjoiOTIifSwiTWF4V2lkdGgiOjk2MC4wLCJNYXhIZWlnaHQiOiJJbmZpbml0eSIsIlNtYXJ0Rm9yZWdyb3VuZElzQWN0aXZlIjpmYWxzZSwiSG9yaXpvbnRhbEFsaWdubWVudCI6MSwiVmVydGljYWxBbGlnbm1lbnQiOjAsIlNtYXJ0Rm9yZWdyb3VuZCI6bnVsbCwiQmFja2dyb3VuZEZpbGxUeXBlIjowLCJNYXJnaW4iOnsiJHJlZiI6Ijk0In0sIlBhZGRpbmciOnsiJHJlZiI6Ijk1In0sIkJhY2tncm91bmQiOnsiJHJlZiI6Ijk2In0sIklzVmlzaWJsZSI6dHJ1ZSwiV2lkdGgiOjAuMCwiSGVpZ2h0IjowLjAsIkJvcmRlclN0eWxlIjp7IiRpZCI6IjQyMSIsIkxpbmVDb2xvciI6bnVsbCwiTGluZVdlaWdodCI6MC4wLCJMaW5lVHlwZSI6MCwiUGFyZW50U3R5bGUiOm51bGx9LCJQYXJlbnRTdHlsZSI6eyIkcmVmIjoiOTAifX0sIkhvcml6b250YWxDb25uZWN0b3JTdHlsZSI6eyIkaWQiOiI0MjIiLCJMaW5lQ29sb3IiOnsiJGlkIjoiNDIzIiwiJHR5cGUiOiJOTFJFLkNvbW1vbi5Eb20uU29saWRDb2xvckJydXNoLCBOTFJFLkNvbW1vbiIsIkNvbG9yIjp7IiRpZCI6IjQyNCIsIkEiOjI1NSwiUiI6MjE3LCJHIjoyMTcsIkIiOjIxN319LCJMaW5lV2VpZ2h0IjoxLjAsIkxpbmVUeXBlIjowLCJQYXJlbnRTdHlsZSI6eyIkcmVmIjoiOTcifX0sIlZlcnRpY2FsQ29ubmVjdG9yU3R5bGUiOnsiJGlkIjoiNDI1IiwiTGluZUNvbG9yIjp7IiRpZCI6IjQyNiIsIiR0eXBlIjoiTkxSRS5Db21tb24uRG9tLlNvbGlkQ29sb3JCcnVzaCwgTkxSRS5Db21tb24iLCJDb2xvciI6eyIkaWQiOiI0MjciLCJBIjoyNTUsIlIiOjIxNywiRyI6MjE3LCJCIjoyMTd9fSwiTGluZVdlaWdodCI6MS4wLCJMaW5lVHlwZSI6MCwiUGFyZW50U3R5bGUiOnsiJHJlZiI6IjEwMCJ9fSwiTWFyZ2luIjpudWxsLCJTdGFydERhdGVQb3NpdGlvbiI6NCwiRW5kRGF0ZVBvc2l0aW9uIjo0LCJEYXRlSXNWaXNpYmxlIjp0cnVlLCJUaXRsZVBvc2l0aW9uIjo1LCJEdXJhdGlvblBvc2l0aW9uIjoyLCJQZXJjZW50YWdlQ29tcGxldGVkUG9zaXRpb24iOjYsIlNwYWNpbmciOjUsIklzQmVsb3dUaW1lYmFuZCI6dHJ1ZSwiUGVyY2VudGFnZUNvbXBsZXRlU2hhcGVPcGFjaXR5IjozNSwiU2hhcGVTdHlsZSI6eyIkaWQiOiI0MjgiLCJNYXJnaW4iOnsiJHJlZiI6IjEwNCJ9LCJQYWRkaW5nIjp7IiRyZWYiOiIxMDUifSwiQmFja2dyb3VuZCI6eyIkaWQiOiI0MjkiLCJDb2xvciI6eyIkaWQiOiI0MzAiLCJBIjoyNTUsIlIiOjE1MywiRyI6MTUzLCJCIjoxNTN9fSwiSXNWaXNpYmxlIjp0cnVlLCJXaWR0aCI6MC4wLCJIZWlnaHQiOjE2LjAsIkJvcmRlclN0eWxlIjp7IiRpZCI6IjQzMSIsIkxpbmVDb2xvciI6eyIkcmVmIjoiMTA5In0sIkxpbmVXZWlnaHQiOjAuMCwiTGluZVR5cGUiOjAsIlBhcmVudFN0eWxlIjp7IiRyZWYiOiIxMDgifX0sIlBhcmVudFN0eWxlIjp7IiRyZWYiOiIxMDMifX0sIlRpdGxlU3R5bGUiOnsiJGlkIjoiNDMyIiwiRm9udFNldHRpbmdzIjp7IiRpZCI6IjQzMyIsIkZvbnRTaXplIjoxMSwiRm9udE5hbWUiOiJBcmlhbCIsIklzQm9sZCI6ZmFsc2UsIklzSXRhbGljIjpmYWxzZSwiSXNVbmRlcmxpbmVkIjpmYWxzZSwiUGFyZW50U3R5bGUiOnsiJHJlZiI6IjExMiJ9fSwiQXV0b1NpemUiOjAsIkZvcmVncm91bmQiOnsiJGlkIjoiNDM0IiwiQ29sb3IiOnsiJGlkIjoiNDM1IiwiQSI6MjU1LCJSIjoxMjgsIkciOjEyOCwiQiI6MTI4fX0sIk1heFdpZHRoIjo5NjAuMCwiTWF4SGVpZ2h0IjoiSW5maW5pdHkiLCJTbWFydEZvcmVncm91bmRJc0FjdGl2ZSI6ZmFsc2UsIkhvcml6b250YWxBbGlnbm1lbnQiOjE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0MzYiLCJMaW5lQ29sb3IiOm51bGwsIkxpbmVXZWlnaHQiOjAuMCwiTGluZVR5cGUiOjAsIlBhcmVudFN0eWxlIjpudWxsfSwiUGFyZW50U3R5bGUiOnsiJHJlZiI6IjExMSJ9fSwiRGF0ZVN0eWxlIjp7IiRpZCI6IjQzNyIsIkZvbnRTZXR0aW5ncyI6eyIkaWQiOiI0MzgiLCJGb250U2l6ZSI6MTAsIkZvbnROYW1lIjoiQXJpYWwiLCJJc0JvbGQiOmZhbHNlLCJJc0l0YWxpYyI6ZmFsc2UsIklzVW5kZXJsaW5lZCI6ZmFsc2UsIlBhcmVudFN0eWxlIjp7IiRyZWYiOiIxMTkifX0sIkF1dG9TaXplIjowLCJGb3JlZ3JvdW5kIjp7IiRpZCI6IjQzOSIsIkNvbG9yIjp7IiRpZCI6IjQ0MCIsIkEiOjI1NSwiUiI6MTI4LCJHIjoxMjgsIkIiOjEyOH19LCJNYXhXaWR0aCI6OTY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NDQxIiwiTGluZUNvbG9yIjpudWxsLCJMaW5lV2VpZ2h0IjowLjAsIkxpbmVUeXBlIjowLCJQYXJlbnRTdHlsZSI6bnVsbH0sIlBhcmVudFN0eWxlIjp7IiRyZWYiOiIxMTgifX0sIkRhdGVGb3JtYXQiOnsiJGlkIjoiNDQyIiwiRm9ybWF0U3RyaW5nIjoiZGRkIGQgTU1NIiwiU2VwYXJhdG9yIjoiLyIsIlVzZUludGVybmF0aW9uYWxEYXRlRm9ybWF0Ijp0cnVlLCJEYXRlSXNWaXNpYmxlIjp0cnVlLCJUaW1lSXNWaXNpYmxlIjpmYWxzZSwiSG91ckRpZ2l0cyI6MCwiQW1QbURlc2lnbmF0b3IiOjAsIlRyaW0wME1pbnV0ZXMiOmZhbHNlLCJMYXN0S25vd25WaXNpYmlsaXR5U3RhdGUiOm51bGx9LCJJc1Zpc2libGUiOnRydWUsIlBhcmVudFN0eWxlIjp7IiRyZWYiOiI4MiJ9fSwiSW5kZXgiOjksIlNtYXJ0RHVyYXRpb25BY3RpdmF0ZWQiOmZhbHNlLCJEYXRlRm9ybWF0Ijp7IiRyZWYiOiI0NDIifSwiSWQiOiJkMTY2YTVjYS1lNTNlLTQwMmQtYTVhNS03YzU0NDM5ZGRmN2UiLCJJbXBvcnRJZCI6bnVsbCwiVGl0bGUiOiJXZWJzaXRlIEJ1aWxkIiwiTm90ZSI6bnVsbCwiSHlwZXJsaW5rIjp7IiRpZCI6IjQ0MyIsIkFkZHJlc3MiOiIiLCJTdWJBZGRyZXNzIjoiIn0sIklzQ2hhbmdlZCI6ZmFsc2UsIklzTmV3IjpmYWxzZX0seyIkaWQiOiI0NDQiLCJHcm91cE5hbWUiOm51bGwsIlN0YXJ0RGF0ZSI6IjIwMjItMDItMjJUMDA6MDA6MDBaIiwiRW5kRGF0ZSI6IjIwMjItMDItMjRUMjM6NTk6NTkuOTk5WiIsIlBlcmNlbnRhZ2VDb21wbGV0ZSI6MC4wLCJTdHlsZSI6eyIkaWQiOiI0NDUiLCJTaGFwZSI6MSwiU2hhcGVUaGlja25lc3MiOjEsIkR1cmF0aW9uRm9ybWF0IjoxMywiSW5jbHVkZU5vbldvcmtpbmdEYXlzSW5EdXJhdGlvbiI6ZmFsc2UsIlBlcmNlbnRhZ2VDb21wbGV0ZVN0eWxlIjp7IiRpZCI6IjQ0NiIsIkZvbnRTZXR0aW5ncyI6eyIkaWQiOiI0NDciLCJGb250U2l6ZSI6OSwiRm9udE5hbWUiOiJBcmlhbCIsIklzQm9sZCI6ZmFsc2UsIklzSXRhbGljIjpmYWxzZSwiSXNVbmRlcmxpbmVkIjpmYWxzZSwiUGFyZW50U3R5bGUiOnsiJHJlZiI6Ijg0In19LCJBdXRvU2l6ZSI6MCwiRm9yZWdyb3VuZCI6eyIkcmVmIjoiODUifSwiTWF4V2lkdGgiOjk2MC4wLCJNYXhIZWlnaHQiOiJJbmZpbml0eSIsIlNtYXJ0Rm9yZWdyb3VuZElzQWN0aXZlIjpmYWxzZSwiSG9yaXpvbnRhbEFsaWdubWVudCI6MSwiVmVydGljYWxBbGlnbm1lbnQiOjAsIlNtYXJ0Rm9yZWdyb3VuZCI6bnVsbCwiQmFja2dyb3VuZEZpbGxUeXBlIjowLCJNYXJnaW4iOnsiJHJlZiI6Ijg3In0sIlBhZGRpbmciOnsiJHJlZiI6Ijg4In0sIkJhY2tncm91bmQiOnsiJHJlZiI6Ijg5In0sIklzVmlzaWJsZSI6dHJ1ZSwiV2lkdGgiOjAuMCwiSGVpZ2h0IjowLjAsIkJvcmRlclN0eWxlIjp7IiRpZCI6IjQ0OCIsIkxpbmVDb2xvciI6bnVsbCwiTGluZVdlaWdodCI6MC4wLCJMaW5lVHlwZSI6MCwiUGFyZW50U3R5bGUiOm51bGx9LCJQYXJlbnRTdHlsZSI6eyIkcmVmIjoiODMifX0sIkR1cmF0aW9uU3R5bGUiOnsiJGlkIjoiNDQ5IiwiRm9udFNldHRpbmdzIjp7IiRpZCI6IjQ1MCIsIkZvbnRTaXplIjo5LCJGb250TmFtZSI6IkFyaWFsIiwiSXNCb2xkIjpmYWxzZSwiSXNJdGFsaWMiOmZhbHNlLCJJc1VuZGVybGluZWQiOmZhbHNlLCJQYXJlbnRTdHlsZSI6eyIkcmVmIjoiOTEifX0sIkF1dG9TaXplIjowLCJGb3JlZ3JvdW5kIjp7IiRyZWYiOiI5MiJ9LCJNYXhXaWR0aCI6OTYwLjAsIk1heEhlaWdodCI6IkluZmluaXR5IiwiU21hcnRGb3JlZ3JvdW5kSXNBY3RpdmUiOmZhbHNlLCJIb3Jpem9udGFsQWxpZ25tZW50IjoxLCJWZXJ0aWNhbEFsaWdubWVudCI6MCwiU21hcnRGb3JlZ3JvdW5kIjpudWxsLCJCYWNrZ3JvdW5kRmlsbFR5cGUiOjAsIk1hcmdpbiI6eyIkcmVmIjoiOTQifSwiUGFkZGluZyI6eyIkcmVmIjoiOTUifSwiQmFja2dyb3VuZCI6eyIkcmVmIjoiOTYifSwiSXNWaXNpYmxlIjp0cnVlLCJXaWR0aCI6MC4wLCJIZWlnaHQiOjAuMCwiQm9yZGVyU3R5bGUiOnsiJGlkIjoiNDUxIiwiTGluZUNvbG9yIjpudWxsLCJMaW5lV2VpZ2h0IjowLjAsIkxpbmVUeXBlIjowLCJQYXJlbnRTdHlsZSI6bnVsbH0sIlBhcmVudFN0eWxlIjp7IiRyZWYiOiI5MCJ9fSwiSG9yaXpvbnRhbENvbm5lY3RvclN0eWxlIjp7IiRpZCI6IjQ1MiIsIkxpbmVDb2xvciI6eyIkaWQiOiI0NTMiLCIkdHlwZSI6Ik5MUkUuQ29tbW9uLkRvbS5Tb2xpZENvbG9yQnJ1c2gsIE5MUkUuQ29tbW9uIiwiQ29sb3IiOnsiJGlkIjoiNDU0IiwiQSI6MjU1LCJSIjoyMTcsIkciOjIxNywiQiI6MjE3fX0sIkxpbmVXZWlnaHQiOjEuMCwiTGluZVR5cGUiOjAsIlBhcmVudFN0eWxlIjp7IiRyZWYiOiI5NyJ9fSwiVmVydGljYWxDb25uZWN0b3JTdHlsZSI6eyIkaWQiOiI0NTUiLCJMaW5lQ29sb3IiOnsiJGlkIjoiNDU2IiwiJHR5cGUiOiJOTFJFLkNvbW1vbi5Eb20uU29saWRDb2xvckJydXNoLCBOTFJFLkNvbW1vbiIsIkNvbG9yIjp7IiRpZCI6IjQ1NyIsIkEiOjI1NSwiUiI6MjE3LCJHIjoyMTcsIkIiOjIxN319LCJMaW5lV2VpZ2h0IjoxLjAsIkxpbmVUeXBlIjowLCJQYXJlbnRTdHlsZSI6eyIkcmVmIjoiMTAwIn19LCJNYXJnaW4iOm51bGwsIlN0YXJ0RGF0ZVBvc2l0aW9uIjo0LCJFbmREYXRlUG9zaXRpb24iOjQsIkRhdGVJc1Zpc2libGUiOnRydWUsIlRpdGxlUG9zaXRpb24iOjEsIkR1cmF0aW9uUG9zaXRpb24iOjIsIlBlcmNlbnRhZ2VDb21wbGV0ZWRQb3NpdGlvbiI6NiwiU3BhY2luZyI6NSwiSXNCZWxvd1RpbWViYW5kIjp0cnVlLCJQZXJjZW50YWdlQ29tcGxldGVTaGFwZU9wYWNpdHkiOjM1LCJTaGFwZVN0eWxlIjp7IiRpZCI6IjQ1OCIsIk1hcmdpbiI6eyIkcmVmIjoiMTA0In0sIlBhZGRpbmciOnsiJHJlZiI6IjEwNSJ9LCJCYWNrZ3JvdW5kIjp7IiRpZCI6IjQ1OSIsIkNvbG9yIjp7IiRpZCI6IjQ2MCIsIkEiOjI1NSwiUiI6MCwiRyI6MTc2LCJCIjo4MH19LCJJc1Zpc2libGUiOnRydWUsIldpZHRoIjowLjAsIkhlaWdodCI6MTYuMCwiQm9yZGVyU3R5bGUiOnsiJGlkIjoiNDYxIiwiTGluZUNvbG9yIjp7IiRyZWYiOiIxMDkifSwiTGluZVdlaWdodCI6MC4wLCJMaW5lVHlwZSI6MCwiUGFyZW50U3R5bGUiOnsiJHJlZiI6IjEwOCJ9fSwiUGFyZW50U3R5bGUiOnsiJHJlZiI6IjEwMyJ9fSwiVGl0bGVTdHlsZSI6eyIkaWQiOiI0NjIiLCJGb250U2V0dGluZ3MiOnsiJGlkIjoiNDYzIiwiRm9udFNpemUiOjExLCJGb250TmFtZSI6IkFyaWFsIiwiSXNCb2xkIjp0cnVlLCJJc0l0YWxpYyI6ZmFsc2UsIklzVW5kZXJsaW5lZCI6ZmFsc2UsIlBhcmVudFN0eWxlIjp7IiRyZWYiOiIxMTIifX0sIkF1dG9TaXplIjowLCJGb3JlZ3JvdW5kIjp7IiRpZCI6IjQ2NCIsIkNvbG9yIjp7IiRpZCI6IjQ2NSIsIkEiOjI1NSwiUiI6MCwiRyI6MTc2LCJCIjo4MH19LCJNYXhXaWR0aCI6OTYwLjAsIk1heEhlaWdodCI6IkluZmluaXR5IiwiU21hcnRGb3JlZ3JvdW5kSXNBY3RpdmUiOmZhbHNlLCJIb3Jpem9udGFsQWxpZ25tZW50Ijox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NDY2IiwiTGluZUNvbG9yIjpudWxsLCJMaW5lV2VpZ2h0IjowLjAsIkxpbmVUeXBlIjowLCJQYXJlbnRTdHlsZSI6bnVsbH0sIlBhcmVudFN0eWxlIjp7IiRyZWYiOiIxMTEifX0sIkRhdGVTdHlsZSI6eyIkaWQiOiI0NjciLCJGb250U2V0dGluZ3MiOnsiJGlkIjoiNDY4IiwiRm9udFNpemUiOjEwLCJGb250TmFtZSI6IkFyaWFsIiwiSXNCb2xkIjpmYWxzZSwiSXNJdGFsaWMiOmZhbHNlLCJJc1VuZGVybGluZWQiOmZhbHNlLCJQYXJlbnRTdHlsZSI6eyIkcmVmIjoiMTE5In19LCJBdXRvU2l6ZSI6MCwiRm9yZWdyb3VuZCI6eyIkaWQiOiI0NjkiLCJDb2xvciI6eyIkaWQiOiI0NzAiLCJBIjoyNTUsIlIiOjAsIkciOjE3NiwiQiI6ODB9fSwiTWF4V2lkdGgiOjk2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dHJ1ZSwiV2lkdGgiOjAuMCwiSGVpZ2h0IjowLjAsIkJvcmRlclN0eWxlIjp7IiRpZCI6IjQ3MSIsIkxpbmVDb2xvciI6bnVsbCwiTGluZVdlaWdodCI6MC4wLCJMaW5lVHlwZSI6MCwiUGFyZW50U3R5bGUiOm51bGx9LCJQYXJlbnRTdHlsZSI6eyIkcmVmIjoiMTE4In19LCJEYXRlRm9ybWF0Ijp7IiRpZCI6IjQ3MiIsIkZvcm1hdFN0cmluZyI6ImRkZCBkIE1NTSIsIlNlcGFyYXRvciI6Ii8iLCJVc2VJbnRlcm5hdGlvbmFsRGF0ZUZvcm1hdCI6dHJ1ZSwiRGF0ZUlzVmlzaWJsZSI6dHJ1ZSwiVGltZUlzVmlzaWJsZSI6ZmFsc2UsIkhvdXJEaWdpdHMiOjAsIkFtUG1EZXNpZ25hdG9yIjowLCJUcmltMDBNaW51dGVzIjpmYWxzZSwiTGFzdEtub3duVmlzaWJpbGl0eVN0YXRlIjpudWxsfSwiSXNWaXNpYmxlIjp0cnVlLCJQYXJlbnRTdHlsZSI6eyIkcmVmIjoiODIifX0sIkluZGV4IjoxMywiU21hcnREdXJhdGlvbkFjdGl2YXRlZCI6ZmFsc2UsIkRhdGVGb3JtYXQiOnsiJHJlZiI6IjQ3MiJ9LCJJZCI6IjI4YjE5Y2U5LTdhY2QtNDgxNy04NTA3LThiZjBhNzBlODkzNSIsIkltcG9ydElkIjpudWxsLCJUaXRsZSI6IlByZXAgV2VlayIsIk5vdGUiOm51bGwsIkh5cGVybGluayI6eyIkaWQiOiI0NzMiLCJBZGRyZXNzIjoiIiwiU3ViQWRkcmVzcyI6IiJ9LCJJc0NoYW5nZWQiOmZhbHNlLCJJc05ldyI6ZmFsc2V9LHsiJGlkIjoiNDc0IiwiR3JvdXBOYW1lIjpudWxsLCJTdGFydERhdGUiOiIyMDIyLTAzLTA3VDAwOjAwOjAwWiIsIkVuZERhdGUiOiIyMDIyLTAzLTEwVDIzOjU5OjU5Ljk5OVoiLCJQZXJjZW50YWdlQ29tcGxldGUiOjAuMCwiU3R5bGUiOnsiJGlkIjoiNDc1IiwiU2hhcGUiOjEsIlNoYXBlVGhpY2tuZXNzIjoxLCJEdXJhdGlvbkZvcm1hdCI6MTMsIkluY2x1ZGVOb25Xb3JraW5nRGF5c0luRHVyYXRpb24iOmZhbHNlLCJQZXJjZW50YWdlQ29tcGxldGVTdHlsZSI6eyIkaWQiOiI0NzYiLCJGb250U2V0dGluZ3MiOnsiJGlkIjoiNDc3IiwiRm9udFNpemUiOjksIkZvbnROYW1lIjoiQXJpYWwiLCJJc0JvbGQiOmZhbHNlLCJJc0l0YWxpYyI6ZmFsc2UsIklzVW5kZXJsaW5lZCI6ZmFsc2UsIlBhcmVudFN0eWxlIjp7IiRyZWYiOiI4NCJ9fSwiQXV0b1NpemUiOjAsIkZvcmVncm91bmQiOnsiJHJlZiI6Ijg1In0sIk1heFdpZHRoIjo5NjAuMCwiTWF4SGVpZ2h0IjoiSW5maW5pdHkiLCJTbWFydEZvcmVncm91bmRJc0FjdGl2ZSI6ZmFsc2UsIkhvcml6b250YWxBbGlnbm1lbnQiOjEsIlZlcnRpY2FsQWxpZ25tZW50IjowLCJTbWFydEZvcmVncm91bmQiOm51bGwsIkJhY2tncm91bmRGaWxsVHlwZSI6MCwiTWFyZ2luIjp7IiRyZWYiOiI4NyJ9LCJQYWRkaW5nIjp7IiRyZWYiOiI4OCJ9LCJCYWNrZ3JvdW5kIjp7IiRyZWYiOiI4OSJ9LCJJc1Zpc2libGUiOnRydWUsIldpZHRoIjowLjAsIkhlaWdodCI6MC4wLCJCb3JkZXJTdHlsZSI6eyIkaWQiOiI0NzgiLCJMaW5lQ29sb3IiOm51bGwsIkxpbmVXZWlnaHQiOjAuMCwiTGluZVR5cGUiOjAsIlBhcmVudFN0eWxlIjpudWxsfSwiUGFyZW50U3R5bGUiOnsiJHJlZiI6IjgzIn19LCJEdXJhdGlvblN0eWxlIjp7IiRpZCI6IjQ3OSIsIkZvbnRTZXR0aW5ncyI6eyIkaWQiOiI0ODAiLCJGb250U2l6ZSI6OSwiRm9udE5hbWUiOiJBcmlhbCIsIklzQm9sZCI6ZmFsc2UsIklzSXRhbGljIjpmYWxzZSwiSXNVbmRlcmxpbmVkIjpmYWxzZSwiUGFyZW50U3R5bGUiOnsiJHJlZiI6IjkxIn19LCJBdXRvU2l6ZSI6MCwiRm9yZWdyb3VuZCI6eyIkcmVmIjoiOTIifSwiTWF4V2lkdGgiOjk2MC4wLCJNYXhIZWlnaHQiOiJJbmZpbml0eSIsIlNtYXJ0Rm9yZWdyb3VuZElzQWN0aXZlIjpmYWxzZSwiSG9yaXpvbnRhbEFsaWdubWVudCI6MSwiVmVydGljYWxBbGlnbm1lbnQiOjAsIlNtYXJ0Rm9yZWdyb3VuZCI6bnVsbCwiQmFja2dyb3VuZEZpbGxUeXBlIjowLCJNYXJnaW4iOnsiJHJlZiI6Ijk0In0sIlBhZGRpbmciOnsiJHJlZiI6Ijk1In0sIkJhY2tncm91bmQiOnsiJHJlZiI6Ijk2In0sIklzVmlzaWJsZSI6dHJ1ZSwiV2lkdGgiOjAuMCwiSGVpZ2h0IjowLjAsIkJvcmRlclN0eWxlIjp7IiRpZCI6IjQ4MSIsIkxpbmVDb2xvciI6bnVsbCwiTGluZVdlaWdodCI6MC4wLCJMaW5lVHlwZSI6MCwiUGFyZW50U3R5bGUiOm51bGx9LCJQYXJlbnRTdHlsZSI6eyIkcmVmIjoiOTAifX0sIkhvcml6b250YWxDb25uZWN0b3JTdHlsZSI6eyIkaWQiOiI0ODIiLCJMaW5lQ29sb3IiOnsiJGlkIjoiNDgzIiwiJHR5cGUiOiJOTFJFLkNvbW1vbi5Eb20uU29saWRDb2xvckJydXNoLCBOTFJFLkNvbW1vbiIsIkNvbG9yIjp7IiRpZCI6IjQ4NCIsIkEiOjI1NSwiUiI6MjE3LCJHIjoyMTcsIkIiOjIxN319LCJMaW5lV2VpZ2h0IjoxLjAsIkxpbmVUeXBlIjowLCJQYXJlbnRTdHlsZSI6eyIkcmVmIjoiOTcifX0sIlZlcnRpY2FsQ29ubmVjdG9yU3R5bGUiOnsiJGlkIjoiNDg1IiwiTGluZUNvbG9yIjp7IiRpZCI6IjQ4NiIsIiR0eXBlIjoiTkxSRS5Db21tb24uRG9tLlNvbGlkQ29sb3JCcnVzaCwgTkxSRS5Db21tb24iLCJDb2xvciI6eyIkaWQiOiI0ODciLCJBIjoyNTUsIlIiOjIxNywiRyI6MjE3LCJCIjoyMTd9fSwiTGluZVdlaWdodCI6MS4wLCJMaW5lVHlwZSI6MCwiUGFyZW50U3R5bGUiOnsiJHJlZiI6IjEwMCJ9fSwiTWFyZ2luIjpudWxsLCJTdGFydERhdGVQb3NpdGlvbiI6NCwiRW5kRGF0ZVBvc2l0aW9uIjo0LCJEYXRlSXNWaXNpYmxlIjp0cnVlLCJUaXRsZVBvc2l0aW9uIjoxLCJEdXJhdGlvblBvc2l0aW9uIjoyLCJQZXJjZW50YWdlQ29tcGxldGVkUG9zaXRpb24iOjYsIlNwYWNpbmciOjUsIklzQmVsb3dUaW1lYmFuZCI6dHJ1ZSwiUGVyY2VudGFnZUNvbXBsZXRlU2hhcGVPcGFjaXR5IjozNSwiU2hhcGVTdHlsZSI6eyIkaWQiOiI0ODgiLCJNYXJnaW4iOnsiJHJlZiI6IjEwNCJ9LCJQYWRkaW5nIjp7IiRyZWYiOiIxMDUifSwiQmFja2dyb3VuZCI6eyIkaWQiOiI0ODkiLCJDb2xvciI6eyIkaWQiOiI0OTAiLCJBIjoyNTUsIlIiOjAsIkciOjQzLCJCIjo3M319LCJJc1Zpc2libGUiOnRydWUsIldpZHRoIjowLjAsIkhlaWdodCI6MTYuMCwiQm9yZGVyU3R5bGUiOnsiJGlkIjoiNDkxIiwiTGluZUNvbG9yIjp7IiRyZWYiOiIxMDkifSwiTGluZVdlaWdodCI6MC4wLCJMaW5lVHlwZSI6MCwiUGFyZW50U3R5bGUiOnsiJHJlZiI6IjEwOCJ9fSwiUGFyZW50U3R5bGUiOnsiJHJlZiI6IjEwMyJ9fSwiVGl0bGVTdHlsZSI6eyIkaWQiOiI0OTIiLCJGb250U2V0dGluZ3MiOnsiJGlkIjoiNDkzIiwiRm9udFNpemUiOjExLCJGb250TmFtZSI6IkFyaWFsIiwiSXNCb2xkIjp0cnVlLCJJc0l0YWxpYyI6ZmFsc2UsIklzVW5kZXJsaW5lZCI6ZmFsc2UsIlBhcmVudFN0eWxlIjp7IiRyZWYiOiIxMTIifX0sIkF1dG9TaXplIjowLCJGb3JlZ3JvdW5kIjp7IiRpZCI6IjQ5NCIsIkNvbG9yIjp7IiRpZCI6IjQ5NSIsIkEiOjI1NSwiUiI6MCwiRyI6NDMsIkIiOjczfX0sIk1heFdpZHRoIjo5NjAuMCwiTWF4SGVpZ2h0IjoiSW5maW5pdHkiLCJTbWFydEZvcmVncm91bmRJc0FjdGl2ZSI6ZmFsc2UsIkhvcml6b250YWxBbGlnbm1lbnQiOjE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0OTYiLCJMaW5lQ29sb3IiOm51bGwsIkxpbmVXZWlnaHQiOjAuMCwiTGluZVR5cGUiOjAsIlBhcmVudFN0eWxlIjpudWxsfSwiUGFyZW50U3R5bGUiOnsiJHJlZiI6IjExMSJ9fSwiRGF0ZVN0eWxlIjp7IiRpZCI6IjQ5NyIsIkZvbnRTZXR0aW5ncyI6eyIkaWQiOiI0OTgiLCJGb250U2l6ZSI6MTAsIkZvbnROYW1lIjoiQXJpYWwiLCJJc0JvbGQiOmZhbHNlLCJJc0l0YWxpYyI6ZmFsc2UsIklzVW5kZXJsaW5lZCI6ZmFsc2UsIlBhcmVudFN0eWxlIjp7IiRyZWYiOiIxMTkifX0sIkF1dG9TaXplIjowLCJGb3JlZ3JvdW5kIjp7IiRpZCI6IjQ5OSIsIkNvbG9yIjp7IiRpZCI6IjUwMCIsIkEiOjI1NSwiUiI6MCwiRyI6NDMsIkIiOjczfX0sIk1heFdpZHRoIjo5Nj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nRydWUsIldpZHRoIjowLjAsIkhlaWdodCI6MC4wLCJCb3JkZXJTdHlsZSI6eyIkaWQiOiI1MDEiLCJMaW5lQ29sb3IiOm51bGwsIkxpbmVXZWlnaHQiOjAuMCwiTGluZVR5cGUiOjAsIlBhcmVudFN0eWxlIjpudWxsfSwiUGFyZW50U3R5bGUiOnsiJHJlZiI6IjExOCJ9fSwiRGF0ZUZvcm1hdCI6eyIkaWQiOiI1MDIiLCJGb3JtYXRTdHJpbmciOiJkZGQgZCBNTU0iLCJTZXBhcmF0b3IiOiIvIiwiVXNlSW50ZXJuYXRpb25hbERhdGVGb3JtYXQiOnRydWUsIkRhdGVJc1Zpc2libGUiOnRydWUsIlRpbWVJc1Zpc2libGUiOmZhbHNlLCJIb3VyRGlnaXRzIjowLCJBbVBtRGVzaWduYXRvciI6MCwiVHJpbTAwTWludXRlcyI6ZmFsc2UsIkxhc3RLbm93blZpc2liaWxpdHlTdGF0ZSI6bnVsbH0sIklzVmlzaWJsZSI6dHJ1ZSwiUGFyZW50U3R5bGUiOnsiJHJlZiI6IjgyIn19LCJJbmRleCI6MTQsIlNtYXJ0RHVyYXRpb25BY3RpdmF0ZWQiOmZhbHNlLCJEYXRlRm9ybWF0Ijp7IiRyZWYiOiI1MDIifSwiSWQiOiIyNGMxNzcxNS1mZWVkLTRhZWQtYjRlOC1hYzk2NWUxYjNlNGQiLCJJbXBvcnRJZCI6bnVsbCwiVGl0bGUiOiJJQ0FOTjczIENvbW11bml0eSBGb3J1bSIsIk5vdGUiOm51bGwsIkh5cGVybGluayI6eyIkaWQiOiI1MDMiLCJBZGRyZXNzIjoiIiwiU3ViQWRkcmVzcyI6IiJ9LCJJc0NoYW5nZWQiOmZhbHNlLCJJc05ldyI6ZmFsc2V9XSwiU3dpbWxhbmVzIjpbXSwiTXNQcm9qZWN0SXRlbXNUcmVlIjp7IiRpZCI6IjUwNCIsIlJvb3QiOnsiSW1wb3J0SWQiOm51bGwsIklzSW1wb3J0ZWQiOmZhbHNlLCJDaGlsZHJlbiI6W119fSwiTWV0YWRhdGEiOnsiJGlkIjoiNTA1In0sIlNldHRpbmdzIjp7IiRpZCI6IjUwNiIsIkltcGFPcHRpb25zIjp7IiRpZCI6IjUwNyIsIkxlZnRUb1JpZ2h0Ijp0cnVlLCJQYXlsb2FkT3B0aW9ucyI6MX0sIlVzZUNvbXByZXNzaW9uIjpmYWxzZSwiQ29tcHJlc2lvblBlcmNlbnRhZ2UiOjUwLjAsIkluYWN0aXZlSW50ZXJ2YWxXaWR0aFRocmVzaG9sZCI6MzAuMCwiSW5hY3RpdmVJbnRlcnZhbFdpZHRoIjoxLjAsIlNwbGl0VGFza3MiOmZhbHNlLCJVc2VDbHVzdGVyIjpmYWxzZSwiRXBzaWxvbiI6NS4wLCJNaW5Qb2ludHNUb0Zvcm1BQ2x1c3RlciI6MiwiR2VuZXJhdGVJbnZpc2libGVTaGFwZXMiOmZhbHNlLCJTbWFydFRpbWVsaW5lVGFza1BlcmNlbnRhZ2VGaXQiOmZhbHNlfSwiSXNOZXciOnRydWUsIkltcG9ydFR5cGUiOjYsIkZpbGVQYXRoIjpudWxsLCJUaW1lQ29uZmlndXJhdGlvbiI6eyIkaWQiOiI1MDgiLCJVc2VUaW1lIjpmYWxzZSwiV29ya0RheVN0YXJ0IjoiMDA6MDA6MDAiLCJXb3JrRGF5RW5kIjoiMjM6NTk6MDAifSwiTGFzdFVzZWRUZW1wbGF0ZUlkIjoiNzM1NWI2MzMtYWM2Ni00NTI4LThiNGQtMjk5ZmFlZGM5ZWU5In0="/>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24.xml><?xml version="1.0" encoding="utf-8"?>
<p:tagLst xmlns:a="http://schemas.openxmlformats.org/drawingml/2006/main" xmlns:r="http://schemas.openxmlformats.org/officeDocument/2006/relationships" xmlns:p="http://schemas.openxmlformats.org/presentationml/2006/main">
  <p:tag name="OTLMARKERSHAPE" val="OTL"/>
</p:tagLst>
</file>

<file path=ppt/tags/tag125.xml><?xml version="1.0" encoding="utf-8"?>
<p:tagLst xmlns:a="http://schemas.openxmlformats.org/drawingml/2006/main" xmlns:r="http://schemas.openxmlformats.org/officeDocument/2006/relationships" xmlns:p="http://schemas.openxmlformats.org/presentationml/2006/main">
  <p:tag name="OTLMARKERSHAPE" val="OTL"/>
</p:tagLst>
</file>

<file path=ppt/tags/tag126.xml><?xml version="1.0" encoding="utf-8"?>
<p:tagLst xmlns:a="http://schemas.openxmlformats.org/drawingml/2006/main" xmlns:r="http://schemas.openxmlformats.org/officeDocument/2006/relationships" xmlns:p="http://schemas.openxmlformats.org/presentationml/2006/main">
  <p:tag name="OTLMARKERSHAPE" val="OTL"/>
</p:tagLst>
</file>

<file path=ppt/tags/tag127.xml><?xml version="1.0" encoding="utf-8"?>
<p:tagLst xmlns:a="http://schemas.openxmlformats.org/drawingml/2006/main" xmlns:r="http://schemas.openxmlformats.org/officeDocument/2006/relationships" xmlns:p="http://schemas.openxmlformats.org/presentationml/2006/main">
  <p:tag name="OTLMARKERSHAPE" val="OTL"/>
</p:tagLst>
</file>

<file path=ppt/tags/tag128.xml><?xml version="1.0" encoding="utf-8"?>
<p:tagLst xmlns:a="http://schemas.openxmlformats.org/drawingml/2006/main" xmlns:r="http://schemas.openxmlformats.org/officeDocument/2006/relationships" xmlns:p="http://schemas.openxmlformats.org/presentationml/2006/main">
  <p:tag name="OTLMARKERSHAPE" val="OTL"/>
</p:tagLst>
</file>

<file path=ppt/tags/tag129.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30.xml><?xml version="1.0" encoding="utf-8"?>
<p:tagLst xmlns:a="http://schemas.openxmlformats.org/drawingml/2006/main" xmlns:r="http://schemas.openxmlformats.org/officeDocument/2006/relationships" xmlns:p="http://schemas.openxmlformats.org/presentationml/2006/main">
  <p:tag name="OTLMARKERSHAPE" val="OTL"/>
</p:tagLst>
</file>

<file path=ppt/tags/tag131.xml><?xml version="1.0" encoding="utf-8"?>
<p:tagLst xmlns:a="http://schemas.openxmlformats.org/drawingml/2006/main" xmlns:r="http://schemas.openxmlformats.org/officeDocument/2006/relationships" xmlns:p="http://schemas.openxmlformats.org/presentationml/2006/main">
  <p:tag name="OTLMARKERSHAPE" val="OTL"/>
</p:tagLst>
</file>

<file path=ppt/tags/tag132.xml><?xml version="1.0" encoding="utf-8"?>
<p:tagLst xmlns:a="http://schemas.openxmlformats.org/drawingml/2006/main" xmlns:r="http://schemas.openxmlformats.org/officeDocument/2006/relationships" xmlns:p="http://schemas.openxmlformats.org/presentationml/2006/main">
  <p:tag name="OTLMARKERSHAPE" val="OTL"/>
</p:tagLst>
</file>

<file path=ppt/tags/tag133.xml><?xml version="1.0" encoding="utf-8"?>
<p:tagLst xmlns:a="http://schemas.openxmlformats.org/drawingml/2006/main" xmlns:r="http://schemas.openxmlformats.org/officeDocument/2006/relationships" xmlns:p="http://schemas.openxmlformats.org/presentationml/2006/main">
  <p:tag name="OTLMARKERSHAPE" val="OTL"/>
</p:tagLst>
</file>

<file path=ppt/tags/tag134.xml><?xml version="1.0" encoding="utf-8"?>
<p:tagLst xmlns:a="http://schemas.openxmlformats.org/drawingml/2006/main" xmlns:r="http://schemas.openxmlformats.org/officeDocument/2006/relationships" xmlns:p="http://schemas.openxmlformats.org/presentationml/2006/main">
  <p:tag name="OTLMARKERSHAPE" val="OTL"/>
</p:tagLst>
</file>

<file path=ppt/tags/tag135.xml><?xml version="1.0" encoding="utf-8"?>
<p:tagLst xmlns:a="http://schemas.openxmlformats.org/drawingml/2006/main" xmlns:r="http://schemas.openxmlformats.org/officeDocument/2006/relationships" xmlns:p="http://schemas.openxmlformats.org/presentationml/2006/main">
  <p:tag name="OTLMARKERSHAPE" val="OTL"/>
</p:tagLst>
</file>

<file path=ppt/tags/tag136.xml><?xml version="1.0" encoding="utf-8"?>
<p:tagLst xmlns:a="http://schemas.openxmlformats.org/drawingml/2006/main" xmlns:r="http://schemas.openxmlformats.org/officeDocument/2006/relationships" xmlns:p="http://schemas.openxmlformats.org/presentationml/2006/main">
  <p:tag name="OTLMARKERSHAPE" val="OTL"/>
</p:tagLst>
</file>

<file path=ppt/tags/tag137.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ICANN PPT_Arial_16x9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6837</TotalTime>
  <Words>1359</Words>
  <Application>Microsoft Macintosh PowerPoint</Application>
  <PresentationFormat>Widescreen</PresentationFormat>
  <Paragraphs>113</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ICANN PPT_Arial_16x9_June 2017_potx</vt:lpstr>
      <vt:lpstr>ICANN73 Production Planning Call #1</vt:lpstr>
      <vt:lpstr>Agenda</vt:lpstr>
      <vt:lpstr>ICANN73 Community Forum Block Schedule</vt:lpstr>
      <vt:lpstr>Agenda</vt:lpstr>
      <vt:lpstr>PowerPoint Presentation</vt:lpstr>
      <vt:lpstr>PowerPoint Presentation</vt:lpstr>
      <vt:lpstr>PowerPoint Presentation</vt:lpstr>
      <vt:lpstr>PowerPoint Presentation</vt:lpstr>
      <vt:lpstr>Agenda</vt:lpstr>
      <vt:lpstr>ICANN73 Schedule Production Timeline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Post-Pandemic  Future of ICANN Public Meetings</dc:title>
  <cp:lastModifiedBy>Susie Johnson</cp:lastModifiedBy>
  <cp:revision>66</cp:revision>
  <cp:lastPrinted>2021-12-16T19:29:59Z</cp:lastPrinted>
  <dcterms:modified xsi:type="dcterms:W3CDTF">2021-12-16T21:17:08Z</dcterms:modified>
</cp:coreProperties>
</file>