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7">
          <p15:clr>
            <a:srgbClr val="A4A3A4"/>
          </p15:clr>
        </p15:guide>
        <p15:guide id="2" pos="376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245" autoAdjust="0"/>
    <p:restoredTop sz="94531"/>
  </p:normalViewPr>
  <p:slideViewPr>
    <p:cSldViewPr snapToGrid="0" snapToObjects="1" showGuides="1">
      <p:cViewPr varScale="1">
        <p:scale>
          <a:sx n="104" d="100"/>
          <a:sy n="104" d="100"/>
        </p:scale>
        <p:origin x="2776" y="200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A9F46A0-CB8D-004B-B200-5E62561CCC8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" y="1382"/>
            <a:ext cx="9143997" cy="6855234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C3AA6A6-5B18-284D-BF8D-F413F3D29B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1530" y="368553"/>
            <a:ext cx="4826338" cy="1907182"/>
          </a:xfrm>
          <a:prstGeom prst="rect">
            <a:avLst/>
          </a:prstGeom>
        </p:spPr>
      </p:pic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1B3C44FC-0222-0F40-A172-E31886FB6D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8960" y="801200"/>
            <a:ext cx="897407" cy="1041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Microsoft Office User</cp:lastModifiedBy>
  <cp:revision>58</cp:revision>
  <dcterms:created xsi:type="dcterms:W3CDTF">2015-01-12T05:04:12Z</dcterms:created>
  <dcterms:modified xsi:type="dcterms:W3CDTF">2022-02-04T20:43:46Z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Jive_VersionGuid">
    <vt:lpwstr>5361c033-7ee1-4461-8183-dbcad8bd9e3c</vt:lpwstr>
  </property>
  <property fmtid="{D5CDD505-2E9C-101B-9397-08002B2CF9AE}" pid="3" name="Offisync_UniqueId">
    <vt:lpwstr>42596</vt:lpwstr>
  </property>
  <property fmtid="{D5CDD505-2E9C-101B-9397-08002B2CF9AE}" pid="4" name="Offisync_ServerID">
    <vt:lpwstr>f1a3e59a-4990-4d5e-9ace-4d146556dde0</vt:lpwstr>
  </property>
  <property fmtid="{D5CDD505-2E9C-101B-9397-08002B2CF9AE}" pid="5" name="Offisync_UpdateToken">
    <vt:lpwstr>1</vt:lpwstr>
  </property>
  <property fmtid="{D5CDD505-2E9C-101B-9397-08002B2CF9AE}" pid="6" name="Jive_LatestUserAccountName">
    <vt:lpwstr>natalie.schoer@icann.org</vt:lpwstr>
  </property>
  <property fmtid="{D5CDD505-2E9C-101B-9397-08002B2CF9AE}" pid="7" name="Offisync_ProviderInitializationData">
    <vt:lpwstr>https://wecann.icann.org</vt:lpwstr>
  </property>
</Properties>
</file>