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30" d="100"/>
          <a:sy n="30" d="100"/>
        </p:scale>
        <p:origin x="43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EA33F-70CF-4F08-9D46-1CAE8F869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18042B-A0D3-4F89-BC78-573C3DB90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B64F4-30F8-4A07-A223-C67C39CC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247C5-9B4E-4A4A-82E9-1218B8D4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A28A0-C8A7-47DE-8371-750488EAD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542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298B-38F0-4E09-BD7D-68F385981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FD3833-F89C-459C-B801-72240E78B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71417-1BA9-4220-8C55-4E38A8D7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80DD9-2867-47DF-A2F8-3F35D7726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78F05-B8AD-4E16-AC51-9A1D04153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628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7471DE-273D-49C7-9B3D-DB1200D07C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7181C-A9E6-4F72-AE58-05AF37387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16867-D655-46E1-9B84-62883EEA5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E7B93-DC49-4365-9C75-1130EEBC2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E9C43-B371-4E8D-BB09-10E94F896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729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7A17B-B9A1-4854-B38A-A856EE31E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59BD8-BE64-4F69-809C-B37188D77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C6602-AD81-4331-AE22-B985392D6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C66B8-D02D-48D2-8273-9347D13B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75877-D2B2-4260-ACE2-A123DA352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675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E5D34-8CC5-4160-B7D5-A325F8EA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761F9-2255-4044-9E00-533068D08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EC373-4DA4-42CE-AE13-54A817AA8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F6A4B-31D0-48EA-95E0-56E4F3267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A97AD-21C7-4AC0-B488-2254F471A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910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A90E-AFF9-4BB9-B03C-9C6115FEC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74879-B4D5-4445-BE22-E4B192E8DA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CF6F1-38D0-4F0F-88D3-3541748DF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A58A4-CEE9-461B-BE0F-3A2E4C34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BC043-2FB6-48E0-8485-903D1BE82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AFBC2-00F7-4A9D-A6FE-A1923288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540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E22A3-24EF-45D1-942A-FD5889D8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EF450-0273-4034-9D58-F69CAD77D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36336-4A08-43F7-8A04-BB8F41A3A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E83ED-D7E4-4D40-9E39-A834AB4A02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C518D4-5EE0-463B-8386-196C97F53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AA1C9E-7C88-47D5-80D3-2F9B2E59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58FCAA-671C-4591-8D50-02CD929F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C921BE-6627-4936-8361-04C7D13D2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19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1AA31-E88D-45A3-A15B-88A2E2D7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D8EF3-6426-4971-89F3-FD446BE9B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41B33-8AF9-48BE-B419-5BF0AECB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F5330-F022-4DF7-A0C6-5618E706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980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DB7BAC-DCD1-4109-88A4-AEAD6F3EF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D636D-7C47-45E8-8200-36C5340C4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6C150-2061-40CA-AA05-33855420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878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40186-F771-42F2-8201-947BE14D4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B738E-60D8-4B54-964C-0C6DB0825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D11301-6200-4A73-93CB-3D450D02B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502AA-E24A-4464-817E-CEB0D9A8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68AB4-5DD1-407A-A1D3-EB8F184EA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5B85D-1034-417A-9922-420D4945B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602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216E3-C7B3-4228-A30C-A483BF89F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77F21C-2790-48B2-A472-08877D806C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854E6-9E26-44F5-9B9D-BE7CBCE3B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E7C1BC-86B5-4CE4-BBF6-52AB07632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51EB8-CB94-4AA7-B512-047E9273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F012C-92E4-4772-BAC0-C4F24B24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940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4D3583-C489-4D8A-82C4-4F7A535E6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61408-CB39-44E6-B9FA-6809729D3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B0455-F324-4080-93D2-5D356F0FF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B23F5-3DB9-462D-8E02-B305EFF0593A}" type="datetimeFigureOut">
              <a:rPr lang="en-AU" smtClean="0"/>
              <a:t>4/03/2022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0BDE0-2E61-402E-BF8A-BD785CAD6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CD79E-2A77-42A7-8C05-2A17315E2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0F07-ACC1-4FF6-8AA8-9E9134BC32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448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/3.0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andost.blog/prioritization-skills-for-senior-and-staff-software-engineers/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500B90-10E9-48F5-A98B-96ACB2501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79143" y="2766"/>
            <a:ext cx="9143997" cy="6855234"/>
          </a:xfrm>
          <a:prstGeom prst="rect">
            <a:avLst/>
          </a:prstGeom>
        </p:spPr>
      </p:pic>
      <p:sp>
        <p:nvSpPr>
          <p:cNvPr id="3" name="Rectangle 9">
            <a:extLst>
              <a:ext uri="{FF2B5EF4-FFF2-40B4-BE49-F238E27FC236}">
                <a16:creationId xmlns:a16="http://schemas.microsoft.com/office/drawing/2014/main" id="{7CA51D04-9D55-4589-B6AB-8B1BD9884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37059F-956A-459D-81D5-CD1456FB5D5D}"/>
              </a:ext>
            </a:extLst>
          </p:cNvPr>
          <p:cNvGrpSpPr/>
          <p:nvPr/>
        </p:nvGrpSpPr>
        <p:grpSpPr>
          <a:xfrm>
            <a:off x="1926474" y="-88665"/>
            <a:ext cx="5362167" cy="1907182"/>
            <a:chOff x="148474" y="-91431"/>
            <a:chExt cx="5362167" cy="19071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9800999-1920-48AD-850B-186E82369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684303" y="-91431"/>
              <a:ext cx="4826338" cy="1907182"/>
            </a:xfrm>
            <a:prstGeom prst="rect">
              <a:avLst/>
            </a:prstGeom>
          </p:spPr>
        </p:pic>
        <p:pic>
          <p:nvPicPr>
            <p:cNvPr id="6" name="Picture 5" descr="Logo, company name&#10;&#10;Description automatically generated">
              <a:extLst>
                <a:ext uri="{FF2B5EF4-FFF2-40B4-BE49-F238E27FC236}">
                  <a16:creationId xmlns:a16="http://schemas.microsoft.com/office/drawing/2014/main" id="{06E7CA0A-736C-4FA0-B843-26E5B7AC3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474" y="284480"/>
              <a:ext cx="984534" cy="1148079"/>
            </a:xfrm>
            <a:prstGeom prst="rect">
              <a:avLst/>
            </a:prstGeom>
          </p:spPr>
        </p:pic>
      </p:grpSp>
      <p:pic>
        <p:nvPicPr>
          <p:cNvPr id="7" name="Picture 6" descr="A picture containing text, outdoor, sign, businesscard&#10;&#10;Description automatically generated">
            <a:extLst>
              <a:ext uri="{FF2B5EF4-FFF2-40B4-BE49-F238E27FC236}">
                <a16:creationId xmlns:a16="http://schemas.microsoft.com/office/drawing/2014/main" id="{E313E1D5-F104-4338-92F3-E52A9E3C76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553473" y="1654941"/>
            <a:ext cx="3794414" cy="3790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14260C-B1D5-4417-BFA4-BBBE6574275D}"/>
              </a:ext>
            </a:extLst>
          </p:cNvPr>
          <p:cNvSpPr txBox="1"/>
          <p:nvPr/>
        </p:nvSpPr>
        <p:spPr>
          <a:xfrm>
            <a:off x="2917567" y="6952196"/>
            <a:ext cx="83486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>
                <a:hlinkClick r:id="rId6" tooltip="https://candost.blog/prioritization-skills-for-senior-and-staff-software-engineers/"/>
              </a:rPr>
              <a:t>This Photo</a:t>
            </a:r>
            <a:r>
              <a:rPr lang="en-AU" sz="900"/>
              <a:t> by Unknown Author is licensed under </a:t>
            </a:r>
            <a:r>
              <a:rPr lang="en-AU" sz="900">
                <a:hlinkClick r:id="rId7" tooltip="https://creativecommons.org/licenses/by/3.0/"/>
              </a:rPr>
              <a:t>CC BY</a:t>
            </a:r>
            <a:endParaRPr lang="en-AU" sz="9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77AC51-B343-485F-A264-3BA45335D45B}"/>
              </a:ext>
            </a:extLst>
          </p:cNvPr>
          <p:cNvSpPr/>
          <p:nvPr/>
        </p:nvSpPr>
        <p:spPr>
          <a:xfrm rot="19051364">
            <a:off x="2912819" y="2626067"/>
            <a:ext cx="3925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Prioritization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B926A-811E-4AE5-9984-168A33A2AC10}"/>
              </a:ext>
            </a:extLst>
          </p:cNvPr>
          <p:cNvSpPr/>
          <p:nvPr/>
        </p:nvSpPr>
        <p:spPr>
          <a:xfrm>
            <a:off x="3411086" y="4277999"/>
            <a:ext cx="5877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Consider Resources</a:t>
            </a:r>
          </a:p>
        </p:txBody>
      </p:sp>
    </p:spTree>
    <p:extLst>
      <p:ext uri="{BB962C8B-B14F-4D97-AF65-F5344CB8AC3E}">
        <p14:creationId xmlns:p14="http://schemas.microsoft.com/office/powerpoint/2010/main" val="238543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Langdon-Orr</dc:creator>
  <cp:lastModifiedBy>Cheryl Langdon-Orr</cp:lastModifiedBy>
  <cp:revision>1</cp:revision>
  <dcterms:created xsi:type="dcterms:W3CDTF">2022-03-04T04:47:51Z</dcterms:created>
  <dcterms:modified xsi:type="dcterms:W3CDTF">2022-03-04T04:52:25Z</dcterms:modified>
</cp:coreProperties>
</file>