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48" r:id="rId1"/>
  </p:sldMasterIdLst>
  <p:notesMasterIdLst>
    <p:notesMasterId r:id="rId11"/>
  </p:notesMasterIdLst>
  <p:sldIdLst>
    <p:sldId id="256" r:id="rId2"/>
    <p:sldId id="262" r:id="rId3"/>
    <p:sldId id="263" r:id="rId4"/>
    <p:sldId id="264" r:id="rId5"/>
    <p:sldId id="265" r:id="rId6"/>
    <p:sldId id="266" r:id="rId7"/>
    <p:sldId id="267" r:id="rId8"/>
    <p:sldId id="268" r:id="rId9"/>
    <p:sldId id="269" r:id="rId10"/>
  </p:sldIdLst>
  <p:sldSz cx="9144000" cy="6858000" type="screen4x3"/>
  <p:notesSz cx="6858000" cy="9144000"/>
  <p:embeddedFontLst>
    <p:embeddedFont>
      <p:font typeface="Calibri" panose="020F0502020204030204" pitchFamily="34" charset="0"/>
      <p:regular r:id="rId12"/>
      <p:bold r:id="rId13"/>
      <p:italic r:id="rId14"/>
      <p:boldItalic r:id="rId1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416">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55" roundtripDataSignature="AMtx7mg/avvGwRUg266a9UPeo1+4PHruGw=="/>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Evin Erdogdu"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77057"/>
  </p:normalViewPr>
  <p:slideViewPr>
    <p:cSldViewPr snapToGrid="0">
      <p:cViewPr varScale="1">
        <p:scale>
          <a:sx n="82" d="100"/>
          <a:sy n="82" d="100"/>
        </p:scale>
        <p:origin x="2480" y="176"/>
      </p:cViewPr>
      <p:guideLst>
        <p:guide orient="horz" pos="1416"/>
        <p:guide pos="2880"/>
      </p:guideLst>
    </p:cSldViewPr>
  </p:slideViewPr>
  <p:notesTextViewPr>
    <p:cViewPr>
      <p:scale>
        <a:sx n="1" d="1"/>
        <a:sy n="1" d="1"/>
      </p:scale>
      <p:origin x="0" y="0"/>
    </p:cViewPr>
  </p:notesTextViewPr>
  <p:notesViewPr>
    <p:cSldViewPr snapToGrid="0">
      <p:cViewPr varScale="1">
        <p:scale>
          <a:sx n="100" d="100"/>
          <a:sy n="100" d="100"/>
        </p:scale>
        <p:origin x="0" y="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2.fntdata"/><Relationship Id="rId3" Type="http://schemas.openxmlformats.org/officeDocument/2006/relationships/slide" Target="slides/slide2.xml"/><Relationship Id="rId55" Type="http://customschemas.google.com/relationships/presentationmetadata" Target="metadata"/><Relationship Id="rId7" Type="http://schemas.openxmlformats.org/officeDocument/2006/relationships/slide" Target="slides/slide6.xml"/><Relationship Id="rId12" Type="http://schemas.openxmlformats.org/officeDocument/2006/relationships/font" Target="fonts/font1.fntdata"/><Relationship Id="rId59"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8"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font" Target="fonts/font4.fntdata"/><Relationship Id="rId57" Type="http://schemas.openxmlformats.org/officeDocument/2006/relationships/presProps" Target="presProps.xml"/><Relationship Id="rId10" Type="http://schemas.openxmlformats.org/officeDocument/2006/relationships/slide" Target="slides/slide9.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3.fntdata"/><Relationship Id="rId56"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72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7200"/>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7200"/>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72.schedule.icann.org/meetings/chf3RhWa2oRBLvxQt" TargetMode="External"/><Relationship Id="rId2" Type="http://schemas.openxmlformats.org/officeDocument/2006/relationships/slide" Target="../slides/slide2.xml"/><Relationship Id="rId1" Type="http://schemas.openxmlformats.org/officeDocument/2006/relationships/notesMaster" Target="../notesMasters/notesMaster1.xml"/><Relationship Id="rId4" Type="http://schemas.openxmlformats.org/officeDocument/2006/relationships/hyperlink" Target="https://community.icann.org/display/atlarge/At-Large+Technology+Taskforce+Working+Group" TargetMode="External"/></Relationships>
</file>

<file path=ppt/notesSlides/_rels/notesSlide3.xml.rels><?xml version="1.0" encoding="UTF-8" standalone="yes"?>
<Relationships xmlns="http://schemas.openxmlformats.org/package/2006/relationships"><Relationship Id="rId8" Type="http://schemas.openxmlformats.org/officeDocument/2006/relationships/hyperlink" Target="https://community.icann.org/x/jYDpB" TargetMode="External"/><Relationship Id="rId3" Type="http://schemas.openxmlformats.org/officeDocument/2006/relationships/hyperlink" Target="https://atlarge.icann.org/advice_statements/13837" TargetMode="External"/><Relationship Id="rId7" Type="http://schemas.openxmlformats.org/officeDocument/2006/relationships/hyperlink" Target="https://atlarge.icann.org/advice_statements/13795" TargetMode="External"/><Relationship Id="rId2" Type="http://schemas.openxmlformats.org/officeDocument/2006/relationships/slide" Target="../slides/slide3.xml"/><Relationship Id="rId1" Type="http://schemas.openxmlformats.org/officeDocument/2006/relationships/notesMaster" Target="../notesMasters/notesMaster1.xml"/><Relationship Id="rId6" Type="http://schemas.openxmlformats.org/officeDocument/2006/relationships/hyperlink" Target="https://atlarge.icann.org/advice_statements/13793" TargetMode="External"/><Relationship Id="rId5" Type="http://schemas.openxmlformats.org/officeDocument/2006/relationships/hyperlink" Target="https://community.icann.org/pages/viewpage.action?pageId=157189068" TargetMode="External"/><Relationship Id="rId4" Type="http://schemas.openxmlformats.org/officeDocument/2006/relationships/hyperlink" Target="https://atlarge.icann.org/advice_statements/13833" TargetMode="External"/></Relationships>
</file>

<file path=ppt/notesSlides/_rels/notesSlide4.xml.rels><?xml version="1.0" encoding="UTF-8" standalone="yes"?>
<Relationships xmlns="http://schemas.openxmlformats.org/package/2006/relationships"><Relationship Id="rId8" Type="http://schemas.openxmlformats.org/officeDocument/2006/relationships/hyperlink" Target="https://atlarge.icann.org/news/announcement-1357-2020-06-04-en" TargetMode="External"/><Relationship Id="rId3" Type="http://schemas.openxmlformats.org/officeDocument/2006/relationships/hyperlink" Target="https://community.icann.org/display/alacpolicydev/At-Large+Workspace%3A+RrSG+Draft+White+Paper%3A+Registrant+Protections+in+DNS+Abuse+Mitigation" TargetMode="External"/><Relationship Id="rId7" Type="http://schemas.openxmlformats.org/officeDocument/2006/relationships/hyperlink" Target="https://72.schedule.icann.org/meetings/qfwJq6yvgrTHduqRJ" TargetMode="External"/><Relationship Id="rId2" Type="http://schemas.openxmlformats.org/officeDocument/2006/relationships/slide" Target="../slides/slide4.xml"/><Relationship Id="rId1" Type="http://schemas.openxmlformats.org/officeDocument/2006/relationships/notesMaster" Target="../notesMasters/notesMaster1.xml"/><Relationship Id="rId6" Type="http://schemas.openxmlformats.org/officeDocument/2006/relationships/hyperlink" Target="https://community.icann.org/x/MAOHCg" TargetMode="External"/><Relationship Id="rId5" Type="http://schemas.openxmlformats.org/officeDocument/2006/relationships/hyperlink" Target="https://community.icann.org/x/7wVyCg" TargetMode="External"/><Relationship Id="rId4" Type="http://schemas.openxmlformats.org/officeDocument/2006/relationships/hyperlink" Target="https://www.thoughtco.com/what-is-the-interquartile-range-rule-3126244" TargetMode="External"/></Relationships>
</file>

<file path=ppt/notesSlides/_rels/notesSlide5.xml.rels><?xml version="1.0" encoding="UTF-8" standalone="yes"?>
<Relationships xmlns="http://schemas.openxmlformats.org/package/2006/relationships"><Relationship Id="rId8" Type="http://schemas.openxmlformats.org/officeDocument/2006/relationships/hyperlink" Target="http://icann.org/policy" TargetMode="External"/><Relationship Id="rId3" Type="http://schemas.openxmlformats.org/officeDocument/2006/relationships/hyperlink" Target="https://72.schedule.icann.org/meetings/4QTfSPEcg9HQe3rW2" TargetMode="External"/><Relationship Id="rId7" Type="http://schemas.openxmlformats.org/officeDocument/2006/relationships/hyperlink" Target="https://community.icann.org/x/DgwdC" TargetMode="External"/><Relationship Id="rId2" Type="http://schemas.openxmlformats.org/officeDocument/2006/relationships/slide" Target="../slides/slide5.xml"/><Relationship Id="rId1" Type="http://schemas.openxmlformats.org/officeDocument/2006/relationships/notesMaster" Target="../notesMasters/notesMaster1.xml"/><Relationship Id="rId6" Type="http://schemas.openxmlformats.org/officeDocument/2006/relationships/hyperlink" Target="https://community.icann.org/x/9gVyCg" TargetMode="External"/><Relationship Id="rId5" Type="http://schemas.openxmlformats.org/officeDocument/2006/relationships/hyperlink" Target="https://72.schedule.icann.org/meetings/y99Xbhof3BbxfCQhY" TargetMode="External"/><Relationship Id="rId4" Type="http://schemas.openxmlformats.org/officeDocument/2006/relationships/hyperlink" Target="https://72.schedule.icann.org/meetings/dEJLQMNquxwkG3uvX" TargetMode="External"/><Relationship Id="rId9" Type="http://schemas.openxmlformats.org/officeDocument/2006/relationships/hyperlink" Target="https://community.icann.org/pages/viewpage.action?pageId=82411661&amp;preview=/82411661/162889974/6.jpeg" TargetMode="Externa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72.schedule.icann.org/meetings/GtzGn3A5TfFxCmucY" TargetMode="External"/><Relationship Id="rId2" Type="http://schemas.openxmlformats.org/officeDocument/2006/relationships/slide" Target="../slides/slide6.xml"/><Relationship Id="rId1" Type="http://schemas.openxmlformats.org/officeDocument/2006/relationships/notesMaster" Target="../notesMasters/notesMaster1.xml"/><Relationship Id="rId4" Type="http://schemas.openxmlformats.org/officeDocument/2006/relationships/hyperlink" Target="https://atlarge.icann.org/policy/at-large-and-universal-acceptance-ua-en" TargetMode="Externa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community.icann.org/display/alacpolicydev/At-Large+Workspace%3A+ALAC+Advice+to+the+ICANN+Board+on+Subsequent+Procedures?preview=/157188425/164629261/2021-05-25%20Maarten%20Botterman%20to%20Maureen%20Hilyard%20ALAC%20Advice.pdf" TargetMode="External"/><Relationship Id="rId2" Type="http://schemas.openxmlformats.org/officeDocument/2006/relationships/slide" Target="../slides/slide7.xml"/><Relationship Id="rId1" Type="http://schemas.openxmlformats.org/officeDocument/2006/relationships/notesMaster" Target="../notesMasters/notesMaster1.xml"/><Relationship Id="rId6" Type="http://schemas.openxmlformats.org/officeDocument/2006/relationships/hyperlink" Target="https://community.icann.org/x/jYDpB" TargetMode="External"/><Relationship Id="rId5" Type="http://schemas.openxmlformats.org/officeDocument/2006/relationships/hyperlink" Target="https://community.icann.org/display/alacpolicydev/At-Large+Workspace%3A+ALAC+Advice+to+the+ICANN+Board+on+Subsequent+Procedures+and+ALAC+Statement+for+SubPro+PDP+Final+Report" TargetMode="External"/><Relationship Id="rId4" Type="http://schemas.openxmlformats.org/officeDocument/2006/relationships/hyperlink" Target="https://atlarge.icann.org/advice_statements/13823" TargetMode="Externa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www.icann.org/resources/board-material/resolutions-2020-01-26-en#1.b" TargetMode="External"/><Relationship Id="rId7" Type="http://schemas.openxmlformats.org/officeDocument/2006/relationships/hyperlink" Target="https://community.icann.org/display/TPRPDP/Transfer+Policy+Review+PDP" TargetMode="External"/><Relationship Id="rId2" Type="http://schemas.openxmlformats.org/officeDocument/2006/relationships/slide" Target="../slides/slide8.xml"/><Relationship Id="rId1" Type="http://schemas.openxmlformats.org/officeDocument/2006/relationships/notesMaster" Target="../notesMasters/notesMaster1.xml"/><Relationship Id="rId6" Type="http://schemas.openxmlformats.org/officeDocument/2006/relationships/hyperlink" Target="https://community.icann.org/x/ZwXQCQ" TargetMode="External"/><Relationship Id="rId5" Type="http://schemas.openxmlformats.org/officeDocument/2006/relationships/hyperlink" Target="https://community.icann.org/display/alacpolicydev/At-Large+Workspace%3A+Request+for+Input+on+Transfer+Policy+Review+PDP+Charter" TargetMode="External"/><Relationship Id="rId4" Type="http://schemas.openxmlformats.org/officeDocument/2006/relationships/hyperlink" Target="https://72.schedule.icann.org/meetings/arGuTDNFKAgHQCgpE" TargetMode="Externa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72.schedule.icann.org/meetings/M7iS4cTyi62W4ZhHH" TargetMode="External"/><Relationship Id="rId2" Type="http://schemas.openxmlformats.org/officeDocument/2006/relationships/slide" Target="../slides/slide9.xml"/><Relationship Id="rId1" Type="http://schemas.openxmlformats.org/officeDocument/2006/relationships/notesMaster" Target="../notesMasters/notesMaster1.xml"/><Relationship Id="rId5" Type="http://schemas.openxmlformats.org/officeDocument/2006/relationships/hyperlink" Target="https://community.icann.org/x/uAPpCQ" TargetMode="External"/><Relationship Id="rId4" Type="http://schemas.openxmlformats.org/officeDocument/2006/relationships/hyperlink" Target="https://community.icann.org/x/hQFmCg"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6"/>
        <p:cNvGrpSpPr/>
        <p:nvPr/>
      </p:nvGrpSpPr>
      <p:grpSpPr>
        <a:xfrm>
          <a:off x="0" y="0"/>
          <a:ext cx="0" cy="0"/>
          <a:chOff x="0" y="0"/>
          <a:chExt cx="0" cy="0"/>
        </a:xfrm>
      </p:grpSpPr>
      <p:sp>
        <p:nvSpPr>
          <p:cNvPr id="847" name="Google Shape;847;p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48" name="Google Shape;848;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5"/>
        <p:cNvGrpSpPr/>
        <p:nvPr/>
      </p:nvGrpSpPr>
      <p:grpSpPr>
        <a:xfrm>
          <a:off x="0" y="0"/>
          <a:ext cx="0" cy="0"/>
          <a:chOff x="0" y="0"/>
          <a:chExt cx="0" cy="0"/>
        </a:xfrm>
      </p:grpSpPr>
      <p:sp>
        <p:nvSpPr>
          <p:cNvPr id="906" name="Google Shape;906;p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rtl="0"/>
            <a:r>
              <a:rPr lang="en-US" sz="1200" b="1" i="0" u="none" strike="noStrike" cap="none" dirty="0">
                <a:solidFill>
                  <a:schemeClr val="dk1"/>
                </a:solidFill>
                <a:effectLst/>
                <a:latin typeface="Calibri"/>
                <a:ea typeface="Calibri"/>
                <a:cs typeface="Calibri"/>
                <a:sym typeface="Calibri"/>
              </a:rPr>
              <a:t>Background</a:t>
            </a:r>
            <a:endParaRPr lang="en-US" b="0" dirty="0">
              <a:effectLst/>
            </a:endParaRPr>
          </a:p>
          <a:p>
            <a:pPr rtl="0"/>
            <a:r>
              <a:rPr lang="en-US" sz="1200" b="0" i="1" u="none" strike="noStrike" cap="none" dirty="0">
                <a:solidFill>
                  <a:schemeClr val="dk1"/>
                </a:solidFill>
                <a:effectLst/>
                <a:latin typeface="Calibri"/>
                <a:ea typeface="Calibri"/>
                <a:cs typeface="Calibri"/>
                <a:sym typeface="Calibri"/>
              </a:rPr>
              <a:t>The ICANN72 plenary session will facilitate an exchange of ideas and knowledge about how to enhance the effectiveness of future ICANN Public Meetings in terms of facilitating diverse and inclusive engagement in policy development and advice activities, including considerations about accessibility, time zones and the use of tools that contribute to an equitable environment for in-person and remote participants. It will be a temperature check on thoughts and concerns as ICANN transitions to the "hybrid” format. This plenary session will include a discussion on how other international conferences have approached a hybrid format. </a:t>
            </a:r>
            <a:endParaRPr lang="en-US" b="0" dirty="0">
              <a:effectLst/>
            </a:endParaRPr>
          </a:p>
          <a:p>
            <a:pPr rtl="0"/>
            <a:br>
              <a:rPr lang="en-US" b="0" dirty="0">
                <a:effectLst/>
              </a:rPr>
            </a:br>
            <a:r>
              <a:rPr lang="en-US" sz="1200" b="1" i="0" u="none" strike="noStrike" cap="none" dirty="0">
                <a:solidFill>
                  <a:schemeClr val="dk1"/>
                </a:solidFill>
                <a:effectLst/>
                <a:latin typeface="Calibri"/>
                <a:ea typeface="Calibri"/>
                <a:cs typeface="Calibri"/>
                <a:sym typeface="Calibri"/>
              </a:rPr>
              <a:t>Resources</a:t>
            </a:r>
            <a:endParaRPr lang="en-US" b="0" dirty="0">
              <a:effectLst/>
            </a:endParaRPr>
          </a:p>
          <a:p>
            <a:pPr rtl="0"/>
            <a:r>
              <a:rPr lang="en-US" sz="1200" b="0" i="1" u="sng" strike="noStrike" cap="none" dirty="0">
                <a:solidFill>
                  <a:schemeClr val="dk1"/>
                </a:solidFill>
                <a:effectLst/>
                <a:latin typeface="Calibri"/>
                <a:ea typeface="Calibri"/>
                <a:cs typeface="Calibri"/>
                <a:sym typeface="Calibri"/>
                <a:hlinkClick r:id="rId3"/>
              </a:rPr>
              <a:t>ICANN72 PLENARY: Designing Hybrid ICANN Public Meetings to Equalize In-Person &amp; Remote Participation</a:t>
            </a:r>
            <a:r>
              <a:rPr lang="en-US" sz="1200" b="0" i="1" u="none" strike="noStrike" cap="none" dirty="0">
                <a:solidFill>
                  <a:schemeClr val="dk1"/>
                </a:solidFill>
                <a:effectLst/>
                <a:latin typeface="Calibri"/>
                <a:ea typeface="Calibri"/>
                <a:cs typeface="Calibri"/>
                <a:sym typeface="Calibri"/>
              </a:rPr>
              <a:t> on Wednesday, 27 October at 17:30 UTC</a:t>
            </a:r>
            <a:endParaRPr lang="en-US" b="0" dirty="0">
              <a:effectLst/>
            </a:endParaRPr>
          </a:p>
          <a:p>
            <a:pPr rtl="0"/>
            <a:r>
              <a:rPr lang="en-US" sz="1200" b="0" i="1" u="sng" strike="noStrike" cap="none" dirty="0">
                <a:solidFill>
                  <a:schemeClr val="dk1"/>
                </a:solidFill>
                <a:effectLst/>
                <a:latin typeface="Calibri"/>
                <a:ea typeface="Calibri"/>
                <a:cs typeface="Calibri"/>
                <a:sym typeface="Calibri"/>
                <a:hlinkClick r:id="rId4"/>
              </a:rPr>
              <a:t>At-Large Technology Task Force (TTF)</a:t>
            </a:r>
            <a:endParaRPr lang="en-US" b="0" dirty="0">
              <a:effectLst/>
            </a:endParaRPr>
          </a:p>
          <a:p>
            <a:br>
              <a:rPr lang="en-US" dirty="0"/>
            </a:br>
            <a:endParaRPr dirty="0"/>
          </a:p>
        </p:txBody>
      </p:sp>
      <p:sp>
        <p:nvSpPr>
          <p:cNvPr id="907" name="Google Shape;907;p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5"/>
        <p:cNvGrpSpPr/>
        <p:nvPr/>
      </p:nvGrpSpPr>
      <p:grpSpPr>
        <a:xfrm>
          <a:off x="0" y="0"/>
          <a:ext cx="0" cy="0"/>
          <a:chOff x="0" y="0"/>
          <a:chExt cx="0" cy="0"/>
        </a:xfrm>
      </p:grpSpPr>
      <p:sp>
        <p:nvSpPr>
          <p:cNvPr id="906" name="Google Shape;906;p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rtl="0"/>
            <a:r>
              <a:rPr lang="en-US" sz="1200" b="1" i="0" u="none" strike="noStrike" cap="none" dirty="0">
                <a:solidFill>
                  <a:schemeClr val="dk1"/>
                </a:solidFill>
                <a:effectLst/>
                <a:latin typeface="Calibri"/>
                <a:ea typeface="Calibri"/>
                <a:cs typeface="Calibri"/>
                <a:sym typeface="Calibri"/>
              </a:rPr>
              <a:t>Background</a:t>
            </a:r>
            <a:endParaRPr lang="en-US" b="0" dirty="0">
              <a:effectLst/>
            </a:endParaRPr>
          </a:p>
          <a:p>
            <a:pPr rtl="0"/>
            <a:r>
              <a:rPr lang="en-US" sz="1200" b="0" i="1" u="none" strike="noStrike" cap="none" dirty="0">
                <a:solidFill>
                  <a:schemeClr val="dk1"/>
                </a:solidFill>
                <a:effectLst/>
                <a:latin typeface="Calibri"/>
                <a:ea typeface="Calibri"/>
                <a:cs typeface="Calibri"/>
                <a:sym typeface="Calibri"/>
              </a:rPr>
              <a:t>The ALAC Members to the EPDP coordinated with the CPWG on drafting and submitting an ALAC minority statement to the EPDP-</a:t>
            </a:r>
            <a:r>
              <a:rPr lang="en-US" sz="1200" b="0" i="1" u="none" strike="noStrike" cap="none" dirty="0" err="1">
                <a:solidFill>
                  <a:schemeClr val="dk1"/>
                </a:solidFill>
                <a:effectLst/>
                <a:latin typeface="Calibri"/>
                <a:ea typeface="Calibri"/>
                <a:cs typeface="Calibri"/>
                <a:sym typeface="Calibri"/>
              </a:rPr>
              <a:t>TempSpec</a:t>
            </a:r>
            <a:r>
              <a:rPr lang="en-US" sz="1200" b="0" i="1" u="none" strike="noStrike" cap="none" dirty="0">
                <a:solidFill>
                  <a:schemeClr val="dk1"/>
                </a:solidFill>
                <a:effectLst/>
                <a:latin typeface="Calibri"/>
                <a:ea typeface="Calibri"/>
                <a:cs typeface="Calibri"/>
                <a:sym typeface="Calibri"/>
              </a:rPr>
              <a:t> Final Report, noting that EPDP-</a:t>
            </a:r>
            <a:r>
              <a:rPr lang="en-US" sz="1200" b="0" i="1" u="none" strike="noStrike" cap="none" dirty="0" err="1">
                <a:solidFill>
                  <a:schemeClr val="dk1"/>
                </a:solidFill>
                <a:effectLst/>
                <a:latin typeface="Calibri"/>
                <a:ea typeface="Calibri"/>
                <a:cs typeface="Calibri"/>
                <a:sym typeface="Calibri"/>
              </a:rPr>
              <a:t>TempSpec</a:t>
            </a:r>
            <a:r>
              <a:rPr lang="en-US" sz="1200" b="0" i="1" u="none" strike="noStrike" cap="none" dirty="0">
                <a:solidFill>
                  <a:schemeClr val="dk1"/>
                </a:solidFill>
                <a:effectLst/>
                <a:latin typeface="Calibri"/>
                <a:ea typeface="Calibri"/>
                <a:cs typeface="Calibri"/>
                <a:sym typeface="Calibri"/>
              </a:rPr>
              <a:t> Phase 2 did not achieve its goal of resolving the Legal vs Natural Issue, nor consensus over critical Registration Data Directory Services (RDDS) elements. The ALAC also advised the ICANN Board to reject the SSAD recommendations. The GNSO Council will hold a vote on 27 October.</a:t>
            </a:r>
            <a:endParaRPr lang="en-US" b="0" dirty="0">
              <a:effectLst/>
            </a:endParaRPr>
          </a:p>
          <a:p>
            <a:pPr rtl="0"/>
            <a:br>
              <a:rPr lang="en-US" b="0" dirty="0">
                <a:effectLst/>
              </a:rPr>
            </a:br>
            <a:r>
              <a:rPr lang="en-US" sz="1200" b="1" i="0" u="none" strike="noStrike" cap="none" dirty="0">
                <a:solidFill>
                  <a:schemeClr val="dk1"/>
                </a:solidFill>
                <a:effectLst/>
                <a:latin typeface="Calibri"/>
                <a:ea typeface="Calibri"/>
                <a:cs typeface="Calibri"/>
                <a:sym typeface="Calibri"/>
              </a:rPr>
              <a:t>Resources</a:t>
            </a:r>
            <a:endParaRPr lang="en-US" b="0" dirty="0">
              <a:effectLst/>
            </a:endParaRPr>
          </a:p>
          <a:p>
            <a:pPr rtl="0"/>
            <a:r>
              <a:rPr lang="en-US" sz="1200" b="0" i="1" u="sng" strike="noStrike" cap="none" dirty="0">
                <a:solidFill>
                  <a:schemeClr val="dk1"/>
                </a:solidFill>
                <a:effectLst/>
                <a:latin typeface="Calibri"/>
                <a:ea typeface="Calibri"/>
                <a:cs typeface="Calibri"/>
                <a:sym typeface="Calibri"/>
                <a:hlinkClick r:id="rId3"/>
              </a:rPr>
              <a:t>ALAC Minority Statement to the EPDP Phase 2A Fınal Report (September 2021)</a:t>
            </a:r>
            <a:endParaRPr lang="en-US" b="0" dirty="0">
              <a:effectLst/>
            </a:endParaRPr>
          </a:p>
          <a:p>
            <a:pPr rtl="0"/>
            <a:r>
              <a:rPr lang="en-US" sz="1200" b="0" i="1" u="sng" strike="noStrike" cap="none" dirty="0">
                <a:solidFill>
                  <a:schemeClr val="dk1"/>
                </a:solidFill>
                <a:effectLst/>
                <a:latin typeface="Calibri"/>
                <a:ea typeface="Calibri"/>
                <a:cs typeface="Calibri"/>
                <a:sym typeface="Calibri"/>
                <a:hlinkClick r:id="rId4"/>
              </a:rPr>
              <a:t>ALAC Advice to the ICANN Board on EPDP Phase 2 (SSAD) (August 2021)</a:t>
            </a:r>
            <a:endParaRPr lang="en-US" b="0" dirty="0">
              <a:effectLst/>
            </a:endParaRPr>
          </a:p>
          <a:p>
            <a:pPr rtl="0"/>
            <a:r>
              <a:rPr lang="en-US" sz="1200" b="0" i="1" u="none" strike="noStrike" cap="none" dirty="0">
                <a:solidFill>
                  <a:schemeClr val="dk1"/>
                </a:solidFill>
                <a:effectLst/>
                <a:latin typeface="Calibri"/>
                <a:ea typeface="Calibri"/>
                <a:cs typeface="Calibri"/>
                <a:sym typeface="Calibri"/>
              </a:rPr>
              <a:t>See</a:t>
            </a:r>
            <a:r>
              <a:rPr lang="en-US" sz="1200" b="0" i="1" u="none" strike="noStrike" cap="none" dirty="0">
                <a:solidFill>
                  <a:schemeClr val="dk1"/>
                </a:solidFill>
                <a:effectLst/>
                <a:latin typeface="Calibri"/>
                <a:ea typeface="Calibri"/>
                <a:cs typeface="Calibri"/>
                <a:sym typeface="Calibri"/>
                <a:hlinkClick r:id="rId5"/>
              </a:rPr>
              <a:t> </a:t>
            </a:r>
            <a:r>
              <a:rPr lang="en-US" sz="1200" b="0" i="1" u="sng" strike="noStrike" cap="none" dirty="0">
                <a:solidFill>
                  <a:schemeClr val="dk1"/>
                </a:solidFill>
                <a:effectLst/>
                <a:latin typeface="Calibri"/>
                <a:ea typeface="Calibri"/>
                <a:cs typeface="Calibri"/>
                <a:sym typeface="Calibri"/>
                <a:hlinkClick r:id="rId5"/>
              </a:rPr>
              <a:t>ALAC statement on EU Directive on Security of Network and Information Systems (NIS 2 Directive)</a:t>
            </a:r>
            <a:r>
              <a:rPr lang="en-US" sz="1200" b="0" i="1" u="none" strike="noStrike" cap="none" dirty="0">
                <a:solidFill>
                  <a:schemeClr val="dk1"/>
                </a:solidFill>
                <a:effectLst/>
                <a:latin typeface="Calibri"/>
                <a:ea typeface="Calibri"/>
                <a:cs typeface="Calibri"/>
                <a:sym typeface="Calibri"/>
              </a:rPr>
              <a:t> (17 March 2021)</a:t>
            </a:r>
            <a:endParaRPr lang="en-US" b="0" dirty="0">
              <a:effectLst/>
            </a:endParaRPr>
          </a:p>
          <a:p>
            <a:pPr rtl="0"/>
            <a:r>
              <a:rPr lang="en-US" sz="1200" b="0" i="1" u="none" strike="noStrike" cap="none" dirty="0">
                <a:solidFill>
                  <a:schemeClr val="dk1"/>
                </a:solidFill>
                <a:effectLst/>
                <a:latin typeface="Calibri"/>
                <a:ea typeface="Calibri"/>
                <a:cs typeface="Calibri"/>
                <a:sym typeface="Calibri"/>
              </a:rPr>
              <a:t>See</a:t>
            </a:r>
            <a:r>
              <a:rPr lang="en-US" sz="1200" b="0" i="1" u="none" strike="noStrike" cap="none" dirty="0">
                <a:solidFill>
                  <a:schemeClr val="dk1"/>
                </a:solidFill>
                <a:effectLst/>
                <a:latin typeface="Calibri"/>
                <a:ea typeface="Calibri"/>
                <a:cs typeface="Calibri"/>
                <a:sym typeface="Calibri"/>
                <a:hlinkClick r:id="rId6"/>
              </a:rPr>
              <a:t> </a:t>
            </a:r>
            <a:r>
              <a:rPr lang="en-US" sz="1200" b="0" i="1" u="sng" strike="noStrike" cap="none" dirty="0">
                <a:solidFill>
                  <a:schemeClr val="dk1"/>
                </a:solidFill>
                <a:effectLst/>
                <a:latin typeface="Calibri"/>
                <a:ea typeface="Calibri"/>
                <a:cs typeface="Calibri"/>
                <a:sym typeface="Calibri"/>
                <a:hlinkClick r:id="rId6"/>
              </a:rPr>
              <a:t>ALAC statement on EPDP (July 2020)</a:t>
            </a:r>
            <a:r>
              <a:rPr lang="en-US" sz="1200" b="0" i="1" u="none" strike="noStrike" cap="none" dirty="0">
                <a:solidFill>
                  <a:schemeClr val="dk1"/>
                </a:solidFill>
                <a:effectLst/>
                <a:latin typeface="Calibri"/>
                <a:ea typeface="Calibri"/>
                <a:cs typeface="Calibri"/>
                <a:sym typeface="Calibri"/>
              </a:rPr>
              <a:t> and</a:t>
            </a:r>
            <a:r>
              <a:rPr lang="en-US" sz="1200" b="0" i="1" u="none" strike="noStrike" cap="none" dirty="0">
                <a:solidFill>
                  <a:schemeClr val="dk1"/>
                </a:solidFill>
                <a:effectLst/>
                <a:latin typeface="Calibri"/>
                <a:ea typeface="Calibri"/>
                <a:cs typeface="Calibri"/>
                <a:sym typeface="Calibri"/>
                <a:hlinkClick r:id="rId7"/>
              </a:rPr>
              <a:t> </a:t>
            </a:r>
            <a:r>
              <a:rPr lang="en-US" sz="1200" b="0" i="1" u="sng" strike="noStrike" cap="none" dirty="0">
                <a:solidFill>
                  <a:schemeClr val="dk1"/>
                </a:solidFill>
                <a:effectLst/>
                <a:latin typeface="Calibri"/>
                <a:ea typeface="Calibri"/>
                <a:cs typeface="Calibri"/>
                <a:sym typeface="Calibri"/>
                <a:hlinkClick r:id="rId7"/>
              </a:rPr>
              <a:t>Addendum (August 2020)</a:t>
            </a:r>
            <a:endParaRPr lang="en-US" b="0" dirty="0">
              <a:effectLst/>
            </a:endParaRPr>
          </a:p>
          <a:p>
            <a:pPr rtl="0"/>
            <a:r>
              <a:rPr lang="en-US" sz="1200" b="0" i="1" u="none" strike="noStrike" cap="none" dirty="0">
                <a:solidFill>
                  <a:schemeClr val="dk1"/>
                </a:solidFill>
                <a:effectLst/>
                <a:latin typeface="Calibri"/>
                <a:ea typeface="Calibri"/>
                <a:cs typeface="Calibri"/>
                <a:sym typeface="Calibri"/>
              </a:rPr>
              <a:t>See recent</a:t>
            </a:r>
            <a:r>
              <a:rPr lang="en-US" sz="1200" b="0" i="1" u="sng" strike="noStrike" cap="none" dirty="0">
                <a:solidFill>
                  <a:schemeClr val="dk1"/>
                </a:solidFill>
                <a:effectLst/>
                <a:latin typeface="Calibri"/>
                <a:ea typeface="Calibri"/>
                <a:cs typeface="Calibri"/>
                <a:sym typeface="Calibri"/>
                <a:hlinkClick r:id="rId8"/>
              </a:rPr>
              <a:t> CPWG meetings</a:t>
            </a:r>
            <a:r>
              <a:rPr lang="en-US" sz="1200" b="0" i="1" u="none" strike="noStrike" cap="none" dirty="0">
                <a:solidFill>
                  <a:schemeClr val="dk1"/>
                </a:solidFill>
                <a:effectLst/>
                <a:latin typeface="Calibri"/>
                <a:ea typeface="Calibri"/>
                <a:cs typeface="Calibri"/>
                <a:sym typeface="Calibri"/>
              </a:rPr>
              <a:t>, EPDP updates by </a:t>
            </a:r>
            <a:r>
              <a:rPr lang="en-US" sz="1200" b="0" i="1" u="none" strike="noStrike" cap="none" dirty="0" err="1">
                <a:solidFill>
                  <a:schemeClr val="dk1"/>
                </a:solidFill>
                <a:effectLst/>
                <a:latin typeface="Calibri"/>
                <a:ea typeface="Calibri"/>
                <a:cs typeface="Calibri"/>
                <a:sym typeface="Calibri"/>
              </a:rPr>
              <a:t>Hadia</a:t>
            </a:r>
            <a:r>
              <a:rPr lang="en-US" sz="1200" b="0" i="1" u="none" strike="noStrike" cap="none" dirty="0">
                <a:solidFill>
                  <a:schemeClr val="dk1"/>
                </a:solidFill>
                <a:effectLst/>
                <a:latin typeface="Calibri"/>
                <a:ea typeface="Calibri"/>
                <a:cs typeface="Calibri"/>
                <a:sym typeface="Calibri"/>
              </a:rPr>
              <a:t> Elminiawi and Alan Greenberg, ALAC Members to the EPDP.</a:t>
            </a:r>
            <a:endParaRPr lang="en-US" b="0" dirty="0">
              <a:effectLst/>
            </a:endParaRPr>
          </a:p>
          <a:p>
            <a:br>
              <a:rPr lang="en-US" dirty="0"/>
            </a:br>
            <a:endParaRPr dirty="0"/>
          </a:p>
        </p:txBody>
      </p:sp>
      <p:sp>
        <p:nvSpPr>
          <p:cNvPr id="907" name="Google Shape;907;p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3797566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5"/>
        <p:cNvGrpSpPr/>
        <p:nvPr/>
      </p:nvGrpSpPr>
      <p:grpSpPr>
        <a:xfrm>
          <a:off x="0" y="0"/>
          <a:ext cx="0" cy="0"/>
          <a:chOff x="0" y="0"/>
          <a:chExt cx="0" cy="0"/>
        </a:xfrm>
      </p:grpSpPr>
      <p:sp>
        <p:nvSpPr>
          <p:cNvPr id="906" name="Google Shape;906;p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rtl="0"/>
            <a:r>
              <a:rPr lang="en-US" sz="1200" b="1" i="0" u="none" strike="noStrike" cap="none" dirty="0">
                <a:solidFill>
                  <a:schemeClr val="dk1"/>
                </a:solidFill>
                <a:effectLst/>
                <a:latin typeface="Calibri"/>
                <a:ea typeface="Calibri"/>
                <a:cs typeface="Calibri"/>
                <a:sym typeface="Calibri"/>
              </a:rPr>
              <a:t>Background</a:t>
            </a:r>
            <a:endParaRPr lang="en-US" b="0" dirty="0">
              <a:effectLst/>
            </a:endParaRPr>
          </a:p>
          <a:p>
            <a:pPr rtl="0"/>
            <a:r>
              <a:rPr lang="en-US" sz="1200" b="0" i="1" u="none" strike="noStrike" cap="none" dirty="0">
                <a:solidFill>
                  <a:schemeClr val="dk1"/>
                </a:solidFill>
                <a:effectLst/>
                <a:latin typeface="Calibri"/>
                <a:ea typeface="Calibri"/>
                <a:cs typeface="Calibri"/>
                <a:sym typeface="Calibri"/>
              </a:rPr>
              <a:t>The At-Large community continues to collaborate with ICANN stakeholders (including other SOACs) on the topic of DNS abuse. The ALAC provided comments to the </a:t>
            </a:r>
            <a:r>
              <a:rPr lang="en-US" sz="1200" b="0" i="1" u="sng" strike="noStrike" cap="none" dirty="0">
                <a:solidFill>
                  <a:schemeClr val="dk1"/>
                </a:solidFill>
                <a:effectLst/>
                <a:latin typeface="Calibri"/>
                <a:ea typeface="Calibri"/>
                <a:cs typeface="Calibri"/>
                <a:sym typeface="Calibri"/>
                <a:hlinkClick r:id="rId3"/>
              </a:rPr>
              <a:t>RrSG Draft White Paper: Registrant Protections in DNS Abuse Mitigation</a:t>
            </a:r>
            <a:r>
              <a:rPr lang="en-US" sz="1200" b="0" i="1" u="none" strike="noStrike" cap="none" dirty="0">
                <a:solidFill>
                  <a:schemeClr val="dk1"/>
                </a:solidFill>
                <a:effectLst/>
                <a:latin typeface="Calibri"/>
                <a:ea typeface="Calibri"/>
                <a:cs typeface="Calibri"/>
                <a:sym typeface="Calibri"/>
              </a:rPr>
              <a:t>. ALAC, in its advice to the ICANN Board (Dec 2019) recommended defining bad actors based on quartiles: Identify the registrars that fall outside of the pattern of the rest of the registrars, perhaps by using a fraction like #</a:t>
            </a:r>
            <a:r>
              <a:rPr lang="en-US" sz="1200" b="0" i="1" u="none" strike="noStrike" cap="none" dirty="0" err="1">
                <a:solidFill>
                  <a:schemeClr val="dk1"/>
                </a:solidFill>
                <a:effectLst/>
                <a:latin typeface="Calibri"/>
                <a:ea typeface="Calibri"/>
                <a:cs typeface="Calibri"/>
                <a:sym typeface="Calibri"/>
              </a:rPr>
              <a:t>ofabusedomains</a:t>
            </a:r>
            <a:r>
              <a:rPr lang="en-US" sz="1200" b="0" i="1" u="none" strike="noStrike" cap="none" dirty="0">
                <a:solidFill>
                  <a:schemeClr val="dk1"/>
                </a:solidFill>
                <a:effectLst/>
                <a:latin typeface="Calibri"/>
                <a:ea typeface="Calibri"/>
                <a:cs typeface="Calibri"/>
                <a:sym typeface="Calibri"/>
              </a:rPr>
              <a:t>/#</a:t>
            </a:r>
            <a:r>
              <a:rPr lang="en-US" sz="1200" b="0" i="1" u="none" strike="noStrike" cap="none" dirty="0" err="1">
                <a:solidFill>
                  <a:schemeClr val="dk1"/>
                </a:solidFill>
                <a:effectLst/>
                <a:latin typeface="Calibri"/>
                <a:ea typeface="Calibri"/>
                <a:cs typeface="Calibri"/>
                <a:sym typeface="Calibri"/>
              </a:rPr>
              <a:t>ofdomainssponsored</a:t>
            </a:r>
            <a:r>
              <a:rPr lang="en-US" sz="1200" b="0" i="1" u="none" strike="noStrike" cap="none" dirty="0">
                <a:solidFill>
                  <a:schemeClr val="dk1"/>
                </a:solidFill>
                <a:effectLst/>
                <a:latin typeface="Calibri"/>
                <a:ea typeface="Calibri"/>
                <a:cs typeface="Calibri"/>
                <a:sym typeface="Calibri"/>
              </a:rPr>
              <a:t>. See this</a:t>
            </a:r>
            <a:r>
              <a:rPr lang="en-US" sz="1200" b="0" i="1" u="sng" strike="noStrike" cap="none" dirty="0">
                <a:solidFill>
                  <a:schemeClr val="dk1"/>
                </a:solidFill>
                <a:effectLst/>
                <a:latin typeface="Calibri"/>
                <a:ea typeface="Calibri"/>
                <a:cs typeface="Calibri"/>
                <a:sym typeface="Calibri"/>
                <a:hlinkClick r:id="rId4"/>
              </a:rPr>
              <a:t> article for details</a:t>
            </a:r>
            <a:r>
              <a:rPr lang="en-US" sz="1200" b="0" i="1" u="none" strike="noStrike" cap="none" dirty="0">
                <a:solidFill>
                  <a:schemeClr val="dk1"/>
                </a:solidFill>
                <a:effectLst/>
                <a:latin typeface="Calibri"/>
                <a:ea typeface="Calibri"/>
                <a:cs typeface="Calibri"/>
                <a:sym typeface="Calibri"/>
              </a:rPr>
              <a:t>. To do this, the ALAC: 1) objects to any attempt by ICANN org or community members to stop collecting registrar data, and 2) recommends that the ICANN DAAR project be whitelisted from all registrar and registry WHOIS / RDAP rate limiting. </a:t>
            </a:r>
            <a:endParaRPr lang="en-US" b="0" dirty="0">
              <a:effectLst/>
            </a:endParaRPr>
          </a:p>
          <a:p>
            <a:pPr rtl="0"/>
            <a:br>
              <a:rPr lang="en-US" b="0" dirty="0">
                <a:effectLst/>
              </a:rPr>
            </a:br>
            <a:r>
              <a:rPr lang="en-US" sz="1200" b="1" i="0" u="none" strike="noStrike" cap="none" dirty="0">
                <a:solidFill>
                  <a:schemeClr val="dk1"/>
                </a:solidFill>
                <a:effectLst/>
                <a:latin typeface="Calibri"/>
                <a:ea typeface="Calibri"/>
                <a:cs typeface="Calibri"/>
                <a:sym typeface="Calibri"/>
              </a:rPr>
              <a:t>Resources</a:t>
            </a:r>
            <a:endParaRPr lang="en-US" b="0" dirty="0">
              <a:effectLst/>
            </a:endParaRPr>
          </a:p>
          <a:p>
            <a:pPr rtl="0"/>
            <a:r>
              <a:rPr lang="en-US" sz="1200" b="0" i="1" u="none" strike="noStrike" cap="none" dirty="0">
                <a:solidFill>
                  <a:schemeClr val="dk1"/>
                </a:solidFill>
                <a:effectLst/>
                <a:latin typeface="Calibri"/>
                <a:ea typeface="Calibri"/>
                <a:cs typeface="Calibri"/>
                <a:sym typeface="Calibri"/>
              </a:rPr>
              <a:t>ALAC statement on </a:t>
            </a:r>
            <a:r>
              <a:rPr lang="en-US" sz="1200" b="0" i="1" u="sng" strike="noStrike" cap="none" dirty="0">
                <a:solidFill>
                  <a:schemeClr val="dk1"/>
                </a:solidFill>
                <a:effectLst/>
                <a:latin typeface="Calibri"/>
                <a:ea typeface="Calibri"/>
                <a:cs typeface="Calibri"/>
                <a:sym typeface="Calibri"/>
                <a:hlinkClick r:id="rId3"/>
              </a:rPr>
              <a:t>RrSG Draft White Paper: Registrant Protections in DNS Abuse Mitigation</a:t>
            </a:r>
            <a:endParaRPr lang="en-US" b="0" dirty="0">
              <a:effectLst/>
            </a:endParaRPr>
          </a:p>
          <a:p>
            <a:pPr rtl="0"/>
            <a:r>
              <a:rPr lang="en-US" sz="1200" b="0" i="1" u="sng" strike="noStrike" cap="none" dirty="0">
                <a:solidFill>
                  <a:schemeClr val="dk1"/>
                </a:solidFill>
                <a:effectLst/>
                <a:latin typeface="Calibri"/>
                <a:ea typeface="Calibri"/>
                <a:cs typeface="Calibri"/>
                <a:sym typeface="Calibri"/>
                <a:hlinkClick r:id="rId5"/>
              </a:rPr>
              <a:t>ICANN72 At-Large Policy Session: Tackling DNS Abuse</a:t>
            </a:r>
            <a:r>
              <a:rPr lang="en-US" sz="1200" b="0" i="1" u="none" strike="noStrike" cap="none" dirty="0">
                <a:solidFill>
                  <a:schemeClr val="dk1"/>
                </a:solidFill>
                <a:effectLst/>
                <a:latin typeface="Calibri"/>
                <a:ea typeface="Calibri"/>
                <a:cs typeface="Calibri"/>
                <a:sym typeface="Calibri"/>
              </a:rPr>
              <a:t> on Tuesday, 19 October @ 17 UTC </a:t>
            </a:r>
            <a:endParaRPr lang="en-US" b="0" dirty="0">
              <a:effectLst/>
            </a:endParaRPr>
          </a:p>
          <a:p>
            <a:pPr rtl="0"/>
            <a:r>
              <a:rPr lang="en-US" sz="1200" b="0" i="1" u="sng" strike="noStrike" cap="none" dirty="0">
                <a:solidFill>
                  <a:schemeClr val="dk1"/>
                </a:solidFill>
                <a:effectLst/>
                <a:latin typeface="Calibri"/>
                <a:ea typeface="Calibri"/>
                <a:cs typeface="Calibri"/>
                <a:sym typeface="Calibri"/>
                <a:hlinkClick r:id="rId6"/>
              </a:rPr>
              <a:t>ICANN72 ALAC &amp; GAC Meeting</a:t>
            </a:r>
            <a:r>
              <a:rPr lang="en-US" sz="1200" b="0" i="1" u="none" strike="noStrike" cap="none" dirty="0">
                <a:solidFill>
                  <a:schemeClr val="dk1"/>
                </a:solidFill>
                <a:effectLst/>
                <a:latin typeface="Calibri"/>
                <a:ea typeface="Calibri"/>
                <a:cs typeface="Calibri"/>
                <a:sym typeface="Calibri"/>
              </a:rPr>
              <a:t> on Tuesday, 26 October @ 16 UTC</a:t>
            </a:r>
            <a:endParaRPr lang="en-US" b="0" dirty="0">
              <a:effectLst/>
            </a:endParaRPr>
          </a:p>
          <a:p>
            <a:pPr rtl="0"/>
            <a:r>
              <a:rPr lang="en-US" sz="1200" b="0" i="1" u="none" strike="noStrike" cap="none" dirty="0">
                <a:solidFill>
                  <a:schemeClr val="dk1"/>
                </a:solidFill>
                <a:effectLst/>
                <a:latin typeface="Calibri"/>
                <a:ea typeface="Calibri"/>
                <a:cs typeface="Calibri"/>
                <a:sym typeface="Calibri"/>
              </a:rPr>
              <a:t>ICANN72 </a:t>
            </a:r>
            <a:r>
              <a:rPr lang="en-US" sz="1200" b="0" i="1" u="sng" strike="noStrike" cap="none" dirty="0">
                <a:solidFill>
                  <a:schemeClr val="dk1"/>
                </a:solidFill>
                <a:effectLst/>
                <a:latin typeface="Calibri"/>
                <a:ea typeface="Calibri"/>
                <a:cs typeface="Calibri"/>
                <a:sym typeface="Calibri"/>
                <a:hlinkClick r:id="rId7"/>
              </a:rPr>
              <a:t>GNSO: CPH DNS Abuse Work Group Community Update</a:t>
            </a:r>
            <a:r>
              <a:rPr lang="en-US" sz="1200" b="0" i="1" u="none" strike="noStrike" cap="none" dirty="0">
                <a:solidFill>
                  <a:schemeClr val="dk1"/>
                </a:solidFill>
                <a:effectLst/>
                <a:latin typeface="Calibri"/>
                <a:ea typeface="Calibri"/>
                <a:cs typeface="Calibri"/>
                <a:sym typeface="Calibri"/>
              </a:rPr>
              <a:t> on Monday, 25 October @ 17:30 UTC</a:t>
            </a:r>
            <a:endParaRPr lang="en-US" b="0" dirty="0">
              <a:effectLst/>
            </a:endParaRPr>
          </a:p>
          <a:p>
            <a:pPr rtl="0"/>
            <a:r>
              <a:rPr lang="en-US" sz="1200" b="0" i="1" u="sng" strike="noStrike" cap="none" dirty="0">
                <a:solidFill>
                  <a:schemeClr val="dk1"/>
                </a:solidFill>
                <a:effectLst/>
                <a:latin typeface="Calibri"/>
                <a:ea typeface="Calibri"/>
                <a:cs typeface="Calibri"/>
                <a:sym typeface="Calibri"/>
                <a:hlinkClick r:id="rId8"/>
              </a:rPr>
              <a:t>At-Large and DNS Abuse on the At-Large website</a:t>
            </a:r>
            <a:endParaRPr lang="en-US" b="0" dirty="0">
              <a:effectLst/>
            </a:endParaRPr>
          </a:p>
          <a:p>
            <a:br>
              <a:rPr lang="en-US" dirty="0"/>
            </a:br>
            <a:br>
              <a:rPr lang="en-US" dirty="0"/>
            </a:br>
            <a:endParaRPr dirty="0"/>
          </a:p>
        </p:txBody>
      </p:sp>
      <p:sp>
        <p:nvSpPr>
          <p:cNvPr id="907" name="Google Shape;907;p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3677335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5"/>
        <p:cNvGrpSpPr/>
        <p:nvPr/>
      </p:nvGrpSpPr>
      <p:grpSpPr>
        <a:xfrm>
          <a:off x="0" y="0"/>
          <a:ext cx="0" cy="0"/>
          <a:chOff x="0" y="0"/>
          <a:chExt cx="0" cy="0"/>
        </a:xfrm>
      </p:grpSpPr>
      <p:sp>
        <p:nvSpPr>
          <p:cNvPr id="906" name="Google Shape;906;p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rtl="0"/>
            <a:r>
              <a:rPr lang="en-US" sz="1200" b="1" i="0" u="none" strike="noStrike" cap="none" dirty="0">
                <a:solidFill>
                  <a:schemeClr val="dk1"/>
                </a:solidFill>
                <a:effectLst/>
                <a:latin typeface="Calibri"/>
                <a:ea typeface="Calibri"/>
                <a:cs typeface="Calibri"/>
                <a:sym typeface="Calibri"/>
              </a:rPr>
              <a:t>Background</a:t>
            </a:r>
            <a:endParaRPr lang="en-US" b="0" dirty="0">
              <a:effectLst/>
            </a:endParaRPr>
          </a:p>
          <a:p>
            <a:pPr rtl="0"/>
            <a:r>
              <a:rPr lang="en-US" sz="1200" b="0" i="1" u="none" strike="noStrike" cap="none" dirty="0">
                <a:solidFill>
                  <a:schemeClr val="dk1"/>
                </a:solidFill>
                <a:effectLst/>
                <a:latin typeface="Calibri"/>
                <a:ea typeface="Calibri"/>
                <a:cs typeface="Calibri"/>
                <a:sym typeface="Calibri"/>
              </a:rPr>
              <a:t>The Internet governance landscape is never static. It is continually evolving, and the ICANN community must evolve with it, ensuring that its multistakeholder model remains an effective and inclusive governance model for an increasingly interconnected and challenging world. </a:t>
            </a:r>
            <a:endParaRPr lang="en-US" b="0" dirty="0">
              <a:effectLst/>
            </a:endParaRPr>
          </a:p>
          <a:p>
            <a:pPr rtl="0"/>
            <a:r>
              <a:rPr lang="en-US" sz="1200" b="0" i="1" u="none" strike="noStrike" cap="none" dirty="0">
                <a:solidFill>
                  <a:schemeClr val="dk1"/>
                </a:solidFill>
                <a:effectLst/>
                <a:latin typeface="Calibri"/>
                <a:ea typeface="Calibri"/>
                <a:cs typeface="Calibri"/>
                <a:sym typeface="Calibri"/>
              </a:rPr>
              <a:t>ICANN is committed to the evolution of its unique model as one of the strategic goals in the recent 5-year plan. The items addressed are some of the points At-Large has contributed in recent comments towards the improvement of the model. During ICANN72 Prep Week, there will be an update on the progress of ICANN Reviews, including implementation planning and scheduling of related Board-approved recommendations, and efforts to improve the future reviews. During ICANN72, At-Large will hold a session on ICANN accountability and transparency and the ICANN reviews.</a:t>
            </a:r>
            <a:endParaRPr lang="en-US" b="0" dirty="0">
              <a:effectLst/>
            </a:endParaRPr>
          </a:p>
          <a:p>
            <a:pPr rtl="0"/>
            <a:br>
              <a:rPr lang="en-US" b="0" dirty="0">
                <a:effectLst/>
              </a:rPr>
            </a:br>
            <a:r>
              <a:rPr lang="en-US" sz="1200" b="1" i="0" u="none" strike="noStrike" cap="none" dirty="0">
                <a:solidFill>
                  <a:schemeClr val="dk1"/>
                </a:solidFill>
                <a:effectLst/>
                <a:latin typeface="Calibri"/>
                <a:ea typeface="Calibri"/>
                <a:cs typeface="Calibri"/>
                <a:sym typeface="Calibri"/>
              </a:rPr>
              <a:t>Resources</a:t>
            </a:r>
            <a:endParaRPr lang="en-US" b="0" dirty="0">
              <a:effectLst/>
            </a:endParaRPr>
          </a:p>
          <a:p>
            <a:pPr rtl="0"/>
            <a:r>
              <a:rPr lang="en-US" sz="1200" b="0" i="1" u="sng" strike="noStrike" cap="none" dirty="0">
                <a:solidFill>
                  <a:schemeClr val="dk1"/>
                </a:solidFill>
                <a:effectLst/>
                <a:latin typeface="Calibri"/>
                <a:ea typeface="Calibri"/>
                <a:cs typeface="Calibri"/>
                <a:sym typeface="Calibri"/>
                <a:hlinkClick r:id="rId3"/>
              </a:rPr>
              <a:t>ICANN72 Prep Week - ICANN Reviews and Implementation Status Update</a:t>
            </a:r>
            <a:r>
              <a:rPr lang="en-US" sz="1200" b="0" i="1" u="none" strike="noStrike" cap="none" dirty="0">
                <a:solidFill>
                  <a:schemeClr val="dk1"/>
                </a:solidFill>
                <a:effectLst/>
                <a:latin typeface="Calibri"/>
                <a:ea typeface="Calibri"/>
                <a:cs typeface="Calibri"/>
                <a:sym typeface="Calibri"/>
              </a:rPr>
              <a:t> on Tuesday, 11 October @ 16 UTC</a:t>
            </a:r>
            <a:endParaRPr lang="en-US" b="0" dirty="0">
              <a:effectLst/>
            </a:endParaRPr>
          </a:p>
          <a:p>
            <a:pPr rtl="0"/>
            <a:r>
              <a:rPr lang="en-US" sz="1200" b="0" i="1" u="sng" strike="noStrike" cap="none" dirty="0">
                <a:solidFill>
                  <a:schemeClr val="dk1"/>
                </a:solidFill>
                <a:effectLst/>
                <a:latin typeface="Calibri"/>
                <a:ea typeface="Calibri"/>
                <a:cs typeface="Calibri"/>
                <a:sym typeface="Calibri"/>
                <a:hlinkClick r:id="rId4"/>
              </a:rPr>
              <a:t>ICANN72 Prep Week - Planning and Prioritization Framework Design Update</a:t>
            </a:r>
            <a:r>
              <a:rPr lang="en-US" sz="1200" b="0" i="1" u="none" strike="noStrike" cap="none" dirty="0">
                <a:solidFill>
                  <a:schemeClr val="dk1"/>
                </a:solidFill>
                <a:effectLst/>
                <a:latin typeface="Calibri"/>
                <a:ea typeface="Calibri"/>
                <a:cs typeface="Calibri"/>
                <a:sym typeface="Calibri"/>
              </a:rPr>
              <a:t> on Wednesday, 13 October @ 16 UTC</a:t>
            </a:r>
            <a:endParaRPr lang="en-US" b="0" dirty="0">
              <a:effectLst/>
            </a:endParaRPr>
          </a:p>
          <a:p>
            <a:pPr rtl="0"/>
            <a:r>
              <a:rPr lang="en-US" sz="1200" b="0" i="1" u="sng" strike="noStrike" cap="none" dirty="0">
                <a:solidFill>
                  <a:schemeClr val="dk1"/>
                </a:solidFill>
                <a:effectLst/>
                <a:latin typeface="Calibri"/>
                <a:ea typeface="Calibri"/>
                <a:cs typeface="Calibri"/>
                <a:sym typeface="Calibri"/>
                <a:hlinkClick r:id="rId5"/>
              </a:rPr>
              <a:t>ICANN72 Prep Week - The Global Public Interest at ICANN - An Update</a:t>
            </a:r>
            <a:r>
              <a:rPr lang="en-US" sz="1200" b="0" i="1" u="none" strike="noStrike" cap="none" dirty="0">
                <a:solidFill>
                  <a:schemeClr val="dk1"/>
                </a:solidFill>
                <a:effectLst/>
                <a:latin typeface="Calibri"/>
                <a:ea typeface="Calibri"/>
                <a:cs typeface="Calibri"/>
                <a:sym typeface="Calibri"/>
              </a:rPr>
              <a:t> on Wednesday, 13 October @ 21:30 UTC</a:t>
            </a:r>
            <a:endParaRPr lang="en-US" b="0" dirty="0">
              <a:effectLst/>
            </a:endParaRPr>
          </a:p>
          <a:p>
            <a:pPr rtl="0"/>
            <a:r>
              <a:rPr lang="en-US" sz="1200" b="0" i="1" u="sng" strike="noStrike" cap="none" dirty="0">
                <a:solidFill>
                  <a:schemeClr val="dk1"/>
                </a:solidFill>
                <a:effectLst/>
                <a:latin typeface="Calibri"/>
                <a:ea typeface="Calibri"/>
                <a:cs typeface="Calibri"/>
                <a:sym typeface="Calibri"/>
                <a:hlinkClick r:id="rId6"/>
              </a:rPr>
              <a:t>ICANN72 At-Large Policy Session: ICANN Accountability and Transparency and the ICANN Reviews (part 1 &amp; 2)</a:t>
            </a:r>
            <a:r>
              <a:rPr lang="en-US" sz="1200" b="0" i="1" u="none" strike="noStrike" cap="none" dirty="0">
                <a:solidFill>
                  <a:schemeClr val="dk1"/>
                </a:solidFill>
                <a:effectLst/>
                <a:latin typeface="Calibri"/>
                <a:ea typeface="Calibri"/>
                <a:cs typeface="Calibri"/>
                <a:sym typeface="Calibri"/>
              </a:rPr>
              <a:t> on Wednesday, 20 October @ 17 &amp; 18:30 UTC</a:t>
            </a:r>
            <a:endParaRPr lang="en-US" b="0" dirty="0">
              <a:effectLst/>
            </a:endParaRPr>
          </a:p>
          <a:p>
            <a:pPr rtl="0"/>
            <a:r>
              <a:rPr lang="en-US" sz="1200" b="0" i="1" u="none" strike="noStrike" cap="none" dirty="0">
                <a:solidFill>
                  <a:schemeClr val="dk1"/>
                </a:solidFill>
                <a:effectLst/>
                <a:latin typeface="Calibri"/>
                <a:ea typeface="Calibri"/>
                <a:cs typeface="Calibri"/>
                <a:sym typeface="Calibri"/>
              </a:rPr>
              <a:t>See ALAC statement on </a:t>
            </a:r>
            <a:r>
              <a:rPr lang="en-US" sz="1200" b="0" i="1" u="sng" strike="noStrike" cap="none" dirty="0">
                <a:solidFill>
                  <a:schemeClr val="dk1"/>
                </a:solidFill>
                <a:effectLst/>
                <a:latin typeface="Calibri"/>
                <a:ea typeface="Calibri"/>
                <a:cs typeface="Calibri"/>
                <a:sym typeface="Calibri"/>
                <a:hlinkClick r:id="rId7"/>
              </a:rPr>
              <a:t>Enhancing the Effectiveness of ICANN’s Multistakeholder Model – Next Steps</a:t>
            </a:r>
            <a:r>
              <a:rPr lang="en-US" sz="1200" b="0" i="1" u="none" strike="noStrike" cap="none" dirty="0">
                <a:solidFill>
                  <a:schemeClr val="dk1"/>
                </a:solidFill>
                <a:effectLst/>
                <a:latin typeface="Calibri"/>
                <a:ea typeface="Calibri"/>
                <a:cs typeface="Calibri"/>
                <a:sym typeface="Calibri"/>
              </a:rPr>
              <a:t> (02 August 2020)</a:t>
            </a:r>
            <a:endParaRPr lang="en-US" b="0" dirty="0">
              <a:effectLst/>
            </a:endParaRPr>
          </a:p>
          <a:p>
            <a:pPr rtl="0"/>
            <a:r>
              <a:rPr lang="en-US" sz="1200" b="0" i="1" u="none" strike="noStrike" cap="none" dirty="0">
                <a:solidFill>
                  <a:schemeClr val="dk1"/>
                </a:solidFill>
                <a:effectLst/>
                <a:latin typeface="Calibri"/>
                <a:ea typeface="Calibri"/>
                <a:cs typeface="Calibri"/>
                <a:sym typeface="Calibri"/>
              </a:rPr>
              <a:t>See </a:t>
            </a:r>
            <a:r>
              <a:rPr lang="en-US" sz="1200" b="0" i="1" u="sng" strike="noStrike" cap="none" dirty="0">
                <a:solidFill>
                  <a:schemeClr val="dk1"/>
                </a:solidFill>
                <a:effectLst/>
                <a:latin typeface="Calibri"/>
                <a:ea typeface="Calibri"/>
                <a:cs typeface="Calibri"/>
                <a:sym typeface="Calibri"/>
                <a:hlinkClick r:id="rId8"/>
              </a:rPr>
              <a:t>ICANN Multistakeholder Advice Development</a:t>
            </a:r>
            <a:endParaRPr lang="en-US" b="0" dirty="0">
              <a:effectLst/>
            </a:endParaRPr>
          </a:p>
          <a:p>
            <a:pPr rtl="0"/>
            <a:r>
              <a:rPr lang="en-US" sz="1200" b="0" i="1" u="none" strike="noStrike" cap="none" dirty="0">
                <a:solidFill>
                  <a:schemeClr val="dk1"/>
                </a:solidFill>
                <a:effectLst/>
                <a:latin typeface="Calibri"/>
                <a:ea typeface="Calibri"/>
                <a:cs typeface="Calibri"/>
                <a:sym typeface="Calibri"/>
              </a:rPr>
              <a:t>See </a:t>
            </a:r>
            <a:r>
              <a:rPr lang="en-US" sz="1200" b="0" i="1" u="sng" strike="noStrike" cap="none" dirty="0">
                <a:solidFill>
                  <a:schemeClr val="dk1"/>
                </a:solidFill>
                <a:effectLst/>
                <a:latin typeface="Calibri"/>
                <a:ea typeface="Calibri"/>
                <a:cs typeface="Calibri"/>
                <a:sym typeface="Calibri"/>
                <a:hlinkClick r:id="rId9"/>
              </a:rPr>
              <a:t>CPWG Position Development Diagram</a:t>
            </a:r>
            <a:endParaRPr lang="en-US" b="0" dirty="0">
              <a:effectLst/>
            </a:endParaRPr>
          </a:p>
          <a:p>
            <a:br>
              <a:rPr lang="en-US" dirty="0"/>
            </a:br>
            <a:endParaRPr dirty="0"/>
          </a:p>
        </p:txBody>
      </p:sp>
      <p:sp>
        <p:nvSpPr>
          <p:cNvPr id="907" name="Google Shape;907;p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4479230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5"/>
        <p:cNvGrpSpPr/>
        <p:nvPr/>
      </p:nvGrpSpPr>
      <p:grpSpPr>
        <a:xfrm>
          <a:off x="0" y="0"/>
          <a:ext cx="0" cy="0"/>
          <a:chOff x="0" y="0"/>
          <a:chExt cx="0" cy="0"/>
        </a:xfrm>
      </p:grpSpPr>
      <p:sp>
        <p:nvSpPr>
          <p:cNvPr id="906" name="Google Shape;906;p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rtl="0"/>
            <a:r>
              <a:rPr lang="en-US" sz="1200" b="1" i="0" u="none" strike="noStrike" cap="none" dirty="0">
                <a:solidFill>
                  <a:schemeClr val="dk1"/>
                </a:solidFill>
                <a:effectLst/>
                <a:latin typeface="Calibri"/>
                <a:ea typeface="Calibri"/>
                <a:cs typeface="Calibri"/>
                <a:sym typeface="Calibri"/>
              </a:rPr>
              <a:t>Background</a:t>
            </a:r>
            <a:endParaRPr lang="en-US" b="0" dirty="0">
              <a:effectLst/>
            </a:endParaRPr>
          </a:p>
          <a:p>
            <a:pPr rtl="0"/>
            <a:r>
              <a:rPr lang="en-US" sz="1200" b="0" i="1" u="none" strike="noStrike" cap="none" dirty="0">
                <a:solidFill>
                  <a:schemeClr val="dk1"/>
                </a:solidFill>
                <a:effectLst/>
                <a:latin typeface="Calibri"/>
                <a:ea typeface="Calibri"/>
                <a:cs typeface="Calibri"/>
                <a:sym typeface="Calibri"/>
              </a:rPr>
              <a:t>The Universal Acceptance Steering Group (UASG) aims to have an interaction with the community to get feedback on the work accomplished in FY21 and its plan of work towards achieving Universal Acceptance readiness in FY22.</a:t>
            </a:r>
            <a:endParaRPr lang="en-US" b="0" dirty="0">
              <a:effectLst/>
            </a:endParaRPr>
          </a:p>
          <a:p>
            <a:pPr rtl="0"/>
            <a:br>
              <a:rPr lang="en-US" b="0" dirty="0">
                <a:effectLst/>
              </a:rPr>
            </a:br>
            <a:r>
              <a:rPr lang="en-US" sz="1200" b="1" i="0" u="none" strike="noStrike" cap="none" dirty="0">
                <a:solidFill>
                  <a:schemeClr val="dk1"/>
                </a:solidFill>
                <a:effectLst/>
                <a:latin typeface="Calibri"/>
                <a:ea typeface="Calibri"/>
                <a:cs typeface="Calibri"/>
                <a:sym typeface="Calibri"/>
              </a:rPr>
              <a:t>Resources</a:t>
            </a:r>
            <a:endParaRPr lang="en-US" b="0" dirty="0">
              <a:effectLst/>
            </a:endParaRPr>
          </a:p>
          <a:p>
            <a:pPr rtl="0"/>
            <a:r>
              <a:rPr lang="en-US" sz="1200" b="0" i="1" u="none" strike="noStrike" cap="none" dirty="0">
                <a:solidFill>
                  <a:schemeClr val="dk1"/>
                </a:solidFill>
                <a:effectLst/>
                <a:latin typeface="Calibri"/>
                <a:ea typeface="Calibri"/>
                <a:cs typeface="Calibri"/>
                <a:sym typeface="Calibri"/>
              </a:rPr>
              <a:t>See </a:t>
            </a:r>
            <a:r>
              <a:rPr lang="en-US" sz="1200" b="0" i="1" u="sng" strike="noStrike" cap="none" dirty="0">
                <a:solidFill>
                  <a:schemeClr val="dk1"/>
                </a:solidFill>
                <a:effectLst/>
                <a:latin typeface="Calibri"/>
                <a:ea typeface="Calibri"/>
                <a:cs typeface="Calibri"/>
                <a:sym typeface="Calibri"/>
                <a:hlinkClick r:id="rId3"/>
              </a:rPr>
              <a:t>ICANN72 Prep Week session details regarding Progress and Next Steps for Universal Acceptance</a:t>
            </a:r>
            <a:r>
              <a:rPr lang="en-US" sz="1200" b="0" i="1" u="none" strike="noStrike" cap="none" dirty="0">
                <a:solidFill>
                  <a:schemeClr val="dk1"/>
                </a:solidFill>
                <a:effectLst/>
                <a:latin typeface="Calibri"/>
                <a:ea typeface="Calibri"/>
                <a:cs typeface="Calibri"/>
                <a:sym typeface="Calibri"/>
              </a:rPr>
              <a:t> on Wednesday, 12 October at 23 UTC.</a:t>
            </a:r>
            <a:endParaRPr lang="en-US" b="0" dirty="0">
              <a:effectLst/>
            </a:endParaRPr>
          </a:p>
          <a:p>
            <a:pPr rtl="0"/>
            <a:r>
              <a:rPr lang="en-US" sz="1200" b="0" i="1" u="none" strike="noStrike" cap="none" dirty="0">
                <a:solidFill>
                  <a:schemeClr val="dk1"/>
                </a:solidFill>
                <a:effectLst/>
                <a:latin typeface="Calibri"/>
                <a:ea typeface="Calibri"/>
                <a:cs typeface="Calibri"/>
                <a:sym typeface="Calibri"/>
              </a:rPr>
              <a:t>See </a:t>
            </a:r>
            <a:r>
              <a:rPr lang="en-US" sz="1200" b="0" i="1" u="sng" strike="noStrike" cap="none" dirty="0">
                <a:solidFill>
                  <a:schemeClr val="dk1"/>
                </a:solidFill>
                <a:effectLst/>
                <a:latin typeface="Calibri"/>
                <a:ea typeface="Calibri"/>
                <a:cs typeface="Calibri"/>
                <a:sym typeface="Calibri"/>
                <a:hlinkClick r:id="rId4"/>
              </a:rPr>
              <a:t>At-Large and Universal Acceptance</a:t>
            </a:r>
            <a:r>
              <a:rPr lang="en-US" sz="1200" b="0" i="1" u="none" strike="noStrike" cap="none" dirty="0">
                <a:solidFill>
                  <a:schemeClr val="dk1"/>
                </a:solidFill>
                <a:effectLst/>
                <a:latin typeface="Calibri"/>
                <a:ea typeface="Calibri"/>
                <a:cs typeface="Calibri"/>
                <a:sym typeface="Calibri"/>
              </a:rPr>
              <a:t> on the At-Large website.</a:t>
            </a:r>
            <a:endParaRPr lang="en-US" b="0" dirty="0">
              <a:effectLst/>
            </a:endParaRPr>
          </a:p>
          <a:p>
            <a:br>
              <a:rPr lang="en-US" dirty="0"/>
            </a:br>
            <a:br>
              <a:rPr lang="en-US" dirty="0"/>
            </a:br>
            <a:endParaRPr dirty="0"/>
          </a:p>
        </p:txBody>
      </p:sp>
      <p:sp>
        <p:nvSpPr>
          <p:cNvPr id="907" name="Google Shape;907;p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8464758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5"/>
        <p:cNvGrpSpPr/>
        <p:nvPr/>
      </p:nvGrpSpPr>
      <p:grpSpPr>
        <a:xfrm>
          <a:off x="0" y="0"/>
          <a:ext cx="0" cy="0"/>
          <a:chOff x="0" y="0"/>
          <a:chExt cx="0" cy="0"/>
        </a:xfrm>
      </p:grpSpPr>
      <p:sp>
        <p:nvSpPr>
          <p:cNvPr id="906" name="Google Shape;906;p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rtl="0"/>
            <a:br>
              <a:rPr lang="en-US" dirty="0"/>
            </a:br>
            <a:br>
              <a:rPr lang="en-US" dirty="0"/>
            </a:br>
            <a:r>
              <a:rPr lang="en-US" sz="1200" b="1" i="0" u="none" strike="noStrike" cap="none" dirty="0">
                <a:solidFill>
                  <a:schemeClr val="dk1"/>
                </a:solidFill>
                <a:effectLst/>
                <a:latin typeface="Calibri"/>
                <a:ea typeface="Calibri"/>
                <a:cs typeface="Calibri"/>
                <a:sym typeface="Calibri"/>
              </a:rPr>
              <a:t>Background</a:t>
            </a:r>
            <a:endParaRPr lang="en-US" b="0" dirty="0">
              <a:effectLst/>
            </a:endParaRPr>
          </a:p>
          <a:p>
            <a:pPr rtl="0"/>
            <a:r>
              <a:rPr lang="en-US" sz="1200" b="0" i="1" u="none" strike="noStrike" cap="none" dirty="0">
                <a:solidFill>
                  <a:schemeClr val="dk1"/>
                </a:solidFill>
                <a:effectLst/>
                <a:latin typeface="Calibri"/>
                <a:ea typeface="Calibri"/>
                <a:cs typeface="Calibri"/>
                <a:sym typeface="Calibri"/>
              </a:rPr>
              <a:t>This ALAC advice was initially developed after the ALAC submitted a statement to the GNSO New gTLD Subsequent Procedures Policy Development Process Working Group on the completion and delivery of its Final Report of 22 December 2020. The ALAC advice relates to 12 aspects of the </a:t>
            </a:r>
            <a:r>
              <a:rPr lang="en-US" sz="1200" b="0" i="1" u="none" strike="noStrike" cap="none" dirty="0" err="1">
                <a:solidFill>
                  <a:schemeClr val="dk1"/>
                </a:solidFill>
                <a:effectLst/>
                <a:latin typeface="Calibri"/>
                <a:ea typeface="Calibri"/>
                <a:cs typeface="Calibri"/>
                <a:sym typeface="Calibri"/>
              </a:rPr>
              <a:t>SubPro</a:t>
            </a:r>
            <a:r>
              <a:rPr lang="en-US" sz="1200" b="0" i="1" u="none" strike="noStrike" cap="none" dirty="0">
                <a:solidFill>
                  <a:schemeClr val="dk1"/>
                </a:solidFill>
                <a:effectLst/>
                <a:latin typeface="Calibri"/>
                <a:ea typeface="Calibri"/>
                <a:cs typeface="Calibri"/>
                <a:sym typeface="Calibri"/>
              </a:rPr>
              <a:t> Final Report policy recommendations for the New gTLD Program, and is in respect of the Board’s consideration, approval, or adoption for onward operational design and/or implementation of the </a:t>
            </a:r>
            <a:r>
              <a:rPr lang="en-US" sz="1200" b="0" i="1" u="none" strike="noStrike" cap="none" dirty="0" err="1">
                <a:solidFill>
                  <a:schemeClr val="dk1"/>
                </a:solidFill>
                <a:effectLst/>
                <a:latin typeface="Calibri"/>
                <a:ea typeface="Calibri"/>
                <a:cs typeface="Calibri"/>
                <a:sym typeface="Calibri"/>
              </a:rPr>
              <a:t>SubPro</a:t>
            </a:r>
            <a:r>
              <a:rPr lang="en-US" sz="1200" b="0" i="1" u="none" strike="noStrike" cap="none" dirty="0">
                <a:solidFill>
                  <a:schemeClr val="dk1"/>
                </a:solidFill>
                <a:effectLst/>
                <a:latin typeface="Calibri"/>
                <a:ea typeface="Calibri"/>
                <a:cs typeface="Calibri"/>
                <a:sym typeface="Calibri"/>
              </a:rPr>
              <a:t> WG’s recommendations as put forth by the GNSO Council. The ALAC advice was translated into the 5 UN languages and disseminated by the RALO Chairs in their regional languages.</a:t>
            </a:r>
            <a:r>
              <a:rPr lang="en-US" sz="1200" b="1" i="0" u="none" strike="noStrike" cap="none" dirty="0">
                <a:solidFill>
                  <a:schemeClr val="dk1"/>
                </a:solidFill>
                <a:effectLst/>
                <a:latin typeface="Calibri"/>
                <a:ea typeface="Calibri"/>
                <a:cs typeface="Calibri"/>
                <a:sym typeface="Calibri"/>
              </a:rPr>
              <a:t> </a:t>
            </a:r>
            <a:r>
              <a:rPr lang="en-US" sz="1200" b="0" i="1" u="none" strike="noStrike" cap="none" dirty="0">
                <a:solidFill>
                  <a:schemeClr val="dk1"/>
                </a:solidFill>
                <a:effectLst/>
                <a:latin typeface="Calibri"/>
                <a:ea typeface="Calibri"/>
                <a:cs typeface="Calibri"/>
                <a:sym typeface="Calibri"/>
              </a:rPr>
              <a:t>Reference </a:t>
            </a:r>
            <a:r>
              <a:rPr lang="en-US" sz="1200" b="0" i="1" u="sng" strike="noStrike" cap="none" dirty="0">
                <a:solidFill>
                  <a:schemeClr val="dk1"/>
                </a:solidFill>
                <a:effectLst/>
                <a:latin typeface="Calibri"/>
                <a:ea typeface="Calibri"/>
                <a:cs typeface="Calibri"/>
                <a:sym typeface="Calibri"/>
                <a:hlinkClick r:id="rId3"/>
              </a:rPr>
              <a:t>ALAC Chair Maureen Hilyard's Correspondence with Maarten Botterman</a:t>
            </a:r>
            <a:r>
              <a:rPr lang="en-US" sz="1200" b="0" i="1" u="none" strike="noStrike" cap="none" dirty="0">
                <a:solidFill>
                  <a:schemeClr val="dk1"/>
                </a:solidFill>
                <a:effectLst/>
                <a:latin typeface="Calibri"/>
                <a:ea typeface="Calibri"/>
                <a:cs typeface="Calibri"/>
                <a:sym typeface="Calibri"/>
              </a:rPr>
              <a:t>, ICANN Board Chairman. </a:t>
            </a:r>
            <a:endParaRPr lang="en-US" b="0" dirty="0">
              <a:effectLst/>
            </a:endParaRPr>
          </a:p>
          <a:p>
            <a:pPr rtl="0"/>
            <a:br>
              <a:rPr lang="en-US" b="0" dirty="0">
                <a:effectLst/>
              </a:rPr>
            </a:br>
            <a:r>
              <a:rPr lang="en-US" sz="1200" b="1" i="0" u="none" strike="noStrike" cap="none" dirty="0">
                <a:solidFill>
                  <a:schemeClr val="dk1"/>
                </a:solidFill>
                <a:effectLst/>
                <a:latin typeface="Calibri"/>
                <a:ea typeface="Calibri"/>
                <a:cs typeface="Calibri"/>
                <a:sym typeface="Calibri"/>
              </a:rPr>
              <a:t>Resources</a:t>
            </a:r>
            <a:endParaRPr lang="en-US" b="0" dirty="0">
              <a:effectLst/>
            </a:endParaRPr>
          </a:p>
          <a:p>
            <a:pPr rtl="0"/>
            <a:r>
              <a:rPr lang="en-US" sz="1200" b="0" i="1" u="none" strike="noStrike" cap="none" dirty="0">
                <a:solidFill>
                  <a:schemeClr val="dk1"/>
                </a:solidFill>
                <a:effectLst/>
                <a:latin typeface="Calibri"/>
                <a:ea typeface="Calibri"/>
                <a:cs typeface="Calibri"/>
                <a:sym typeface="Calibri"/>
              </a:rPr>
              <a:t>See </a:t>
            </a:r>
            <a:r>
              <a:rPr lang="en-US" sz="1200" b="0" i="0" u="sng" strike="noStrike" cap="none" dirty="0">
                <a:solidFill>
                  <a:schemeClr val="dk1"/>
                </a:solidFill>
                <a:effectLst/>
                <a:latin typeface="Calibri"/>
                <a:ea typeface="Calibri"/>
                <a:cs typeface="Calibri"/>
                <a:sym typeface="Calibri"/>
                <a:hlinkClick r:id="rId4"/>
              </a:rPr>
              <a:t>ALAC advice to ICANN Board on Subsequent Procedures (16 April 2021)</a:t>
            </a:r>
            <a:r>
              <a:rPr lang="en-US" sz="1200" b="0" i="1" u="none" strike="noStrike" cap="none" dirty="0">
                <a:solidFill>
                  <a:schemeClr val="dk1"/>
                </a:solidFill>
                <a:effectLst/>
                <a:latin typeface="Calibri"/>
                <a:ea typeface="Calibri"/>
                <a:cs typeface="Calibri"/>
                <a:sym typeface="Calibri"/>
              </a:rPr>
              <a:t>.</a:t>
            </a:r>
            <a:endParaRPr lang="en-US" b="0" dirty="0">
              <a:effectLst/>
            </a:endParaRPr>
          </a:p>
          <a:p>
            <a:pPr rtl="0"/>
            <a:r>
              <a:rPr lang="en-US" sz="1200" b="0" i="1" u="none" strike="noStrike" cap="none" dirty="0">
                <a:solidFill>
                  <a:schemeClr val="dk1"/>
                </a:solidFill>
                <a:effectLst/>
                <a:latin typeface="Calibri"/>
                <a:ea typeface="Calibri"/>
                <a:cs typeface="Calibri"/>
                <a:sym typeface="Calibri"/>
              </a:rPr>
              <a:t>See ALAC statement on</a:t>
            </a:r>
            <a:r>
              <a:rPr lang="en-US" sz="1200" b="0" i="1" u="none" strike="noStrike" cap="none" dirty="0">
                <a:solidFill>
                  <a:schemeClr val="dk1"/>
                </a:solidFill>
                <a:effectLst/>
                <a:latin typeface="Calibri"/>
                <a:ea typeface="Calibri"/>
                <a:cs typeface="Calibri"/>
                <a:sym typeface="Calibri"/>
                <a:hlinkClick r:id="rId5"/>
              </a:rPr>
              <a:t> </a:t>
            </a:r>
            <a:r>
              <a:rPr lang="en-US" sz="1200" b="0" i="1" u="sng" strike="noStrike" cap="none" dirty="0">
                <a:solidFill>
                  <a:schemeClr val="dk1"/>
                </a:solidFill>
                <a:effectLst/>
                <a:latin typeface="Calibri"/>
                <a:ea typeface="Calibri"/>
                <a:cs typeface="Calibri"/>
                <a:sym typeface="Calibri"/>
                <a:hlinkClick r:id="rId5"/>
              </a:rPr>
              <a:t>Subsequent Procedures PDP Final Report</a:t>
            </a:r>
            <a:r>
              <a:rPr lang="en-US" sz="1200" b="0" i="1" u="none" strike="noStrike" cap="none" dirty="0">
                <a:solidFill>
                  <a:schemeClr val="dk1"/>
                </a:solidFill>
                <a:effectLst/>
                <a:latin typeface="Calibri"/>
                <a:ea typeface="Calibri"/>
                <a:cs typeface="Calibri"/>
                <a:sym typeface="Calibri"/>
              </a:rPr>
              <a:t> (18 January 2021).</a:t>
            </a:r>
            <a:endParaRPr lang="en-US" b="0" dirty="0">
              <a:effectLst/>
            </a:endParaRPr>
          </a:p>
          <a:p>
            <a:pPr rtl="0"/>
            <a:r>
              <a:rPr lang="en-US" sz="1200" b="0" i="1" u="none" strike="noStrike" cap="none" dirty="0">
                <a:solidFill>
                  <a:schemeClr val="dk1"/>
                </a:solidFill>
                <a:effectLst/>
                <a:latin typeface="Calibri"/>
                <a:ea typeface="Calibri"/>
                <a:cs typeface="Calibri"/>
                <a:sym typeface="Calibri"/>
              </a:rPr>
              <a:t>See recent</a:t>
            </a:r>
            <a:r>
              <a:rPr lang="en-US" sz="1200" b="0" i="1" u="sng" strike="noStrike" cap="none" dirty="0">
                <a:solidFill>
                  <a:schemeClr val="dk1"/>
                </a:solidFill>
                <a:effectLst/>
                <a:latin typeface="Calibri"/>
                <a:ea typeface="Calibri"/>
                <a:cs typeface="Calibri"/>
                <a:sym typeface="Calibri"/>
                <a:hlinkClick r:id="rId6"/>
              </a:rPr>
              <a:t> CPWG meetings</a:t>
            </a:r>
            <a:r>
              <a:rPr lang="en-US" sz="1200" b="0" i="1" u="none" strike="noStrike" cap="none" dirty="0">
                <a:solidFill>
                  <a:schemeClr val="dk1"/>
                </a:solidFill>
                <a:effectLst/>
                <a:latin typeface="Calibri"/>
                <a:ea typeface="Calibri"/>
                <a:cs typeface="Calibri"/>
                <a:sym typeface="Calibri"/>
              </a:rPr>
              <a:t>, </a:t>
            </a:r>
            <a:r>
              <a:rPr lang="en-US" sz="1200" b="0" i="1" u="none" strike="noStrike" cap="none" dirty="0" err="1">
                <a:solidFill>
                  <a:schemeClr val="dk1"/>
                </a:solidFill>
                <a:effectLst/>
                <a:latin typeface="Calibri"/>
                <a:ea typeface="Calibri"/>
                <a:cs typeface="Calibri"/>
                <a:sym typeface="Calibri"/>
              </a:rPr>
              <a:t>SubPro</a:t>
            </a:r>
            <a:r>
              <a:rPr lang="en-US" sz="1200" b="0" i="1" u="none" strike="noStrike" cap="none" dirty="0">
                <a:solidFill>
                  <a:schemeClr val="dk1"/>
                </a:solidFill>
                <a:effectLst/>
                <a:latin typeface="Calibri"/>
                <a:ea typeface="Calibri"/>
                <a:cs typeface="Calibri"/>
                <a:sym typeface="Calibri"/>
              </a:rPr>
              <a:t> updates by Justine Chew, former member of the </a:t>
            </a:r>
            <a:r>
              <a:rPr lang="en-US" sz="1200" b="0" i="1" u="none" strike="noStrike" cap="none" dirty="0" err="1">
                <a:solidFill>
                  <a:schemeClr val="dk1"/>
                </a:solidFill>
                <a:effectLst/>
                <a:latin typeface="Calibri"/>
                <a:ea typeface="Calibri"/>
                <a:cs typeface="Calibri"/>
                <a:sym typeface="Calibri"/>
              </a:rPr>
              <a:t>SubPro</a:t>
            </a:r>
            <a:r>
              <a:rPr lang="en-US" sz="1200" b="0" i="1" u="none" strike="noStrike" cap="none" dirty="0">
                <a:solidFill>
                  <a:schemeClr val="dk1"/>
                </a:solidFill>
                <a:effectLst/>
                <a:latin typeface="Calibri"/>
                <a:ea typeface="Calibri"/>
                <a:cs typeface="Calibri"/>
                <a:sym typeface="Calibri"/>
              </a:rPr>
              <a:t> WG and ALAC Member of APRALO.</a:t>
            </a:r>
            <a:endParaRPr lang="en-US" b="0" dirty="0">
              <a:effectLst/>
            </a:endParaRPr>
          </a:p>
          <a:p>
            <a:br>
              <a:rPr lang="en-US" dirty="0"/>
            </a:br>
            <a:endParaRPr dirty="0"/>
          </a:p>
        </p:txBody>
      </p:sp>
      <p:sp>
        <p:nvSpPr>
          <p:cNvPr id="907" name="Google Shape;907;p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709272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5"/>
        <p:cNvGrpSpPr/>
        <p:nvPr/>
      </p:nvGrpSpPr>
      <p:grpSpPr>
        <a:xfrm>
          <a:off x="0" y="0"/>
          <a:ext cx="0" cy="0"/>
          <a:chOff x="0" y="0"/>
          <a:chExt cx="0" cy="0"/>
        </a:xfrm>
      </p:grpSpPr>
      <p:sp>
        <p:nvSpPr>
          <p:cNvPr id="906" name="Google Shape;906;p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rtl="0"/>
            <a:r>
              <a:rPr lang="en-US" sz="1200" b="1" i="0" u="none" strike="noStrike" cap="none" dirty="0">
                <a:solidFill>
                  <a:schemeClr val="dk1"/>
                </a:solidFill>
                <a:effectLst/>
                <a:latin typeface="Calibri"/>
                <a:ea typeface="Calibri"/>
                <a:cs typeface="Calibri"/>
                <a:sym typeface="Calibri"/>
              </a:rPr>
              <a:t>Background</a:t>
            </a:r>
            <a:endParaRPr lang="en-US" b="0" dirty="0">
              <a:effectLst/>
            </a:endParaRPr>
          </a:p>
          <a:p>
            <a:pPr rtl="0"/>
            <a:r>
              <a:rPr lang="en-US" sz="1200" b="0" i="1" u="none" strike="noStrike" cap="none" dirty="0">
                <a:solidFill>
                  <a:schemeClr val="dk1"/>
                </a:solidFill>
                <a:effectLst/>
                <a:latin typeface="Calibri"/>
                <a:ea typeface="Calibri"/>
                <a:cs typeface="Calibri"/>
                <a:sym typeface="Calibri"/>
              </a:rPr>
              <a:t>On 26 January 2020, the ICANN Board passed a </a:t>
            </a:r>
            <a:r>
              <a:rPr lang="en-US" sz="1200" b="0" i="1" u="sng" strike="noStrike" cap="none" dirty="0">
                <a:solidFill>
                  <a:schemeClr val="dk1"/>
                </a:solidFill>
                <a:effectLst/>
                <a:latin typeface="Calibri"/>
                <a:ea typeface="Calibri"/>
                <a:cs typeface="Calibri"/>
                <a:sym typeface="Calibri"/>
                <a:hlinkClick r:id="rId3"/>
              </a:rPr>
              <a:t>resolution</a:t>
            </a:r>
            <a:r>
              <a:rPr lang="en-US" sz="1200" b="0" i="1" u="none" strike="noStrike" cap="none" dirty="0">
                <a:solidFill>
                  <a:schemeClr val="dk1"/>
                </a:solidFill>
                <a:effectLst/>
                <a:latin typeface="Calibri"/>
                <a:ea typeface="Calibri"/>
                <a:cs typeface="Calibri"/>
                <a:sym typeface="Calibri"/>
              </a:rPr>
              <a:t> to defer contractual compliance enforcement of the gaining registrar's requirement to obtain express authorization of an inter-registrar transfer from the Transfer Contact via a Standardized Form of Authorization (FOA). ICANN Contractual Compliance will defer enforcement of Section I(A)(2.1) of the Transfer Policy until the matter is settled in the GNSO Council's Transfer Policy review. The </a:t>
            </a:r>
            <a:endParaRPr lang="en-US" b="0" dirty="0">
              <a:effectLst/>
            </a:endParaRPr>
          </a:p>
          <a:p>
            <a:pPr rtl="0"/>
            <a:r>
              <a:rPr lang="en-US" sz="1200" b="0" i="1" u="none" strike="noStrike" cap="none" dirty="0">
                <a:solidFill>
                  <a:schemeClr val="dk1"/>
                </a:solidFill>
                <a:effectLst/>
                <a:latin typeface="Calibri"/>
                <a:ea typeface="Calibri"/>
                <a:cs typeface="Calibri"/>
                <a:sym typeface="Calibri"/>
              </a:rPr>
              <a:t>GNSO Transfer Policy Review PDP WG is tasked with reviewing the Transfer Policy and determining if changes to the policy are needed to improve the ease, security and efficacy of inter-registrar and inter-registrant transfers. The ALAC representatives to the Transfer Policy Review PDP, led by ALAC Members to the PDP Steinar </a:t>
            </a:r>
            <a:r>
              <a:rPr lang="en-US" sz="1200" b="0" i="1" u="none" strike="noStrike" cap="none" dirty="0" err="1">
                <a:solidFill>
                  <a:schemeClr val="dk1"/>
                </a:solidFill>
                <a:effectLst/>
                <a:latin typeface="Calibri"/>
                <a:ea typeface="Calibri"/>
                <a:cs typeface="Calibri"/>
                <a:sym typeface="Calibri"/>
              </a:rPr>
              <a:t>Grøtterød</a:t>
            </a:r>
            <a:r>
              <a:rPr lang="en-US" sz="1200" b="0" i="1" u="none" strike="noStrike" cap="none" dirty="0">
                <a:solidFill>
                  <a:schemeClr val="dk1"/>
                </a:solidFill>
                <a:effectLst/>
                <a:latin typeface="Calibri"/>
                <a:ea typeface="Calibri"/>
                <a:cs typeface="Calibri"/>
                <a:sym typeface="Calibri"/>
              </a:rPr>
              <a:t> and Daniel </a:t>
            </a:r>
            <a:r>
              <a:rPr lang="en-US" sz="1200" b="0" i="1" u="none" strike="noStrike" cap="none" dirty="0" err="1">
                <a:solidFill>
                  <a:schemeClr val="dk1"/>
                </a:solidFill>
                <a:effectLst/>
                <a:latin typeface="Calibri"/>
                <a:ea typeface="Calibri"/>
                <a:cs typeface="Calibri"/>
                <a:sym typeface="Calibri"/>
              </a:rPr>
              <a:t>Nanghaka</a:t>
            </a:r>
            <a:r>
              <a:rPr lang="en-US" sz="1200" b="0" i="1" u="none" strike="noStrike" cap="none" dirty="0">
                <a:solidFill>
                  <a:schemeClr val="dk1"/>
                </a:solidFill>
                <a:effectLst/>
                <a:latin typeface="Calibri"/>
                <a:ea typeface="Calibri"/>
                <a:cs typeface="Calibri"/>
                <a:sym typeface="Calibri"/>
              </a:rPr>
              <a:t>, provided regular updates to the CPWG and coordinated with the group to develop At-Large consensus positions to bring back to the PDP. This included a series of presentations and polling of the CPWG, on the topic of notifications discussed in the PDP.</a:t>
            </a:r>
            <a:endParaRPr lang="en-US" b="0" dirty="0">
              <a:effectLst/>
            </a:endParaRPr>
          </a:p>
          <a:p>
            <a:pPr rtl="0"/>
            <a:br>
              <a:rPr lang="en-US" b="0" dirty="0">
                <a:effectLst/>
              </a:rPr>
            </a:br>
            <a:r>
              <a:rPr lang="en-US" sz="1200" b="1" i="0" u="none" strike="noStrike" cap="none" dirty="0">
                <a:solidFill>
                  <a:schemeClr val="dk1"/>
                </a:solidFill>
                <a:effectLst/>
                <a:latin typeface="Calibri"/>
                <a:ea typeface="Calibri"/>
                <a:cs typeface="Calibri"/>
                <a:sym typeface="Calibri"/>
              </a:rPr>
              <a:t>Resources</a:t>
            </a:r>
            <a:endParaRPr lang="en-US" b="0" dirty="0">
              <a:effectLst/>
            </a:endParaRPr>
          </a:p>
          <a:p>
            <a:pPr rtl="0"/>
            <a:r>
              <a:rPr lang="en-US" sz="1200" b="0" i="1" u="sng" strike="noStrike" cap="none" dirty="0">
                <a:solidFill>
                  <a:schemeClr val="dk1"/>
                </a:solidFill>
                <a:effectLst/>
                <a:latin typeface="Calibri"/>
                <a:ea typeface="Calibri"/>
                <a:cs typeface="Calibri"/>
                <a:sym typeface="Calibri"/>
                <a:hlinkClick r:id="rId4"/>
              </a:rPr>
              <a:t>ICANN72 Transfer Policy Review PDP Working Group meeting</a:t>
            </a:r>
            <a:r>
              <a:rPr lang="en-US" sz="1200" b="0" i="1" u="none" strike="noStrike" cap="none" dirty="0">
                <a:solidFill>
                  <a:schemeClr val="dk1"/>
                </a:solidFill>
                <a:effectLst/>
                <a:latin typeface="Calibri"/>
                <a:ea typeface="Calibri"/>
                <a:cs typeface="Calibri"/>
                <a:sym typeface="Calibri"/>
              </a:rPr>
              <a:t> on Tuesday, 26 October @ 17:30 UTC.</a:t>
            </a:r>
            <a:endParaRPr lang="en-US" b="0" dirty="0">
              <a:effectLst/>
            </a:endParaRPr>
          </a:p>
          <a:p>
            <a:pPr rtl="0"/>
            <a:r>
              <a:rPr lang="en-US" sz="1200" b="0" i="1" u="none" strike="noStrike" cap="none" dirty="0">
                <a:solidFill>
                  <a:schemeClr val="dk1"/>
                </a:solidFill>
                <a:effectLst/>
                <a:latin typeface="Calibri"/>
                <a:ea typeface="Calibri"/>
                <a:cs typeface="Calibri"/>
                <a:sym typeface="Calibri"/>
              </a:rPr>
              <a:t>See: </a:t>
            </a:r>
            <a:r>
              <a:rPr lang="en-US" sz="1200" b="0" i="1" u="sng" strike="noStrike" cap="none" dirty="0">
                <a:solidFill>
                  <a:schemeClr val="dk1"/>
                </a:solidFill>
                <a:effectLst/>
                <a:latin typeface="Calibri"/>
                <a:ea typeface="Calibri"/>
                <a:cs typeface="Calibri"/>
                <a:sym typeface="Calibri"/>
                <a:hlinkClick r:id="rId5"/>
              </a:rPr>
              <a:t>At-Large Workspace: Request for Inputs on Topics on Transfer Policy Review PDP Charter</a:t>
            </a:r>
            <a:endParaRPr lang="en-US" b="0" dirty="0">
              <a:effectLst/>
            </a:endParaRPr>
          </a:p>
          <a:p>
            <a:pPr rtl="0"/>
            <a:r>
              <a:rPr lang="en-US" sz="1200" b="0" i="1" u="none" strike="noStrike" cap="none" dirty="0">
                <a:solidFill>
                  <a:schemeClr val="dk1"/>
                </a:solidFill>
                <a:effectLst/>
                <a:latin typeface="Calibri"/>
                <a:ea typeface="Calibri"/>
                <a:cs typeface="Calibri"/>
                <a:sym typeface="Calibri"/>
              </a:rPr>
              <a:t>See </a:t>
            </a:r>
            <a:r>
              <a:rPr lang="en-US" sz="1200" b="0" i="1" u="sng" strike="noStrike" cap="none" dirty="0">
                <a:solidFill>
                  <a:schemeClr val="dk1"/>
                </a:solidFill>
                <a:effectLst/>
                <a:latin typeface="Calibri"/>
                <a:ea typeface="Calibri"/>
                <a:cs typeface="Calibri"/>
                <a:sym typeface="Calibri"/>
                <a:hlinkClick r:id="rId6"/>
              </a:rPr>
              <a:t>At-Large Workspace: Transfer Policy Review Policy Development Process (PDP)</a:t>
            </a:r>
            <a:endParaRPr lang="en-US" b="0" dirty="0">
              <a:effectLst/>
            </a:endParaRPr>
          </a:p>
          <a:p>
            <a:pPr rtl="0"/>
            <a:r>
              <a:rPr lang="en-US" sz="1200" b="0" i="1" u="none" strike="noStrike" cap="none" dirty="0">
                <a:solidFill>
                  <a:schemeClr val="dk1"/>
                </a:solidFill>
                <a:effectLst/>
                <a:latin typeface="Calibri"/>
                <a:ea typeface="Calibri"/>
                <a:cs typeface="Calibri"/>
                <a:sym typeface="Calibri"/>
              </a:rPr>
              <a:t>See </a:t>
            </a:r>
            <a:r>
              <a:rPr lang="en-US" sz="1200" b="0" i="1" u="sng" strike="noStrike" cap="none" dirty="0">
                <a:solidFill>
                  <a:schemeClr val="dk1"/>
                </a:solidFill>
                <a:effectLst/>
                <a:latin typeface="Calibri"/>
                <a:ea typeface="Calibri"/>
                <a:cs typeface="Calibri"/>
                <a:sym typeface="Calibri"/>
                <a:hlinkClick r:id="rId7"/>
              </a:rPr>
              <a:t>GNSO Workspace: Transfer Policy Review Policy Development Process (PDP)</a:t>
            </a:r>
            <a:endParaRPr lang="en-US" b="0" dirty="0">
              <a:effectLst/>
            </a:endParaRPr>
          </a:p>
          <a:p>
            <a:br>
              <a:rPr lang="en-US" dirty="0"/>
            </a:br>
            <a:br>
              <a:rPr lang="en-US" dirty="0"/>
            </a:br>
            <a:endParaRPr dirty="0"/>
          </a:p>
        </p:txBody>
      </p:sp>
      <p:sp>
        <p:nvSpPr>
          <p:cNvPr id="907" name="Google Shape;907;p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6682801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5"/>
        <p:cNvGrpSpPr/>
        <p:nvPr/>
      </p:nvGrpSpPr>
      <p:grpSpPr>
        <a:xfrm>
          <a:off x="0" y="0"/>
          <a:ext cx="0" cy="0"/>
          <a:chOff x="0" y="0"/>
          <a:chExt cx="0" cy="0"/>
        </a:xfrm>
      </p:grpSpPr>
      <p:sp>
        <p:nvSpPr>
          <p:cNvPr id="906" name="Google Shape;906;p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rtl="0"/>
            <a:br>
              <a:rPr lang="en-US" dirty="0"/>
            </a:br>
            <a:r>
              <a:rPr lang="en-US" sz="1200" b="1" i="0" u="none" strike="noStrike" cap="none" dirty="0">
                <a:solidFill>
                  <a:schemeClr val="dk1"/>
                </a:solidFill>
                <a:effectLst/>
                <a:latin typeface="Calibri"/>
                <a:ea typeface="Calibri"/>
                <a:cs typeface="Calibri"/>
                <a:sym typeface="Calibri"/>
              </a:rPr>
              <a:t>Background</a:t>
            </a:r>
            <a:endParaRPr lang="en-US" b="0" dirty="0">
              <a:effectLst/>
            </a:endParaRPr>
          </a:p>
          <a:p>
            <a:pPr rtl="0"/>
            <a:r>
              <a:rPr lang="en-US" sz="1200" b="0" i="1" u="none" strike="noStrike" cap="none" dirty="0">
                <a:solidFill>
                  <a:schemeClr val="dk1"/>
                </a:solidFill>
                <a:effectLst/>
                <a:latin typeface="Calibri"/>
                <a:ea typeface="Calibri"/>
                <a:cs typeface="Calibri"/>
                <a:sym typeface="Calibri"/>
              </a:rPr>
              <a:t>This recently-launched GNSO Expedited Policy Development Process Team is tasked with providing the GNSO Council with policy recommendations on: 1) the definition of gTLDs and the management of variant labels; and 2) how the Internationalized Domain Names (IDNs) Implementation Guidelines, which Contracted Parties are required to comply with, should be updated in the future. In this session, the EPDP Team will discuss and seek broader community input on topics within its charter. The ALAC Members to the EPDP on IDNs, led by ALAC Members Satish Babu, </a:t>
            </a:r>
            <a:r>
              <a:rPr lang="en-US" sz="1200" b="0" i="1" u="none" strike="noStrike" cap="none" dirty="0" err="1">
                <a:solidFill>
                  <a:schemeClr val="dk1"/>
                </a:solidFill>
                <a:effectLst/>
                <a:latin typeface="Calibri"/>
                <a:ea typeface="Calibri"/>
                <a:cs typeface="Calibri"/>
                <a:sym typeface="Calibri"/>
              </a:rPr>
              <a:t>Lianna</a:t>
            </a:r>
            <a:r>
              <a:rPr lang="en-US" sz="1200" b="0" i="1" u="none" strike="noStrike" cap="none" dirty="0">
                <a:solidFill>
                  <a:schemeClr val="dk1"/>
                </a:solidFill>
                <a:effectLst/>
                <a:latin typeface="Calibri"/>
                <a:ea typeface="Calibri"/>
                <a:cs typeface="Calibri"/>
                <a:sym typeface="Calibri"/>
              </a:rPr>
              <a:t> Galstyan and </a:t>
            </a:r>
            <a:r>
              <a:rPr lang="en-US" sz="1200" b="0" i="1" u="none" strike="noStrike" cap="none" dirty="0" err="1">
                <a:solidFill>
                  <a:schemeClr val="dk1"/>
                </a:solidFill>
                <a:effectLst/>
                <a:latin typeface="Calibri"/>
                <a:ea typeface="Calibri"/>
                <a:cs typeface="Calibri"/>
                <a:sym typeface="Calibri"/>
              </a:rPr>
              <a:t>Abdulkarim</a:t>
            </a:r>
            <a:r>
              <a:rPr lang="en-US" sz="1200" b="0" i="1" u="none" strike="noStrike" cap="none" dirty="0">
                <a:solidFill>
                  <a:schemeClr val="dk1"/>
                </a:solidFill>
                <a:effectLst/>
                <a:latin typeface="Calibri"/>
                <a:ea typeface="Calibri"/>
                <a:cs typeface="Calibri"/>
                <a:sym typeface="Calibri"/>
              </a:rPr>
              <a:t> </a:t>
            </a:r>
            <a:r>
              <a:rPr lang="en-US" sz="1200" b="0" i="1" u="none" strike="noStrike" cap="none" dirty="0" err="1">
                <a:solidFill>
                  <a:schemeClr val="dk1"/>
                </a:solidFill>
                <a:effectLst/>
                <a:latin typeface="Calibri"/>
                <a:ea typeface="Calibri"/>
                <a:cs typeface="Calibri"/>
                <a:sym typeface="Calibri"/>
              </a:rPr>
              <a:t>Oloyede</a:t>
            </a:r>
            <a:r>
              <a:rPr lang="en-US" sz="1200" b="0" i="1" u="none" strike="noStrike" cap="none" dirty="0">
                <a:solidFill>
                  <a:schemeClr val="dk1"/>
                </a:solidFill>
                <a:effectLst/>
                <a:latin typeface="Calibri"/>
                <a:ea typeface="Calibri"/>
                <a:cs typeface="Calibri"/>
                <a:sym typeface="Calibri"/>
              </a:rPr>
              <a:t>, established an internal weekly coordination group to provide regular updates to the CPWG, and develop At-Large consensus positions to bring back to the EPDP. </a:t>
            </a:r>
            <a:endParaRPr lang="en-US" b="0" dirty="0">
              <a:effectLst/>
            </a:endParaRPr>
          </a:p>
          <a:p>
            <a:pPr rtl="0"/>
            <a:br>
              <a:rPr lang="en-US" b="0" dirty="0">
                <a:effectLst/>
              </a:rPr>
            </a:br>
            <a:r>
              <a:rPr lang="en-US" sz="1200" b="1" i="0" u="none" strike="noStrike" cap="none" dirty="0">
                <a:solidFill>
                  <a:schemeClr val="dk1"/>
                </a:solidFill>
                <a:effectLst/>
                <a:latin typeface="Calibri"/>
                <a:ea typeface="Calibri"/>
                <a:cs typeface="Calibri"/>
                <a:sym typeface="Calibri"/>
              </a:rPr>
              <a:t>Resources</a:t>
            </a:r>
            <a:endParaRPr lang="en-US" b="0" dirty="0">
              <a:effectLst/>
            </a:endParaRPr>
          </a:p>
          <a:p>
            <a:pPr rtl="0"/>
            <a:r>
              <a:rPr lang="en-US" sz="1200" b="0" i="1" u="sng" strike="noStrike" cap="none" dirty="0">
                <a:solidFill>
                  <a:schemeClr val="dk1"/>
                </a:solidFill>
                <a:effectLst/>
                <a:latin typeface="Calibri"/>
                <a:ea typeface="Calibri"/>
                <a:cs typeface="Calibri"/>
                <a:sym typeface="Calibri"/>
                <a:hlinkClick r:id="rId3"/>
              </a:rPr>
              <a:t>ICANN72 session - GNSO EPDP on Internationalized Domain Names</a:t>
            </a:r>
            <a:r>
              <a:rPr lang="en-US" sz="1200" b="0" i="1" u="none" strike="noStrike" cap="none" dirty="0">
                <a:solidFill>
                  <a:schemeClr val="dk1"/>
                </a:solidFill>
                <a:effectLst/>
                <a:latin typeface="Calibri"/>
                <a:ea typeface="Calibri"/>
                <a:cs typeface="Calibri"/>
                <a:sym typeface="Calibri"/>
              </a:rPr>
              <a:t> on Tuesday, 26 October @ 23:30 UTC</a:t>
            </a:r>
            <a:endParaRPr lang="en-US" b="0" dirty="0">
              <a:effectLst/>
            </a:endParaRPr>
          </a:p>
          <a:p>
            <a:pPr rtl="0"/>
            <a:r>
              <a:rPr lang="en-US" sz="1200" b="0" i="1" u="none" strike="noStrike" cap="none" dirty="0">
                <a:solidFill>
                  <a:schemeClr val="dk1"/>
                </a:solidFill>
                <a:effectLst/>
                <a:latin typeface="Calibri"/>
                <a:ea typeface="Calibri"/>
                <a:cs typeface="Calibri"/>
                <a:sym typeface="Calibri"/>
              </a:rPr>
              <a:t>See </a:t>
            </a:r>
            <a:r>
              <a:rPr lang="en-US" sz="1200" b="0" i="1" u="sng" strike="noStrike" cap="none" dirty="0">
                <a:solidFill>
                  <a:schemeClr val="dk1"/>
                </a:solidFill>
                <a:effectLst/>
                <a:latin typeface="Calibri"/>
                <a:ea typeface="Calibri"/>
                <a:cs typeface="Calibri"/>
                <a:sym typeface="Calibri"/>
                <a:hlinkClick r:id="rId4"/>
              </a:rPr>
              <a:t>At-Large Workspace: Expedited Policy Development Process (EPDP) on the Internationalized Domain Names (IDNs)</a:t>
            </a:r>
            <a:r>
              <a:rPr lang="en-US" sz="1200" b="0" i="1" u="sng" strike="noStrike" cap="none" dirty="0">
                <a:solidFill>
                  <a:schemeClr val="dk1"/>
                </a:solidFill>
                <a:effectLst/>
                <a:latin typeface="Calibri"/>
                <a:ea typeface="Calibri"/>
                <a:cs typeface="Calibri"/>
                <a:sym typeface="Calibri"/>
              </a:rPr>
              <a:t> </a:t>
            </a:r>
            <a:endParaRPr lang="en-US" b="0" dirty="0">
              <a:effectLst/>
            </a:endParaRPr>
          </a:p>
          <a:p>
            <a:pPr rtl="0"/>
            <a:r>
              <a:rPr lang="en-US" sz="1200" b="0" i="1" u="none" strike="noStrike" cap="none" dirty="0">
                <a:solidFill>
                  <a:schemeClr val="dk1"/>
                </a:solidFill>
                <a:effectLst/>
                <a:latin typeface="Calibri"/>
                <a:ea typeface="Calibri"/>
                <a:cs typeface="Calibri"/>
                <a:sym typeface="Calibri"/>
              </a:rPr>
              <a:t>See </a:t>
            </a:r>
            <a:r>
              <a:rPr lang="en-US" sz="1200" b="0" i="1" u="sng" strike="noStrike" cap="none" dirty="0">
                <a:solidFill>
                  <a:schemeClr val="dk1"/>
                </a:solidFill>
                <a:effectLst/>
                <a:latin typeface="Calibri"/>
                <a:ea typeface="Calibri"/>
                <a:cs typeface="Calibri"/>
                <a:sym typeface="Calibri"/>
                <a:hlinkClick r:id="rId5"/>
              </a:rPr>
              <a:t>GNSO Workspace: Expedited Policy Development Process (EPDP) on the Internationalized Domain Names (IDNs)</a:t>
            </a:r>
            <a:endParaRPr lang="en-US" b="0" dirty="0">
              <a:effectLst/>
            </a:endParaRPr>
          </a:p>
          <a:p>
            <a:br>
              <a:rPr lang="en-US" dirty="0"/>
            </a:br>
            <a:endParaRPr dirty="0"/>
          </a:p>
        </p:txBody>
      </p:sp>
      <p:sp>
        <p:nvSpPr>
          <p:cNvPr id="907" name="Google Shape;907;p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692851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8" Type="http://schemas.openxmlformats.org/officeDocument/2006/relationships/image" Target="../media/image16.png"/><Relationship Id="rId13" Type="http://schemas.openxmlformats.org/officeDocument/2006/relationships/hyperlink" Target="http://facebook.com/icannorg" TargetMode="External"/><Relationship Id="rId18" Type="http://schemas.openxmlformats.org/officeDocument/2006/relationships/hyperlink" Target="https://soundcloud.com/icann" TargetMode="External"/><Relationship Id="rId3" Type="http://schemas.openxmlformats.org/officeDocument/2006/relationships/hyperlink" Target="http://www.flickr.com/photos/icann" TargetMode="External"/><Relationship Id="rId7" Type="http://schemas.openxmlformats.org/officeDocument/2006/relationships/hyperlink" Target="http://linkedin.com/company/icann" TargetMode="External"/><Relationship Id="rId12" Type="http://schemas.openxmlformats.org/officeDocument/2006/relationships/hyperlink" Target="http://www.facebook.com/icannorg" TargetMode="External"/><Relationship Id="rId17" Type="http://schemas.openxmlformats.org/officeDocument/2006/relationships/hyperlink" Target="http://www.youtube.com/icannnews" TargetMode="External"/><Relationship Id="rId2" Type="http://schemas.openxmlformats.org/officeDocument/2006/relationships/image" Target="../media/image14.png"/><Relationship Id="rId16" Type="http://schemas.openxmlformats.org/officeDocument/2006/relationships/image" Target="../media/image19.png"/><Relationship Id="rId20" Type="http://schemas.openxmlformats.org/officeDocument/2006/relationships/hyperlink" Target="https://www.slideshare.net/icannpresentations" TargetMode="External"/><Relationship Id="rId1" Type="http://schemas.openxmlformats.org/officeDocument/2006/relationships/slideMaster" Target="../slideMasters/slideMaster1.xml"/><Relationship Id="rId6" Type="http://schemas.openxmlformats.org/officeDocument/2006/relationships/hyperlink" Target="https://www.linkedin.com/company/icann" TargetMode="External"/><Relationship Id="rId11" Type="http://schemas.openxmlformats.org/officeDocument/2006/relationships/image" Target="../media/image17.png"/><Relationship Id="rId5" Type="http://schemas.openxmlformats.org/officeDocument/2006/relationships/image" Target="../media/image15.png"/><Relationship Id="rId15" Type="http://schemas.openxmlformats.org/officeDocument/2006/relationships/hyperlink" Target="http://youtube.com/user/ICANNnews" TargetMode="External"/><Relationship Id="rId10" Type="http://schemas.openxmlformats.org/officeDocument/2006/relationships/hyperlink" Target="http://twitter.com/icann" TargetMode="External"/><Relationship Id="rId19" Type="http://schemas.openxmlformats.org/officeDocument/2006/relationships/image" Target="../media/image20.png"/><Relationship Id="rId4" Type="http://schemas.openxmlformats.org/officeDocument/2006/relationships/hyperlink" Target="http://flickr.com/photos/icann" TargetMode="External"/><Relationship Id="rId9" Type="http://schemas.openxmlformats.org/officeDocument/2006/relationships/hyperlink" Target="https://twitter.com/icann" TargetMode="External"/><Relationship Id="rId14" Type="http://schemas.openxmlformats.org/officeDocument/2006/relationships/image" Target="../media/image18.png"/></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20"/>
        <p:cNvGrpSpPr/>
        <p:nvPr/>
      </p:nvGrpSpPr>
      <p:grpSpPr>
        <a:xfrm>
          <a:off x="0" y="0"/>
          <a:ext cx="0" cy="0"/>
          <a:chOff x="0" y="0"/>
          <a:chExt cx="0" cy="0"/>
        </a:xfrm>
      </p:grpSpPr>
      <p:sp>
        <p:nvSpPr>
          <p:cNvPr id="21" name="Google Shape;21;p42"/>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2" name="Google Shape;22;p42"/>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Autofit/>
          </a:bodyPr>
          <a:lstStyle>
            <a:lvl1pPr marR="0" lvl="0" algn="ctr" rtl="0">
              <a:spcBef>
                <a:spcPts val="640"/>
              </a:spcBef>
              <a:spcAft>
                <a:spcPts val="0"/>
              </a:spcAft>
              <a:buClr>
                <a:srgbClr val="888A8A"/>
              </a:buClr>
              <a:buSzPts val="3200"/>
              <a:buFont typeface="Arial"/>
              <a:buNone/>
              <a:defRPr sz="3200" b="0" i="0" u="none" strike="noStrike" cap="none">
                <a:solidFill>
                  <a:srgbClr val="888A8A"/>
                </a:solidFill>
                <a:latin typeface="Arial"/>
                <a:ea typeface="Arial"/>
                <a:cs typeface="Arial"/>
                <a:sym typeface="Arial"/>
              </a:defRPr>
            </a:lvl1pPr>
            <a:lvl2pPr marR="0" lvl="1" algn="ctr" rtl="0">
              <a:spcBef>
                <a:spcPts val="560"/>
              </a:spcBef>
              <a:spcAft>
                <a:spcPts val="0"/>
              </a:spcAft>
              <a:buClr>
                <a:srgbClr val="888A8A"/>
              </a:buClr>
              <a:buSzPts val="2800"/>
              <a:buFont typeface="Arial"/>
              <a:buNone/>
              <a:defRPr sz="2800" b="0" i="0" u="none" strike="noStrike" cap="none">
                <a:solidFill>
                  <a:srgbClr val="888A8A"/>
                </a:solidFill>
                <a:latin typeface="Arial"/>
                <a:ea typeface="Arial"/>
                <a:cs typeface="Arial"/>
                <a:sym typeface="Arial"/>
              </a:defRPr>
            </a:lvl2pPr>
            <a:lvl3pPr marR="0" lvl="2" algn="ctr" rtl="0">
              <a:spcBef>
                <a:spcPts val="480"/>
              </a:spcBef>
              <a:spcAft>
                <a:spcPts val="0"/>
              </a:spcAft>
              <a:buClr>
                <a:srgbClr val="888A8A"/>
              </a:buClr>
              <a:buSzPts val="2400"/>
              <a:buFont typeface="Arial"/>
              <a:buNone/>
              <a:defRPr sz="2400" b="0" i="0" u="none" strike="noStrike" cap="none">
                <a:solidFill>
                  <a:srgbClr val="888A8A"/>
                </a:solidFill>
                <a:latin typeface="Arial"/>
                <a:ea typeface="Arial"/>
                <a:cs typeface="Arial"/>
                <a:sym typeface="Arial"/>
              </a:defRPr>
            </a:lvl3pPr>
            <a:lvl4pPr marR="0" lvl="3" algn="ctr" rtl="0">
              <a:spcBef>
                <a:spcPts val="400"/>
              </a:spcBef>
              <a:spcAft>
                <a:spcPts val="0"/>
              </a:spcAft>
              <a:buClr>
                <a:srgbClr val="888A8A"/>
              </a:buClr>
              <a:buSzPts val="2000"/>
              <a:buFont typeface="Arial"/>
              <a:buNone/>
              <a:defRPr sz="2000" b="0" i="0" u="none" strike="noStrike" cap="none">
                <a:solidFill>
                  <a:srgbClr val="888A8A"/>
                </a:solidFill>
                <a:latin typeface="Arial"/>
                <a:ea typeface="Arial"/>
                <a:cs typeface="Arial"/>
                <a:sym typeface="Arial"/>
              </a:defRPr>
            </a:lvl4pPr>
            <a:lvl5pPr marR="0" lvl="4" algn="ctr" rtl="0">
              <a:spcBef>
                <a:spcPts val="400"/>
              </a:spcBef>
              <a:spcAft>
                <a:spcPts val="0"/>
              </a:spcAft>
              <a:buClr>
                <a:srgbClr val="888A8A"/>
              </a:buClr>
              <a:buSzPts val="2000"/>
              <a:buFont typeface="Arial"/>
              <a:buNone/>
              <a:defRPr sz="2000" b="0" i="0" u="none" strike="noStrike" cap="none">
                <a:solidFill>
                  <a:srgbClr val="888A8A"/>
                </a:solidFill>
                <a:latin typeface="Arial"/>
                <a:ea typeface="Arial"/>
                <a:cs typeface="Arial"/>
                <a:sym typeface="Arial"/>
              </a:defRPr>
            </a:lvl5pPr>
            <a:lvl6pPr marR="0" lvl="5" algn="ctr" rtl="0">
              <a:spcBef>
                <a:spcPts val="400"/>
              </a:spcBef>
              <a:spcAft>
                <a:spcPts val="0"/>
              </a:spcAft>
              <a:buClr>
                <a:srgbClr val="888A8A"/>
              </a:buClr>
              <a:buSzPts val="2000"/>
              <a:buFont typeface="Arial"/>
              <a:buNone/>
              <a:defRPr sz="2000" b="0" i="0" u="none" strike="noStrike" cap="none">
                <a:solidFill>
                  <a:srgbClr val="888A8A"/>
                </a:solidFill>
                <a:latin typeface="Arial"/>
                <a:ea typeface="Arial"/>
                <a:cs typeface="Arial"/>
                <a:sym typeface="Arial"/>
              </a:defRPr>
            </a:lvl6pPr>
            <a:lvl7pPr marR="0" lvl="6" algn="ctr" rtl="0">
              <a:spcBef>
                <a:spcPts val="400"/>
              </a:spcBef>
              <a:spcAft>
                <a:spcPts val="0"/>
              </a:spcAft>
              <a:buClr>
                <a:srgbClr val="888A8A"/>
              </a:buClr>
              <a:buSzPts val="2000"/>
              <a:buFont typeface="Arial"/>
              <a:buNone/>
              <a:defRPr sz="2000" b="0" i="0" u="none" strike="noStrike" cap="none">
                <a:solidFill>
                  <a:srgbClr val="888A8A"/>
                </a:solidFill>
                <a:latin typeface="Arial"/>
                <a:ea typeface="Arial"/>
                <a:cs typeface="Arial"/>
                <a:sym typeface="Arial"/>
              </a:defRPr>
            </a:lvl7pPr>
            <a:lvl8pPr marR="0" lvl="7" algn="ctr" rtl="0">
              <a:spcBef>
                <a:spcPts val="400"/>
              </a:spcBef>
              <a:spcAft>
                <a:spcPts val="0"/>
              </a:spcAft>
              <a:buClr>
                <a:srgbClr val="888A8A"/>
              </a:buClr>
              <a:buSzPts val="2000"/>
              <a:buFont typeface="Arial"/>
              <a:buNone/>
              <a:defRPr sz="2000" b="0" i="0" u="none" strike="noStrike" cap="none">
                <a:solidFill>
                  <a:srgbClr val="888A8A"/>
                </a:solidFill>
                <a:latin typeface="Arial"/>
                <a:ea typeface="Arial"/>
                <a:cs typeface="Arial"/>
                <a:sym typeface="Arial"/>
              </a:defRPr>
            </a:lvl8pPr>
            <a:lvl9pPr marR="0" lvl="8" algn="ctr" rtl="0">
              <a:spcBef>
                <a:spcPts val="400"/>
              </a:spcBef>
              <a:spcAft>
                <a:spcPts val="0"/>
              </a:spcAft>
              <a:buClr>
                <a:srgbClr val="888A8A"/>
              </a:buClr>
              <a:buSzPts val="2000"/>
              <a:buFont typeface="Arial"/>
              <a:buNone/>
              <a:defRPr sz="2000" b="0" i="0" u="none" strike="noStrike" cap="none">
                <a:solidFill>
                  <a:srgbClr val="888A8A"/>
                </a:solidFill>
                <a:latin typeface="Arial"/>
                <a:ea typeface="Arial"/>
                <a:cs typeface="Arial"/>
                <a:sym typeface="Arial"/>
              </a:defRPr>
            </a:lvl9pPr>
          </a:lstStyle>
          <a:p>
            <a:endParaRPr/>
          </a:p>
        </p:txBody>
      </p:sp>
      <p:sp>
        <p:nvSpPr>
          <p:cNvPr id="23" name="Google Shape;23;p42"/>
          <p:cNvSpPr txBox="1">
            <a:spLocks noGrp="1"/>
          </p:cNvSpPr>
          <p:nvPr>
            <p:ph type="dt" idx="10"/>
          </p:nvPr>
        </p:nvSpPr>
        <p:spPr>
          <a:xfrm>
            <a:off x="0" y="0"/>
            <a:ext cx="3000000" cy="30000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24" name="Google Shape;24;p42"/>
          <p:cNvSpPr txBox="1">
            <a:spLocks noGrp="1"/>
          </p:cNvSpPr>
          <p:nvPr>
            <p:ph type="ftr" idx="11"/>
          </p:nvPr>
        </p:nvSpPr>
        <p:spPr>
          <a:xfrm>
            <a:off x="0" y="0"/>
            <a:ext cx="3000000" cy="30000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25" name="Google Shape;25;p42"/>
          <p:cNvSpPr txBox="1">
            <a:spLocks noGrp="1"/>
          </p:cNvSpPr>
          <p:nvPr>
            <p:ph type="sldNum" idx="12"/>
          </p:nvPr>
        </p:nvSpPr>
        <p:spPr>
          <a:xfrm>
            <a:off x="0" y="0"/>
            <a:ext cx="3000000" cy="3000000"/>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buNone/>
              <a:defRPr sz="1800" b="0" i="0" u="none" strike="noStrike" cap="none">
                <a:solidFill>
                  <a:schemeClr val="dk1"/>
                </a:solidFill>
                <a:latin typeface="Arial"/>
                <a:ea typeface="Arial"/>
                <a:cs typeface="Arial"/>
                <a:sym typeface="Arial"/>
              </a:defRPr>
            </a:lvl1pPr>
            <a:lvl2pPr marL="0" marR="0" lvl="1" indent="0" algn="l" rtl="0">
              <a:spcBef>
                <a:spcPts val="0"/>
              </a:spcBef>
              <a:buNone/>
              <a:defRPr sz="1800" b="0" i="0" u="none" strike="noStrike" cap="none">
                <a:solidFill>
                  <a:schemeClr val="dk1"/>
                </a:solidFill>
                <a:latin typeface="Arial"/>
                <a:ea typeface="Arial"/>
                <a:cs typeface="Arial"/>
                <a:sym typeface="Arial"/>
              </a:defRPr>
            </a:lvl2pPr>
            <a:lvl3pPr marL="0" marR="0" lvl="2" indent="0" algn="l" rtl="0">
              <a:spcBef>
                <a:spcPts val="0"/>
              </a:spcBef>
              <a:buNone/>
              <a:defRPr sz="1800" b="0" i="0" u="none" strike="noStrike" cap="none">
                <a:solidFill>
                  <a:schemeClr val="dk1"/>
                </a:solidFill>
                <a:latin typeface="Arial"/>
                <a:ea typeface="Arial"/>
                <a:cs typeface="Arial"/>
                <a:sym typeface="Arial"/>
              </a:defRPr>
            </a:lvl3pPr>
            <a:lvl4pPr marL="0" marR="0" lvl="3" indent="0" algn="l" rtl="0">
              <a:spcBef>
                <a:spcPts val="0"/>
              </a:spcBef>
              <a:buNone/>
              <a:defRPr sz="1800" b="0" i="0" u="none" strike="noStrike" cap="none">
                <a:solidFill>
                  <a:schemeClr val="dk1"/>
                </a:solidFill>
                <a:latin typeface="Arial"/>
                <a:ea typeface="Arial"/>
                <a:cs typeface="Arial"/>
                <a:sym typeface="Arial"/>
              </a:defRPr>
            </a:lvl4pPr>
            <a:lvl5pPr marL="0" marR="0" lvl="4" indent="0" algn="l" rtl="0">
              <a:spcBef>
                <a:spcPts val="0"/>
              </a:spcBef>
              <a:buNone/>
              <a:defRPr sz="1800" b="0" i="0" u="none" strike="noStrike" cap="none">
                <a:solidFill>
                  <a:schemeClr val="dk1"/>
                </a:solidFill>
                <a:latin typeface="Arial"/>
                <a:ea typeface="Arial"/>
                <a:cs typeface="Arial"/>
                <a:sym typeface="Arial"/>
              </a:defRPr>
            </a:lvl5pPr>
            <a:lvl6pPr marL="0" marR="0" lvl="5" indent="0" algn="l" rtl="0">
              <a:spcBef>
                <a:spcPts val="0"/>
              </a:spcBef>
              <a:buNone/>
              <a:defRPr sz="1800" b="0" i="0" u="none" strike="noStrike" cap="none">
                <a:solidFill>
                  <a:schemeClr val="dk1"/>
                </a:solidFill>
                <a:latin typeface="Arial"/>
                <a:ea typeface="Arial"/>
                <a:cs typeface="Arial"/>
                <a:sym typeface="Arial"/>
              </a:defRPr>
            </a:lvl6pPr>
            <a:lvl7pPr marL="0" marR="0" lvl="6" indent="0" algn="l" rtl="0">
              <a:spcBef>
                <a:spcPts val="0"/>
              </a:spcBef>
              <a:buNone/>
              <a:defRPr sz="1800" b="0" i="0" u="none" strike="noStrike" cap="none">
                <a:solidFill>
                  <a:schemeClr val="dk1"/>
                </a:solidFill>
                <a:latin typeface="Arial"/>
                <a:ea typeface="Arial"/>
                <a:cs typeface="Arial"/>
                <a:sym typeface="Arial"/>
              </a:defRPr>
            </a:lvl7pPr>
            <a:lvl8pPr marL="0" marR="0" lvl="7" indent="0" algn="l" rtl="0">
              <a:spcBef>
                <a:spcPts val="0"/>
              </a:spcBef>
              <a:buNone/>
              <a:defRPr sz="1800" b="0" i="0" u="none" strike="noStrike" cap="none">
                <a:solidFill>
                  <a:schemeClr val="dk1"/>
                </a:solidFill>
                <a:latin typeface="Arial"/>
                <a:ea typeface="Arial"/>
                <a:cs typeface="Arial"/>
                <a:sym typeface="Arial"/>
              </a:defRPr>
            </a:lvl8pPr>
            <a:lvl9pPr marL="0" marR="0" lvl="8" indent="0" algn="l" rtl="0">
              <a:spcBef>
                <a:spcPts val="0"/>
              </a:spcBef>
              <a:buNone/>
              <a:defRPr sz="1800" b="0"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Alternate Background 2">
  <p:cSld name="Alternate Background 2">
    <p:spTree>
      <p:nvGrpSpPr>
        <p:cNvPr id="1" name="Shape 225"/>
        <p:cNvGrpSpPr/>
        <p:nvPr/>
      </p:nvGrpSpPr>
      <p:grpSpPr>
        <a:xfrm>
          <a:off x="0" y="0"/>
          <a:ext cx="0" cy="0"/>
          <a:chOff x="0" y="0"/>
          <a:chExt cx="0" cy="0"/>
        </a:xfrm>
      </p:grpSpPr>
      <p:pic>
        <p:nvPicPr>
          <p:cNvPr id="226" name="Google Shape;226;p62"/>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227" name="Google Shape;227;p62"/>
          <p:cNvSpPr/>
          <p:nvPr/>
        </p:nvSpPr>
        <p:spPr>
          <a:xfrm>
            <a:off x="395490" y="585223"/>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228" name="Google Shape;228;p62"/>
          <p:cNvCxnSpPr/>
          <p:nvPr/>
        </p:nvCxnSpPr>
        <p:spPr>
          <a:xfrm rot="10800000">
            <a:off x="2422" y="608083"/>
            <a:ext cx="371789" cy="0"/>
          </a:xfrm>
          <a:prstGeom prst="straightConnector1">
            <a:avLst/>
          </a:prstGeom>
          <a:noFill/>
          <a:ln w="12700" cap="flat" cmpd="sng">
            <a:solidFill>
              <a:srgbClr val="0B3458"/>
            </a:solidFill>
            <a:prstDash val="solid"/>
            <a:round/>
            <a:headEnd type="none" w="sm" len="sm"/>
            <a:tailEnd type="none" w="sm" len="sm"/>
          </a:ln>
        </p:spPr>
      </p:cxnSp>
      <p:cxnSp>
        <p:nvCxnSpPr>
          <p:cNvPr id="229" name="Google Shape;229;p62"/>
          <p:cNvCxnSpPr/>
          <p:nvPr/>
        </p:nvCxnSpPr>
        <p:spPr>
          <a:xfrm rot="10800000">
            <a:off x="462492" y="608083"/>
            <a:ext cx="8681508" cy="0"/>
          </a:xfrm>
          <a:prstGeom prst="straightConnector1">
            <a:avLst/>
          </a:prstGeom>
          <a:noFill/>
          <a:ln w="12700" cap="flat" cmpd="sng">
            <a:solidFill>
              <a:srgbClr val="0B3458"/>
            </a:solidFill>
            <a:prstDash val="solid"/>
            <a:round/>
            <a:headEnd type="none" w="sm" len="sm"/>
            <a:tailEnd type="none" w="sm" len="sm"/>
          </a:ln>
        </p:spPr>
      </p:cxnSp>
      <p:pic>
        <p:nvPicPr>
          <p:cNvPr id="230" name="Google Shape;230;p62"/>
          <p:cNvPicPr preferRelativeResize="0"/>
          <p:nvPr/>
        </p:nvPicPr>
        <p:blipFill rotWithShape="1">
          <a:blip r:embed="rId3">
            <a:alphaModFix/>
          </a:blip>
          <a:srcRect/>
          <a:stretch/>
        </p:blipFill>
        <p:spPr>
          <a:xfrm>
            <a:off x="237744" y="6460580"/>
            <a:ext cx="368521" cy="293992"/>
          </a:xfrm>
          <a:prstGeom prst="rect">
            <a:avLst/>
          </a:prstGeom>
          <a:noFill/>
          <a:ln>
            <a:noFill/>
          </a:ln>
        </p:spPr>
      </p:pic>
      <p:sp>
        <p:nvSpPr>
          <p:cNvPr id="231" name="Google Shape;231;p62"/>
          <p:cNvSpPr/>
          <p:nvPr/>
        </p:nvSpPr>
        <p:spPr>
          <a:xfrm>
            <a:off x="395490"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232" name="Google Shape;232;p62"/>
          <p:cNvCxnSpPr/>
          <p:nvPr/>
        </p:nvCxnSpPr>
        <p:spPr>
          <a:xfrm rot="10800000">
            <a:off x="2422" y="6320547"/>
            <a:ext cx="371789" cy="0"/>
          </a:xfrm>
          <a:prstGeom prst="straightConnector1">
            <a:avLst/>
          </a:prstGeom>
          <a:noFill/>
          <a:ln w="12700" cap="flat" cmpd="sng">
            <a:solidFill>
              <a:srgbClr val="0B3458"/>
            </a:solidFill>
            <a:prstDash val="solid"/>
            <a:round/>
            <a:headEnd type="none" w="sm" len="sm"/>
            <a:tailEnd type="none" w="sm" len="sm"/>
          </a:ln>
        </p:spPr>
      </p:cxnSp>
      <p:cxnSp>
        <p:nvCxnSpPr>
          <p:cNvPr id="233" name="Google Shape;233;p62"/>
          <p:cNvCxnSpPr/>
          <p:nvPr/>
        </p:nvCxnSpPr>
        <p:spPr>
          <a:xfrm rot="10800000">
            <a:off x="462491" y="6320547"/>
            <a:ext cx="8217959" cy="0"/>
          </a:xfrm>
          <a:prstGeom prst="straightConnector1">
            <a:avLst/>
          </a:prstGeom>
          <a:noFill/>
          <a:ln w="12700" cap="flat" cmpd="sng">
            <a:solidFill>
              <a:srgbClr val="0B3458"/>
            </a:solidFill>
            <a:prstDash val="solid"/>
            <a:round/>
            <a:headEnd type="none" w="sm" len="sm"/>
            <a:tailEnd type="none" w="sm" len="sm"/>
          </a:ln>
        </p:spPr>
      </p:cxnSp>
      <p:sp>
        <p:nvSpPr>
          <p:cNvPr id="234" name="Google Shape;234;p62"/>
          <p:cNvSpPr/>
          <p:nvPr/>
        </p:nvSpPr>
        <p:spPr>
          <a:xfrm flipH="1">
            <a:off x="8705212"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235" name="Google Shape;235;p62"/>
          <p:cNvCxnSpPr/>
          <p:nvPr/>
        </p:nvCxnSpPr>
        <p:spPr>
          <a:xfrm>
            <a:off x="8772211" y="6320547"/>
            <a:ext cx="371789" cy="0"/>
          </a:xfrm>
          <a:prstGeom prst="straightConnector1">
            <a:avLst/>
          </a:prstGeom>
          <a:noFill/>
          <a:ln w="12700" cap="flat" cmpd="sng">
            <a:solidFill>
              <a:srgbClr val="0B3458"/>
            </a:solidFill>
            <a:prstDash val="solid"/>
            <a:round/>
            <a:headEnd type="none" w="sm" len="sm"/>
            <a:tailEnd type="none" w="sm" len="sm"/>
          </a:ln>
        </p:spPr>
      </p:cxnSp>
      <p:sp>
        <p:nvSpPr>
          <p:cNvPr id="236" name="Google Shape;236;p62"/>
          <p:cNvSpPr txBox="1">
            <a:spLocks noGrp="1"/>
          </p:cNvSpPr>
          <p:nvPr>
            <p:ph type="title"/>
          </p:nvPr>
        </p:nvSpPr>
        <p:spPr>
          <a:xfrm>
            <a:off x="374904" y="46179"/>
            <a:ext cx="8012951" cy="450663"/>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37" name="Google Shape;237;p62"/>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a:solidFill>
                  <a:srgbClr val="002B49"/>
                </a:solidFill>
                <a:latin typeface="Arial"/>
                <a:ea typeface="Arial"/>
                <a:cs typeface="Arial"/>
                <a:sym typeface="Arial"/>
              </a:rPr>
              <a:t>   | </a:t>
            </a:r>
            <a:fld id="{00000000-1234-1234-1234-123412341234}" type="slidenum">
              <a:rPr lang="en-US" sz="1200">
                <a:solidFill>
                  <a:srgbClr val="002B49"/>
                </a:solidFill>
                <a:latin typeface="Arial"/>
                <a:ea typeface="Arial"/>
                <a:cs typeface="Arial"/>
                <a:sym typeface="Arial"/>
              </a:rPr>
              <a:t>‹#›</a:t>
            </a:fld>
            <a:endParaRPr sz="1200">
              <a:solidFill>
                <a:srgbClr val="002B49"/>
              </a:solidFill>
              <a:latin typeface="Arial"/>
              <a:ea typeface="Arial"/>
              <a:cs typeface="Arial"/>
              <a:sym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matchingName="Alternate Background 3">
  <p:cSld name="Alternate Background 3">
    <p:spTree>
      <p:nvGrpSpPr>
        <p:cNvPr id="1" name="Shape 238"/>
        <p:cNvGrpSpPr/>
        <p:nvPr/>
      </p:nvGrpSpPr>
      <p:grpSpPr>
        <a:xfrm>
          <a:off x="0" y="0"/>
          <a:ext cx="0" cy="0"/>
          <a:chOff x="0" y="0"/>
          <a:chExt cx="0" cy="0"/>
        </a:xfrm>
      </p:grpSpPr>
      <p:pic>
        <p:nvPicPr>
          <p:cNvPr id="239" name="Google Shape;239;p63"/>
          <p:cNvPicPr preferRelativeResize="0"/>
          <p:nvPr/>
        </p:nvPicPr>
        <p:blipFill rotWithShape="1">
          <a:blip r:embed="rId2">
            <a:alphaModFix/>
          </a:blip>
          <a:srcRect/>
          <a:stretch/>
        </p:blipFill>
        <p:spPr>
          <a:xfrm>
            <a:off x="2582" y="608083"/>
            <a:ext cx="9141417" cy="5719111"/>
          </a:xfrm>
          <a:prstGeom prst="rect">
            <a:avLst/>
          </a:prstGeom>
          <a:noFill/>
          <a:ln>
            <a:noFill/>
          </a:ln>
        </p:spPr>
      </p:pic>
      <p:pic>
        <p:nvPicPr>
          <p:cNvPr id="240" name="Google Shape;240;p63"/>
          <p:cNvPicPr preferRelativeResize="0"/>
          <p:nvPr/>
        </p:nvPicPr>
        <p:blipFill rotWithShape="1">
          <a:blip r:embed="rId3">
            <a:alphaModFix/>
          </a:blip>
          <a:srcRect/>
          <a:stretch/>
        </p:blipFill>
        <p:spPr>
          <a:xfrm>
            <a:off x="237744" y="6460580"/>
            <a:ext cx="368521" cy="293992"/>
          </a:xfrm>
          <a:prstGeom prst="rect">
            <a:avLst/>
          </a:prstGeom>
          <a:noFill/>
          <a:ln>
            <a:noFill/>
          </a:ln>
        </p:spPr>
      </p:pic>
      <p:cxnSp>
        <p:nvCxnSpPr>
          <p:cNvPr id="241" name="Google Shape;241;p63"/>
          <p:cNvCxnSpPr/>
          <p:nvPr/>
        </p:nvCxnSpPr>
        <p:spPr>
          <a:xfrm rot="10800000">
            <a:off x="0" y="608083"/>
            <a:ext cx="9144000" cy="0"/>
          </a:xfrm>
          <a:prstGeom prst="straightConnector1">
            <a:avLst/>
          </a:prstGeom>
          <a:noFill/>
          <a:ln w="12700" cap="flat" cmpd="sng">
            <a:solidFill>
              <a:srgbClr val="0B3458"/>
            </a:solidFill>
            <a:prstDash val="solid"/>
            <a:round/>
            <a:headEnd type="none" w="sm" len="sm"/>
            <a:tailEnd type="none" w="sm" len="sm"/>
          </a:ln>
        </p:spPr>
      </p:cxnSp>
      <p:cxnSp>
        <p:nvCxnSpPr>
          <p:cNvPr id="242" name="Google Shape;242;p63"/>
          <p:cNvCxnSpPr/>
          <p:nvPr/>
        </p:nvCxnSpPr>
        <p:spPr>
          <a:xfrm rot="10800000">
            <a:off x="0" y="6320547"/>
            <a:ext cx="9144000" cy="0"/>
          </a:xfrm>
          <a:prstGeom prst="straightConnector1">
            <a:avLst/>
          </a:prstGeom>
          <a:noFill/>
          <a:ln w="12700" cap="flat" cmpd="sng">
            <a:solidFill>
              <a:srgbClr val="0B3458"/>
            </a:solidFill>
            <a:prstDash val="solid"/>
            <a:round/>
            <a:headEnd type="none" w="sm" len="sm"/>
            <a:tailEnd type="none" w="sm" len="sm"/>
          </a:ln>
        </p:spPr>
      </p:cxnSp>
      <p:sp>
        <p:nvSpPr>
          <p:cNvPr id="243" name="Google Shape;243;p63"/>
          <p:cNvSpPr txBox="1">
            <a:spLocks noGrp="1"/>
          </p:cNvSpPr>
          <p:nvPr>
            <p:ph type="title"/>
          </p:nvPr>
        </p:nvSpPr>
        <p:spPr>
          <a:xfrm>
            <a:off x="374904" y="46179"/>
            <a:ext cx="8012951" cy="450663"/>
          </a:xfrm>
          <a:prstGeom prst="rect">
            <a:avLst/>
          </a:prstGeom>
          <a:noFill/>
          <a:ln>
            <a:noFill/>
          </a:ln>
        </p:spPr>
        <p:txBody>
          <a:bodyPr spcFirstLastPara="1" wrap="square" lIns="0" tIns="0" rIns="0" bIns="0" anchor="t" anchorCtr="0">
            <a:no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44" name="Google Shape;244;p63"/>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a:solidFill>
                  <a:srgbClr val="002B49"/>
                </a:solidFill>
                <a:latin typeface="Arial"/>
                <a:ea typeface="Arial"/>
                <a:cs typeface="Arial"/>
                <a:sym typeface="Arial"/>
              </a:rPr>
              <a:t>   | </a:t>
            </a:r>
            <a:fld id="{00000000-1234-1234-1234-123412341234}" type="slidenum">
              <a:rPr lang="en-US" sz="1200">
                <a:solidFill>
                  <a:srgbClr val="002B49"/>
                </a:solidFill>
                <a:latin typeface="Arial"/>
                <a:ea typeface="Arial"/>
                <a:cs typeface="Arial"/>
                <a:sym typeface="Arial"/>
              </a:rPr>
              <a:t>‹#›</a:t>
            </a:fld>
            <a:endParaRPr sz="1200">
              <a:solidFill>
                <a:srgbClr val="002B49"/>
              </a:solidFill>
              <a:latin typeface="Arial"/>
              <a:ea typeface="Arial"/>
              <a:cs typeface="Arial"/>
              <a:sym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matchingName="Agenda 1.3">
  <p:cSld name="Agenda 1.3">
    <p:spTree>
      <p:nvGrpSpPr>
        <p:cNvPr id="1" name="Shape 245"/>
        <p:cNvGrpSpPr/>
        <p:nvPr/>
      </p:nvGrpSpPr>
      <p:grpSpPr>
        <a:xfrm>
          <a:off x="0" y="0"/>
          <a:ext cx="0" cy="0"/>
          <a:chOff x="0" y="0"/>
          <a:chExt cx="0" cy="0"/>
        </a:xfrm>
      </p:grpSpPr>
      <p:pic>
        <p:nvPicPr>
          <p:cNvPr id="246" name="Google Shape;246;p64"/>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247" name="Google Shape;247;p64"/>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a:solidFill>
                  <a:schemeClr val="lt1"/>
                </a:solidFill>
                <a:latin typeface="Arial"/>
                <a:ea typeface="Arial"/>
                <a:cs typeface="Arial"/>
                <a:sym typeface="Arial"/>
              </a:rPr>
              <a:t>   | </a:t>
            </a:r>
            <a:fld id="{00000000-1234-1234-1234-123412341234}" type="slidenum">
              <a:rPr lang="en-US" sz="1200">
                <a:solidFill>
                  <a:schemeClr val="lt1"/>
                </a:solidFill>
                <a:latin typeface="Arial"/>
                <a:ea typeface="Arial"/>
                <a:cs typeface="Arial"/>
                <a:sym typeface="Arial"/>
              </a:rPr>
              <a:t>‹#›</a:t>
            </a:fld>
            <a:endParaRPr sz="1200">
              <a:solidFill>
                <a:schemeClr val="lt1"/>
              </a:solidFill>
              <a:latin typeface="Arial"/>
              <a:ea typeface="Arial"/>
              <a:cs typeface="Arial"/>
              <a:sym typeface="Arial"/>
            </a:endParaRPr>
          </a:p>
        </p:txBody>
      </p:sp>
      <p:sp>
        <p:nvSpPr>
          <p:cNvPr id="248" name="Google Shape;248;p64"/>
          <p:cNvSpPr/>
          <p:nvPr/>
        </p:nvSpPr>
        <p:spPr>
          <a:xfrm>
            <a:off x="395490"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249" name="Google Shape;249;p64"/>
          <p:cNvCxnSpPr/>
          <p:nvPr/>
        </p:nvCxnSpPr>
        <p:spPr>
          <a:xfrm rot="10800000">
            <a:off x="2422" y="6320547"/>
            <a:ext cx="371789" cy="0"/>
          </a:xfrm>
          <a:prstGeom prst="straightConnector1">
            <a:avLst/>
          </a:prstGeom>
          <a:noFill/>
          <a:ln w="12700" cap="flat" cmpd="sng">
            <a:solidFill>
              <a:srgbClr val="0B3458"/>
            </a:solidFill>
            <a:prstDash val="solid"/>
            <a:round/>
            <a:headEnd type="none" w="sm" len="sm"/>
            <a:tailEnd type="none" w="sm" len="sm"/>
          </a:ln>
        </p:spPr>
      </p:cxnSp>
      <p:cxnSp>
        <p:nvCxnSpPr>
          <p:cNvPr id="250" name="Google Shape;250;p64"/>
          <p:cNvCxnSpPr/>
          <p:nvPr/>
        </p:nvCxnSpPr>
        <p:spPr>
          <a:xfrm rot="10800000">
            <a:off x="462491" y="6320547"/>
            <a:ext cx="8217959" cy="0"/>
          </a:xfrm>
          <a:prstGeom prst="straightConnector1">
            <a:avLst/>
          </a:prstGeom>
          <a:noFill/>
          <a:ln w="12700" cap="flat" cmpd="sng">
            <a:solidFill>
              <a:srgbClr val="0B3458"/>
            </a:solidFill>
            <a:prstDash val="solid"/>
            <a:round/>
            <a:headEnd type="none" w="sm" len="sm"/>
            <a:tailEnd type="none" w="sm" len="sm"/>
          </a:ln>
        </p:spPr>
      </p:cxnSp>
      <p:sp>
        <p:nvSpPr>
          <p:cNvPr id="251" name="Google Shape;251;p64"/>
          <p:cNvSpPr/>
          <p:nvPr/>
        </p:nvSpPr>
        <p:spPr>
          <a:xfrm flipH="1">
            <a:off x="8705212"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252" name="Google Shape;252;p64"/>
          <p:cNvCxnSpPr/>
          <p:nvPr/>
        </p:nvCxnSpPr>
        <p:spPr>
          <a:xfrm>
            <a:off x="8772211" y="6320547"/>
            <a:ext cx="371789" cy="0"/>
          </a:xfrm>
          <a:prstGeom prst="straightConnector1">
            <a:avLst/>
          </a:prstGeom>
          <a:noFill/>
          <a:ln w="12700" cap="flat" cmpd="sng">
            <a:solidFill>
              <a:srgbClr val="0B3458"/>
            </a:solidFill>
            <a:prstDash val="solid"/>
            <a:round/>
            <a:headEnd type="none" w="sm" len="sm"/>
            <a:tailEnd type="none" w="sm" len="sm"/>
          </a:ln>
        </p:spPr>
      </p:cxnSp>
      <p:sp>
        <p:nvSpPr>
          <p:cNvPr id="253" name="Google Shape;253;p64"/>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254" name="Google Shape;254;p64"/>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255" name="Google Shape;255;p64"/>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256" name="Google Shape;256;p64"/>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257" name="Google Shape;257;p64"/>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258" name="Google Shape;258;p64"/>
          <p:cNvSpPr/>
          <p:nvPr/>
        </p:nvSpPr>
        <p:spPr>
          <a:xfrm flipH="1">
            <a:off x="8705212" y="264975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259" name="Google Shape;259;p64"/>
          <p:cNvCxnSpPr>
            <a:endCxn id="260" idx="0"/>
          </p:cNvCxnSpPr>
          <p:nvPr/>
        </p:nvCxnSpPr>
        <p:spPr>
          <a:xfrm rot="10800000">
            <a:off x="418349" y="2734410"/>
            <a:ext cx="0" cy="3544500"/>
          </a:xfrm>
          <a:prstGeom prst="straightConnector1">
            <a:avLst/>
          </a:prstGeom>
          <a:noFill/>
          <a:ln w="12700" cap="flat" cmpd="sng">
            <a:solidFill>
              <a:schemeClr val="lt1"/>
            </a:solidFill>
            <a:prstDash val="solid"/>
            <a:round/>
            <a:headEnd type="none" w="sm" len="sm"/>
            <a:tailEnd type="none" w="sm" len="sm"/>
          </a:ln>
        </p:spPr>
      </p:cxnSp>
      <p:sp>
        <p:nvSpPr>
          <p:cNvPr id="260" name="Google Shape;260;p64"/>
          <p:cNvSpPr/>
          <p:nvPr/>
        </p:nvSpPr>
        <p:spPr>
          <a:xfrm rot="-5400000">
            <a:off x="418349" y="2673528"/>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cxnSp>
        <p:nvCxnSpPr>
          <p:cNvPr id="261" name="Google Shape;261;p64"/>
          <p:cNvCxnSpPr/>
          <p:nvPr/>
        </p:nvCxnSpPr>
        <p:spPr>
          <a:xfrm rot="10800000">
            <a:off x="479233" y="2673528"/>
            <a:ext cx="8201217" cy="0"/>
          </a:xfrm>
          <a:prstGeom prst="straightConnector1">
            <a:avLst/>
          </a:prstGeom>
          <a:noFill/>
          <a:ln w="12700" cap="flat" cmpd="sng">
            <a:solidFill>
              <a:schemeClr val="lt1"/>
            </a:solidFill>
            <a:prstDash val="solid"/>
            <a:round/>
            <a:headEnd type="none" w="sm" len="sm"/>
            <a:tailEnd type="none" w="sm" len="sm"/>
          </a:ln>
        </p:spPr>
      </p:cxnSp>
      <p:sp>
        <p:nvSpPr>
          <p:cNvPr id="262" name="Google Shape;262;p64"/>
          <p:cNvSpPr txBox="1">
            <a:spLocks noGrp="1"/>
          </p:cNvSpPr>
          <p:nvPr>
            <p:ph type="title"/>
          </p:nvPr>
        </p:nvSpPr>
        <p:spPr>
          <a:xfrm>
            <a:off x="584938" y="788894"/>
            <a:ext cx="7932000" cy="1804173"/>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263" name="Google Shape;263;p64"/>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264" name="Google Shape;264;p64"/>
          <p:cNvSpPr txBox="1">
            <a:spLocks noGrp="1"/>
          </p:cNvSpPr>
          <p:nvPr>
            <p:ph type="body" idx="1"/>
          </p:nvPr>
        </p:nvSpPr>
        <p:spPr>
          <a:xfrm>
            <a:off x="600074" y="2765533"/>
            <a:ext cx="7907338" cy="9144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560"/>
              </a:spcBef>
              <a:spcAft>
                <a:spcPts val="0"/>
              </a:spcAft>
              <a:buClr>
                <a:schemeClr val="lt1"/>
              </a:buClr>
              <a:buSzPts val="2800"/>
              <a:buFont typeface="Arial"/>
              <a:buNone/>
              <a:defRPr sz="28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4pPr>
            <a:lvl5pPr marL="2286000" marR="0" lvl="4"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matchingName="Presenters Divider 1.1">
  <p:cSld name="Presenters Divider 1.1">
    <p:spTree>
      <p:nvGrpSpPr>
        <p:cNvPr id="1" name="Shape 285"/>
        <p:cNvGrpSpPr/>
        <p:nvPr/>
      </p:nvGrpSpPr>
      <p:grpSpPr>
        <a:xfrm>
          <a:off x="0" y="0"/>
          <a:ext cx="0" cy="0"/>
          <a:chOff x="0" y="0"/>
          <a:chExt cx="0" cy="0"/>
        </a:xfrm>
      </p:grpSpPr>
      <p:pic>
        <p:nvPicPr>
          <p:cNvPr id="286" name="Google Shape;286;p66"/>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287" name="Google Shape;287;p66"/>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288" name="Google Shape;288;p66"/>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289" name="Google Shape;289;p66"/>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290" name="Google Shape;290;p66"/>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291" name="Google Shape;291;p66"/>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292" name="Google Shape;292;p66"/>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293" name="Google Shape;293;p66"/>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294" name="Google Shape;294;p66"/>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295" name="Google Shape;295;p66"/>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296" name="Google Shape;296;p66"/>
          <p:cNvSpPr>
            <a:spLocks noGrp="1"/>
          </p:cNvSpPr>
          <p:nvPr>
            <p:ph type="pic" idx="2"/>
          </p:nvPr>
        </p:nvSpPr>
        <p:spPr>
          <a:xfrm>
            <a:off x="663390" y="1138234"/>
            <a:ext cx="1290918" cy="1290917"/>
          </a:xfrm>
          <a:prstGeom prst="flowChartConnector">
            <a:avLst/>
          </a:prstGeom>
          <a:noFill/>
          <a:ln w="57150" cap="flat" cmpd="sng">
            <a:solidFill>
              <a:schemeClr val="lt1"/>
            </a:solidFill>
            <a:prstDash val="solid"/>
            <a:round/>
            <a:headEnd type="none" w="sm" len="sm"/>
            <a:tailEnd type="none" w="sm" len="sm"/>
          </a:ln>
        </p:spPr>
      </p:sp>
      <p:sp>
        <p:nvSpPr>
          <p:cNvPr id="297" name="Google Shape;297;p66"/>
          <p:cNvSpPr>
            <a:spLocks noGrp="1"/>
          </p:cNvSpPr>
          <p:nvPr>
            <p:ph type="pic" idx="3"/>
          </p:nvPr>
        </p:nvSpPr>
        <p:spPr>
          <a:xfrm>
            <a:off x="663390" y="2949104"/>
            <a:ext cx="1290918" cy="1290917"/>
          </a:xfrm>
          <a:prstGeom prst="flowChartConnector">
            <a:avLst/>
          </a:prstGeom>
          <a:noFill/>
          <a:ln w="57150" cap="flat" cmpd="sng">
            <a:solidFill>
              <a:schemeClr val="lt1"/>
            </a:solidFill>
            <a:prstDash val="solid"/>
            <a:round/>
            <a:headEnd type="none" w="sm" len="sm"/>
            <a:tailEnd type="none" w="sm" len="sm"/>
          </a:ln>
        </p:spPr>
      </p:sp>
      <p:sp>
        <p:nvSpPr>
          <p:cNvPr id="298" name="Google Shape;298;p66"/>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99" name="Google Shape;299;p66"/>
          <p:cNvSpPr txBox="1">
            <a:spLocks noGrp="1"/>
          </p:cNvSpPr>
          <p:nvPr>
            <p:ph type="body" idx="1"/>
          </p:nvPr>
        </p:nvSpPr>
        <p:spPr>
          <a:xfrm>
            <a:off x="2170502" y="1189268"/>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00" name="Google Shape;300;p66"/>
          <p:cNvSpPr txBox="1">
            <a:spLocks noGrp="1"/>
          </p:cNvSpPr>
          <p:nvPr>
            <p:ph type="body" idx="4"/>
          </p:nvPr>
        </p:nvSpPr>
        <p:spPr>
          <a:xfrm>
            <a:off x="2170502" y="300013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01" name="Google Shape;301;p66"/>
          <p:cNvSpPr txBox="1">
            <a:spLocks noGrp="1"/>
          </p:cNvSpPr>
          <p:nvPr>
            <p:ph type="body" idx="5"/>
          </p:nvPr>
        </p:nvSpPr>
        <p:spPr>
          <a:xfrm>
            <a:off x="2170502" y="1602729"/>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02" name="Google Shape;302;p66"/>
          <p:cNvSpPr txBox="1">
            <a:spLocks noGrp="1"/>
          </p:cNvSpPr>
          <p:nvPr>
            <p:ph type="body" idx="6"/>
          </p:nvPr>
        </p:nvSpPr>
        <p:spPr>
          <a:xfrm>
            <a:off x="2170502" y="3404632"/>
            <a:ext cx="5341922" cy="822098"/>
          </a:xfrm>
          <a:prstGeom prst="rect">
            <a:avLst/>
          </a:prstGeom>
          <a:noFill/>
          <a:ln>
            <a:noFill/>
          </a:ln>
        </p:spPr>
        <p:txBody>
          <a:bodyPr spcFirstLastPara="1" wrap="square" lIns="91425" tIns="0" rIns="91425" bIns="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03" name="Google Shape;303;p66"/>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a:solidFill>
                  <a:schemeClr val="lt1"/>
                </a:solidFill>
                <a:latin typeface="Arial"/>
                <a:ea typeface="Arial"/>
                <a:cs typeface="Arial"/>
                <a:sym typeface="Arial"/>
              </a:rPr>
              <a:t>   | </a:t>
            </a:r>
            <a:fld id="{00000000-1234-1234-1234-123412341234}" type="slidenum">
              <a:rPr lang="en-US" sz="1200">
                <a:solidFill>
                  <a:schemeClr val="lt1"/>
                </a:solidFill>
                <a:latin typeface="Arial"/>
                <a:ea typeface="Arial"/>
                <a:cs typeface="Arial"/>
                <a:sym typeface="Arial"/>
              </a:rPr>
              <a:t>‹#›</a:t>
            </a:fld>
            <a:endParaRPr sz="1200">
              <a:solidFill>
                <a:schemeClr val="lt1"/>
              </a:solidFill>
              <a:latin typeface="Arial"/>
              <a:ea typeface="Arial"/>
              <a:cs typeface="Arial"/>
              <a:sym typeface="Arial"/>
            </a:endParaRPr>
          </a:p>
        </p:txBody>
      </p:sp>
      <p:sp>
        <p:nvSpPr>
          <p:cNvPr id="304" name="Google Shape;304;p66"/>
          <p:cNvSpPr>
            <a:spLocks noGrp="1"/>
          </p:cNvSpPr>
          <p:nvPr>
            <p:ph type="pic" idx="7"/>
          </p:nvPr>
        </p:nvSpPr>
        <p:spPr>
          <a:xfrm>
            <a:off x="663390" y="4758343"/>
            <a:ext cx="1290918" cy="1290917"/>
          </a:xfrm>
          <a:prstGeom prst="flowChartConnector">
            <a:avLst/>
          </a:prstGeom>
          <a:noFill/>
          <a:ln w="57150" cap="flat" cmpd="sng">
            <a:solidFill>
              <a:schemeClr val="lt1"/>
            </a:solidFill>
            <a:prstDash val="solid"/>
            <a:round/>
            <a:headEnd type="none" w="sm" len="sm"/>
            <a:tailEnd type="none" w="sm" len="sm"/>
          </a:ln>
        </p:spPr>
      </p:sp>
      <p:sp>
        <p:nvSpPr>
          <p:cNvPr id="305" name="Google Shape;305;p66"/>
          <p:cNvSpPr txBox="1">
            <a:spLocks noGrp="1"/>
          </p:cNvSpPr>
          <p:nvPr>
            <p:ph type="body" idx="8"/>
          </p:nvPr>
        </p:nvSpPr>
        <p:spPr>
          <a:xfrm>
            <a:off x="2170502" y="4809386"/>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06" name="Google Shape;306;p66"/>
          <p:cNvSpPr txBox="1">
            <a:spLocks noGrp="1"/>
          </p:cNvSpPr>
          <p:nvPr>
            <p:ph type="body" idx="9"/>
          </p:nvPr>
        </p:nvSpPr>
        <p:spPr>
          <a:xfrm>
            <a:off x="2170502" y="5213883"/>
            <a:ext cx="5341922" cy="822098"/>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matchingName="Presenters Divider 1.2">
  <p:cSld name="Presenters Divider 1.2">
    <p:spTree>
      <p:nvGrpSpPr>
        <p:cNvPr id="1" name="Shape 307"/>
        <p:cNvGrpSpPr/>
        <p:nvPr/>
      </p:nvGrpSpPr>
      <p:grpSpPr>
        <a:xfrm>
          <a:off x="0" y="0"/>
          <a:ext cx="0" cy="0"/>
          <a:chOff x="0" y="0"/>
          <a:chExt cx="0" cy="0"/>
        </a:xfrm>
      </p:grpSpPr>
      <p:pic>
        <p:nvPicPr>
          <p:cNvPr id="308" name="Google Shape;308;p67"/>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309" name="Google Shape;309;p67"/>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310" name="Google Shape;310;p67"/>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311" name="Google Shape;311;p67"/>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312" name="Google Shape;312;p67"/>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313" name="Google Shape;313;p67"/>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314" name="Google Shape;314;p67"/>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315" name="Google Shape;315;p67"/>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316" name="Google Shape;316;p67"/>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317" name="Google Shape;317;p67"/>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318" name="Google Shape;318;p67"/>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a:solidFill>
                  <a:schemeClr val="lt1"/>
                </a:solidFill>
                <a:latin typeface="Arial"/>
                <a:ea typeface="Arial"/>
                <a:cs typeface="Arial"/>
                <a:sym typeface="Arial"/>
              </a:rPr>
              <a:t>   | </a:t>
            </a:r>
            <a:fld id="{00000000-1234-1234-1234-123412341234}" type="slidenum">
              <a:rPr lang="en-US" sz="1200">
                <a:solidFill>
                  <a:schemeClr val="lt1"/>
                </a:solidFill>
                <a:latin typeface="Arial"/>
                <a:ea typeface="Arial"/>
                <a:cs typeface="Arial"/>
                <a:sym typeface="Arial"/>
              </a:rPr>
              <a:t>‹#›</a:t>
            </a:fld>
            <a:endParaRPr sz="1200">
              <a:solidFill>
                <a:schemeClr val="lt1"/>
              </a:solidFill>
              <a:latin typeface="Arial"/>
              <a:ea typeface="Arial"/>
              <a:cs typeface="Arial"/>
              <a:sym typeface="Arial"/>
            </a:endParaRPr>
          </a:p>
        </p:txBody>
      </p:sp>
      <p:sp>
        <p:nvSpPr>
          <p:cNvPr id="319" name="Google Shape;319;p67"/>
          <p:cNvSpPr>
            <a:spLocks noGrp="1"/>
          </p:cNvSpPr>
          <p:nvPr>
            <p:ph type="pic" idx="2"/>
          </p:nvPr>
        </p:nvSpPr>
        <p:spPr>
          <a:xfrm>
            <a:off x="663390" y="1138234"/>
            <a:ext cx="1290918" cy="1290917"/>
          </a:xfrm>
          <a:prstGeom prst="flowChartConnector">
            <a:avLst/>
          </a:prstGeom>
          <a:noFill/>
          <a:ln w="57150" cap="flat" cmpd="sng">
            <a:solidFill>
              <a:schemeClr val="lt1"/>
            </a:solidFill>
            <a:prstDash val="solid"/>
            <a:round/>
            <a:headEnd type="none" w="sm" len="sm"/>
            <a:tailEnd type="none" w="sm" len="sm"/>
          </a:ln>
        </p:spPr>
      </p:sp>
      <p:sp>
        <p:nvSpPr>
          <p:cNvPr id="320" name="Google Shape;320;p67"/>
          <p:cNvSpPr>
            <a:spLocks noGrp="1"/>
          </p:cNvSpPr>
          <p:nvPr>
            <p:ph type="pic" idx="3"/>
          </p:nvPr>
        </p:nvSpPr>
        <p:spPr>
          <a:xfrm>
            <a:off x="663390" y="2949104"/>
            <a:ext cx="1290918" cy="1290917"/>
          </a:xfrm>
          <a:prstGeom prst="flowChartConnector">
            <a:avLst/>
          </a:prstGeom>
          <a:noFill/>
          <a:ln w="57150" cap="flat" cmpd="sng">
            <a:solidFill>
              <a:schemeClr val="lt1"/>
            </a:solidFill>
            <a:prstDash val="solid"/>
            <a:round/>
            <a:headEnd type="none" w="sm" len="sm"/>
            <a:tailEnd type="none" w="sm" len="sm"/>
          </a:ln>
        </p:spPr>
      </p:sp>
      <p:sp>
        <p:nvSpPr>
          <p:cNvPr id="321" name="Google Shape;321;p67"/>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22" name="Google Shape;322;p67"/>
          <p:cNvSpPr txBox="1">
            <a:spLocks noGrp="1"/>
          </p:cNvSpPr>
          <p:nvPr>
            <p:ph type="body" idx="1"/>
          </p:nvPr>
        </p:nvSpPr>
        <p:spPr>
          <a:xfrm>
            <a:off x="2170502" y="1189268"/>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23" name="Google Shape;323;p67"/>
          <p:cNvSpPr txBox="1">
            <a:spLocks noGrp="1"/>
          </p:cNvSpPr>
          <p:nvPr>
            <p:ph type="body" idx="4"/>
          </p:nvPr>
        </p:nvSpPr>
        <p:spPr>
          <a:xfrm>
            <a:off x="2170502" y="300013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24" name="Google Shape;324;p67"/>
          <p:cNvSpPr txBox="1">
            <a:spLocks noGrp="1"/>
          </p:cNvSpPr>
          <p:nvPr>
            <p:ph type="body" idx="5"/>
          </p:nvPr>
        </p:nvSpPr>
        <p:spPr>
          <a:xfrm>
            <a:off x="2170502" y="1602729"/>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25" name="Google Shape;325;p67"/>
          <p:cNvSpPr txBox="1">
            <a:spLocks noGrp="1"/>
          </p:cNvSpPr>
          <p:nvPr>
            <p:ph type="body" idx="6"/>
          </p:nvPr>
        </p:nvSpPr>
        <p:spPr>
          <a:xfrm>
            <a:off x="2170502" y="3404632"/>
            <a:ext cx="5341922" cy="822098"/>
          </a:xfrm>
          <a:prstGeom prst="rect">
            <a:avLst/>
          </a:prstGeom>
          <a:noFill/>
          <a:ln>
            <a:noFill/>
          </a:ln>
        </p:spPr>
        <p:txBody>
          <a:bodyPr spcFirstLastPara="1" wrap="square" lIns="91425" tIns="0" rIns="91425" bIns="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26" name="Google Shape;326;p67"/>
          <p:cNvSpPr>
            <a:spLocks noGrp="1"/>
          </p:cNvSpPr>
          <p:nvPr>
            <p:ph type="pic" idx="7"/>
          </p:nvPr>
        </p:nvSpPr>
        <p:spPr>
          <a:xfrm>
            <a:off x="663390" y="4758343"/>
            <a:ext cx="1290918" cy="1290917"/>
          </a:xfrm>
          <a:prstGeom prst="flowChartConnector">
            <a:avLst/>
          </a:prstGeom>
          <a:noFill/>
          <a:ln w="57150" cap="flat" cmpd="sng">
            <a:solidFill>
              <a:schemeClr val="lt1"/>
            </a:solidFill>
            <a:prstDash val="solid"/>
            <a:round/>
            <a:headEnd type="none" w="sm" len="sm"/>
            <a:tailEnd type="none" w="sm" len="sm"/>
          </a:ln>
        </p:spPr>
      </p:sp>
      <p:sp>
        <p:nvSpPr>
          <p:cNvPr id="327" name="Google Shape;327;p67"/>
          <p:cNvSpPr txBox="1">
            <a:spLocks noGrp="1"/>
          </p:cNvSpPr>
          <p:nvPr>
            <p:ph type="body" idx="8"/>
          </p:nvPr>
        </p:nvSpPr>
        <p:spPr>
          <a:xfrm>
            <a:off x="2170502" y="4809386"/>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28" name="Google Shape;328;p67"/>
          <p:cNvSpPr txBox="1">
            <a:spLocks noGrp="1"/>
          </p:cNvSpPr>
          <p:nvPr>
            <p:ph type="body" idx="9"/>
          </p:nvPr>
        </p:nvSpPr>
        <p:spPr>
          <a:xfrm>
            <a:off x="2170502" y="5213883"/>
            <a:ext cx="5341922" cy="822098"/>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matchingName="Presenters Divider 1.3">
  <p:cSld name="Presenters Divider 1.3">
    <p:spTree>
      <p:nvGrpSpPr>
        <p:cNvPr id="1" name="Shape 329"/>
        <p:cNvGrpSpPr/>
        <p:nvPr/>
      </p:nvGrpSpPr>
      <p:grpSpPr>
        <a:xfrm>
          <a:off x="0" y="0"/>
          <a:ext cx="0" cy="0"/>
          <a:chOff x="0" y="0"/>
          <a:chExt cx="0" cy="0"/>
        </a:xfrm>
      </p:grpSpPr>
      <p:pic>
        <p:nvPicPr>
          <p:cNvPr id="330" name="Google Shape;330;p68"/>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331" name="Google Shape;331;p68"/>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332" name="Google Shape;332;p68"/>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333" name="Google Shape;333;p68"/>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334" name="Google Shape;334;p68"/>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335" name="Google Shape;335;p68"/>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336" name="Google Shape;336;p68"/>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337" name="Google Shape;337;p68"/>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338" name="Google Shape;338;p68"/>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339" name="Google Shape;339;p68"/>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340" name="Google Shape;340;p68"/>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a:solidFill>
                  <a:schemeClr val="lt1"/>
                </a:solidFill>
                <a:latin typeface="Arial"/>
                <a:ea typeface="Arial"/>
                <a:cs typeface="Arial"/>
                <a:sym typeface="Arial"/>
              </a:rPr>
              <a:t>   | </a:t>
            </a:r>
            <a:fld id="{00000000-1234-1234-1234-123412341234}" type="slidenum">
              <a:rPr lang="en-US" sz="1200">
                <a:solidFill>
                  <a:schemeClr val="lt1"/>
                </a:solidFill>
                <a:latin typeface="Arial"/>
                <a:ea typeface="Arial"/>
                <a:cs typeface="Arial"/>
                <a:sym typeface="Arial"/>
              </a:rPr>
              <a:t>‹#›</a:t>
            </a:fld>
            <a:endParaRPr sz="1200">
              <a:solidFill>
                <a:schemeClr val="lt1"/>
              </a:solidFill>
              <a:latin typeface="Arial"/>
              <a:ea typeface="Arial"/>
              <a:cs typeface="Arial"/>
              <a:sym typeface="Arial"/>
            </a:endParaRPr>
          </a:p>
        </p:txBody>
      </p:sp>
      <p:sp>
        <p:nvSpPr>
          <p:cNvPr id="341" name="Google Shape;341;p68"/>
          <p:cNvSpPr>
            <a:spLocks noGrp="1"/>
          </p:cNvSpPr>
          <p:nvPr>
            <p:ph type="pic" idx="2"/>
          </p:nvPr>
        </p:nvSpPr>
        <p:spPr>
          <a:xfrm>
            <a:off x="663390" y="1138234"/>
            <a:ext cx="1290918" cy="1290917"/>
          </a:xfrm>
          <a:prstGeom prst="flowChartConnector">
            <a:avLst/>
          </a:prstGeom>
          <a:noFill/>
          <a:ln w="57150" cap="flat" cmpd="sng">
            <a:solidFill>
              <a:schemeClr val="lt1"/>
            </a:solidFill>
            <a:prstDash val="solid"/>
            <a:round/>
            <a:headEnd type="none" w="sm" len="sm"/>
            <a:tailEnd type="none" w="sm" len="sm"/>
          </a:ln>
        </p:spPr>
      </p:sp>
      <p:sp>
        <p:nvSpPr>
          <p:cNvPr id="342" name="Google Shape;342;p68"/>
          <p:cNvSpPr>
            <a:spLocks noGrp="1"/>
          </p:cNvSpPr>
          <p:nvPr>
            <p:ph type="pic" idx="3"/>
          </p:nvPr>
        </p:nvSpPr>
        <p:spPr>
          <a:xfrm>
            <a:off x="663390" y="2949104"/>
            <a:ext cx="1290918" cy="1290917"/>
          </a:xfrm>
          <a:prstGeom prst="flowChartConnector">
            <a:avLst/>
          </a:prstGeom>
          <a:noFill/>
          <a:ln w="57150" cap="flat" cmpd="sng">
            <a:solidFill>
              <a:schemeClr val="lt1"/>
            </a:solidFill>
            <a:prstDash val="solid"/>
            <a:round/>
            <a:headEnd type="none" w="sm" len="sm"/>
            <a:tailEnd type="none" w="sm" len="sm"/>
          </a:ln>
        </p:spPr>
      </p:sp>
      <p:sp>
        <p:nvSpPr>
          <p:cNvPr id="343" name="Google Shape;343;p68"/>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44" name="Google Shape;344;p68"/>
          <p:cNvSpPr txBox="1">
            <a:spLocks noGrp="1"/>
          </p:cNvSpPr>
          <p:nvPr>
            <p:ph type="body" idx="1"/>
          </p:nvPr>
        </p:nvSpPr>
        <p:spPr>
          <a:xfrm>
            <a:off x="2170502" y="1189268"/>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45" name="Google Shape;345;p68"/>
          <p:cNvSpPr txBox="1">
            <a:spLocks noGrp="1"/>
          </p:cNvSpPr>
          <p:nvPr>
            <p:ph type="body" idx="4"/>
          </p:nvPr>
        </p:nvSpPr>
        <p:spPr>
          <a:xfrm>
            <a:off x="2170502" y="300013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46" name="Google Shape;346;p68"/>
          <p:cNvSpPr txBox="1">
            <a:spLocks noGrp="1"/>
          </p:cNvSpPr>
          <p:nvPr>
            <p:ph type="body" idx="5"/>
          </p:nvPr>
        </p:nvSpPr>
        <p:spPr>
          <a:xfrm>
            <a:off x="2170502" y="1602729"/>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47" name="Google Shape;347;p68"/>
          <p:cNvSpPr txBox="1">
            <a:spLocks noGrp="1"/>
          </p:cNvSpPr>
          <p:nvPr>
            <p:ph type="body" idx="6"/>
          </p:nvPr>
        </p:nvSpPr>
        <p:spPr>
          <a:xfrm>
            <a:off x="2170502" y="3404632"/>
            <a:ext cx="5341922" cy="822098"/>
          </a:xfrm>
          <a:prstGeom prst="rect">
            <a:avLst/>
          </a:prstGeom>
          <a:noFill/>
          <a:ln>
            <a:noFill/>
          </a:ln>
        </p:spPr>
        <p:txBody>
          <a:bodyPr spcFirstLastPara="1" wrap="square" lIns="91425" tIns="0" rIns="91425" bIns="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48" name="Google Shape;348;p68"/>
          <p:cNvSpPr>
            <a:spLocks noGrp="1"/>
          </p:cNvSpPr>
          <p:nvPr>
            <p:ph type="pic" idx="7"/>
          </p:nvPr>
        </p:nvSpPr>
        <p:spPr>
          <a:xfrm>
            <a:off x="663390" y="4758343"/>
            <a:ext cx="1290918" cy="1290917"/>
          </a:xfrm>
          <a:prstGeom prst="flowChartConnector">
            <a:avLst/>
          </a:prstGeom>
          <a:noFill/>
          <a:ln w="57150" cap="flat" cmpd="sng">
            <a:solidFill>
              <a:schemeClr val="lt1"/>
            </a:solidFill>
            <a:prstDash val="solid"/>
            <a:round/>
            <a:headEnd type="none" w="sm" len="sm"/>
            <a:tailEnd type="none" w="sm" len="sm"/>
          </a:ln>
        </p:spPr>
      </p:sp>
      <p:sp>
        <p:nvSpPr>
          <p:cNvPr id="349" name="Google Shape;349;p68"/>
          <p:cNvSpPr txBox="1">
            <a:spLocks noGrp="1"/>
          </p:cNvSpPr>
          <p:nvPr>
            <p:ph type="body" idx="8"/>
          </p:nvPr>
        </p:nvSpPr>
        <p:spPr>
          <a:xfrm>
            <a:off x="2170502" y="4809386"/>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50" name="Google Shape;350;p68"/>
          <p:cNvSpPr txBox="1">
            <a:spLocks noGrp="1"/>
          </p:cNvSpPr>
          <p:nvPr>
            <p:ph type="body" idx="9"/>
          </p:nvPr>
        </p:nvSpPr>
        <p:spPr>
          <a:xfrm>
            <a:off x="2170502" y="5213883"/>
            <a:ext cx="5341922" cy="822098"/>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matchingName="Presenters Divider 1.4">
  <p:cSld name="Presenters Divider 1.4">
    <p:spTree>
      <p:nvGrpSpPr>
        <p:cNvPr id="1" name="Shape 351"/>
        <p:cNvGrpSpPr/>
        <p:nvPr/>
      </p:nvGrpSpPr>
      <p:grpSpPr>
        <a:xfrm>
          <a:off x="0" y="0"/>
          <a:ext cx="0" cy="0"/>
          <a:chOff x="0" y="0"/>
          <a:chExt cx="0" cy="0"/>
        </a:xfrm>
      </p:grpSpPr>
      <p:pic>
        <p:nvPicPr>
          <p:cNvPr id="352" name="Google Shape;352;p69"/>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353" name="Google Shape;353;p69"/>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354" name="Google Shape;354;p69"/>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355" name="Google Shape;355;p69"/>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356" name="Google Shape;356;p69"/>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357" name="Google Shape;357;p69"/>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358" name="Google Shape;358;p69"/>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359" name="Google Shape;359;p69"/>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360" name="Google Shape;360;p69"/>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361" name="Google Shape;361;p69"/>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362" name="Google Shape;362;p69"/>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a:solidFill>
                  <a:schemeClr val="lt1"/>
                </a:solidFill>
                <a:latin typeface="Arial"/>
                <a:ea typeface="Arial"/>
                <a:cs typeface="Arial"/>
                <a:sym typeface="Arial"/>
              </a:rPr>
              <a:t>   | </a:t>
            </a:r>
            <a:fld id="{00000000-1234-1234-1234-123412341234}" type="slidenum">
              <a:rPr lang="en-US" sz="1200">
                <a:solidFill>
                  <a:schemeClr val="lt1"/>
                </a:solidFill>
                <a:latin typeface="Arial"/>
                <a:ea typeface="Arial"/>
                <a:cs typeface="Arial"/>
                <a:sym typeface="Arial"/>
              </a:rPr>
              <a:t>‹#›</a:t>
            </a:fld>
            <a:endParaRPr sz="1200">
              <a:solidFill>
                <a:schemeClr val="lt1"/>
              </a:solidFill>
              <a:latin typeface="Arial"/>
              <a:ea typeface="Arial"/>
              <a:cs typeface="Arial"/>
              <a:sym typeface="Arial"/>
            </a:endParaRPr>
          </a:p>
        </p:txBody>
      </p:sp>
      <p:sp>
        <p:nvSpPr>
          <p:cNvPr id="363" name="Google Shape;363;p69"/>
          <p:cNvSpPr>
            <a:spLocks noGrp="1"/>
          </p:cNvSpPr>
          <p:nvPr>
            <p:ph type="pic" idx="2"/>
          </p:nvPr>
        </p:nvSpPr>
        <p:spPr>
          <a:xfrm>
            <a:off x="663390" y="1138234"/>
            <a:ext cx="1290918" cy="1290917"/>
          </a:xfrm>
          <a:prstGeom prst="flowChartConnector">
            <a:avLst/>
          </a:prstGeom>
          <a:noFill/>
          <a:ln w="57150" cap="flat" cmpd="sng">
            <a:solidFill>
              <a:schemeClr val="lt1"/>
            </a:solidFill>
            <a:prstDash val="solid"/>
            <a:round/>
            <a:headEnd type="none" w="sm" len="sm"/>
            <a:tailEnd type="none" w="sm" len="sm"/>
          </a:ln>
        </p:spPr>
      </p:sp>
      <p:sp>
        <p:nvSpPr>
          <p:cNvPr id="364" name="Google Shape;364;p69"/>
          <p:cNvSpPr>
            <a:spLocks noGrp="1"/>
          </p:cNvSpPr>
          <p:nvPr>
            <p:ph type="pic" idx="3"/>
          </p:nvPr>
        </p:nvSpPr>
        <p:spPr>
          <a:xfrm>
            <a:off x="663390" y="2949104"/>
            <a:ext cx="1290918" cy="1290917"/>
          </a:xfrm>
          <a:prstGeom prst="flowChartConnector">
            <a:avLst/>
          </a:prstGeom>
          <a:noFill/>
          <a:ln w="57150" cap="flat" cmpd="sng">
            <a:solidFill>
              <a:schemeClr val="lt1"/>
            </a:solidFill>
            <a:prstDash val="solid"/>
            <a:round/>
            <a:headEnd type="none" w="sm" len="sm"/>
            <a:tailEnd type="none" w="sm" len="sm"/>
          </a:ln>
        </p:spPr>
      </p:sp>
      <p:sp>
        <p:nvSpPr>
          <p:cNvPr id="365" name="Google Shape;365;p69"/>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66" name="Google Shape;366;p69"/>
          <p:cNvSpPr txBox="1">
            <a:spLocks noGrp="1"/>
          </p:cNvSpPr>
          <p:nvPr>
            <p:ph type="body" idx="1"/>
          </p:nvPr>
        </p:nvSpPr>
        <p:spPr>
          <a:xfrm>
            <a:off x="2170502" y="1189268"/>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67" name="Google Shape;367;p69"/>
          <p:cNvSpPr txBox="1">
            <a:spLocks noGrp="1"/>
          </p:cNvSpPr>
          <p:nvPr>
            <p:ph type="body" idx="4"/>
          </p:nvPr>
        </p:nvSpPr>
        <p:spPr>
          <a:xfrm>
            <a:off x="2170502" y="300013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68" name="Google Shape;368;p69"/>
          <p:cNvSpPr txBox="1">
            <a:spLocks noGrp="1"/>
          </p:cNvSpPr>
          <p:nvPr>
            <p:ph type="body" idx="5"/>
          </p:nvPr>
        </p:nvSpPr>
        <p:spPr>
          <a:xfrm>
            <a:off x="2170502" y="1602729"/>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69" name="Google Shape;369;p69"/>
          <p:cNvSpPr txBox="1">
            <a:spLocks noGrp="1"/>
          </p:cNvSpPr>
          <p:nvPr>
            <p:ph type="body" idx="6"/>
          </p:nvPr>
        </p:nvSpPr>
        <p:spPr>
          <a:xfrm>
            <a:off x="2170502" y="3404632"/>
            <a:ext cx="5341922" cy="822098"/>
          </a:xfrm>
          <a:prstGeom prst="rect">
            <a:avLst/>
          </a:prstGeom>
          <a:noFill/>
          <a:ln>
            <a:noFill/>
          </a:ln>
        </p:spPr>
        <p:txBody>
          <a:bodyPr spcFirstLastPara="1" wrap="square" lIns="91425" tIns="0" rIns="91425" bIns="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70" name="Google Shape;370;p69"/>
          <p:cNvSpPr>
            <a:spLocks noGrp="1"/>
          </p:cNvSpPr>
          <p:nvPr>
            <p:ph type="pic" idx="7"/>
          </p:nvPr>
        </p:nvSpPr>
        <p:spPr>
          <a:xfrm>
            <a:off x="663390" y="4758343"/>
            <a:ext cx="1290918" cy="1290917"/>
          </a:xfrm>
          <a:prstGeom prst="flowChartConnector">
            <a:avLst/>
          </a:prstGeom>
          <a:noFill/>
          <a:ln w="57150" cap="flat" cmpd="sng">
            <a:solidFill>
              <a:schemeClr val="lt1"/>
            </a:solidFill>
            <a:prstDash val="solid"/>
            <a:round/>
            <a:headEnd type="none" w="sm" len="sm"/>
            <a:tailEnd type="none" w="sm" len="sm"/>
          </a:ln>
        </p:spPr>
      </p:sp>
      <p:sp>
        <p:nvSpPr>
          <p:cNvPr id="371" name="Google Shape;371;p69"/>
          <p:cNvSpPr txBox="1">
            <a:spLocks noGrp="1"/>
          </p:cNvSpPr>
          <p:nvPr>
            <p:ph type="body" idx="8"/>
          </p:nvPr>
        </p:nvSpPr>
        <p:spPr>
          <a:xfrm>
            <a:off x="2170502" y="4809386"/>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72" name="Google Shape;372;p69"/>
          <p:cNvSpPr txBox="1">
            <a:spLocks noGrp="1"/>
          </p:cNvSpPr>
          <p:nvPr>
            <p:ph type="body" idx="9"/>
          </p:nvPr>
        </p:nvSpPr>
        <p:spPr>
          <a:xfrm>
            <a:off x="2170502" y="5213883"/>
            <a:ext cx="5341922" cy="822098"/>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matchingName="Presenters Divider  1.5">
  <p:cSld name="Presenters Divider  1.5">
    <p:spTree>
      <p:nvGrpSpPr>
        <p:cNvPr id="1" name="Shape 373"/>
        <p:cNvGrpSpPr/>
        <p:nvPr/>
      </p:nvGrpSpPr>
      <p:grpSpPr>
        <a:xfrm>
          <a:off x="0" y="0"/>
          <a:ext cx="0" cy="0"/>
          <a:chOff x="0" y="0"/>
          <a:chExt cx="0" cy="0"/>
        </a:xfrm>
      </p:grpSpPr>
      <p:pic>
        <p:nvPicPr>
          <p:cNvPr id="374" name="Google Shape;374;p70"/>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375" name="Google Shape;375;p70"/>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376" name="Google Shape;376;p70"/>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377" name="Google Shape;377;p70"/>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378" name="Google Shape;378;p70"/>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379" name="Google Shape;379;p70"/>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380" name="Google Shape;380;p70"/>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381" name="Google Shape;381;p70"/>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382" name="Google Shape;382;p70"/>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383" name="Google Shape;383;p70"/>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384" name="Google Shape;384;p70"/>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a:solidFill>
                  <a:schemeClr val="lt1"/>
                </a:solidFill>
                <a:latin typeface="Arial"/>
                <a:ea typeface="Arial"/>
                <a:cs typeface="Arial"/>
                <a:sym typeface="Arial"/>
              </a:rPr>
              <a:t>   | </a:t>
            </a:r>
            <a:fld id="{00000000-1234-1234-1234-123412341234}" type="slidenum">
              <a:rPr lang="en-US" sz="1200">
                <a:solidFill>
                  <a:schemeClr val="lt1"/>
                </a:solidFill>
                <a:latin typeface="Arial"/>
                <a:ea typeface="Arial"/>
                <a:cs typeface="Arial"/>
                <a:sym typeface="Arial"/>
              </a:rPr>
              <a:t>‹#›</a:t>
            </a:fld>
            <a:endParaRPr sz="1200">
              <a:solidFill>
                <a:schemeClr val="lt1"/>
              </a:solidFill>
              <a:latin typeface="Arial"/>
              <a:ea typeface="Arial"/>
              <a:cs typeface="Arial"/>
              <a:sym typeface="Arial"/>
            </a:endParaRPr>
          </a:p>
        </p:txBody>
      </p:sp>
      <p:sp>
        <p:nvSpPr>
          <p:cNvPr id="385" name="Google Shape;385;p70"/>
          <p:cNvSpPr>
            <a:spLocks noGrp="1"/>
          </p:cNvSpPr>
          <p:nvPr>
            <p:ph type="pic" idx="2"/>
          </p:nvPr>
        </p:nvSpPr>
        <p:spPr>
          <a:xfrm>
            <a:off x="663390" y="1138234"/>
            <a:ext cx="1290918" cy="1290917"/>
          </a:xfrm>
          <a:prstGeom prst="flowChartConnector">
            <a:avLst/>
          </a:prstGeom>
          <a:noFill/>
          <a:ln w="57150" cap="flat" cmpd="sng">
            <a:solidFill>
              <a:schemeClr val="lt1"/>
            </a:solidFill>
            <a:prstDash val="solid"/>
            <a:round/>
            <a:headEnd type="none" w="sm" len="sm"/>
            <a:tailEnd type="none" w="sm" len="sm"/>
          </a:ln>
        </p:spPr>
      </p:sp>
      <p:sp>
        <p:nvSpPr>
          <p:cNvPr id="386" name="Google Shape;386;p70"/>
          <p:cNvSpPr>
            <a:spLocks noGrp="1"/>
          </p:cNvSpPr>
          <p:nvPr>
            <p:ph type="pic" idx="3"/>
          </p:nvPr>
        </p:nvSpPr>
        <p:spPr>
          <a:xfrm>
            <a:off x="663390" y="2949104"/>
            <a:ext cx="1290918" cy="1290917"/>
          </a:xfrm>
          <a:prstGeom prst="flowChartConnector">
            <a:avLst/>
          </a:prstGeom>
          <a:noFill/>
          <a:ln w="57150" cap="flat" cmpd="sng">
            <a:solidFill>
              <a:schemeClr val="lt1"/>
            </a:solidFill>
            <a:prstDash val="solid"/>
            <a:round/>
            <a:headEnd type="none" w="sm" len="sm"/>
            <a:tailEnd type="none" w="sm" len="sm"/>
          </a:ln>
        </p:spPr>
      </p:sp>
      <p:sp>
        <p:nvSpPr>
          <p:cNvPr id="387" name="Google Shape;387;p70"/>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88" name="Google Shape;388;p70"/>
          <p:cNvSpPr txBox="1">
            <a:spLocks noGrp="1"/>
          </p:cNvSpPr>
          <p:nvPr>
            <p:ph type="body" idx="1"/>
          </p:nvPr>
        </p:nvSpPr>
        <p:spPr>
          <a:xfrm>
            <a:off x="2170502" y="1189268"/>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89" name="Google Shape;389;p70"/>
          <p:cNvSpPr txBox="1">
            <a:spLocks noGrp="1"/>
          </p:cNvSpPr>
          <p:nvPr>
            <p:ph type="body" idx="4"/>
          </p:nvPr>
        </p:nvSpPr>
        <p:spPr>
          <a:xfrm>
            <a:off x="2170502" y="300013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90" name="Google Shape;390;p70"/>
          <p:cNvSpPr txBox="1">
            <a:spLocks noGrp="1"/>
          </p:cNvSpPr>
          <p:nvPr>
            <p:ph type="body" idx="5"/>
          </p:nvPr>
        </p:nvSpPr>
        <p:spPr>
          <a:xfrm>
            <a:off x="2170502" y="1602729"/>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91" name="Google Shape;391;p70"/>
          <p:cNvSpPr txBox="1">
            <a:spLocks noGrp="1"/>
          </p:cNvSpPr>
          <p:nvPr>
            <p:ph type="body" idx="6"/>
          </p:nvPr>
        </p:nvSpPr>
        <p:spPr>
          <a:xfrm>
            <a:off x="2170502" y="3404632"/>
            <a:ext cx="5341922" cy="822098"/>
          </a:xfrm>
          <a:prstGeom prst="rect">
            <a:avLst/>
          </a:prstGeom>
          <a:noFill/>
          <a:ln>
            <a:noFill/>
          </a:ln>
        </p:spPr>
        <p:txBody>
          <a:bodyPr spcFirstLastPara="1" wrap="square" lIns="91425" tIns="0" rIns="91425" bIns="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92" name="Google Shape;392;p70"/>
          <p:cNvSpPr>
            <a:spLocks noGrp="1"/>
          </p:cNvSpPr>
          <p:nvPr>
            <p:ph type="pic" idx="7"/>
          </p:nvPr>
        </p:nvSpPr>
        <p:spPr>
          <a:xfrm>
            <a:off x="663390" y="4758343"/>
            <a:ext cx="1290918" cy="1290917"/>
          </a:xfrm>
          <a:prstGeom prst="flowChartConnector">
            <a:avLst/>
          </a:prstGeom>
          <a:noFill/>
          <a:ln w="57150" cap="flat" cmpd="sng">
            <a:solidFill>
              <a:schemeClr val="lt1"/>
            </a:solidFill>
            <a:prstDash val="solid"/>
            <a:round/>
            <a:headEnd type="none" w="sm" len="sm"/>
            <a:tailEnd type="none" w="sm" len="sm"/>
          </a:ln>
        </p:spPr>
      </p:sp>
      <p:sp>
        <p:nvSpPr>
          <p:cNvPr id="393" name="Google Shape;393;p70"/>
          <p:cNvSpPr txBox="1">
            <a:spLocks noGrp="1"/>
          </p:cNvSpPr>
          <p:nvPr>
            <p:ph type="body" idx="8"/>
          </p:nvPr>
        </p:nvSpPr>
        <p:spPr>
          <a:xfrm>
            <a:off x="2170502" y="4809386"/>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94" name="Google Shape;394;p70"/>
          <p:cNvSpPr txBox="1">
            <a:spLocks noGrp="1"/>
          </p:cNvSpPr>
          <p:nvPr>
            <p:ph type="body" idx="9"/>
          </p:nvPr>
        </p:nvSpPr>
        <p:spPr>
          <a:xfrm>
            <a:off x="2170502" y="5213883"/>
            <a:ext cx="5341922" cy="822098"/>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matchingName="Presenters Divider 1.6">
  <p:cSld name="Presenters Divider 1.6">
    <p:spTree>
      <p:nvGrpSpPr>
        <p:cNvPr id="1" name="Shape 395"/>
        <p:cNvGrpSpPr/>
        <p:nvPr/>
      </p:nvGrpSpPr>
      <p:grpSpPr>
        <a:xfrm>
          <a:off x="0" y="0"/>
          <a:ext cx="0" cy="0"/>
          <a:chOff x="0" y="0"/>
          <a:chExt cx="0" cy="0"/>
        </a:xfrm>
      </p:grpSpPr>
      <p:pic>
        <p:nvPicPr>
          <p:cNvPr id="396" name="Google Shape;396;p71"/>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397" name="Google Shape;397;p71"/>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398" name="Google Shape;398;p71"/>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399" name="Google Shape;399;p71"/>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400" name="Google Shape;400;p71"/>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401" name="Google Shape;401;p71"/>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402" name="Google Shape;402;p71"/>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403" name="Google Shape;403;p71"/>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404" name="Google Shape;404;p71"/>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405" name="Google Shape;405;p71"/>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406" name="Google Shape;406;p71"/>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a:solidFill>
                  <a:schemeClr val="lt1"/>
                </a:solidFill>
                <a:latin typeface="Arial"/>
                <a:ea typeface="Arial"/>
                <a:cs typeface="Arial"/>
                <a:sym typeface="Arial"/>
              </a:rPr>
              <a:t>   | </a:t>
            </a:r>
            <a:fld id="{00000000-1234-1234-1234-123412341234}" type="slidenum">
              <a:rPr lang="en-US" sz="1200">
                <a:solidFill>
                  <a:schemeClr val="lt1"/>
                </a:solidFill>
                <a:latin typeface="Arial"/>
                <a:ea typeface="Arial"/>
                <a:cs typeface="Arial"/>
                <a:sym typeface="Arial"/>
              </a:rPr>
              <a:t>‹#›</a:t>
            </a:fld>
            <a:endParaRPr sz="1200">
              <a:solidFill>
                <a:schemeClr val="lt1"/>
              </a:solidFill>
              <a:latin typeface="Arial"/>
              <a:ea typeface="Arial"/>
              <a:cs typeface="Arial"/>
              <a:sym typeface="Arial"/>
            </a:endParaRPr>
          </a:p>
        </p:txBody>
      </p:sp>
      <p:sp>
        <p:nvSpPr>
          <p:cNvPr id="407" name="Google Shape;407;p71"/>
          <p:cNvSpPr>
            <a:spLocks noGrp="1"/>
          </p:cNvSpPr>
          <p:nvPr>
            <p:ph type="pic" idx="2"/>
          </p:nvPr>
        </p:nvSpPr>
        <p:spPr>
          <a:xfrm>
            <a:off x="663390" y="1138234"/>
            <a:ext cx="1290918" cy="1290917"/>
          </a:xfrm>
          <a:prstGeom prst="flowChartConnector">
            <a:avLst/>
          </a:prstGeom>
          <a:noFill/>
          <a:ln w="57150" cap="flat" cmpd="sng">
            <a:solidFill>
              <a:schemeClr val="lt1"/>
            </a:solidFill>
            <a:prstDash val="solid"/>
            <a:round/>
            <a:headEnd type="none" w="sm" len="sm"/>
            <a:tailEnd type="none" w="sm" len="sm"/>
          </a:ln>
        </p:spPr>
      </p:sp>
      <p:sp>
        <p:nvSpPr>
          <p:cNvPr id="408" name="Google Shape;408;p71"/>
          <p:cNvSpPr>
            <a:spLocks noGrp="1"/>
          </p:cNvSpPr>
          <p:nvPr>
            <p:ph type="pic" idx="3"/>
          </p:nvPr>
        </p:nvSpPr>
        <p:spPr>
          <a:xfrm>
            <a:off x="663390" y="2949104"/>
            <a:ext cx="1290918" cy="1290917"/>
          </a:xfrm>
          <a:prstGeom prst="flowChartConnector">
            <a:avLst/>
          </a:prstGeom>
          <a:noFill/>
          <a:ln w="57150" cap="flat" cmpd="sng">
            <a:solidFill>
              <a:schemeClr val="lt1"/>
            </a:solidFill>
            <a:prstDash val="solid"/>
            <a:round/>
            <a:headEnd type="none" w="sm" len="sm"/>
            <a:tailEnd type="none" w="sm" len="sm"/>
          </a:ln>
        </p:spPr>
      </p:sp>
      <p:sp>
        <p:nvSpPr>
          <p:cNvPr id="409" name="Google Shape;409;p71"/>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410" name="Google Shape;410;p71"/>
          <p:cNvSpPr txBox="1">
            <a:spLocks noGrp="1"/>
          </p:cNvSpPr>
          <p:nvPr>
            <p:ph type="body" idx="1"/>
          </p:nvPr>
        </p:nvSpPr>
        <p:spPr>
          <a:xfrm>
            <a:off x="2170502" y="1189268"/>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11" name="Google Shape;411;p71"/>
          <p:cNvSpPr txBox="1">
            <a:spLocks noGrp="1"/>
          </p:cNvSpPr>
          <p:nvPr>
            <p:ph type="body" idx="4"/>
          </p:nvPr>
        </p:nvSpPr>
        <p:spPr>
          <a:xfrm>
            <a:off x="2170502" y="300013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12" name="Google Shape;412;p71"/>
          <p:cNvSpPr txBox="1">
            <a:spLocks noGrp="1"/>
          </p:cNvSpPr>
          <p:nvPr>
            <p:ph type="body" idx="5"/>
          </p:nvPr>
        </p:nvSpPr>
        <p:spPr>
          <a:xfrm>
            <a:off x="2170502" y="1602729"/>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13" name="Google Shape;413;p71"/>
          <p:cNvSpPr txBox="1">
            <a:spLocks noGrp="1"/>
          </p:cNvSpPr>
          <p:nvPr>
            <p:ph type="body" idx="6"/>
          </p:nvPr>
        </p:nvSpPr>
        <p:spPr>
          <a:xfrm>
            <a:off x="2170502" y="3404632"/>
            <a:ext cx="5341922" cy="822098"/>
          </a:xfrm>
          <a:prstGeom prst="rect">
            <a:avLst/>
          </a:prstGeom>
          <a:noFill/>
          <a:ln>
            <a:noFill/>
          </a:ln>
        </p:spPr>
        <p:txBody>
          <a:bodyPr spcFirstLastPara="1" wrap="square" lIns="91425" tIns="0" rIns="91425" bIns="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14" name="Google Shape;414;p71"/>
          <p:cNvSpPr>
            <a:spLocks noGrp="1"/>
          </p:cNvSpPr>
          <p:nvPr>
            <p:ph type="pic" idx="7"/>
          </p:nvPr>
        </p:nvSpPr>
        <p:spPr>
          <a:xfrm>
            <a:off x="663390" y="4758343"/>
            <a:ext cx="1290918" cy="1290917"/>
          </a:xfrm>
          <a:prstGeom prst="flowChartConnector">
            <a:avLst/>
          </a:prstGeom>
          <a:noFill/>
          <a:ln w="57150" cap="flat" cmpd="sng">
            <a:solidFill>
              <a:schemeClr val="lt1"/>
            </a:solidFill>
            <a:prstDash val="solid"/>
            <a:round/>
            <a:headEnd type="none" w="sm" len="sm"/>
            <a:tailEnd type="none" w="sm" len="sm"/>
          </a:ln>
        </p:spPr>
      </p:sp>
      <p:sp>
        <p:nvSpPr>
          <p:cNvPr id="415" name="Google Shape;415;p71"/>
          <p:cNvSpPr txBox="1">
            <a:spLocks noGrp="1"/>
          </p:cNvSpPr>
          <p:nvPr>
            <p:ph type="body" idx="8"/>
          </p:nvPr>
        </p:nvSpPr>
        <p:spPr>
          <a:xfrm>
            <a:off x="2170502" y="4809386"/>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16" name="Google Shape;416;p71"/>
          <p:cNvSpPr txBox="1">
            <a:spLocks noGrp="1"/>
          </p:cNvSpPr>
          <p:nvPr>
            <p:ph type="body" idx="9"/>
          </p:nvPr>
        </p:nvSpPr>
        <p:spPr>
          <a:xfrm>
            <a:off x="2170502" y="5213883"/>
            <a:ext cx="5341922" cy="822098"/>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matchingName="Presenters Divider 1.7">
  <p:cSld name="Presenters Divider 1.7">
    <p:spTree>
      <p:nvGrpSpPr>
        <p:cNvPr id="1" name="Shape 417"/>
        <p:cNvGrpSpPr/>
        <p:nvPr/>
      </p:nvGrpSpPr>
      <p:grpSpPr>
        <a:xfrm>
          <a:off x="0" y="0"/>
          <a:ext cx="0" cy="0"/>
          <a:chOff x="0" y="0"/>
          <a:chExt cx="0" cy="0"/>
        </a:xfrm>
      </p:grpSpPr>
      <p:pic>
        <p:nvPicPr>
          <p:cNvPr id="418" name="Google Shape;418;p72"/>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419" name="Google Shape;419;p72"/>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420" name="Google Shape;420;p72"/>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421" name="Google Shape;421;p72"/>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422" name="Google Shape;422;p72"/>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423" name="Google Shape;423;p72"/>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424" name="Google Shape;424;p72"/>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425" name="Google Shape;425;p72"/>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426" name="Google Shape;426;p72"/>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427" name="Google Shape;427;p72"/>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428" name="Google Shape;428;p72"/>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a:solidFill>
                  <a:schemeClr val="lt1"/>
                </a:solidFill>
                <a:latin typeface="Arial"/>
                <a:ea typeface="Arial"/>
                <a:cs typeface="Arial"/>
                <a:sym typeface="Arial"/>
              </a:rPr>
              <a:t>   | </a:t>
            </a:r>
            <a:fld id="{00000000-1234-1234-1234-123412341234}" type="slidenum">
              <a:rPr lang="en-US" sz="1200">
                <a:solidFill>
                  <a:schemeClr val="lt1"/>
                </a:solidFill>
                <a:latin typeface="Arial"/>
                <a:ea typeface="Arial"/>
                <a:cs typeface="Arial"/>
                <a:sym typeface="Arial"/>
              </a:rPr>
              <a:t>‹#›</a:t>
            </a:fld>
            <a:endParaRPr sz="1200">
              <a:solidFill>
                <a:schemeClr val="lt1"/>
              </a:solidFill>
              <a:latin typeface="Arial"/>
              <a:ea typeface="Arial"/>
              <a:cs typeface="Arial"/>
              <a:sym typeface="Arial"/>
            </a:endParaRPr>
          </a:p>
        </p:txBody>
      </p:sp>
      <p:sp>
        <p:nvSpPr>
          <p:cNvPr id="429" name="Google Shape;429;p72"/>
          <p:cNvSpPr>
            <a:spLocks noGrp="1"/>
          </p:cNvSpPr>
          <p:nvPr>
            <p:ph type="pic" idx="2"/>
          </p:nvPr>
        </p:nvSpPr>
        <p:spPr>
          <a:xfrm>
            <a:off x="663390" y="1138234"/>
            <a:ext cx="1290918" cy="1290917"/>
          </a:xfrm>
          <a:prstGeom prst="flowChartConnector">
            <a:avLst/>
          </a:prstGeom>
          <a:noFill/>
          <a:ln w="57150" cap="flat" cmpd="sng">
            <a:solidFill>
              <a:schemeClr val="lt1"/>
            </a:solidFill>
            <a:prstDash val="solid"/>
            <a:round/>
            <a:headEnd type="none" w="sm" len="sm"/>
            <a:tailEnd type="none" w="sm" len="sm"/>
          </a:ln>
        </p:spPr>
      </p:sp>
      <p:sp>
        <p:nvSpPr>
          <p:cNvPr id="430" name="Google Shape;430;p72"/>
          <p:cNvSpPr>
            <a:spLocks noGrp="1"/>
          </p:cNvSpPr>
          <p:nvPr>
            <p:ph type="pic" idx="3"/>
          </p:nvPr>
        </p:nvSpPr>
        <p:spPr>
          <a:xfrm>
            <a:off x="663390" y="2949104"/>
            <a:ext cx="1290918" cy="1290917"/>
          </a:xfrm>
          <a:prstGeom prst="flowChartConnector">
            <a:avLst/>
          </a:prstGeom>
          <a:noFill/>
          <a:ln w="57150" cap="flat" cmpd="sng">
            <a:solidFill>
              <a:schemeClr val="lt1"/>
            </a:solidFill>
            <a:prstDash val="solid"/>
            <a:round/>
            <a:headEnd type="none" w="sm" len="sm"/>
            <a:tailEnd type="none" w="sm" len="sm"/>
          </a:ln>
        </p:spPr>
      </p:sp>
      <p:sp>
        <p:nvSpPr>
          <p:cNvPr id="431" name="Google Shape;431;p72"/>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432" name="Google Shape;432;p72"/>
          <p:cNvSpPr txBox="1">
            <a:spLocks noGrp="1"/>
          </p:cNvSpPr>
          <p:nvPr>
            <p:ph type="body" idx="1"/>
          </p:nvPr>
        </p:nvSpPr>
        <p:spPr>
          <a:xfrm>
            <a:off x="2170502" y="1189268"/>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33" name="Google Shape;433;p72"/>
          <p:cNvSpPr txBox="1">
            <a:spLocks noGrp="1"/>
          </p:cNvSpPr>
          <p:nvPr>
            <p:ph type="body" idx="4"/>
          </p:nvPr>
        </p:nvSpPr>
        <p:spPr>
          <a:xfrm>
            <a:off x="2170502" y="300013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34" name="Google Shape;434;p72"/>
          <p:cNvSpPr txBox="1">
            <a:spLocks noGrp="1"/>
          </p:cNvSpPr>
          <p:nvPr>
            <p:ph type="body" idx="5"/>
          </p:nvPr>
        </p:nvSpPr>
        <p:spPr>
          <a:xfrm>
            <a:off x="2170502" y="1602729"/>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35" name="Google Shape;435;p72"/>
          <p:cNvSpPr txBox="1">
            <a:spLocks noGrp="1"/>
          </p:cNvSpPr>
          <p:nvPr>
            <p:ph type="body" idx="6"/>
          </p:nvPr>
        </p:nvSpPr>
        <p:spPr>
          <a:xfrm>
            <a:off x="2170502" y="3404632"/>
            <a:ext cx="5341922" cy="822098"/>
          </a:xfrm>
          <a:prstGeom prst="rect">
            <a:avLst/>
          </a:prstGeom>
          <a:noFill/>
          <a:ln>
            <a:noFill/>
          </a:ln>
        </p:spPr>
        <p:txBody>
          <a:bodyPr spcFirstLastPara="1" wrap="square" lIns="91425" tIns="0" rIns="91425" bIns="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36" name="Google Shape;436;p72"/>
          <p:cNvSpPr>
            <a:spLocks noGrp="1"/>
          </p:cNvSpPr>
          <p:nvPr>
            <p:ph type="pic" idx="7"/>
          </p:nvPr>
        </p:nvSpPr>
        <p:spPr>
          <a:xfrm>
            <a:off x="663390" y="4758343"/>
            <a:ext cx="1290918" cy="1290917"/>
          </a:xfrm>
          <a:prstGeom prst="flowChartConnector">
            <a:avLst/>
          </a:prstGeom>
          <a:noFill/>
          <a:ln w="57150" cap="flat" cmpd="sng">
            <a:solidFill>
              <a:schemeClr val="lt1"/>
            </a:solidFill>
            <a:prstDash val="solid"/>
            <a:round/>
            <a:headEnd type="none" w="sm" len="sm"/>
            <a:tailEnd type="none" w="sm" len="sm"/>
          </a:ln>
        </p:spPr>
      </p:sp>
      <p:sp>
        <p:nvSpPr>
          <p:cNvPr id="437" name="Google Shape;437;p72"/>
          <p:cNvSpPr txBox="1">
            <a:spLocks noGrp="1"/>
          </p:cNvSpPr>
          <p:nvPr>
            <p:ph type="body" idx="8"/>
          </p:nvPr>
        </p:nvSpPr>
        <p:spPr>
          <a:xfrm>
            <a:off x="2170502" y="4809386"/>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38" name="Google Shape;438;p72"/>
          <p:cNvSpPr txBox="1">
            <a:spLocks noGrp="1"/>
          </p:cNvSpPr>
          <p:nvPr>
            <p:ph type="body" idx="9"/>
          </p:nvPr>
        </p:nvSpPr>
        <p:spPr>
          <a:xfrm>
            <a:off x="2170502" y="5213883"/>
            <a:ext cx="5341922" cy="822098"/>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Alternate Background 1">
  <p:cSld name="Alternate Background 1">
    <p:spTree>
      <p:nvGrpSpPr>
        <p:cNvPr id="1" name="Shape 36"/>
        <p:cNvGrpSpPr/>
        <p:nvPr/>
      </p:nvGrpSpPr>
      <p:grpSpPr>
        <a:xfrm>
          <a:off x="0" y="0"/>
          <a:ext cx="0" cy="0"/>
          <a:chOff x="0" y="0"/>
          <a:chExt cx="0" cy="0"/>
        </a:xfrm>
      </p:grpSpPr>
      <p:pic>
        <p:nvPicPr>
          <p:cNvPr id="37" name="Google Shape;37;p45"/>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38" name="Google Shape;38;p45"/>
          <p:cNvSpPr/>
          <p:nvPr/>
        </p:nvSpPr>
        <p:spPr>
          <a:xfrm>
            <a:off x="395490" y="585223"/>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39" name="Google Shape;39;p45"/>
          <p:cNvCxnSpPr/>
          <p:nvPr/>
        </p:nvCxnSpPr>
        <p:spPr>
          <a:xfrm rot="10800000">
            <a:off x="2422" y="608083"/>
            <a:ext cx="371789" cy="0"/>
          </a:xfrm>
          <a:prstGeom prst="straightConnector1">
            <a:avLst/>
          </a:prstGeom>
          <a:noFill/>
          <a:ln w="12700" cap="flat" cmpd="sng">
            <a:solidFill>
              <a:srgbClr val="0B3458"/>
            </a:solidFill>
            <a:prstDash val="solid"/>
            <a:round/>
            <a:headEnd type="none" w="sm" len="sm"/>
            <a:tailEnd type="none" w="sm" len="sm"/>
          </a:ln>
        </p:spPr>
      </p:cxnSp>
      <p:cxnSp>
        <p:nvCxnSpPr>
          <p:cNvPr id="40" name="Google Shape;40;p45"/>
          <p:cNvCxnSpPr/>
          <p:nvPr/>
        </p:nvCxnSpPr>
        <p:spPr>
          <a:xfrm rot="10800000">
            <a:off x="462492" y="608083"/>
            <a:ext cx="8681508" cy="0"/>
          </a:xfrm>
          <a:prstGeom prst="straightConnector1">
            <a:avLst/>
          </a:prstGeom>
          <a:noFill/>
          <a:ln w="12700" cap="flat" cmpd="sng">
            <a:solidFill>
              <a:srgbClr val="0B3458"/>
            </a:solidFill>
            <a:prstDash val="solid"/>
            <a:round/>
            <a:headEnd type="none" w="sm" len="sm"/>
            <a:tailEnd type="none" w="sm" len="sm"/>
          </a:ln>
        </p:spPr>
      </p:cxnSp>
      <p:pic>
        <p:nvPicPr>
          <p:cNvPr id="41" name="Google Shape;41;p45"/>
          <p:cNvPicPr preferRelativeResize="0"/>
          <p:nvPr/>
        </p:nvPicPr>
        <p:blipFill rotWithShape="1">
          <a:blip r:embed="rId3">
            <a:alphaModFix/>
          </a:blip>
          <a:srcRect/>
          <a:stretch/>
        </p:blipFill>
        <p:spPr>
          <a:xfrm>
            <a:off x="237744" y="6460580"/>
            <a:ext cx="368521" cy="293992"/>
          </a:xfrm>
          <a:prstGeom prst="rect">
            <a:avLst/>
          </a:prstGeom>
          <a:noFill/>
          <a:ln>
            <a:noFill/>
          </a:ln>
        </p:spPr>
      </p:pic>
      <p:sp>
        <p:nvSpPr>
          <p:cNvPr id="42" name="Google Shape;42;p45"/>
          <p:cNvSpPr/>
          <p:nvPr/>
        </p:nvSpPr>
        <p:spPr>
          <a:xfrm>
            <a:off x="395490"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43" name="Google Shape;43;p45"/>
          <p:cNvCxnSpPr/>
          <p:nvPr/>
        </p:nvCxnSpPr>
        <p:spPr>
          <a:xfrm rot="10800000">
            <a:off x="2422" y="6320547"/>
            <a:ext cx="371789" cy="0"/>
          </a:xfrm>
          <a:prstGeom prst="straightConnector1">
            <a:avLst/>
          </a:prstGeom>
          <a:noFill/>
          <a:ln w="12700" cap="flat" cmpd="sng">
            <a:solidFill>
              <a:srgbClr val="0B3458"/>
            </a:solidFill>
            <a:prstDash val="solid"/>
            <a:round/>
            <a:headEnd type="none" w="sm" len="sm"/>
            <a:tailEnd type="none" w="sm" len="sm"/>
          </a:ln>
        </p:spPr>
      </p:cxnSp>
      <p:cxnSp>
        <p:nvCxnSpPr>
          <p:cNvPr id="44" name="Google Shape;44;p45"/>
          <p:cNvCxnSpPr/>
          <p:nvPr/>
        </p:nvCxnSpPr>
        <p:spPr>
          <a:xfrm rot="10800000">
            <a:off x="462491" y="6320547"/>
            <a:ext cx="8217959" cy="0"/>
          </a:xfrm>
          <a:prstGeom prst="straightConnector1">
            <a:avLst/>
          </a:prstGeom>
          <a:noFill/>
          <a:ln w="12700" cap="flat" cmpd="sng">
            <a:solidFill>
              <a:srgbClr val="0B3458"/>
            </a:solidFill>
            <a:prstDash val="solid"/>
            <a:round/>
            <a:headEnd type="none" w="sm" len="sm"/>
            <a:tailEnd type="none" w="sm" len="sm"/>
          </a:ln>
        </p:spPr>
      </p:cxnSp>
      <p:sp>
        <p:nvSpPr>
          <p:cNvPr id="45" name="Google Shape;45;p45"/>
          <p:cNvSpPr/>
          <p:nvPr/>
        </p:nvSpPr>
        <p:spPr>
          <a:xfrm flipH="1">
            <a:off x="8705212"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46" name="Google Shape;46;p45"/>
          <p:cNvCxnSpPr/>
          <p:nvPr/>
        </p:nvCxnSpPr>
        <p:spPr>
          <a:xfrm>
            <a:off x="8772211" y="6320547"/>
            <a:ext cx="371789" cy="0"/>
          </a:xfrm>
          <a:prstGeom prst="straightConnector1">
            <a:avLst/>
          </a:prstGeom>
          <a:noFill/>
          <a:ln w="12700" cap="flat" cmpd="sng">
            <a:solidFill>
              <a:srgbClr val="0B3458"/>
            </a:solidFill>
            <a:prstDash val="solid"/>
            <a:round/>
            <a:headEnd type="none" w="sm" len="sm"/>
            <a:tailEnd type="none" w="sm" len="sm"/>
          </a:ln>
        </p:spPr>
      </p:cxnSp>
      <p:sp>
        <p:nvSpPr>
          <p:cNvPr id="47" name="Google Shape;47;p45"/>
          <p:cNvSpPr/>
          <p:nvPr/>
        </p:nvSpPr>
        <p:spPr>
          <a:xfrm>
            <a:off x="2422" y="749729"/>
            <a:ext cx="9144000" cy="5346700"/>
          </a:xfrm>
          <a:prstGeom prst="rect">
            <a:avLst/>
          </a:prstGeom>
          <a:gradFill>
            <a:gsLst>
              <a:gs pos="0">
                <a:srgbClr val="FFFFFF">
                  <a:alpha val="74901"/>
                </a:srgbClr>
              </a:gs>
              <a:gs pos="24000">
                <a:srgbClr val="CCE8F8">
                  <a:alpha val="44705"/>
                </a:srgbClr>
              </a:gs>
              <a:gs pos="69000">
                <a:srgbClr val="CCE8F8">
                  <a:alpha val="61960"/>
                </a:srgbClr>
              </a:gs>
              <a:gs pos="100000">
                <a:schemeClr val="lt1"/>
              </a:gs>
            </a:gsLst>
            <a:lin ang="5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8" name="Google Shape;48;p45"/>
          <p:cNvSpPr txBox="1">
            <a:spLocks noGrp="1"/>
          </p:cNvSpPr>
          <p:nvPr>
            <p:ph type="title"/>
          </p:nvPr>
        </p:nvSpPr>
        <p:spPr>
          <a:xfrm>
            <a:off x="374904" y="46179"/>
            <a:ext cx="8012951" cy="450663"/>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49" name="Google Shape;49;p45"/>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a:solidFill>
                  <a:srgbClr val="002B49"/>
                </a:solidFill>
                <a:latin typeface="Arial"/>
                <a:ea typeface="Arial"/>
                <a:cs typeface="Arial"/>
                <a:sym typeface="Arial"/>
              </a:rPr>
              <a:t>   | </a:t>
            </a:r>
            <a:fld id="{00000000-1234-1234-1234-123412341234}" type="slidenum">
              <a:rPr lang="en-US" sz="1200">
                <a:solidFill>
                  <a:srgbClr val="002B49"/>
                </a:solidFill>
                <a:latin typeface="Arial"/>
                <a:ea typeface="Arial"/>
                <a:cs typeface="Arial"/>
                <a:sym typeface="Arial"/>
              </a:rPr>
              <a:t>‹#›</a:t>
            </a:fld>
            <a:endParaRPr sz="1200">
              <a:solidFill>
                <a:srgbClr val="002B49"/>
              </a:solidFill>
              <a:latin typeface="Arial"/>
              <a:ea typeface="Arial"/>
              <a:cs typeface="Arial"/>
              <a:sym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matchingName="Presenters Divider 1.8">
  <p:cSld name="Presenters Divider 1.8">
    <p:spTree>
      <p:nvGrpSpPr>
        <p:cNvPr id="1" name="Shape 439"/>
        <p:cNvGrpSpPr/>
        <p:nvPr/>
      </p:nvGrpSpPr>
      <p:grpSpPr>
        <a:xfrm>
          <a:off x="0" y="0"/>
          <a:ext cx="0" cy="0"/>
          <a:chOff x="0" y="0"/>
          <a:chExt cx="0" cy="0"/>
        </a:xfrm>
      </p:grpSpPr>
      <p:pic>
        <p:nvPicPr>
          <p:cNvPr id="440" name="Google Shape;440;p73"/>
          <p:cNvPicPr preferRelativeResize="0"/>
          <p:nvPr/>
        </p:nvPicPr>
        <p:blipFill rotWithShape="1">
          <a:blip r:embed="rId2">
            <a:alphaModFix/>
          </a:blip>
          <a:srcRect/>
          <a:stretch/>
        </p:blipFill>
        <p:spPr>
          <a:xfrm>
            <a:off x="-2" y="-1"/>
            <a:ext cx="9144000" cy="6858000"/>
          </a:xfrm>
          <a:prstGeom prst="rect">
            <a:avLst/>
          </a:prstGeom>
          <a:noFill/>
          <a:ln>
            <a:noFill/>
          </a:ln>
        </p:spPr>
      </p:pic>
      <p:sp>
        <p:nvSpPr>
          <p:cNvPr id="441" name="Google Shape;441;p73"/>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442" name="Google Shape;442;p73"/>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443" name="Google Shape;443;p73"/>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444" name="Google Shape;444;p73"/>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445" name="Google Shape;445;p73"/>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446" name="Google Shape;446;p73"/>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447" name="Google Shape;447;p73"/>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448" name="Google Shape;448;p73"/>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449" name="Google Shape;449;p73"/>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450" name="Google Shape;450;p73"/>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a:solidFill>
                  <a:schemeClr val="lt1"/>
                </a:solidFill>
                <a:latin typeface="Arial"/>
                <a:ea typeface="Arial"/>
                <a:cs typeface="Arial"/>
                <a:sym typeface="Arial"/>
              </a:rPr>
              <a:t>   | </a:t>
            </a:r>
            <a:fld id="{00000000-1234-1234-1234-123412341234}" type="slidenum">
              <a:rPr lang="en-US" sz="1200">
                <a:solidFill>
                  <a:schemeClr val="lt1"/>
                </a:solidFill>
                <a:latin typeface="Arial"/>
                <a:ea typeface="Arial"/>
                <a:cs typeface="Arial"/>
                <a:sym typeface="Arial"/>
              </a:rPr>
              <a:t>‹#›</a:t>
            </a:fld>
            <a:endParaRPr sz="1200">
              <a:solidFill>
                <a:schemeClr val="lt1"/>
              </a:solidFill>
              <a:latin typeface="Arial"/>
              <a:ea typeface="Arial"/>
              <a:cs typeface="Arial"/>
              <a:sym typeface="Arial"/>
            </a:endParaRPr>
          </a:p>
        </p:txBody>
      </p:sp>
      <p:sp>
        <p:nvSpPr>
          <p:cNvPr id="451" name="Google Shape;451;p73"/>
          <p:cNvSpPr>
            <a:spLocks noGrp="1"/>
          </p:cNvSpPr>
          <p:nvPr>
            <p:ph type="pic" idx="2"/>
          </p:nvPr>
        </p:nvSpPr>
        <p:spPr>
          <a:xfrm>
            <a:off x="663390" y="1138234"/>
            <a:ext cx="1290918" cy="1290917"/>
          </a:xfrm>
          <a:prstGeom prst="flowChartConnector">
            <a:avLst/>
          </a:prstGeom>
          <a:noFill/>
          <a:ln w="57150" cap="flat" cmpd="sng">
            <a:solidFill>
              <a:schemeClr val="lt1"/>
            </a:solidFill>
            <a:prstDash val="solid"/>
            <a:round/>
            <a:headEnd type="none" w="sm" len="sm"/>
            <a:tailEnd type="none" w="sm" len="sm"/>
          </a:ln>
        </p:spPr>
      </p:sp>
      <p:sp>
        <p:nvSpPr>
          <p:cNvPr id="452" name="Google Shape;452;p73"/>
          <p:cNvSpPr>
            <a:spLocks noGrp="1"/>
          </p:cNvSpPr>
          <p:nvPr>
            <p:ph type="pic" idx="3"/>
          </p:nvPr>
        </p:nvSpPr>
        <p:spPr>
          <a:xfrm>
            <a:off x="663390" y="2949104"/>
            <a:ext cx="1290918" cy="1290917"/>
          </a:xfrm>
          <a:prstGeom prst="flowChartConnector">
            <a:avLst/>
          </a:prstGeom>
          <a:noFill/>
          <a:ln w="57150" cap="flat" cmpd="sng">
            <a:solidFill>
              <a:schemeClr val="lt1"/>
            </a:solidFill>
            <a:prstDash val="solid"/>
            <a:round/>
            <a:headEnd type="none" w="sm" len="sm"/>
            <a:tailEnd type="none" w="sm" len="sm"/>
          </a:ln>
        </p:spPr>
      </p:sp>
      <p:sp>
        <p:nvSpPr>
          <p:cNvPr id="453" name="Google Shape;453;p73"/>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454" name="Google Shape;454;p73"/>
          <p:cNvSpPr txBox="1">
            <a:spLocks noGrp="1"/>
          </p:cNvSpPr>
          <p:nvPr>
            <p:ph type="body" idx="1"/>
          </p:nvPr>
        </p:nvSpPr>
        <p:spPr>
          <a:xfrm>
            <a:off x="2170502" y="1189268"/>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55" name="Google Shape;455;p73"/>
          <p:cNvSpPr txBox="1">
            <a:spLocks noGrp="1"/>
          </p:cNvSpPr>
          <p:nvPr>
            <p:ph type="body" idx="4"/>
          </p:nvPr>
        </p:nvSpPr>
        <p:spPr>
          <a:xfrm>
            <a:off x="2170502" y="300013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56" name="Google Shape;456;p73"/>
          <p:cNvSpPr txBox="1">
            <a:spLocks noGrp="1"/>
          </p:cNvSpPr>
          <p:nvPr>
            <p:ph type="body" idx="5"/>
          </p:nvPr>
        </p:nvSpPr>
        <p:spPr>
          <a:xfrm>
            <a:off x="2170502" y="1602729"/>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57" name="Google Shape;457;p73"/>
          <p:cNvSpPr txBox="1">
            <a:spLocks noGrp="1"/>
          </p:cNvSpPr>
          <p:nvPr>
            <p:ph type="body" idx="6"/>
          </p:nvPr>
        </p:nvSpPr>
        <p:spPr>
          <a:xfrm>
            <a:off x="2170502" y="3404632"/>
            <a:ext cx="5341922" cy="822098"/>
          </a:xfrm>
          <a:prstGeom prst="rect">
            <a:avLst/>
          </a:prstGeom>
          <a:noFill/>
          <a:ln>
            <a:noFill/>
          </a:ln>
        </p:spPr>
        <p:txBody>
          <a:bodyPr spcFirstLastPara="1" wrap="square" lIns="91425" tIns="0" rIns="91425" bIns="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58" name="Google Shape;458;p73"/>
          <p:cNvSpPr>
            <a:spLocks noGrp="1"/>
          </p:cNvSpPr>
          <p:nvPr>
            <p:ph type="pic" idx="7"/>
          </p:nvPr>
        </p:nvSpPr>
        <p:spPr>
          <a:xfrm>
            <a:off x="663390" y="4758343"/>
            <a:ext cx="1290918" cy="1290917"/>
          </a:xfrm>
          <a:prstGeom prst="flowChartConnector">
            <a:avLst/>
          </a:prstGeom>
          <a:noFill/>
          <a:ln w="57150" cap="flat" cmpd="sng">
            <a:solidFill>
              <a:schemeClr val="lt1"/>
            </a:solidFill>
            <a:prstDash val="solid"/>
            <a:round/>
            <a:headEnd type="none" w="sm" len="sm"/>
            <a:tailEnd type="none" w="sm" len="sm"/>
          </a:ln>
        </p:spPr>
      </p:sp>
      <p:sp>
        <p:nvSpPr>
          <p:cNvPr id="459" name="Google Shape;459;p73"/>
          <p:cNvSpPr txBox="1">
            <a:spLocks noGrp="1"/>
          </p:cNvSpPr>
          <p:nvPr>
            <p:ph type="body" idx="8"/>
          </p:nvPr>
        </p:nvSpPr>
        <p:spPr>
          <a:xfrm>
            <a:off x="2170502" y="4809386"/>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60" name="Google Shape;460;p73"/>
          <p:cNvSpPr txBox="1">
            <a:spLocks noGrp="1"/>
          </p:cNvSpPr>
          <p:nvPr>
            <p:ph type="body" idx="9"/>
          </p:nvPr>
        </p:nvSpPr>
        <p:spPr>
          <a:xfrm>
            <a:off x="2170502" y="5213883"/>
            <a:ext cx="5341922" cy="822098"/>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matchingName="Presenters Divider 2.1">
  <p:cSld name="Presenters Divider 2.1">
    <p:spTree>
      <p:nvGrpSpPr>
        <p:cNvPr id="1" name="Shape 461"/>
        <p:cNvGrpSpPr/>
        <p:nvPr/>
      </p:nvGrpSpPr>
      <p:grpSpPr>
        <a:xfrm>
          <a:off x="0" y="0"/>
          <a:ext cx="0" cy="0"/>
          <a:chOff x="0" y="0"/>
          <a:chExt cx="0" cy="0"/>
        </a:xfrm>
      </p:grpSpPr>
      <p:pic>
        <p:nvPicPr>
          <p:cNvPr id="462" name="Google Shape;462;p74"/>
          <p:cNvPicPr preferRelativeResize="0"/>
          <p:nvPr/>
        </p:nvPicPr>
        <p:blipFill rotWithShape="1">
          <a:blip r:embed="rId2">
            <a:alphaModFix/>
          </a:blip>
          <a:srcRect/>
          <a:stretch/>
        </p:blipFill>
        <p:spPr>
          <a:xfrm>
            <a:off x="0" y="0"/>
            <a:ext cx="9144000" cy="6858000"/>
          </a:xfrm>
          <a:prstGeom prst="rect">
            <a:avLst/>
          </a:prstGeom>
          <a:noFill/>
          <a:ln>
            <a:noFill/>
          </a:ln>
        </p:spPr>
      </p:pic>
      <p:pic>
        <p:nvPicPr>
          <p:cNvPr id="463" name="Google Shape;463;p74"/>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464" name="Google Shape;464;p74"/>
          <p:cNvSpPr>
            <a:spLocks noGrp="1"/>
          </p:cNvSpPr>
          <p:nvPr>
            <p:ph type="pic" idx="2"/>
          </p:nvPr>
        </p:nvSpPr>
        <p:spPr>
          <a:xfrm>
            <a:off x="685304" y="2088493"/>
            <a:ext cx="950976" cy="950976"/>
          </a:xfrm>
          <a:prstGeom prst="flowChartConnector">
            <a:avLst/>
          </a:prstGeom>
          <a:noFill/>
          <a:ln w="28575" cap="flat" cmpd="sng">
            <a:solidFill>
              <a:schemeClr val="lt1"/>
            </a:solidFill>
            <a:prstDash val="solid"/>
            <a:round/>
            <a:headEnd type="none" w="sm" len="sm"/>
            <a:tailEnd type="none" w="sm" len="sm"/>
          </a:ln>
        </p:spPr>
      </p:sp>
      <p:sp>
        <p:nvSpPr>
          <p:cNvPr id="465" name="Google Shape;465;p74"/>
          <p:cNvSpPr>
            <a:spLocks noGrp="1"/>
          </p:cNvSpPr>
          <p:nvPr>
            <p:ph type="pic" idx="3"/>
          </p:nvPr>
        </p:nvSpPr>
        <p:spPr>
          <a:xfrm>
            <a:off x="685803" y="3514161"/>
            <a:ext cx="949979" cy="949978"/>
          </a:xfrm>
          <a:prstGeom prst="flowChartConnector">
            <a:avLst/>
          </a:prstGeom>
          <a:noFill/>
          <a:ln w="28575" cap="flat" cmpd="sng">
            <a:solidFill>
              <a:schemeClr val="lt1"/>
            </a:solidFill>
            <a:prstDash val="solid"/>
            <a:round/>
            <a:headEnd type="none" w="sm" len="sm"/>
            <a:tailEnd type="none" w="sm" len="sm"/>
          </a:ln>
        </p:spPr>
      </p:sp>
      <p:sp>
        <p:nvSpPr>
          <p:cNvPr id="466" name="Google Shape;466;p74"/>
          <p:cNvSpPr txBox="1">
            <a:spLocks noGrp="1"/>
          </p:cNvSpPr>
          <p:nvPr>
            <p:ph type="body" idx="1"/>
          </p:nvPr>
        </p:nvSpPr>
        <p:spPr>
          <a:xfrm>
            <a:off x="1811911" y="208574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67" name="Google Shape;467;p74"/>
          <p:cNvSpPr txBox="1">
            <a:spLocks noGrp="1"/>
          </p:cNvSpPr>
          <p:nvPr>
            <p:ph type="body" idx="4"/>
          </p:nvPr>
        </p:nvSpPr>
        <p:spPr>
          <a:xfrm>
            <a:off x="1811911" y="352009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68" name="Google Shape;468;p74"/>
          <p:cNvSpPr txBox="1">
            <a:spLocks noGrp="1"/>
          </p:cNvSpPr>
          <p:nvPr>
            <p:ph type="body" idx="5"/>
          </p:nvPr>
        </p:nvSpPr>
        <p:spPr>
          <a:xfrm>
            <a:off x="1811911" y="2499208"/>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69" name="Google Shape;469;p74"/>
          <p:cNvSpPr txBox="1">
            <a:spLocks noGrp="1"/>
          </p:cNvSpPr>
          <p:nvPr>
            <p:ph type="body" idx="6"/>
          </p:nvPr>
        </p:nvSpPr>
        <p:spPr>
          <a:xfrm>
            <a:off x="1811911" y="3924594"/>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70" name="Google Shape;470;p74"/>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a:solidFill>
                  <a:schemeClr val="lt1"/>
                </a:solidFill>
                <a:latin typeface="Arial"/>
                <a:ea typeface="Arial"/>
                <a:cs typeface="Arial"/>
                <a:sym typeface="Arial"/>
              </a:rPr>
              <a:t>   | </a:t>
            </a:r>
            <a:fld id="{00000000-1234-1234-1234-123412341234}" type="slidenum">
              <a:rPr lang="en-US" sz="1200">
                <a:solidFill>
                  <a:schemeClr val="lt1"/>
                </a:solidFill>
                <a:latin typeface="Arial"/>
                <a:ea typeface="Arial"/>
                <a:cs typeface="Arial"/>
                <a:sym typeface="Arial"/>
              </a:rPr>
              <a:t>‹#›</a:t>
            </a:fld>
            <a:endParaRPr sz="1200">
              <a:solidFill>
                <a:schemeClr val="lt1"/>
              </a:solidFill>
              <a:latin typeface="Arial"/>
              <a:ea typeface="Arial"/>
              <a:cs typeface="Arial"/>
              <a:sym typeface="Arial"/>
            </a:endParaRPr>
          </a:p>
        </p:txBody>
      </p:sp>
      <p:sp>
        <p:nvSpPr>
          <p:cNvPr id="471" name="Google Shape;471;p74"/>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472" name="Google Shape;472;p74"/>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473" name="Google Shape;473;p74"/>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474" name="Google Shape;474;p74"/>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475" name="Google Shape;475;p74"/>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476" name="Google Shape;476;p74"/>
          <p:cNvSpPr/>
          <p:nvPr/>
        </p:nvSpPr>
        <p:spPr>
          <a:xfrm flipH="1">
            <a:off x="8705212" y="1848862"/>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477" name="Google Shape;477;p74"/>
          <p:cNvCxnSpPr>
            <a:endCxn id="478" idx="0"/>
          </p:cNvCxnSpPr>
          <p:nvPr/>
        </p:nvCxnSpPr>
        <p:spPr>
          <a:xfrm rot="10800000">
            <a:off x="418349" y="1933515"/>
            <a:ext cx="0" cy="4337100"/>
          </a:xfrm>
          <a:prstGeom prst="straightConnector1">
            <a:avLst/>
          </a:prstGeom>
          <a:noFill/>
          <a:ln w="12700" cap="flat" cmpd="sng">
            <a:solidFill>
              <a:schemeClr val="lt1"/>
            </a:solidFill>
            <a:prstDash val="solid"/>
            <a:round/>
            <a:headEnd type="none" w="sm" len="sm"/>
            <a:tailEnd type="none" w="sm" len="sm"/>
          </a:ln>
        </p:spPr>
      </p:cxnSp>
      <p:sp>
        <p:nvSpPr>
          <p:cNvPr id="478" name="Google Shape;478;p74"/>
          <p:cNvSpPr/>
          <p:nvPr/>
        </p:nvSpPr>
        <p:spPr>
          <a:xfrm rot="-5400000">
            <a:off x="418349" y="1872633"/>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cxnSp>
        <p:nvCxnSpPr>
          <p:cNvPr id="479" name="Google Shape;479;p74"/>
          <p:cNvCxnSpPr/>
          <p:nvPr/>
        </p:nvCxnSpPr>
        <p:spPr>
          <a:xfrm rot="10800000">
            <a:off x="479233" y="1872633"/>
            <a:ext cx="8201217" cy="0"/>
          </a:xfrm>
          <a:prstGeom prst="straightConnector1">
            <a:avLst/>
          </a:prstGeom>
          <a:noFill/>
          <a:ln w="12700" cap="flat" cmpd="sng">
            <a:solidFill>
              <a:schemeClr val="lt1"/>
            </a:solidFill>
            <a:prstDash val="solid"/>
            <a:round/>
            <a:headEnd type="none" w="sm" len="sm"/>
            <a:tailEnd type="none" w="sm" len="sm"/>
          </a:ln>
        </p:spPr>
      </p:cxnSp>
      <p:sp>
        <p:nvSpPr>
          <p:cNvPr id="480" name="Google Shape;480;p74"/>
          <p:cNvSpPr txBox="1">
            <a:spLocks noGrp="1"/>
          </p:cNvSpPr>
          <p:nvPr>
            <p:ph type="title"/>
          </p:nvPr>
        </p:nvSpPr>
        <p:spPr>
          <a:xfrm>
            <a:off x="592790" y="490635"/>
            <a:ext cx="7886700" cy="1325563"/>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481" name="Google Shape;481;p74"/>
          <p:cNvSpPr>
            <a:spLocks noGrp="1"/>
          </p:cNvSpPr>
          <p:nvPr>
            <p:ph type="pic" idx="7"/>
          </p:nvPr>
        </p:nvSpPr>
        <p:spPr>
          <a:xfrm>
            <a:off x="685803" y="4939549"/>
            <a:ext cx="949979" cy="949978"/>
          </a:xfrm>
          <a:prstGeom prst="flowChartConnector">
            <a:avLst/>
          </a:prstGeom>
          <a:noFill/>
          <a:ln w="28575" cap="flat" cmpd="sng">
            <a:solidFill>
              <a:schemeClr val="lt1"/>
            </a:solidFill>
            <a:prstDash val="solid"/>
            <a:round/>
            <a:headEnd type="none" w="sm" len="sm"/>
            <a:tailEnd type="none" w="sm" len="sm"/>
          </a:ln>
        </p:spPr>
      </p:sp>
      <p:sp>
        <p:nvSpPr>
          <p:cNvPr id="482" name="Google Shape;482;p74"/>
          <p:cNvSpPr txBox="1">
            <a:spLocks noGrp="1"/>
          </p:cNvSpPr>
          <p:nvPr>
            <p:ph type="body" idx="8"/>
          </p:nvPr>
        </p:nvSpPr>
        <p:spPr>
          <a:xfrm>
            <a:off x="1811911" y="494548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83" name="Google Shape;483;p74"/>
          <p:cNvSpPr txBox="1">
            <a:spLocks noGrp="1"/>
          </p:cNvSpPr>
          <p:nvPr>
            <p:ph type="body" idx="9"/>
          </p:nvPr>
        </p:nvSpPr>
        <p:spPr>
          <a:xfrm>
            <a:off x="1811911" y="5349982"/>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matchingName="Presenters Divider 2.2">
  <p:cSld name="Presenters Divider 2.2">
    <p:spTree>
      <p:nvGrpSpPr>
        <p:cNvPr id="1" name="Shape 484"/>
        <p:cNvGrpSpPr/>
        <p:nvPr/>
      </p:nvGrpSpPr>
      <p:grpSpPr>
        <a:xfrm>
          <a:off x="0" y="0"/>
          <a:ext cx="0" cy="0"/>
          <a:chOff x="0" y="0"/>
          <a:chExt cx="0" cy="0"/>
        </a:xfrm>
      </p:grpSpPr>
      <p:pic>
        <p:nvPicPr>
          <p:cNvPr id="485" name="Google Shape;485;p75"/>
          <p:cNvPicPr preferRelativeResize="0"/>
          <p:nvPr/>
        </p:nvPicPr>
        <p:blipFill rotWithShape="1">
          <a:blip r:embed="rId2">
            <a:alphaModFix/>
          </a:blip>
          <a:srcRect/>
          <a:stretch/>
        </p:blipFill>
        <p:spPr>
          <a:xfrm>
            <a:off x="0" y="0"/>
            <a:ext cx="9144000" cy="6858000"/>
          </a:xfrm>
          <a:prstGeom prst="rect">
            <a:avLst/>
          </a:prstGeom>
          <a:noFill/>
          <a:ln>
            <a:noFill/>
          </a:ln>
        </p:spPr>
      </p:pic>
      <p:pic>
        <p:nvPicPr>
          <p:cNvPr id="486" name="Google Shape;486;p75"/>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487" name="Google Shape;487;p75"/>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a:solidFill>
                  <a:schemeClr val="lt1"/>
                </a:solidFill>
                <a:latin typeface="Arial"/>
                <a:ea typeface="Arial"/>
                <a:cs typeface="Arial"/>
                <a:sym typeface="Arial"/>
              </a:rPr>
              <a:t>   | </a:t>
            </a:r>
            <a:fld id="{00000000-1234-1234-1234-123412341234}" type="slidenum">
              <a:rPr lang="en-US" sz="1200">
                <a:solidFill>
                  <a:schemeClr val="lt1"/>
                </a:solidFill>
                <a:latin typeface="Arial"/>
                <a:ea typeface="Arial"/>
                <a:cs typeface="Arial"/>
                <a:sym typeface="Arial"/>
              </a:rPr>
              <a:t>‹#›</a:t>
            </a:fld>
            <a:endParaRPr sz="1200">
              <a:solidFill>
                <a:schemeClr val="lt1"/>
              </a:solidFill>
              <a:latin typeface="Arial"/>
              <a:ea typeface="Arial"/>
              <a:cs typeface="Arial"/>
              <a:sym typeface="Arial"/>
            </a:endParaRPr>
          </a:p>
        </p:txBody>
      </p:sp>
      <p:sp>
        <p:nvSpPr>
          <p:cNvPr id="488" name="Google Shape;488;p75"/>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489" name="Google Shape;489;p75"/>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490" name="Google Shape;490;p75"/>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491" name="Google Shape;491;p75"/>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492" name="Google Shape;492;p75"/>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493" name="Google Shape;493;p75"/>
          <p:cNvSpPr/>
          <p:nvPr/>
        </p:nvSpPr>
        <p:spPr>
          <a:xfrm flipH="1">
            <a:off x="8705212" y="1848862"/>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494" name="Google Shape;494;p75"/>
          <p:cNvCxnSpPr>
            <a:endCxn id="495" idx="0"/>
          </p:cNvCxnSpPr>
          <p:nvPr/>
        </p:nvCxnSpPr>
        <p:spPr>
          <a:xfrm rot="10800000">
            <a:off x="418349" y="1933515"/>
            <a:ext cx="0" cy="4337100"/>
          </a:xfrm>
          <a:prstGeom prst="straightConnector1">
            <a:avLst/>
          </a:prstGeom>
          <a:noFill/>
          <a:ln w="12700" cap="flat" cmpd="sng">
            <a:solidFill>
              <a:schemeClr val="lt1"/>
            </a:solidFill>
            <a:prstDash val="solid"/>
            <a:round/>
            <a:headEnd type="none" w="sm" len="sm"/>
            <a:tailEnd type="none" w="sm" len="sm"/>
          </a:ln>
        </p:spPr>
      </p:cxnSp>
      <p:sp>
        <p:nvSpPr>
          <p:cNvPr id="495" name="Google Shape;495;p75"/>
          <p:cNvSpPr/>
          <p:nvPr/>
        </p:nvSpPr>
        <p:spPr>
          <a:xfrm rot="-5400000">
            <a:off x="418349" y="1872633"/>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cxnSp>
        <p:nvCxnSpPr>
          <p:cNvPr id="496" name="Google Shape;496;p75"/>
          <p:cNvCxnSpPr/>
          <p:nvPr/>
        </p:nvCxnSpPr>
        <p:spPr>
          <a:xfrm rot="10800000">
            <a:off x="479233" y="1872633"/>
            <a:ext cx="8201217" cy="0"/>
          </a:xfrm>
          <a:prstGeom prst="straightConnector1">
            <a:avLst/>
          </a:prstGeom>
          <a:noFill/>
          <a:ln w="12700" cap="flat" cmpd="sng">
            <a:solidFill>
              <a:schemeClr val="lt1"/>
            </a:solidFill>
            <a:prstDash val="solid"/>
            <a:round/>
            <a:headEnd type="none" w="sm" len="sm"/>
            <a:tailEnd type="none" w="sm" len="sm"/>
          </a:ln>
        </p:spPr>
      </p:cxnSp>
      <p:sp>
        <p:nvSpPr>
          <p:cNvPr id="497" name="Google Shape;497;p75"/>
          <p:cNvSpPr txBox="1">
            <a:spLocks noGrp="1"/>
          </p:cNvSpPr>
          <p:nvPr>
            <p:ph type="title"/>
          </p:nvPr>
        </p:nvSpPr>
        <p:spPr>
          <a:xfrm>
            <a:off x="592790" y="490635"/>
            <a:ext cx="7886700" cy="1325563"/>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498" name="Google Shape;498;p75"/>
          <p:cNvSpPr txBox="1">
            <a:spLocks noGrp="1"/>
          </p:cNvSpPr>
          <p:nvPr>
            <p:ph type="body" idx="1"/>
          </p:nvPr>
        </p:nvSpPr>
        <p:spPr>
          <a:xfrm>
            <a:off x="1811911" y="208574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99" name="Google Shape;499;p75"/>
          <p:cNvSpPr txBox="1">
            <a:spLocks noGrp="1"/>
          </p:cNvSpPr>
          <p:nvPr>
            <p:ph type="body" idx="2"/>
          </p:nvPr>
        </p:nvSpPr>
        <p:spPr>
          <a:xfrm>
            <a:off x="1811911" y="352009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00" name="Google Shape;500;p75"/>
          <p:cNvSpPr txBox="1">
            <a:spLocks noGrp="1"/>
          </p:cNvSpPr>
          <p:nvPr>
            <p:ph type="body" idx="3"/>
          </p:nvPr>
        </p:nvSpPr>
        <p:spPr>
          <a:xfrm>
            <a:off x="1811911" y="2499208"/>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01" name="Google Shape;501;p75"/>
          <p:cNvSpPr txBox="1">
            <a:spLocks noGrp="1"/>
          </p:cNvSpPr>
          <p:nvPr>
            <p:ph type="body" idx="4"/>
          </p:nvPr>
        </p:nvSpPr>
        <p:spPr>
          <a:xfrm>
            <a:off x="1811911" y="3924594"/>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02" name="Google Shape;502;p75"/>
          <p:cNvSpPr txBox="1">
            <a:spLocks noGrp="1"/>
          </p:cNvSpPr>
          <p:nvPr>
            <p:ph type="body" idx="5"/>
          </p:nvPr>
        </p:nvSpPr>
        <p:spPr>
          <a:xfrm>
            <a:off x="1811911" y="494548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03" name="Google Shape;503;p75"/>
          <p:cNvSpPr txBox="1">
            <a:spLocks noGrp="1"/>
          </p:cNvSpPr>
          <p:nvPr>
            <p:ph type="body" idx="6"/>
          </p:nvPr>
        </p:nvSpPr>
        <p:spPr>
          <a:xfrm>
            <a:off x="1811911" y="5349982"/>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04" name="Google Shape;504;p75"/>
          <p:cNvSpPr>
            <a:spLocks noGrp="1"/>
          </p:cNvSpPr>
          <p:nvPr>
            <p:ph type="pic" idx="7"/>
          </p:nvPr>
        </p:nvSpPr>
        <p:spPr>
          <a:xfrm>
            <a:off x="685304" y="2088493"/>
            <a:ext cx="950976" cy="950976"/>
          </a:xfrm>
          <a:prstGeom prst="flowChartConnector">
            <a:avLst/>
          </a:prstGeom>
          <a:noFill/>
          <a:ln w="28575" cap="flat" cmpd="sng">
            <a:solidFill>
              <a:schemeClr val="lt1"/>
            </a:solidFill>
            <a:prstDash val="solid"/>
            <a:round/>
            <a:headEnd type="none" w="sm" len="sm"/>
            <a:tailEnd type="none" w="sm" len="sm"/>
          </a:ln>
        </p:spPr>
      </p:sp>
      <p:sp>
        <p:nvSpPr>
          <p:cNvPr id="505" name="Google Shape;505;p75"/>
          <p:cNvSpPr>
            <a:spLocks noGrp="1"/>
          </p:cNvSpPr>
          <p:nvPr>
            <p:ph type="pic" idx="8"/>
          </p:nvPr>
        </p:nvSpPr>
        <p:spPr>
          <a:xfrm>
            <a:off x="685803" y="3514161"/>
            <a:ext cx="949979" cy="949978"/>
          </a:xfrm>
          <a:prstGeom prst="flowChartConnector">
            <a:avLst/>
          </a:prstGeom>
          <a:noFill/>
          <a:ln w="28575" cap="flat" cmpd="sng">
            <a:solidFill>
              <a:schemeClr val="lt1"/>
            </a:solidFill>
            <a:prstDash val="solid"/>
            <a:round/>
            <a:headEnd type="none" w="sm" len="sm"/>
            <a:tailEnd type="none" w="sm" len="sm"/>
          </a:ln>
        </p:spPr>
      </p:sp>
      <p:sp>
        <p:nvSpPr>
          <p:cNvPr id="506" name="Google Shape;506;p75"/>
          <p:cNvSpPr>
            <a:spLocks noGrp="1"/>
          </p:cNvSpPr>
          <p:nvPr>
            <p:ph type="pic" idx="9"/>
          </p:nvPr>
        </p:nvSpPr>
        <p:spPr>
          <a:xfrm>
            <a:off x="685803" y="4939549"/>
            <a:ext cx="949979" cy="949978"/>
          </a:xfrm>
          <a:prstGeom prst="flowChartConnector">
            <a:avLst/>
          </a:prstGeom>
          <a:noFill/>
          <a:ln w="28575" cap="flat" cmpd="sng">
            <a:solidFill>
              <a:schemeClr val="lt1"/>
            </a:solidFill>
            <a:prstDash val="solid"/>
            <a:round/>
            <a:headEnd type="none" w="sm" len="sm"/>
            <a:tailEnd type="none" w="sm" len="sm"/>
          </a:ln>
        </p:spPr>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matchingName="Presenters Divider 2.3">
  <p:cSld name="Presenters Divider 2.3">
    <p:spTree>
      <p:nvGrpSpPr>
        <p:cNvPr id="1" name="Shape 507"/>
        <p:cNvGrpSpPr/>
        <p:nvPr/>
      </p:nvGrpSpPr>
      <p:grpSpPr>
        <a:xfrm>
          <a:off x="0" y="0"/>
          <a:ext cx="0" cy="0"/>
          <a:chOff x="0" y="0"/>
          <a:chExt cx="0" cy="0"/>
        </a:xfrm>
      </p:grpSpPr>
      <p:pic>
        <p:nvPicPr>
          <p:cNvPr id="508" name="Google Shape;508;p76"/>
          <p:cNvPicPr preferRelativeResize="0"/>
          <p:nvPr/>
        </p:nvPicPr>
        <p:blipFill rotWithShape="1">
          <a:blip r:embed="rId2">
            <a:alphaModFix/>
          </a:blip>
          <a:srcRect/>
          <a:stretch/>
        </p:blipFill>
        <p:spPr>
          <a:xfrm>
            <a:off x="0" y="0"/>
            <a:ext cx="9144000" cy="6858000"/>
          </a:xfrm>
          <a:prstGeom prst="rect">
            <a:avLst/>
          </a:prstGeom>
          <a:noFill/>
          <a:ln>
            <a:noFill/>
          </a:ln>
        </p:spPr>
      </p:pic>
      <p:pic>
        <p:nvPicPr>
          <p:cNvPr id="509" name="Google Shape;509;p76"/>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510" name="Google Shape;510;p76"/>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a:solidFill>
                  <a:schemeClr val="lt1"/>
                </a:solidFill>
                <a:latin typeface="Arial"/>
                <a:ea typeface="Arial"/>
                <a:cs typeface="Arial"/>
                <a:sym typeface="Arial"/>
              </a:rPr>
              <a:t>   | </a:t>
            </a:r>
            <a:fld id="{00000000-1234-1234-1234-123412341234}" type="slidenum">
              <a:rPr lang="en-US" sz="1200">
                <a:solidFill>
                  <a:schemeClr val="lt1"/>
                </a:solidFill>
                <a:latin typeface="Arial"/>
                <a:ea typeface="Arial"/>
                <a:cs typeface="Arial"/>
                <a:sym typeface="Arial"/>
              </a:rPr>
              <a:t>‹#›</a:t>
            </a:fld>
            <a:endParaRPr sz="1200">
              <a:solidFill>
                <a:schemeClr val="lt1"/>
              </a:solidFill>
              <a:latin typeface="Arial"/>
              <a:ea typeface="Arial"/>
              <a:cs typeface="Arial"/>
              <a:sym typeface="Arial"/>
            </a:endParaRPr>
          </a:p>
        </p:txBody>
      </p:sp>
      <p:sp>
        <p:nvSpPr>
          <p:cNvPr id="511" name="Google Shape;511;p76"/>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512" name="Google Shape;512;p76"/>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513" name="Google Shape;513;p76"/>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514" name="Google Shape;514;p76"/>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515" name="Google Shape;515;p76"/>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516" name="Google Shape;516;p76"/>
          <p:cNvSpPr/>
          <p:nvPr/>
        </p:nvSpPr>
        <p:spPr>
          <a:xfrm flipH="1">
            <a:off x="8705212" y="1848862"/>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517" name="Google Shape;517;p76"/>
          <p:cNvCxnSpPr>
            <a:endCxn id="518" idx="0"/>
          </p:cNvCxnSpPr>
          <p:nvPr/>
        </p:nvCxnSpPr>
        <p:spPr>
          <a:xfrm rot="10800000">
            <a:off x="418349" y="1933515"/>
            <a:ext cx="0" cy="4337100"/>
          </a:xfrm>
          <a:prstGeom prst="straightConnector1">
            <a:avLst/>
          </a:prstGeom>
          <a:noFill/>
          <a:ln w="12700" cap="flat" cmpd="sng">
            <a:solidFill>
              <a:schemeClr val="lt1"/>
            </a:solidFill>
            <a:prstDash val="solid"/>
            <a:round/>
            <a:headEnd type="none" w="sm" len="sm"/>
            <a:tailEnd type="none" w="sm" len="sm"/>
          </a:ln>
        </p:spPr>
      </p:cxnSp>
      <p:sp>
        <p:nvSpPr>
          <p:cNvPr id="518" name="Google Shape;518;p76"/>
          <p:cNvSpPr/>
          <p:nvPr/>
        </p:nvSpPr>
        <p:spPr>
          <a:xfrm rot="-5400000">
            <a:off x="418349" y="1872633"/>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cxnSp>
        <p:nvCxnSpPr>
          <p:cNvPr id="519" name="Google Shape;519;p76"/>
          <p:cNvCxnSpPr/>
          <p:nvPr/>
        </p:nvCxnSpPr>
        <p:spPr>
          <a:xfrm rot="10800000">
            <a:off x="479233" y="1872633"/>
            <a:ext cx="8201217" cy="0"/>
          </a:xfrm>
          <a:prstGeom prst="straightConnector1">
            <a:avLst/>
          </a:prstGeom>
          <a:noFill/>
          <a:ln w="12700" cap="flat" cmpd="sng">
            <a:solidFill>
              <a:schemeClr val="lt1"/>
            </a:solidFill>
            <a:prstDash val="solid"/>
            <a:round/>
            <a:headEnd type="none" w="sm" len="sm"/>
            <a:tailEnd type="none" w="sm" len="sm"/>
          </a:ln>
        </p:spPr>
      </p:cxnSp>
      <p:sp>
        <p:nvSpPr>
          <p:cNvPr id="520" name="Google Shape;520;p76"/>
          <p:cNvSpPr txBox="1">
            <a:spLocks noGrp="1"/>
          </p:cNvSpPr>
          <p:nvPr>
            <p:ph type="title"/>
          </p:nvPr>
        </p:nvSpPr>
        <p:spPr>
          <a:xfrm>
            <a:off x="592790" y="490635"/>
            <a:ext cx="7886700" cy="1325563"/>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521" name="Google Shape;521;p76"/>
          <p:cNvSpPr txBox="1">
            <a:spLocks noGrp="1"/>
          </p:cNvSpPr>
          <p:nvPr>
            <p:ph type="body" idx="1"/>
          </p:nvPr>
        </p:nvSpPr>
        <p:spPr>
          <a:xfrm>
            <a:off x="1811911" y="208574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22" name="Google Shape;522;p76"/>
          <p:cNvSpPr txBox="1">
            <a:spLocks noGrp="1"/>
          </p:cNvSpPr>
          <p:nvPr>
            <p:ph type="body" idx="2"/>
          </p:nvPr>
        </p:nvSpPr>
        <p:spPr>
          <a:xfrm>
            <a:off x="1811911" y="352009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23" name="Google Shape;523;p76"/>
          <p:cNvSpPr txBox="1">
            <a:spLocks noGrp="1"/>
          </p:cNvSpPr>
          <p:nvPr>
            <p:ph type="body" idx="3"/>
          </p:nvPr>
        </p:nvSpPr>
        <p:spPr>
          <a:xfrm>
            <a:off x="1811911" y="2499208"/>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24" name="Google Shape;524;p76"/>
          <p:cNvSpPr txBox="1">
            <a:spLocks noGrp="1"/>
          </p:cNvSpPr>
          <p:nvPr>
            <p:ph type="body" idx="4"/>
          </p:nvPr>
        </p:nvSpPr>
        <p:spPr>
          <a:xfrm>
            <a:off x="1811911" y="3924594"/>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25" name="Google Shape;525;p76"/>
          <p:cNvSpPr txBox="1">
            <a:spLocks noGrp="1"/>
          </p:cNvSpPr>
          <p:nvPr>
            <p:ph type="body" idx="5"/>
          </p:nvPr>
        </p:nvSpPr>
        <p:spPr>
          <a:xfrm>
            <a:off x="1811911" y="494548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26" name="Google Shape;526;p76"/>
          <p:cNvSpPr txBox="1">
            <a:spLocks noGrp="1"/>
          </p:cNvSpPr>
          <p:nvPr>
            <p:ph type="body" idx="6"/>
          </p:nvPr>
        </p:nvSpPr>
        <p:spPr>
          <a:xfrm>
            <a:off x="1811911" y="5349982"/>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27" name="Google Shape;527;p76"/>
          <p:cNvSpPr>
            <a:spLocks noGrp="1"/>
          </p:cNvSpPr>
          <p:nvPr>
            <p:ph type="pic" idx="7"/>
          </p:nvPr>
        </p:nvSpPr>
        <p:spPr>
          <a:xfrm>
            <a:off x="685304" y="2088493"/>
            <a:ext cx="950976" cy="950976"/>
          </a:xfrm>
          <a:prstGeom prst="flowChartConnector">
            <a:avLst/>
          </a:prstGeom>
          <a:noFill/>
          <a:ln w="28575" cap="flat" cmpd="sng">
            <a:solidFill>
              <a:schemeClr val="lt1"/>
            </a:solidFill>
            <a:prstDash val="solid"/>
            <a:round/>
            <a:headEnd type="none" w="sm" len="sm"/>
            <a:tailEnd type="none" w="sm" len="sm"/>
          </a:ln>
        </p:spPr>
      </p:sp>
      <p:sp>
        <p:nvSpPr>
          <p:cNvPr id="528" name="Google Shape;528;p76"/>
          <p:cNvSpPr>
            <a:spLocks noGrp="1"/>
          </p:cNvSpPr>
          <p:nvPr>
            <p:ph type="pic" idx="8"/>
          </p:nvPr>
        </p:nvSpPr>
        <p:spPr>
          <a:xfrm>
            <a:off x="685803" y="3514161"/>
            <a:ext cx="949979" cy="949978"/>
          </a:xfrm>
          <a:prstGeom prst="flowChartConnector">
            <a:avLst/>
          </a:prstGeom>
          <a:noFill/>
          <a:ln w="28575" cap="flat" cmpd="sng">
            <a:solidFill>
              <a:schemeClr val="lt1"/>
            </a:solidFill>
            <a:prstDash val="solid"/>
            <a:round/>
            <a:headEnd type="none" w="sm" len="sm"/>
            <a:tailEnd type="none" w="sm" len="sm"/>
          </a:ln>
        </p:spPr>
      </p:sp>
      <p:sp>
        <p:nvSpPr>
          <p:cNvPr id="529" name="Google Shape;529;p76"/>
          <p:cNvSpPr>
            <a:spLocks noGrp="1"/>
          </p:cNvSpPr>
          <p:nvPr>
            <p:ph type="pic" idx="9"/>
          </p:nvPr>
        </p:nvSpPr>
        <p:spPr>
          <a:xfrm>
            <a:off x="685803" y="4939549"/>
            <a:ext cx="949979" cy="949978"/>
          </a:xfrm>
          <a:prstGeom prst="flowChartConnector">
            <a:avLst/>
          </a:prstGeom>
          <a:noFill/>
          <a:ln w="28575" cap="flat" cmpd="sng">
            <a:solidFill>
              <a:schemeClr val="lt1"/>
            </a:solidFill>
            <a:prstDash val="solid"/>
            <a:round/>
            <a:headEnd type="none" w="sm" len="sm"/>
            <a:tailEnd type="none" w="sm" len="sm"/>
          </a:ln>
        </p:spPr>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matchingName="Presenters Divider 2.4">
  <p:cSld name="Presenters Divider 2.4">
    <p:spTree>
      <p:nvGrpSpPr>
        <p:cNvPr id="1" name="Shape 530"/>
        <p:cNvGrpSpPr/>
        <p:nvPr/>
      </p:nvGrpSpPr>
      <p:grpSpPr>
        <a:xfrm>
          <a:off x="0" y="0"/>
          <a:ext cx="0" cy="0"/>
          <a:chOff x="0" y="0"/>
          <a:chExt cx="0" cy="0"/>
        </a:xfrm>
      </p:grpSpPr>
      <p:pic>
        <p:nvPicPr>
          <p:cNvPr id="531" name="Google Shape;531;p77"/>
          <p:cNvPicPr preferRelativeResize="0"/>
          <p:nvPr/>
        </p:nvPicPr>
        <p:blipFill rotWithShape="1">
          <a:blip r:embed="rId2">
            <a:alphaModFix/>
          </a:blip>
          <a:srcRect/>
          <a:stretch/>
        </p:blipFill>
        <p:spPr>
          <a:xfrm>
            <a:off x="0" y="0"/>
            <a:ext cx="9144000" cy="6858000"/>
          </a:xfrm>
          <a:prstGeom prst="rect">
            <a:avLst/>
          </a:prstGeom>
          <a:noFill/>
          <a:ln>
            <a:noFill/>
          </a:ln>
        </p:spPr>
      </p:pic>
      <p:pic>
        <p:nvPicPr>
          <p:cNvPr id="532" name="Google Shape;532;p77"/>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533" name="Google Shape;533;p77"/>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a:solidFill>
                  <a:schemeClr val="lt1"/>
                </a:solidFill>
                <a:latin typeface="Arial"/>
                <a:ea typeface="Arial"/>
                <a:cs typeface="Arial"/>
                <a:sym typeface="Arial"/>
              </a:rPr>
              <a:t>   | </a:t>
            </a:r>
            <a:fld id="{00000000-1234-1234-1234-123412341234}" type="slidenum">
              <a:rPr lang="en-US" sz="1200">
                <a:solidFill>
                  <a:schemeClr val="lt1"/>
                </a:solidFill>
                <a:latin typeface="Arial"/>
                <a:ea typeface="Arial"/>
                <a:cs typeface="Arial"/>
                <a:sym typeface="Arial"/>
              </a:rPr>
              <a:t>‹#›</a:t>
            </a:fld>
            <a:endParaRPr sz="1200">
              <a:solidFill>
                <a:schemeClr val="lt1"/>
              </a:solidFill>
              <a:latin typeface="Arial"/>
              <a:ea typeface="Arial"/>
              <a:cs typeface="Arial"/>
              <a:sym typeface="Arial"/>
            </a:endParaRPr>
          </a:p>
        </p:txBody>
      </p:sp>
      <p:sp>
        <p:nvSpPr>
          <p:cNvPr id="534" name="Google Shape;534;p77"/>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535" name="Google Shape;535;p77"/>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536" name="Google Shape;536;p77"/>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537" name="Google Shape;537;p77"/>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538" name="Google Shape;538;p77"/>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539" name="Google Shape;539;p77"/>
          <p:cNvSpPr/>
          <p:nvPr/>
        </p:nvSpPr>
        <p:spPr>
          <a:xfrm flipH="1">
            <a:off x="8705212" y="1848862"/>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540" name="Google Shape;540;p77"/>
          <p:cNvCxnSpPr>
            <a:endCxn id="541" idx="0"/>
          </p:cNvCxnSpPr>
          <p:nvPr/>
        </p:nvCxnSpPr>
        <p:spPr>
          <a:xfrm rot="10800000">
            <a:off x="418349" y="1933515"/>
            <a:ext cx="0" cy="4337100"/>
          </a:xfrm>
          <a:prstGeom prst="straightConnector1">
            <a:avLst/>
          </a:prstGeom>
          <a:noFill/>
          <a:ln w="12700" cap="flat" cmpd="sng">
            <a:solidFill>
              <a:schemeClr val="lt1"/>
            </a:solidFill>
            <a:prstDash val="solid"/>
            <a:round/>
            <a:headEnd type="none" w="sm" len="sm"/>
            <a:tailEnd type="none" w="sm" len="sm"/>
          </a:ln>
        </p:spPr>
      </p:cxnSp>
      <p:sp>
        <p:nvSpPr>
          <p:cNvPr id="541" name="Google Shape;541;p77"/>
          <p:cNvSpPr/>
          <p:nvPr/>
        </p:nvSpPr>
        <p:spPr>
          <a:xfrm rot="-5400000">
            <a:off x="418349" y="1872633"/>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cxnSp>
        <p:nvCxnSpPr>
          <p:cNvPr id="542" name="Google Shape;542;p77"/>
          <p:cNvCxnSpPr/>
          <p:nvPr/>
        </p:nvCxnSpPr>
        <p:spPr>
          <a:xfrm rot="10800000">
            <a:off x="479233" y="1872633"/>
            <a:ext cx="8201217" cy="0"/>
          </a:xfrm>
          <a:prstGeom prst="straightConnector1">
            <a:avLst/>
          </a:prstGeom>
          <a:noFill/>
          <a:ln w="12700" cap="flat" cmpd="sng">
            <a:solidFill>
              <a:schemeClr val="lt1"/>
            </a:solidFill>
            <a:prstDash val="solid"/>
            <a:round/>
            <a:headEnd type="none" w="sm" len="sm"/>
            <a:tailEnd type="none" w="sm" len="sm"/>
          </a:ln>
        </p:spPr>
      </p:cxnSp>
      <p:sp>
        <p:nvSpPr>
          <p:cNvPr id="543" name="Google Shape;543;p77"/>
          <p:cNvSpPr txBox="1">
            <a:spLocks noGrp="1"/>
          </p:cNvSpPr>
          <p:nvPr>
            <p:ph type="title"/>
          </p:nvPr>
        </p:nvSpPr>
        <p:spPr>
          <a:xfrm>
            <a:off x="592790" y="490635"/>
            <a:ext cx="7886700" cy="1325563"/>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544" name="Google Shape;544;p77"/>
          <p:cNvSpPr txBox="1">
            <a:spLocks noGrp="1"/>
          </p:cNvSpPr>
          <p:nvPr>
            <p:ph type="body" idx="1"/>
          </p:nvPr>
        </p:nvSpPr>
        <p:spPr>
          <a:xfrm>
            <a:off x="1811911" y="208574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45" name="Google Shape;545;p77"/>
          <p:cNvSpPr txBox="1">
            <a:spLocks noGrp="1"/>
          </p:cNvSpPr>
          <p:nvPr>
            <p:ph type="body" idx="2"/>
          </p:nvPr>
        </p:nvSpPr>
        <p:spPr>
          <a:xfrm>
            <a:off x="1811911" y="352009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46" name="Google Shape;546;p77"/>
          <p:cNvSpPr txBox="1">
            <a:spLocks noGrp="1"/>
          </p:cNvSpPr>
          <p:nvPr>
            <p:ph type="body" idx="3"/>
          </p:nvPr>
        </p:nvSpPr>
        <p:spPr>
          <a:xfrm>
            <a:off x="1811911" y="2499208"/>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47" name="Google Shape;547;p77"/>
          <p:cNvSpPr txBox="1">
            <a:spLocks noGrp="1"/>
          </p:cNvSpPr>
          <p:nvPr>
            <p:ph type="body" idx="4"/>
          </p:nvPr>
        </p:nvSpPr>
        <p:spPr>
          <a:xfrm>
            <a:off x="1811911" y="3924594"/>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48" name="Google Shape;548;p77"/>
          <p:cNvSpPr txBox="1">
            <a:spLocks noGrp="1"/>
          </p:cNvSpPr>
          <p:nvPr>
            <p:ph type="body" idx="5"/>
          </p:nvPr>
        </p:nvSpPr>
        <p:spPr>
          <a:xfrm>
            <a:off x="1811911" y="494548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49" name="Google Shape;549;p77"/>
          <p:cNvSpPr txBox="1">
            <a:spLocks noGrp="1"/>
          </p:cNvSpPr>
          <p:nvPr>
            <p:ph type="body" idx="6"/>
          </p:nvPr>
        </p:nvSpPr>
        <p:spPr>
          <a:xfrm>
            <a:off x="1811911" y="5349982"/>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50" name="Google Shape;550;p77"/>
          <p:cNvSpPr>
            <a:spLocks noGrp="1"/>
          </p:cNvSpPr>
          <p:nvPr>
            <p:ph type="pic" idx="7"/>
          </p:nvPr>
        </p:nvSpPr>
        <p:spPr>
          <a:xfrm>
            <a:off x="685304" y="2088493"/>
            <a:ext cx="950976" cy="950976"/>
          </a:xfrm>
          <a:prstGeom prst="flowChartConnector">
            <a:avLst/>
          </a:prstGeom>
          <a:noFill/>
          <a:ln w="28575" cap="flat" cmpd="sng">
            <a:solidFill>
              <a:schemeClr val="lt1"/>
            </a:solidFill>
            <a:prstDash val="solid"/>
            <a:round/>
            <a:headEnd type="none" w="sm" len="sm"/>
            <a:tailEnd type="none" w="sm" len="sm"/>
          </a:ln>
        </p:spPr>
      </p:sp>
      <p:sp>
        <p:nvSpPr>
          <p:cNvPr id="551" name="Google Shape;551;p77"/>
          <p:cNvSpPr>
            <a:spLocks noGrp="1"/>
          </p:cNvSpPr>
          <p:nvPr>
            <p:ph type="pic" idx="8"/>
          </p:nvPr>
        </p:nvSpPr>
        <p:spPr>
          <a:xfrm>
            <a:off x="685803" y="3514161"/>
            <a:ext cx="949979" cy="949978"/>
          </a:xfrm>
          <a:prstGeom prst="flowChartConnector">
            <a:avLst/>
          </a:prstGeom>
          <a:noFill/>
          <a:ln w="28575" cap="flat" cmpd="sng">
            <a:solidFill>
              <a:schemeClr val="lt1"/>
            </a:solidFill>
            <a:prstDash val="solid"/>
            <a:round/>
            <a:headEnd type="none" w="sm" len="sm"/>
            <a:tailEnd type="none" w="sm" len="sm"/>
          </a:ln>
        </p:spPr>
      </p:sp>
      <p:sp>
        <p:nvSpPr>
          <p:cNvPr id="552" name="Google Shape;552;p77"/>
          <p:cNvSpPr>
            <a:spLocks noGrp="1"/>
          </p:cNvSpPr>
          <p:nvPr>
            <p:ph type="pic" idx="9"/>
          </p:nvPr>
        </p:nvSpPr>
        <p:spPr>
          <a:xfrm>
            <a:off x="685803" y="4939549"/>
            <a:ext cx="949979" cy="949978"/>
          </a:xfrm>
          <a:prstGeom prst="flowChartConnector">
            <a:avLst/>
          </a:prstGeom>
          <a:noFill/>
          <a:ln w="28575" cap="flat" cmpd="sng">
            <a:solidFill>
              <a:schemeClr val="lt1"/>
            </a:solidFill>
            <a:prstDash val="solid"/>
            <a:round/>
            <a:headEnd type="none" w="sm" len="sm"/>
            <a:tailEnd type="none" w="sm" len="sm"/>
          </a:ln>
        </p:spPr>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matchingName="Presenters Divider 2.5">
  <p:cSld name="Presenters Divider 2.5">
    <p:spTree>
      <p:nvGrpSpPr>
        <p:cNvPr id="1" name="Shape 553"/>
        <p:cNvGrpSpPr/>
        <p:nvPr/>
      </p:nvGrpSpPr>
      <p:grpSpPr>
        <a:xfrm>
          <a:off x="0" y="0"/>
          <a:ext cx="0" cy="0"/>
          <a:chOff x="0" y="0"/>
          <a:chExt cx="0" cy="0"/>
        </a:xfrm>
      </p:grpSpPr>
      <p:pic>
        <p:nvPicPr>
          <p:cNvPr id="554" name="Google Shape;554;p78"/>
          <p:cNvPicPr preferRelativeResize="0"/>
          <p:nvPr/>
        </p:nvPicPr>
        <p:blipFill rotWithShape="1">
          <a:blip r:embed="rId2">
            <a:alphaModFix/>
          </a:blip>
          <a:srcRect/>
          <a:stretch/>
        </p:blipFill>
        <p:spPr>
          <a:xfrm>
            <a:off x="0" y="0"/>
            <a:ext cx="9144000" cy="6858000"/>
          </a:xfrm>
          <a:prstGeom prst="rect">
            <a:avLst/>
          </a:prstGeom>
          <a:noFill/>
          <a:ln>
            <a:noFill/>
          </a:ln>
        </p:spPr>
      </p:pic>
      <p:pic>
        <p:nvPicPr>
          <p:cNvPr id="555" name="Google Shape;555;p78"/>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556" name="Google Shape;556;p78"/>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a:solidFill>
                  <a:schemeClr val="lt1"/>
                </a:solidFill>
                <a:latin typeface="Arial"/>
                <a:ea typeface="Arial"/>
                <a:cs typeface="Arial"/>
                <a:sym typeface="Arial"/>
              </a:rPr>
              <a:t>   | </a:t>
            </a:r>
            <a:fld id="{00000000-1234-1234-1234-123412341234}" type="slidenum">
              <a:rPr lang="en-US" sz="1200">
                <a:solidFill>
                  <a:schemeClr val="lt1"/>
                </a:solidFill>
                <a:latin typeface="Arial"/>
                <a:ea typeface="Arial"/>
                <a:cs typeface="Arial"/>
                <a:sym typeface="Arial"/>
              </a:rPr>
              <a:t>‹#›</a:t>
            </a:fld>
            <a:endParaRPr sz="1200">
              <a:solidFill>
                <a:schemeClr val="lt1"/>
              </a:solidFill>
              <a:latin typeface="Arial"/>
              <a:ea typeface="Arial"/>
              <a:cs typeface="Arial"/>
              <a:sym typeface="Arial"/>
            </a:endParaRPr>
          </a:p>
        </p:txBody>
      </p:sp>
      <p:sp>
        <p:nvSpPr>
          <p:cNvPr id="557" name="Google Shape;557;p78"/>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558" name="Google Shape;558;p78"/>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559" name="Google Shape;559;p78"/>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560" name="Google Shape;560;p78"/>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561" name="Google Shape;561;p78"/>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562" name="Google Shape;562;p78"/>
          <p:cNvSpPr/>
          <p:nvPr/>
        </p:nvSpPr>
        <p:spPr>
          <a:xfrm flipH="1">
            <a:off x="8705212" y="1848862"/>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563" name="Google Shape;563;p78"/>
          <p:cNvCxnSpPr>
            <a:endCxn id="564" idx="0"/>
          </p:cNvCxnSpPr>
          <p:nvPr/>
        </p:nvCxnSpPr>
        <p:spPr>
          <a:xfrm rot="10800000">
            <a:off x="418349" y="1933515"/>
            <a:ext cx="0" cy="4337100"/>
          </a:xfrm>
          <a:prstGeom prst="straightConnector1">
            <a:avLst/>
          </a:prstGeom>
          <a:noFill/>
          <a:ln w="12700" cap="flat" cmpd="sng">
            <a:solidFill>
              <a:schemeClr val="lt1"/>
            </a:solidFill>
            <a:prstDash val="solid"/>
            <a:round/>
            <a:headEnd type="none" w="sm" len="sm"/>
            <a:tailEnd type="none" w="sm" len="sm"/>
          </a:ln>
        </p:spPr>
      </p:cxnSp>
      <p:sp>
        <p:nvSpPr>
          <p:cNvPr id="564" name="Google Shape;564;p78"/>
          <p:cNvSpPr/>
          <p:nvPr/>
        </p:nvSpPr>
        <p:spPr>
          <a:xfrm rot="-5400000">
            <a:off x="418349" y="1872633"/>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cxnSp>
        <p:nvCxnSpPr>
          <p:cNvPr id="565" name="Google Shape;565;p78"/>
          <p:cNvCxnSpPr/>
          <p:nvPr/>
        </p:nvCxnSpPr>
        <p:spPr>
          <a:xfrm rot="10800000">
            <a:off x="479233" y="1872633"/>
            <a:ext cx="8201217" cy="0"/>
          </a:xfrm>
          <a:prstGeom prst="straightConnector1">
            <a:avLst/>
          </a:prstGeom>
          <a:noFill/>
          <a:ln w="12700" cap="flat" cmpd="sng">
            <a:solidFill>
              <a:schemeClr val="lt1"/>
            </a:solidFill>
            <a:prstDash val="solid"/>
            <a:round/>
            <a:headEnd type="none" w="sm" len="sm"/>
            <a:tailEnd type="none" w="sm" len="sm"/>
          </a:ln>
        </p:spPr>
      </p:cxnSp>
      <p:sp>
        <p:nvSpPr>
          <p:cNvPr id="566" name="Google Shape;566;p78"/>
          <p:cNvSpPr txBox="1">
            <a:spLocks noGrp="1"/>
          </p:cNvSpPr>
          <p:nvPr>
            <p:ph type="title"/>
          </p:nvPr>
        </p:nvSpPr>
        <p:spPr>
          <a:xfrm>
            <a:off x="592790" y="490635"/>
            <a:ext cx="7886700" cy="1325563"/>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567" name="Google Shape;567;p78"/>
          <p:cNvSpPr txBox="1">
            <a:spLocks noGrp="1"/>
          </p:cNvSpPr>
          <p:nvPr>
            <p:ph type="body" idx="1"/>
          </p:nvPr>
        </p:nvSpPr>
        <p:spPr>
          <a:xfrm>
            <a:off x="1811911" y="208574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68" name="Google Shape;568;p78"/>
          <p:cNvSpPr txBox="1">
            <a:spLocks noGrp="1"/>
          </p:cNvSpPr>
          <p:nvPr>
            <p:ph type="body" idx="2"/>
          </p:nvPr>
        </p:nvSpPr>
        <p:spPr>
          <a:xfrm>
            <a:off x="1811911" y="352009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69" name="Google Shape;569;p78"/>
          <p:cNvSpPr txBox="1">
            <a:spLocks noGrp="1"/>
          </p:cNvSpPr>
          <p:nvPr>
            <p:ph type="body" idx="3"/>
          </p:nvPr>
        </p:nvSpPr>
        <p:spPr>
          <a:xfrm>
            <a:off x="1811911" y="2499208"/>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70" name="Google Shape;570;p78"/>
          <p:cNvSpPr txBox="1">
            <a:spLocks noGrp="1"/>
          </p:cNvSpPr>
          <p:nvPr>
            <p:ph type="body" idx="4"/>
          </p:nvPr>
        </p:nvSpPr>
        <p:spPr>
          <a:xfrm>
            <a:off x="1811911" y="3924594"/>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71" name="Google Shape;571;p78"/>
          <p:cNvSpPr txBox="1">
            <a:spLocks noGrp="1"/>
          </p:cNvSpPr>
          <p:nvPr>
            <p:ph type="body" idx="5"/>
          </p:nvPr>
        </p:nvSpPr>
        <p:spPr>
          <a:xfrm>
            <a:off x="1811911" y="494548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72" name="Google Shape;572;p78"/>
          <p:cNvSpPr txBox="1">
            <a:spLocks noGrp="1"/>
          </p:cNvSpPr>
          <p:nvPr>
            <p:ph type="body" idx="6"/>
          </p:nvPr>
        </p:nvSpPr>
        <p:spPr>
          <a:xfrm>
            <a:off x="1811911" y="5349982"/>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73" name="Google Shape;573;p78"/>
          <p:cNvSpPr>
            <a:spLocks noGrp="1"/>
          </p:cNvSpPr>
          <p:nvPr>
            <p:ph type="pic" idx="7"/>
          </p:nvPr>
        </p:nvSpPr>
        <p:spPr>
          <a:xfrm>
            <a:off x="685304" y="2088493"/>
            <a:ext cx="950976" cy="950976"/>
          </a:xfrm>
          <a:prstGeom prst="flowChartConnector">
            <a:avLst/>
          </a:prstGeom>
          <a:noFill/>
          <a:ln w="28575" cap="flat" cmpd="sng">
            <a:solidFill>
              <a:schemeClr val="lt1"/>
            </a:solidFill>
            <a:prstDash val="solid"/>
            <a:round/>
            <a:headEnd type="none" w="sm" len="sm"/>
            <a:tailEnd type="none" w="sm" len="sm"/>
          </a:ln>
        </p:spPr>
      </p:sp>
      <p:sp>
        <p:nvSpPr>
          <p:cNvPr id="574" name="Google Shape;574;p78"/>
          <p:cNvSpPr>
            <a:spLocks noGrp="1"/>
          </p:cNvSpPr>
          <p:nvPr>
            <p:ph type="pic" idx="8"/>
          </p:nvPr>
        </p:nvSpPr>
        <p:spPr>
          <a:xfrm>
            <a:off x="685803" y="3514161"/>
            <a:ext cx="949979" cy="949978"/>
          </a:xfrm>
          <a:prstGeom prst="flowChartConnector">
            <a:avLst/>
          </a:prstGeom>
          <a:noFill/>
          <a:ln w="28575" cap="flat" cmpd="sng">
            <a:solidFill>
              <a:schemeClr val="lt1"/>
            </a:solidFill>
            <a:prstDash val="solid"/>
            <a:round/>
            <a:headEnd type="none" w="sm" len="sm"/>
            <a:tailEnd type="none" w="sm" len="sm"/>
          </a:ln>
        </p:spPr>
      </p:sp>
      <p:sp>
        <p:nvSpPr>
          <p:cNvPr id="575" name="Google Shape;575;p78"/>
          <p:cNvSpPr>
            <a:spLocks noGrp="1"/>
          </p:cNvSpPr>
          <p:nvPr>
            <p:ph type="pic" idx="9"/>
          </p:nvPr>
        </p:nvSpPr>
        <p:spPr>
          <a:xfrm>
            <a:off x="685803" y="4939549"/>
            <a:ext cx="949979" cy="949978"/>
          </a:xfrm>
          <a:prstGeom prst="flowChartConnector">
            <a:avLst/>
          </a:prstGeom>
          <a:noFill/>
          <a:ln w="28575" cap="flat" cmpd="sng">
            <a:solidFill>
              <a:schemeClr val="lt1"/>
            </a:solidFill>
            <a:prstDash val="solid"/>
            <a:round/>
            <a:headEnd type="none" w="sm" len="sm"/>
            <a:tailEnd type="none" w="sm" len="sm"/>
          </a:ln>
        </p:spPr>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matchingName="Presenters Divider 2.6">
  <p:cSld name="Presenters Divider 2.6">
    <p:spTree>
      <p:nvGrpSpPr>
        <p:cNvPr id="1" name="Shape 576"/>
        <p:cNvGrpSpPr/>
        <p:nvPr/>
      </p:nvGrpSpPr>
      <p:grpSpPr>
        <a:xfrm>
          <a:off x="0" y="0"/>
          <a:ext cx="0" cy="0"/>
          <a:chOff x="0" y="0"/>
          <a:chExt cx="0" cy="0"/>
        </a:xfrm>
      </p:grpSpPr>
      <p:pic>
        <p:nvPicPr>
          <p:cNvPr id="577" name="Google Shape;577;p79"/>
          <p:cNvPicPr preferRelativeResize="0"/>
          <p:nvPr/>
        </p:nvPicPr>
        <p:blipFill rotWithShape="1">
          <a:blip r:embed="rId2">
            <a:alphaModFix/>
          </a:blip>
          <a:srcRect/>
          <a:stretch/>
        </p:blipFill>
        <p:spPr>
          <a:xfrm>
            <a:off x="0" y="0"/>
            <a:ext cx="9144000" cy="6858000"/>
          </a:xfrm>
          <a:prstGeom prst="rect">
            <a:avLst/>
          </a:prstGeom>
          <a:noFill/>
          <a:ln>
            <a:noFill/>
          </a:ln>
        </p:spPr>
      </p:pic>
      <p:pic>
        <p:nvPicPr>
          <p:cNvPr id="578" name="Google Shape;578;p79"/>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579" name="Google Shape;579;p79"/>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a:solidFill>
                  <a:schemeClr val="lt1"/>
                </a:solidFill>
                <a:latin typeface="Arial"/>
                <a:ea typeface="Arial"/>
                <a:cs typeface="Arial"/>
                <a:sym typeface="Arial"/>
              </a:rPr>
              <a:t>   | </a:t>
            </a:r>
            <a:fld id="{00000000-1234-1234-1234-123412341234}" type="slidenum">
              <a:rPr lang="en-US" sz="1200">
                <a:solidFill>
                  <a:schemeClr val="lt1"/>
                </a:solidFill>
                <a:latin typeface="Arial"/>
                <a:ea typeface="Arial"/>
                <a:cs typeface="Arial"/>
                <a:sym typeface="Arial"/>
              </a:rPr>
              <a:t>‹#›</a:t>
            </a:fld>
            <a:endParaRPr sz="1200">
              <a:solidFill>
                <a:schemeClr val="lt1"/>
              </a:solidFill>
              <a:latin typeface="Arial"/>
              <a:ea typeface="Arial"/>
              <a:cs typeface="Arial"/>
              <a:sym typeface="Arial"/>
            </a:endParaRPr>
          </a:p>
        </p:txBody>
      </p:sp>
      <p:sp>
        <p:nvSpPr>
          <p:cNvPr id="580" name="Google Shape;580;p79"/>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581" name="Google Shape;581;p79"/>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582" name="Google Shape;582;p79"/>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583" name="Google Shape;583;p79"/>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584" name="Google Shape;584;p79"/>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585" name="Google Shape;585;p79"/>
          <p:cNvSpPr/>
          <p:nvPr/>
        </p:nvSpPr>
        <p:spPr>
          <a:xfrm flipH="1">
            <a:off x="8705212" y="1848862"/>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586" name="Google Shape;586;p79"/>
          <p:cNvCxnSpPr>
            <a:endCxn id="587" idx="0"/>
          </p:cNvCxnSpPr>
          <p:nvPr/>
        </p:nvCxnSpPr>
        <p:spPr>
          <a:xfrm rot="10800000">
            <a:off x="418349" y="1933515"/>
            <a:ext cx="0" cy="4337100"/>
          </a:xfrm>
          <a:prstGeom prst="straightConnector1">
            <a:avLst/>
          </a:prstGeom>
          <a:noFill/>
          <a:ln w="12700" cap="flat" cmpd="sng">
            <a:solidFill>
              <a:schemeClr val="lt1"/>
            </a:solidFill>
            <a:prstDash val="solid"/>
            <a:round/>
            <a:headEnd type="none" w="sm" len="sm"/>
            <a:tailEnd type="none" w="sm" len="sm"/>
          </a:ln>
        </p:spPr>
      </p:cxnSp>
      <p:sp>
        <p:nvSpPr>
          <p:cNvPr id="587" name="Google Shape;587;p79"/>
          <p:cNvSpPr/>
          <p:nvPr/>
        </p:nvSpPr>
        <p:spPr>
          <a:xfrm rot="-5400000">
            <a:off x="418349" y="1872633"/>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cxnSp>
        <p:nvCxnSpPr>
          <p:cNvPr id="588" name="Google Shape;588;p79"/>
          <p:cNvCxnSpPr/>
          <p:nvPr/>
        </p:nvCxnSpPr>
        <p:spPr>
          <a:xfrm rot="10800000">
            <a:off x="479233" y="1872633"/>
            <a:ext cx="8201217" cy="0"/>
          </a:xfrm>
          <a:prstGeom prst="straightConnector1">
            <a:avLst/>
          </a:prstGeom>
          <a:noFill/>
          <a:ln w="12700" cap="flat" cmpd="sng">
            <a:solidFill>
              <a:schemeClr val="lt1"/>
            </a:solidFill>
            <a:prstDash val="solid"/>
            <a:round/>
            <a:headEnd type="none" w="sm" len="sm"/>
            <a:tailEnd type="none" w="sm" len="sm"/>
          </a:ln>
        </p:spPr>
      </p:cxnSp>
      <p:sp>
        <p:nvSpPr>
          <p:cNvPr id="589" name="Google Shape;589;p79"/>
          <p:cNvSpPr txBox="1">
            <a:spLocks noGrp="1"/>
          </p:cNvSpPr>
          <p:nvPr>
            <p:ph type="title"/>
          </p:nvPr>
        </p:nvSpPr>
        <p:spPr>
          <a:xfrm>
            <a:off x="592790" y="490635"/>
            <a:ext cx="7886700" cy="1325563"/>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590" name="Google Shape;590;p79"/>
          <p:cNvSpPr txBox="1">
            <a:spLocks noGrp="1"/>
          </p:cNvSpPr>
          <p:nvPr>
            <p:ph type="body" idx="1"/>
          </p:nvPr>
        </p:nvSpPr>
        <p:spPr>
          <a:xfrm>
            <a:off x="1811911" y="208574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91" name="Google Shape;591;p79"/>
          <p:cNvSpPr txBox="1">
            <a:spLocks noGrp="1"/>
          </p:cNvSpPr>
          <p:nvPr>
            <p:ph type="body" idx="2"/>
          </p:nvPr>
        </p:nvSpPr>
        <p:spPr>
          <a:xfrm>
            <a:off x="1811911" y="352009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92" name="Google Shape;592;p79"/>
          <p:cNvSpPr txBox="1">
            <a:spLocks noGrp="1"/>
          </p:cNvSpPr>
          <p:nvPr>
            <p:ph type="body" idx="3"/>
          </p:nvPr>
        </p:nvSpPr>
        <p:spPr>
          <a:xfrm>
            <a:off x="1811911" y="2499208"/>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93" name="Google Shape;593;p79"/>
          <p:cNvSpPr txBox="1">
            <a:spLocks noGrp="1"/>
          </p:cNvSpPr>
          <p:nvPr>
            <p:ph type="body" idx="4"/>
          </p:nvPr>
        </p:nvSpPr>
        <p:spPr>
          <a:xfrm>
            <a:off x="1811911" y="3924594"/>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94" name="Google Shape;594;p79"/>
          <p:cNvSpPr txBox="1">
            <a:spLocks noGrp="1"/>
          </p:cNvSpPr>
          <p:nvPr>
            <p:ph type="body" idx="5"/>
          </p:nvPr>
        </p:nvSpPr>
        <p:spPr>
          <a:xfrm>
            <a:off x="1811911" y="494548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95" name="Google Shape;595;p79"/>
          <p:cNvSpPr txBox="1">
            <a:spLocks noGrp="1"/>
          </p:cNvSpPr>
          <p:nvPr>
            <p:ph type="body" idx="6"/>
          </p:nvPr>
        </p:nvSpPr>
        <p:spPr>
          <a:xfrm>
            <a:off x="1811911" y="5349982"/>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96" name="Google Shape;596;p79"/>
          <p:cNvSpPr>
            <a:spLocks noGrp="1"/>
          </p:cNvSpPr>
          <p:nvPr>
            <p:ph type="pic" idx="7"/>
          </p:nvPr>
        </p:nvSpPr>
        <p:spPr>
          <a:xfrm>
            <a:off x="685304" y="2088493"/>
            <a:ext cx="950976" cy="950976"/>
          </a:xfrm>
          <a:prstGeom prst="flowChartConnector">
            <a:avLst/>
          </a:prstGeom>
          <a:noFill/>
          <a:ln w="28575" cap="flat" cmpd="sng">
            <a:solidFill>
              <a:schemeClr val="lt1"/>
            </a:solidFill>
            <a:prstDash val="solid"/>
            <a:round/>
            <a:headEnd type="none" w="sm" len="sm"/>
            <a:tailEnd type="none" w="sm" len="sm"/>
          </a:ln>
        </p:spPr>
      </p:sp>
      <p:sp>
        <p:nvSpPr>
          <p:cNvPr id="597" name="Google Shape;597;p79"/>
          <p:cNvSpPr>
            <a:spLocks noGrp="1"/>
          </p:cNvSpPr>
          <p:nvPr>
            <p:ph type="pic" idx="8"/>
          </p:nvPr>
        </p:nvSpPr>
        <p:spPr>
          <a:xfrm>
            <a:off x="685803" y="3514161"/>
            <a:ext cx="949979" cy="949978"/>
          </a:xfrm>
          <a:prstGeom prst="flowChartConnector">
            <a:avLst/>
          </a:prstGeom>
          <a:noFill/>
          <a:ln w="28575" cap="flat" cmpd="sng">
            <a:solidFill>
              <a:schemeClr val="lt1"/>
            </a:solidFill>
            <a:prstDash val="solid"/>
            <a:round/>
            <a:headEnd type="none" w="sm" len="sm"/>
            <a:tailEnd type="none" w="sm" len="sm"/>
          </a:ln>
        </p:spPr>
      </p:sp>
      <p:sp>
        <p:nvSpPr>
          <p:cNvPr id="598" name="Google Shape;598;p79"/>
          <p:cNvSpPr>
            <a:spLocks noGrp="1"/>
          </p:cNvSpPr>
          <p:nvPr>
            <p:ph type="pic" idx="9"/>
          </p:nvPr>
        </p:nvSpPr>
        <p:spPr>
          <a:xfrm>
            <a:off x="685803" y="4939549"/>
            <a:ext cx="949979" cy="949978"/>
          </a:xfrm>
          <a:prstGeom prst="flowChartConnector">
            <a:avLst/>
          </a:prstGeom>
          <a:noFill/>
          <a:ln w="28575" cap="flat" cmpd="sng">
            <a:solidFill>
              <a:schemeClr val="lt1"/>
            </a:solidFill>
            <a:prstDash val="solid"/>
            <a:round/>
            <a:headEnd type="none" w="sm" len="sm"/>
            <a:tailEnd type="none" w="sm" len="sm"/>
          </a:ln>
        </p:spPr>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matchingName="Presenters Divider 2.7">
  <p:cSld name="Presenters Divider 2.7">
    <p:spTree>
      <p:nvGrpSpPr>
        <p:cNvPr id="1" name="Shape 599"/>
        <p:cNvGrpSpPr/>
        <p:nvPr/>
      </p:nvGrpSpPr>
      <p:grpSpPr>
        <a:xfrm>
          <a:off x="0" y="0"/>
          <a:ext cx="0" cy="0"/>
          <a:chOff x="0" y="0"/>
          <a:chExt cx="0" cy="0"/>
        </a:xfrm>
      </p:grpSpPr>
      <p:pic>
        <p:nvPicPr>
          <p:cNvPr id="600" name="Google Shape;600;p80"/>
          <p:cNvPicPr preferRelativeResize="0"/>
          <p:nvPr/>
        </p:nvPicPr>
        <p:blipFill rotWithShape="1">
          <a:blip r:embed="rId2">
            <a:alphaModFix/>
          </a:blip>
          <a:srcRect/>
          <a:stretch/>
        </p:blipFill>
        <p:spPr>
          <a:xfrm>
            <a:off x="0" y="0"/>
            <a:ext cx="9144000" cy="6858000"/>
          </a:xfrm>
          <a:prstGeom prst="rect">
            <a:avLst/>
          </a:prstGeom>
          <a:noFill/>
          <a:ln>
            <a:noFill/>
          </a:ln>
        </p:spPr>
      </p:pic>
      <p:pic>
        <p:nvPicPr>
          <p:cNvPr id="601" name="Google Shape;601;p80"/>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602" name="Google Shape;602;p80"/>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a:solidFill>
                  <a:schemeClr val="lt1"/>
                </a:solidFill>
                <a:latin typeface="Arial"/>
                <a:ea typeface="Arial"/>
                <a:cs typeface="Arial"/>
                <a:sym typeface="Arial"/>
              </a:rPr>
              <a:t>   | </a:t>
            </a:r>
            <a:fld id="{00000000-1234-1234-1234-123412341234}" type="slidenum">
              <a:rPr lang="en-US" sz="1200">
                <a:solidFill>
                  <a:schemeClr val="lt1"/>
                </a:solidFill>
                <a:latin typeface="Arial"/>
                <a:ea typeface="Arial"/>
                <a:cs typeface="Arial"/>
                <a:sym typeface="Arial"/>
              </a:rPr>
              <a:t>‹#›</a:t>
            </a:fld>
            <a:endParaRPr sz="1200">
              <a:solidFill>
                <a:schemeClr val="lt1"/>
              </a:solidFill>
              <a:latin typeface="Arial"/>
              <a:ea typeface="Arial"/>
              <a:cs typeface="Arial"/>
              <a:sym typeface="Arial"/>
            </a:endParaRPr>
          </a:p>
        </p:txBody>
      </p:sp>
      <p:sp>
        <p:nvSpPr>
          <p:cNvPr id="603" name="Google Shape;603;p80"/>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604" name="Google Shape;604;p80"/>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605" name="Google Shape;605;p80"/>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606" name="Google Shape;606;p80"/>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607" name="Google Shape;607;p80"/>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608" name="Google Shape;608;p80"/>
          <p:cNvSpPr/>
          <p:nvPr/>
        </p:nvSpPr>
        <p:spPr>
          <a:xfrm flipH="1">
            <a:off x="8705212" y="1848862"/>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609" name="Google Shape;609;p80"/>
          <p:cNvCxnSpPr/>
          <p:nvPr/>
        </p:nvCxnSpPr>
        <p:spPr>
          <a:xfrm rot="10800000">
            <a:off x="418349" y="1933515"/>
            <a:ext cx="0" cy="4337110"/>
          </a:xfrm>
          <a:prstGeom prst="straightConnector1">
            <a:avLst/>
          </a:prstGeom>
          <a:noFill/>
          <a:ln w="12700" cap="flat" cmpd="sng">
            <a:solidFill>
              <a:schemeClr val="lt1"/>
            </a:solidFill>
            <a:prstDash val="solid"/>
            <a:round/>
            <a:headEnd type="none" w="sm" len="sm"/>
            <a:tailEnd type="none" w="sm" len="sm"/>
          </a:ln>
        </p:spPr>
      </p:cxnSp>
      <p:sp>
        <p:nvSpPr>
          <p:cNvPr id="610" name="Google Shape;610;p80"/>
          <p:cNvSpPr txBox="1">
            <a:spLocks noGrp="1"/>
          </p:cNvSpPr>
          <p:nvPr>
            <p:ph type="title"/>
          </p:nvPr>
        </p:nvSpPr>
        <p:spPr>
          <a:xfrm>
            <a:off x="592790" y="490635"/>
            <a:ext cx="7886700" cy="1325563"/>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cxnSp>
        <p:nvCxnSpPr>
          <p:cNvPr id="611" name="Google Shape;611;p80"/>
          <p:cNvCxnSpPr/>
          <p:nvPr/>
        </p:nvCxnSpPr>
        <p:spPr>
          <a:xfrm rot="10800000">
            <a:off x="479233" y="1872633"/>
            <a:ext cx="8201217" cy="0"/>
          </a:xfrm>
          <a:prstGeom prst="straightConnector1">
            <a:avLst/>
          </a:prstGeom>
          <a:noFill/>
          <a:ln w="12700" cap="flat" cmpd="sng">
            <a:solidFill>
              <a:schemeClr val="lt1"/>
            </a:solidFill>
            <a:prstDash val="solid"/>
            <a:round/>
            <a:headEnd type="none" w="sm" len="sm"/>
            <a:tailEnd type="none" w="sm" len="sm"/>
          </a:ln>
        </p:spPr>
      </p:cxnSp>
      <p:sp>
        <p:nvSpPr>
          <p:cNvPr id="612" name="Google Shape;612;p80"/>
          <p:cNvSpPr/>
          <p:nvPr/>
        </p:nvSpPr>
        <p:spPr>
          <a:xfrm rot="-5400000">
            <a:off x="418349" y="1872633"/>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sp>
        <p:nvSpPr>
          <p:cNvPr id="613" name="Google Shape;613;p80"/>
          <p:cNvSpPr txBox="1">
            <a:spLocks noGrp="1"/>
          </p:cNvSpPr>
          <p:nvPr>
            <p:ph type="body" idx="1"/>
          </p:nvPr>
        </p:nvSpPr>
        <p:spPr>
          <a:xfrm>
            <a:off x="1811911" y="208574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14" name="Google Shape;614;p80"/>
          <p:cNvSpPr txBox="1">
            <a:spLocks noGrp="1"/>
          </p:cNvSpPr>
          <p:nvPr>
            <p:ph type="body" idx="2"/>
          </p:nvPr>
        </p:nvSpPr>
        <p:spPr>
          <a:xfrm>
            <a:off x="1811911" y="352009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15" name="Google Shape;615;p80"/>
          <p:cNvSpPr txBox="1">
            <a:spLocks noGrp="1"/>
          </p:cNvSpPr>
          <p:nvPr>
            <p:ph type="body" idx="3"/>
          </p:nvPr>
        </p:nvSpPr>
        <p:spPr>
          <a:xfrm>
            <a:off x="1811911" y="2499208"/>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16" name="Google Shape;616;p80"/>
          <p:cNvSpPr txBox="1">
            <a:spLocks noGrp="1"/>
          </p:cNvSpPr>
          <p:nvPr>
            <p:ph type="body" idx="4"/>
          </p:nvPr>
        </p:nvSpPr>
        <p:spPr>
          <a:xfrm>
            <a:off x="1811911" y="3924594"/>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17" name="Google Shape;617;p80"/>
          <p:cNvSpPr txBox="1">
            <a:spLocks noGrp="1"/>
          </p:cNvSpPr>
          <p:nvPr>
            <p:ph type="body" idx="5"/>
          </p:nvPr>
        </p:nvSpPr>
        <p:spPr>
          <a:xfrm>
            <a:off x="1811911" y="494548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18" name="Google Shape;618;p80"/>
          <p:cNvSpPr txBox="1">
            <a:spLocks noGrp="1"/>
          </p:cNvSpPr>
          <p:nvPr>
            <p:ph type="body" idx="6"/>
          </p:nvPr>
        </p:nvSpPr>
        <p:spPr>
          <a:xfrm>
            <a:off x="1811911" y="5349982"/>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19" name="Google Shape;619;p80"/>
          <p:cNvSpPr>
            <a:spLocks noGrp="1"/>
          </p:cNvSpPr>
          <p:nvPr>
            <p:ph type="pic" idx="7"/>
          </p:nvPr>
        </p:nvSpPr>
        <p:spPr>
          <a:xfrm>
            <a:off x="685304" y="2088493"/>
            <a:ext cx="950976" cy="950976"/>
          </a:xfrm>
          <a:prstGeom prst="flowChartConnector">
            <a:avLst/>
          </a:prstGeom>
          <a:noFill/>
          <a:ln w="28575" cap="flat" cmpd="sng">
            <a:solidFill>
              <a:schemeClr val="lt1"/>
            </a:solidFill>
            <a:prstDash val="solid"/>
            <a:round/>
            <a:headEnd type="none" w="sm" len="sm"/>
            <a:tailEnd type="none" w="sm" len="sm"/>
          </a:ln>
        </p:spPr>
      </p:sp>
      <p:sp>
        <p:nvSpPr>
          <p:cNvPr id="620" name="Google Shape;620;p80"/>
          <p:cNvSpPr>
            <a:spLocks noGrp="1"/>
          </p:cNvSpPr>
          <p:nvPr>
            <p:ph type="pic" idx="8"/>
          </p:nvPr>
        </p:nvSpPr>
        <p:spPr>
          <a:xfrm>
            <a:off x="685803" y="3514161"/>
            <a:ext cx="949979" cy="949978"/>
          </a:xfrm>
          <a:prstGeom prst="flowChartConnector">
            <a:avLst/>
          </a:prstGeom>
          <a:noFill/>
          <a:ln w="28575" cap="flat" cmpd="sng">
            <a:solidFill>
              <a:schemeClr val="lt1"/>
            </a:solidFill>
            <a:prstDash val="solid"/>
            <a:round/>
            <a:headEnd type="none" w="sm" len="sm"/>
            <a:tailEnd type="none" w="sm" len="sm"/>
          </a:ln>
        </p:spPr>
      </p:sp>
      <p:sp>
        <p:nvSpPr>
          <p:cNvPr id="621" name="Google Shape;621;p80"/>
          <p:cNvSpPr>
            <a:spLocks noGrp="1"/>
          </p:cNvSpPr>
          <p:nvPr>
            <p:ph type="pic" idx="9"/>
          </p:nvPr>
        </p:nvSpPr>
        <p:spPr>
          <a:xfrm>
            <a:off x="685803" y="4939549"/>
            <a:ext cx="949979" cy="949978"/>
          </a:xfrm>
          <a:prstGeom prst="flowChartConnector">
            <a:avLst/>
          </a:prstGeom>
          <a:noFill/>
          <a:ln w="28575" cap="flat" cmpd="sng">
            <a:solidFill>
              <a:schemeClr val="lt1"/>
            </a:solidFill>
            <a:prstDash val="solid"/>
            <a:round/>
            <a:headEnd type="none" w="sm" len="sm"/>
            <a:tailEnd type="none" w="sm" len="sm"/>
          </a:ln>
        </p:spPr>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matchingName="Presenters Divider 2.8">
  <p:cSld name="Presenters Divider 2.8">
    <p:spTree>
      <p:nvGrpSpPr>
        <p:cNvPr id="1" name="Shape 622"/>
        <p:cNvGrpSpPr/>
        <p:nvPr/>
      </p:nvGrpSpPr>
      <p:grpSpPr>
        <a:xfrm>
          <a:off x="0" y="0"/>
          <a:ext cx="0" cy="0"/>
          <a:chOff x="0" y="0"/>
          <a:chExt cx="0" cy="0"/>
        </a:xfrm>
      </p:grpSpPr>
      <p:pic>
        <p:nvPicPr>
          <p:cNvPr id="623" name="Google Shape;623;p81"/>
          <p:cNvPicPr preferRelativeResize="0"/>
          <p:nvPr/>
        </p:nvPicPr>
        <p:blipFill rotWithShape="1">
          <a:blip r:embed="rId2">
            <a:alphaModFix/>
          </a:blip>
          <a:srcRect/>
          <a:stretch/>
        </p:blipFill>
        <p:spPr>
          <a:xfrm>
            <a:off x="-2" y="-1"/>
            <a:ext cx="9144000" cy="6858000"/>
          </a:xfrm>
          <a:prstGeom prst="rect">
            <a:avLst/>
          </a:prstGeom>
          <a:noFill/>
          <a:ln>
            <a:noFill/>
          </a:ln>
        </p:spPr>
      </p:pic>
      <p:pic>
        <p:nvPicPr>
          <p:cNvPr id="624" name="Google Shape;624;p81"/>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625" name="Google Shape;625;p81"/>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a:solidFill>
                  <a:schemeClr val="lt1"/>
                </a:solidFill>
                <a:latin typeface="Arial"/>
                <a:ea typeface="Arial"/>
                <a:cs typeface="Arial"/>
                <a:sym typeface="Arial"/>
              </a:rPr>
              <a:t>   | </a:t>
            </a:r>
            <a:fld id="{00000000-1234-1234-1234-123412341234}" type="slidenum">
              <a:rPr lang="en-US" sz="1200">
                <a:solidFill>
                  <a:schemeClr val="lt1"/>
                </a:solidFill>
                <a:latin typeface="Arial"/>
                <a:ea typeface="Arial"/>
                <a:cs typeface="Arial"/>
                <a:sym typeface="Arial"/>
              </a:rPr>
              <a:t>‹#›</a:t>
            </a:fld>
            <a:endParaRPr sz="1200">
              <a:solidFill>
                <a:schemeClr val="lt1"/>
              </a:solidFill>
              <a:latin typeface="Arial"/>
              <a:ea typeface="Arial"/>
              <a:cs typeface="Arial"/>
              <a:sym typeface="Arial"/>
            </a:endParaRPr>
          </a:p>
        </p:txBody>
      </p:sp>
      <p:sp>
        <p:nvSpPr>
          <p:cNvPr id="626" name="Google Shape;626;p81"/>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627" name="Google Shape;627;p81"/>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628" name="Google Shape;628;p81"/>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629" name="Google Shape;629;p81"/>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630" name="Google Shape;630;p81"/>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631" name="Google Shape;631;p81"/>
          <p:cNvSpPr/>
          <p:nvPr/>
        </p:nvSpPr>
        <p:spPr>
          <a:xfrm flipH="1">
            <a:off x="8705212" y="1848862"/>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632" name="Google Shape;632;p81"/>
          <p:cNvCxnSpPr>
            <a:endCxn id="633" idx="0"/>
          </p:cNvCxnSpPr>
          <p:nvPr/>
        </p:nvCxnSpPr>
        <p:spPr>
          <a:xfrm rot="10800000">
            <a:off x="418349" y="1933515"/>
            <a:ext cx="0" cy="4337100"/>
          </a:xfrm>
          <a:prstGeom prst="straightConnector1">
            <a:avLst/>
          </a:prstGeom>
          <a:noFill/>
          <a:ln w="12700" cap="flat" cmpd="sng">
            <a:solidFill>
              <a:schemeClr val="lt1"/>
            </a:solidFill>
            <a:prstDash val="solid"/>
            <a:round/>
            <a:headEnd type="none" w="sm" len="sm"/>
            <a:tailEnd type="none" w="sm" len="sm"/>
          </a:ln>
        </p:spPr>
      </p:cxnSp>
      <p:sp>
        <p:nvSpPr>
          <p:cNvPr id="633" name="Google Shape;633;p81"/>
          <p:cNvSpPr/>
          <p:nvPr/>
        </p:nvSpPr>
        <p:spPr>
          <a:xfrm rot="-5400000">
            <a:off x="418349" y="1872633"/>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cxnSp>
        <p:nvCxnSpPr>
          <p:cNvPr id="634" name="Google Shape;634;p81"/>
          <p:cNvCxnSpPr/>
          <p:nvPr/>
        </p:nvCxnSpPr>
        <p:spPr>
          <a:xfrm rot="10800000">
            <a:off x="479233" y="1872633"/>
            <a:ext cx="8201217" cy="0"/>
          </a:xfrm>
          <a:prstGeom prst="straightConnector1">
            <a:avLst/>
          </a:prstGeom>
          <a:noFill/>
          <a:ln w="12700" cap="flat" cmpd="sng">
            <a:solidFill>
              <a:schemeClr val="lt1"/>
            </a:solidFill>
            <a:prstDash val="solid"/>
            <a:round/>
            <a:headEnd type="none" w="sm" len="sm"/>
            <a:tailEnd type="none" w="sm" len="sm"/>
          </a:ln>
        </p:spPr>
      </p:cxnSp>
      <p:sp>
        <p:nvSpPr>
          <p:cNvPr id="635" name="Google Shape;635;p81"/>
          <p:cNvSpPr txBox="1">
            <a:spLocks noGrp="1"/>
          </p:cNvSpPr>
          <p:nvPr>
            <p:ph type="title"/>
          </p:nvPr>
        </p:nvSpPr>
        <p:spPr>
          <a:xfrm>
            <a:off x="592790" y="490635"/>
            <a:ext cx="7886700" cy="1325563"/>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36" name="Google Shape;636;p81"/>
          <p:cNvSpPr txBox="1">
            <a:spLocks noGrp="1"/>
          </p:cNvSpPr>
          <p:nvPr>
            <p:ph type="body" idx="1"/>
          </p:nvPr>
        </p:nvSpPr>
        <p:spPr>
          <a:xfrm>
            <a:off x="1811911" y="208574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37" name="Google Shape;637;p81"/>
          <p:cNvSpPr txBox="1">
            <a:spLocks noGrp="1"/>
          </p:cNvSpPr>
          <p:nvPr>
            <p:ph type="body" idx="2"/>
          </p:nvPr>
        </p:nvSpPr>
        <p:spPr>
          <a:xfrm>
            <a:off x="1811911" y="352009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38" name="Google Shape;638;p81"/>
          <p:cNvSpPr txBox="1">
            <a:spLocks noGrp="1"/>
          </p:cNvSpPr>
          <p:nvPr>
            <p:ph type="body" idx="3"/>
          </p:nvPr>
        </p:nvSpPr>
        <p:spPr>
          <a:xfrm>
            <a:off x="1811911" y="2499208"/>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39" name="Google Shape;639;p81"/>
          <p:cNvSpPr txBox="1">
            <a:spLocks noGrp="1"/>
          </p:cNvSpPr>
          <p:nvPr>
            <p:ph type="body" idx="4"/>
          </p:nvPr>
        </p:nvSpPr>
        <p:spPr>
          <a:xfrm>
            <a:off x="1811911" y="3924594"/>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40" name="Google Shape;640;p81"/>
          <p:cNvSpPr txBox="1">
            <a:spLocks noGrp="1"/>
          </p:cNvSpPr>
          <p:nvPr>
            <p:ph type="body" idx="5"/>
          </p:nvPr>
        </p:nvSpPr>
        <p:spPr>
          <a:xfrm>
            <a:off x="1811911" y="494548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41" name="Google Shape;641;p81"/>
          <p:cNvSpPr txBox="1">
            <a:spLocks noGrp="1"/>
          </p:cNvSpPr>
          <p:nvPr>
            <p:ph type="body" idx="6"/>
          </p:nvPr>
        </p:nvSpPr>
        <p:spPr>
          <a:xfrm>
            <a:off x="1811911" y="5349982"/>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42" name="Google Shape;642;p81"/>
          <p:cNvSpPr>
            <a:spLocks noGrp="1"/>
          </p:cNvSpPr>
          <p:nvPr>
            <p:ph type="pic" idx="7"/>
          </p:nvPr>
        </p:nvSpPr>
        <p:spPr>
          <a:xfrm>
            <a:off x="685304" y="2088493"/>
            <a:ext cx="950976" cy="950976"/>
          </a:xfrm>
          <a:prstGeom prst="flowChartConnector">
            <a:avLst/>
          </a:prstGeom>
          <a:noFill/>
          <a:ln w="28575" cap="flat" cmpd="sng">
            <a:solidFill>
              <a:schemeClr val="lt1"/>
            </a:solidFill>
            <a:prstDash val="solid"/>
            <a:round/>
            <a:headEnd type="none" w="sm" len="sm"/>
            <a:tailEnd type="none" w="sm" len="sm"/>
          </a:ln>
        </p:spPr>
      </p:sp>
      <p:sp>
        <p:nvSpPr>
          <p:cNvPr id="643" name="Google Shape;643;p81"/>
          <p:cNvSpPr>
            <a:spLocks noGrp="1"/>
          </p:cNvSpPr>
          <p:nvPr>
            <p:ph type="pic" idx="8"/>
          </p:nvPr>
        </p:nvSpPr>
        <p:spPr>
          <a:xfrm>
            <a:off x="685803" y="3514161"/>
            <a:ext cx="949979" cy="949978"/>
          </a:xfrm>
          <a:prstGeom prst="flowChartConnector">
            <a:avLst/>
          </a:prstGeom>
          <a:noFill/>
          <a:ln w="28575" cap="flat" cmpd="sng">
            <a:solidFill>
              <a:schemeClr val="lt1"/>
            </a:solidFill>
            <a:prstDash val="solid"/>
            <a:round/>
            <a:headEnd type="none" w="sm" len="sm"/>
            <a:tailEnd type="none" w="sm" len="sm"/>
          </a:ln>
        </p:spPr>
      </p:sp>
      <p:sp>
        <p:nvSpPr>
          <p:cNvPr id="644" name="Google Shape;644;p81"/>
          <p:cNvSpPr>
            <a:spLocks noGrp="1"/>
          </p:cNvSpPr>
          <p:nvPr>
            <p:ph type="pic" idx="9"/>
          </p:nvPr>
        </p:nvSpPr>
        <p:spPr>
          <a:xfrm>
            <a:off x="685803" y="4939549"/>
            <a:ext cx="949979" cy="949978"/>
          </a:xfrm>
          <a:prstGeom prst="flowChartConnector">
            <a:avLst/>
          </a:prstGeom>
          <a:noFill/>
          <a:ln w="28575" cap="flat" cmpd="sng">
            <a:solidFill>
              <a:schemeClr val="lt1"/>
            </a:solidFill>
            <a:prstDash val="solid"/>
            <a:round/>
            <a:headEnd type="none" w="sm" len="sm"/>
            <a:tailEnd type="none" w="sm" len="sm"/>
          </a:ln>
        </p:spPr>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matchingName="Presenters Divider 5.1">
  <p:cSld name="Presenters Divider 5.1">
    <p:spTree>
      <p:nvGrpSpPr>
        <p:cNvPr id="1" name="Shape 645"/>
        <p:cNvGrpSpPr/>
        <p:nvPr/>
      </p:nvGrpSpPr>
      <p:grpSpPr>
        <a:xfrm>
          <a:off x="0" y="0"/>
          <a:ext cx="0" cy="0"/>
          <a:chOff x="0" y="0"/>
          <a:chExt cx="0" cy="0"/>
        </a:xfrm>
      </p:grpSpPr>
      <p:pic>
        <p:nvPicPr>
          <p:cNvPr id="646" name="Google Shape;646;p82"/>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647" name="Google Shape;647;p82"/>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648" name="Google Shape;648;p82"/>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649" name="Google Shape;649;p82"/>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650" name="Google Shape;650;p82"/>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651" name="Google Shape;651;p82"/>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652" name="Google Shape;652;p82"/>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653" name="Google Shape;653;p82"/>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654" name="Google Shape;654;p82"/>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655" name="Google Shape;655;p82"/>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656" name="Google Shape;656;p82"/>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57" name="Google Shape;657;p82"/>
          <p:cNvSpPr txBox="1">
            <a:spLocks noGrp="1"/>
          </p:cNvSpPr>
          <p:nvPr>
            <p:ph type="body" idx="1"/>
          </p:nvPr>
        </p:nvSpPr>
        <p:spPr>
          <a:xfrm>
            <a:off x="417667" y="131478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58" name="Google Shape;658;p82"/>
          <p:cNvSpPr txBox="1">
            <a:spLocks noGrp="1"/>
          </p:cNvSpPr>
          <p:nvPr>
            <p:ph type="body" idx="2"/>
          </p:nvPr>
        </p:nvSpPr>
        <p:spPr>
          <a:xfrm>
            <a:off x="417667" y="2784994"/>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59" name="Google Shape;659;p82"/>
          <p:cNvSpPr txBox="1">
            <a:spLocks noGrp="1"/>
          </p:cNvSpPr>
          <p:nvPr>
            <p:ph type="body" idx="3"/>
          </p:nvPr>
        </p:nvSpPr>
        <p:spPr>
          <a:xfrm>
            <a:off x="417667" y="1728243"/>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60" name="Google Shape;660;p82"/>
          <p:cNvSpPr txBox="1">
            <a:spLocks noGrp="1"/>
          </p:cNvSpPr>
          <p:nvPr>
            <p:ph type="body" idx="4"/>
          </p:nvPr>
        </p:nvSpPr>
        <p:spPr>
          <a:xfrm>
            <a:off x="417667" y="3189491"/>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61" name="Google Shape;661;p82"/>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a:solidFill>
                  <a:schemeClr val="lt1"/>
                </a:solidFill>
                <a:latin typeface="Arial"/>
                <a:ea typeface="Arial"/>
                <a:cs typeface="Arial"/>
                <a:sym typeface="Arial"/>
              </a:rPr>
              <a:t>   | </a:t>
            </a:r>
            <a:fld id="{00000000-1234-1234-1234-123412341234}" type="slidenum">
              <a:rPr lang="en-US" sz="1200">
                <a:solidFill>
                  <a:schemeClr val="lt1"/>
                </a:solidFill>
                <a:latin typeface="Arial"/>
                <a:ea typeface="Arial"/>
                <a:cs typeface="Arial"/>
                <a:sym typeface="Arial"/>
              </a:rPr>
              <a:t>‹#›</a:t>
            </a:fld>
            <a:endParaRPr sz="1200">
              <a:solidFill>
                <a:schemeClr val="lt1"/>
              </a:solidFill>
              <a:latin typeface="Arial"/>
              <a:ea typeface="Arial"/>
              <a:cs typeface="Arial"/>
              <a:sym typeface="Arial"/>
            </a:endParaRPr>
          </a:p>
        </p:txBody>
      </p:sp>
      <p:sp>
        <p:nvSpPr>
          <p:cNvPr id="662" name="Google Shape;662;p82"/>
          <p:cNvSpPr txBox="1">
            <a:spLocks noGrp="1"/>
          </p:cNvSpPr>
          <p:nvPr>
            <p:ph type="body" idx="5"/>
          </p:nvPr>
        </p:nvSpPr>
        <p:spPr>
          <a:xfrm>
            <a:off x="417667" y="422831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63" name="Google Shape;663;p82"/>
          <p:cNvSpPr txBox="1">
            <a:spLocks noGrp="1"/>
          </p:cNvSpPr>
          <p:nvPr>
            <p:ph type="body" idx="6"/>
          </p:nvPr>
        </p:nvSpPr>
        <p:spPr>
          <a:xfrm>
            <a:off x="417667" y="4632809"/>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ullets">
  <p:cSld name="Bullets">
    <p:spTree>
      <p:nvGrpSpPr>
        <p:cNvPr id="1" name="Shape 167"/>
        <p:cNvGrpSpPr/>
        <p:nvPr/>
      </p:nvGrpSpPr>
      <p:grpSpPr>
        <a:xfrm>
          <a:off x="0" y="0"/>
          <a:ext cx="0" cy="0"/>
          <a:chOff x="0" y="0"/>
          <a:chExt cx="0" cy="0"/>
        </a:xfrm>
      </p:grpSpPr>
      <p:sp>
        <p:nvSpPr>
          <p:cNvPr id="168" name="Google Shape;168;p55"/>
          <p:cNvSpPr txBox="1">
            <a:spLocks noGrp="1"/>
          </p:cNvSpPr>
          <p:nvPr>
            <p:ph type="title"/>
          </p:nvPr>
        </p:nvSpPr>
        <p:spPr>
          <a:xfrm>
            <a:off x="374904" y="46179"/>
            <a:ext cx="8012951" cy="450663"/>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69" name="Google Shape;169;p55"/>
          <p:cNvSpPr txBox="1">
            <a:spLocks noGrp="1"/>
          </p:cNvSpPr>
          <p:nvPr>
            <p:ph type="body" idx="1"/>
          </p:nvPr>
        </p:nvSpPr>
        <p:spPr>
          <a:xfrm>
            <a:off x="609600" y="1470212"/>
            <a:ext cx="7907338" cy="4571813"/>
          </a:xfrm>
          <a:prstGeom prst="rect">
            <a:avLst/>
          </a:prstGeom>
          <a:noFill/>
          <a:ln>
            <a:noFill/>
          </a:ln>
        </p:spPr>
        <p:txBody>
          <a:bodyPr spcFirstLastPara="1" wrap="square" lIns="0" tIns="0" rIns="0" bIns="0" anchor="t" anchorCtr="0">
            <a:noAutofit/>
          </a:bodyPr>
          <a:lstStyle>
            <a:lvl1pPr marL="457200" marR="0" lvl="0" indent="-319087" algn="l" rtl="0">
              <a:spcBef>
                <a:spcPts val="2000"/>
              </a:spcBef>
              <a:spcAft>
                <a:spcPts val="0"/>
              </a:spcAft>
              <a:buClr>
                <a:srgbClr val="000000"/>
              </a:buClr>
              <a:buSzPts val="1425"/>
              <a:buFont typeface="Noto Sans Symbols"/>
              <a:buChar char="◉"/>
              <a:defRPr sz="1900" b="0" i="0" u="none" strike="noStrike" cap="none">
                <a:solidFill>
                  <a:srgbClr val="000000"/>
                </a:solidFill>
                <a:latin typeface="Arial"/>
                <a:ea typeface="Arial"/>
                <a:cs typeface="Arial"/>
                <a:sym typeface="Arial"/>
              </a:defRPr>
            </a:lvl1pPr>
            <a:lvl2pPr marL="914400" marR="0" lvl="1" indent="-319087" algn="l" rtl="0">
              <a:spcBef>
                <a:spcPts val="500"/>
              </a:spcBef>
              <a:spcAft>
                <a:spcPts val="0"/>
              </a:spcAft>
              <a:buClr>
                <a:srgbClr val="000000"/>
              </a:buClr>
              <a:buSzPts val="1425"/>
              <a:buFont typeface="Noto Sans Symbols"/>
              <a:buChar char="⚪"/>
              <a:defRPr sz="1900" b="0" i="0" u="none" strike="noStrike" cap="none">
                <a:solidFill>
                  <a:srgbClr val="000000"/>
                </a:solidFill>
                <a:latin typeface="Arial"/>
                <a:ea typeface="Arial"/>
                <a:cs typeface="Arial"/>
                <a:sym typeface="Arial"/>
              </a:defRPr>
            </a:lvl2pPr>
            <a:lvl3pPr marL="1371600" marR="0" lvl="2" indent="-349250" algn="l" rtl="0">
              <a:spcBef>
                <a:spcPts val="500"/>
              </a:spcBef>
              <a:spcAft>
                <a:spcPts val="0"/>
              </a:spcAft>
              <a:buClr>
                <a:srgbClr val="000000"/>
              </a:buClr>
              <a:buSzPts val="1900"/>
              <a:buFont typeface="Arial"/>
              <a:buChar char="•"/>
              <a:defRPr sz="1900" b="0" i="0" u="none" strike="noStrike" cap="none">
                <a:solidFill>
                  <a:srgbClr val="000000"/>
                </a:solidFill>
                <a:latin typeface="Arial"/>
                <a:ea typeface="Arial"/>
                <a:cs typeface="Arial"/>
                <a:sym typeface="Arial"/>
              </a:defRPr>
            </a:lvl3pPr>
            <a:lvl4pPr marL="1828800" marR="0" lvl="3" indent="-349250" algn="l" rtl="0">
              <a:spcBef>
                <a:spcPts val="380"/>
              </a:spcBef>
              <a:spcAft>
                <a:spcPts val="0"/>
              </a:spcAft>
              <a:buClr>
                <a:srgbClr val="000000"/>
              </a:buClr>
              <a:buSzPts val="1900"/>
              <a:buFont typeface="Arial"/>
              <a:buChar char="–"/>
              <a:defRPr sz="1900" b="0" i="0" u="none" strike="noStrike" cap="none">
                <a:solidFill>
                  <a:srgbClr val="000000"/>
                </a:solidFill>
                <a:latin typeface="Arial"/>
                <a:ea typeface="Arial"/>
                <a:cs typeface="Arial"/>
                <a:sym typeface="Arial"/>
              </a:defRPr>
            </a:lvl4pPr>
            <a:lvl5pPr marL="2286000" marR="0" lvl="4" indent="-349250" algn="l" rtl="0">
              <a:spcBef>
                <a:spcPts val="380"/>
              </a:spcBef>
              <a:spcAft>
                <a:spcPts val="0"/>
              </a:spcAft>
              <a:buClr>
                <a:srgbClr val="000000"/>
              </a:buClr>
              <a:buSzPts val="1900"/>
              <a:buFont typeface="Arial"/>
              <a:buChar char="»"/>
              <a:defRPr sz="1900" b="0" i="0" u="none" strike="noStrike" cap="none">
                <a:solidFill>
                  <a:srgbClr val="000000"/>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matchingName="Presenters Divider 5.2">
  <p:cSld name="Presenters Divider 5.2">
    <p:spTree>
      <p:nvGrpSpPr>
        <p:cNvPr id="1" name="Shape 664"/>
        <p:cNvGrpSpPr/>
        <p:nvPr/>
      </p:nvGrpSpPr>
      <p:grpSpPr>
        <a:xfrm>
          <a:off x="0" y="0"/>
          <a:ext cx="0" cy="0"/>
          <a:chOff x="0" y="0"/>
          <a:chExt cx="0" cy="0"/>
        </a:xfrm>
      </p:grpSpPr>
      <p:pic>
        <p:nvPicPr>
          <p:cNvPr id="665" name="Google Shape;665;p83"/>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666" name="Google Shape;666;p83"/>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667" name="Google Shape;667;p83"/>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668" name="Google Shape;668;p83"/>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669" name="Google Shape;669;p83"/>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670" name="Google Shape;670;p83"/>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671" name="Google Shape;671;p83"/>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672" name="Google Shape;672;p83"/>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673" name="Google Shape;673;p83"/>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674" name="Google Shape;674;p83"/>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675" name="Google Shape;675;p83"/>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76" name="Google Shape;676;p83"/>
          <p:cNvSpPr txBox="1">
            <a:spLocks noGrp="1"/>
          </p:cNvSpPr>
          <p:nvPr>
            <p:ph type="body" idx="1"/>
          </p:nvPr>
        </p:nvSpPr>
        <p:spPr>
          <a:xfrm>
            <a:off x="417667" y="131478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77" name="Google Shape;677;p83"/>
          <p:cNvSpPr txBox="1">
            <a:spLocks noGrp="1"/>
          </p:cNvSpPr>
          <p:nvPr>
            <p:ph type="body" idx="2"/>
          </p:nvPr>
        </p:nvSpPr>
        <p:spPr>
          <a:xfrm>
            <a:off x="417667" y="2784994"/>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78" name="Google Shape;678;p83"/>
          <p:cNvSpPr txBox="1">
            <a:spLocks noGrp="1"/>
          </p:cNvSpPr>
          <p:nvPr>
            <p:ph type="body" idx="3"/>
          </p:nvPr>
        </p:nvSpPr>
        <p:spPr>
          <a:xfrm>
            <a:off x="417667" y="1728243"/>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79" name="Google Shape;679;p83"/>
          <p:cNvSpPr txBox="1">
            <a:spLocks noGrp="1"/>
          </p:cNvSpPr>
          <p:nvPr>
            <p:ph type="body" idx="4"/>
          </p:nvPr>
        </p:nvSpPr>
        <p:spPr>
          <a:xfrm>
            <a:off x="417667" y="3189491"/>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80" name="Google Shape;680;p83"/>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a:solidFill>
                  <a:schemeClr val="lt1"/>
                </a:solidFill>
                <a:latin typeface="Arial"/>
                <a:ea typeface="Arial"/>
                <a:cs typeface="Arial"/>
                <a:sym typeface="Arial"/>
              </a:rPr>
              <a:t>   | </a:t>
            </a:r>
            <a:fld id="{00000000-1234-1234-1234-123412341234}" type="slidenum">
              <a:rPr lang="en-US" sz="1200">
                <a:solidFill>
                  <a:schemeClr val="lt1"/>
                </a:solidFill>
                <a:latin typeface="Arial"/>
                <a:ea typeface="Arial"/>
                <a:cs typeface="Arial"/>
                <a:sym typeface="Arial"/>
              </a:rPr>
              <a:t>‹#›</a:t>
            </a:fld>
            <a:endParaRPr sz="1200">
              <a:solidFill>
                <a:schemeClr val="lt1"/>
              </a:solidFill>
              <a:latin typeface="Arial"/>
              <a:ea typeface="Arial"/>
              <a:cs typeface="Arial"/>
              <a:sym typeface="Arial"/>
            </a:endParaRPr>
          </a:p>
        </p:txBody>
      </p:sp>
      <p:sp>
        <p:nvSpPr>
          <p:cNvPr id="681" name="Google Shape;681;p83"/>
          <p:cNvSpPr txBox="1">
            <a:spLocks noGrp="1"/>
          </p:cNvSpPr>
          <p:nvPr>
            <p:ph type="body" idx="5"/>
          </p:nvPr>
        </p:nvSpPr>
        <p:spPr>
          <a:xfrm>
            <a:off x="417667" y="422831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82" name="Google Shape;682;p83"/>
          <p:cNvSpPr txBox="1">
            <a:spLocks noGrp="1"/>
          </p:cNvSpPr>
          <p:nvPr>
            <p:ph type="body" idx="6"/>
          </p:nvPr>
        </p:nvSpPr>
        <p:spPr>
          <a:xfrm>
            <a:off x="417667" y="4632809"/>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matchingName="Presenters Divider 5.3">
  <p:cSld name="Presenters Divider 5.3">
    <p:spTree>
      <p:nvGrpSpPr>
        <p:cNvPr id="1" name="Shape 683"/>
        <p:cNvGrpSpPr/>
        <p:nvPr/>
      </p:nvGrpSpPr>
      <p:grpSpPr>
        <a:xfrm>
          <a:off x="0" y="0"/>
          <a:ext cx="0" cy="0"/>
          <a:chOff x="0" y="0"/>
          <a:chExt cx="0" cy="0"/>
        </a:xfrm>
      </p:grpSpPr>
      <p:pic>
        <p:nvPicPr>
          <p:cNvPr id="684" name="Google Shape;684;p84"/>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685" name="Google Shape;685;p84"/>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686" name="Google Shape;686;p84"/>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687" name="Google Shape;687;p84"/>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688" name="Google Shape;688;p84"/>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689" name="Google Shape;689;p84"/>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690" name="Google Shape;690;p84"/>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691" name="Google Shape;691;p84"/>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692" name="Google Shape;692;p84"/>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693" name="Google Shape;693;p84"/>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694" name="Google Shape;694;p84"/>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95" name="Google Shape;695;p84"/>
          <p:cNvSpPr txBox="1">
            <a:spLocks noGrp="1"/>
          </p:cNvSpPr>
          <p:nvPr>
            <p:ph type="body" idx="1"/>
          </p:nvPr>
        </p:nvSpPr>
        <p:spPr>
          <a:xfrm>
            <a:off x="417667" y="131478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96" name="Google Shape;696;p84"/>
          <p:cNvSpPr txBox="1">
            <a:spLocks noGrp="1"/>
          </p:cNvSpPr>
          <p:nvPr>
            <p:ph type="body" idx="2"/>
          </p:nvPr>
        </p:nvSpPr>
        <p:spPr>
          <a:xfrm>
            <a:off x="417667" y="2784994"/>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97" name="Google Shape;697;p84"/>
          <p:cNvSpPr txBox="1">
            <a:spLocks noGrp="1"/>
          </p:cNvSpPr>
          <p:nvPr>
            <p:ph type="body" idx="3"/>
          </p:nvPr>
        </p:nvSpPr>
        <p:spPr>
          <a:xfrm>
            <a:off x="417667" y="1728243"/>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98" name="Google Shape;698;p84"/>
          <p:cNvSpPr txBox="1">
            <a:spLocks noGrp="1"/>
          </p:cNvSpPr>
          <p:nvPr>
            <p:ph type="body" idx="4"/>
          </p:nvPr>
        </p:nvSpPr>
        <p:spPr>
          <a:xfrm>
            <a:off x="417667" y="3189491"/>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99" name="Google Shape;699;p84"/>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a:solidFill>
                  <a:schemeClr val="lt1"/>
                </a:solidFill>
                <a:latin typeface="Arial"/>
                <a:ea typeface="Arial"/>
                <a:cs typeface="Arial"/>
                <a:sym typeface="Arial"/>
              </a:rPr>
              <a:t>   | </a:t>
            </a:r>
            <a:fld id="{00000000-1234-1234-1234-123412341234}" type="slidenum">
              <a:rPr lang="en-US" sz="1200">
                <a:solidFill>
                  <a:schemeClr val="lt1"/>
                </a:solidFill>
                <a:latin typeface="Arial"/>
                <a:ea typeface="Arial"/>
                <a:cs typeface="Arial"/>
                <a:sym typeface="Arial"/>
              </a:rPr>
              <a:t>‹#›</a:t>
            </a:fld>
            <a:endParaRPr sz="1200">
              <a:solidFill>
                <a:schemeClr val="lt1"/>
              </a:solidFill>
              <a:latin typeface="Arial"/>
              <a:ea typeface="Arial"/>
              <a:cs typeface="Arial"/>
              <a:sym typeface="Arial"/>
            </a:endParaRPr>
          </a:p>
        </p:txBody>
      </p:sp>
      <p:sp>
        <p:nvSpPr>
          <p:cNvPr id="700" name="Google Shape;700;p84"/>
          <p:cNvSpPr txBox="1">
            <a:spLocks noGrp="1"/>
          </p:cNvSpPr>
          <p:nvPr>
            <p:ph type="body" idx="5"/>
          </p:nvPr>
        </p:nvSpPr>
        <p:spPr>
          <a:xfrm>
            <a:off x="417667" y="422831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01" name="Google Shape;701;p84"/>
          <p:cNvSpPr txBox="1">
            <a:spLocks noGrp="1"/>
          </p:cNvSpPr>
          <p:nvPr>
            <p:ph type="body" idx="6"/>
          </p:nvPr>
        </p:nvSpPr>
        <p:spPr>
          <a:xfrm>
            <a:off x="417667" y="4632809"/>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matchingName="Presenters Divider 5.4">
  <p:cSld name="Presenters Divider 5.4">
    <p:spTree>
      <p:nvGrpSpPr>
        <p:cNvPr id="1" name="Shape 702"/>
        <p:cNvGrpSpPr/>
        <p:nvPr/>
      </p:nvGrpSpPr>
      <p:grpSpPr>
        <a:xfrm>
          <a:off x="0" y="0"/>
          <a:ext cx="0" cy="0"/>
          <a:chOff x="0" y="0"/>
          <a:chExt cx="0" cy="0"/>
        </a:xfrm>
      </p:grpSpPr>
      <p:pic>
        <p:nvPicPr>
          <p:cNvPr id="703" name="Google Shape;703;p85"/>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704" name="Google Shape;704;p85"/>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705" name="Google Shape;705;p85"/>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706" name="Google Shape;706;p85"/>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707" name="Google Shape;707;p85"/>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708" name="Google Shape;708;p85"/>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709" name="Google Shape;709;p85"/>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710" name="Google Shape;710;p85"/>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711" name="Google Shape;711;p85"/>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712" name="Google Shape;712;p85"/>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713" name="Google Shape;713;p85"/>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14" name="Google Shape;714;p85"/>
          <p:cNvSpPr txBox="1">
            <a:spLocks noGrp="1"/>
          </p:cNvSpPr>
          <p:nvPr>
            <p:ph type="body" idx="1"/>
          </p:nvPr>
        </p:nvSpPr>
        <p:spPr>
          <a:xfrm>
            <a:off x="417667" y="131478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15" name="Google Shape;715;p85"/>
          <p:cNvSpPr txBox="1">
            <a:spLocks noGrp="1"/>
          </p:cNvSpPr>
          <p:nvPr>
            <p:ph type="body" idx="2"/>
          </p:nvPr>
        </p:nvSpPr>
        <p:spPr>
          <a:xfrm>
            <a:off x="417667" y="2784994"/>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16" name="Google Shape;716;p85"/>
          <p:cNvSpPr txBox="1">
            <a:spLocks noGrp="1"/>
          </p:cNvSpPr>
          <p:nvPr>
            <p:ph type="body" idx="3"/>
          </p:nvPr>
        </p:nvSpPr>
        <p:spPr>
          <a:xfrm>
            <a:off x="417667" y="1728243"/>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17" name="Google Shape;717;p85"/>
          <p:cNvSpPr txBox="1">
            <a:spLocks noGrp="1"/>
          </p:cNvSpPr>
          <p:nvPr>
            <p:ph type="body" idx="4"/>
          </p:nvPr>
        </p:nvSpPr>
        <p:spPr>
          <a:xfrm>
            <a:off x="417667" y="3189491"/>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18" name="Google Shape;718;p85"/>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a:solidFill>
                  <a:schemeClr val="lt1"/>
                </a:solidFill>
                <a:latin typeface="Arial"/>
                <a:ea typeface="Arial"/>
                <a:cs typeface="Arial"/>
                <a:sym typeface="Arial"/>
              </a:rPr>
              <a:t>   | </a:t>
            </a:r>
            <a:fld id="{00000000-1234-1234-1234-123412341234}" type="slidenum">
              <a:rPr lang="en-US" sz="1200">
                <a:solidFill>
                  <a:schemeClr val="lt1"/>
                </a:solidFill>
                <a:latin typeface="Arial"/>
                <a:ea typeface="Arial"/>
                <a:cs typeface="Arial"/>
                <a:sym typeface="Arial"/>
              </a:rPr>
              <a:t>‹#›</a:t>
            </a:fld>
            <a:endParaRPr sz="1200">
              <a:solidFill>
                <a:schemeClr val="lt1"/>
              </a:solidFill>
              <a:latin typeface="Arial"/>
              <a:ea typeface="Arial"/>
              <a:cs typeface="Arial"/>
              <a:sym typeface="Arial"/>
            </a:endParaRPr>
          </a:p>
        </p:txBody>
      </p:sp>
      <p:sp>
        <p:nvSpPr>
          <p:cNvPr id="719" name="Google Shape;719;p85"/>
          <p:cNvSpPr txBox="1">
            <a:spLocks noGrp="1"/>
          </p:cNvSpPr>
          <p:nvPr>
            <p:ph type="body" idx="5"/>
          </p:nvPr>
        </p:nvSpPr>
        <p:spPr>
          <a:xfrm>
            <a:off x="417667" y="422831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20" name="Google Shape;720;p85"/>
          <p:cNvSpPr txBox="1">
            <a:spLocks noGrp="1"/>
          </p:cNvSpPr>
          <p:nvPr>
            <p:ph type="body" idx="6"/>
          </p:nvPr>
        </p:nvSpPr>
        <p:spPr>
          <a:xfrm>
            <a:off x="417667" y="4632809"/>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matchingName="Presenters Divider 5.5">
  <p:cSld name="Presenters Divider 5.5">
    <p:spTree>
      <p:nvGrpSpPr>
        <p:cNvPr id="1" name="Shape 721"/>
        <p:cNvGrpSpPr/>
        <p:nvPr/>
      </p:nvGrpSpPr>
      <p:grpSpPr>
        <a:xfrm>
          <a:off x="0" y="0"/>
          <a:ext cx="0" cy="0"/>
          <a:chOff x="0" y="0"/>
          <a:chExt cx="0" cy="0"/>
        </a:xfrm>
      </p:grpSpPr>
      <p:pic>
        <p:nvPicPr>
          <p:cNvPr id="722" name="Google Shape;722;p86"/>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723" name="Google Shape;723;p86"/>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724" name="Google Shape;724;p86"/>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725" name="Google Shape;725;p86"/>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726" name="Google Shape;726;p86"/>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727" name="Google Shape;727;p86"/>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728" name="Google Shape;728;p86"/>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729" name="Google Shape;729;p86"/>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730" name="Google Shape;730;p86"/>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731" name="Google Shape;731;p86"/>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732" name="Google Shape;732;p86"/>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33" name="Google Shape;733;p86"/>
          <p:cNvSpPr txBox="1">
            <a:spLocks noGrp="1"/>
          </p:cNvSpPr>
          <p:nvPr>
            <p:ph type="body" idx="1"/>
          </p:nvPr>
        </p:nvSpPr>
        <p:spPr>
          <a:xfrm>
            <a:off x="417667" y="131478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34" name="Google Shape;734;p86"/>
          <p:cNvSpPr txBox="1">
            <a:spLocks noGrp="1"/>
          </p:cNvSpPr>
          <p:nvPr>
            <p:ph type="body" idx="2"/>
          </p:nvPr>
        </p:nvSpPr>
        <p:spPr>
          <a:xfrm>
            <a:off x="417667" y="2784994"/>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35" name="Google Shape;735;p86"/>
          <p:cNvSpPr txBox="1">
            <a:spLocks noGrp="1"/>
          </p:cNvSpPr>
          <p:nvPr>
            <p:ph type="body" idx="3"/>
          </p:nvPr>
        </p:nvSpPr>
        <p:spPr>
          <a:xfrm>
            <a:off x="417667" y="1728243"/>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36" name="Google Shape;736;p86"/>
          <p:cNvSpPr txBox="1">
            <a:spLocks noGrp="1"/>
          </p:cNvSpPr>
          <p:nvPr>
            <p:ph type="body" idx="4"/>
          </p:nvPr>
        </p:nvSpPr>
        <p:spPr>
          <a:xfrm>
            <a:off x="417667" y="3189491"/>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37" name="Google Shape;737;p86"/>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a:solidFill>
                  <a:schemeClr val="lt1"/>
                </a:solidFill>
                <a:latin typeface="Arial"/>
                <a:ea typeface="Arial"/>
                <a:cs typeface="Arial"/>
                <a:sym typeface="Arial"/>
              </a:rPr>
              <a:t>   | </a:t>
            </a:r>
            <a:fld id="{00000000-1234-1234-1234-123412341234}" type="slidenum">
              <a:rPr lang="en-US" sz="1200">
                <a:solidFill>
                  <a:schemeClr val="lt1"/>
                </a:solidFill>
                <a:latin typeface="Arial"/>
                <a:ea typeface="Arial"/>
                <a:cs typeface="Arial"/>
                <a:sym typeface="Arial"/>
              </a:rPr>
              <a:t>‹#›</a:t>
            </a:fld>
            <a:endParaRPr sz="1200">
              <a:solidFill>
                <a:schemeClr val="lt1"/>
              </a:solidFill>
              <a:latin typeface="Arial"/>
              <a:ea typeface="Arial"/>
              <a:cs typeface="Arial"/>
              <a:sym typeface="Arial"/>
            </a:endParaRPr>
          </a:p>
        </p:txBody>
      </p:sp>
      <p:sp>
        <p:nvSpPr>
          <p:cNvPr id="738" name="Google Shape;738;p86"/>
          <p:cNvSpPr txBox="1">
            <a:spLocks noGrp="1"/>
          </p:cNvSpPr>
          <p:nvPr>
            <p:ph type="body" idx="5"/>
          </p:nvPr>
        </p:nvSpPr>
        <p:spPr>
          <a:xfrm>
            <a:off x="417667" y="422831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39" name="Google Shape;739;p86"/>
          <p:cNvSpPr txBox="1">
            <a:spLocks noGrp="1"/>
          </p:cNvSpPr>
          <p:nvPr>
            <p:ph type="body" idx="6"/>
          </p:nvPr>
        </p:nvSpPr>
        <p:spPr>
          <a:xfrm>
            <a:off x="417667" y="4632809"/>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matchingName="Presenters Divider 5.6">
  <p:cSld name="Presenters Divider 5.6">
    <p:spTree>
      <p:nvGrpSpPr>
        <p:cNvPr id="1" name="Shape 740"/>
        <p:cNvGrpSpPr/>
        <p:nvPr/>
      </p:nvGrpSpPr>
      <p:grpSpPr>
        <a:xfrm>
          <a:off x="0" y="0"/>
          <a:ext cx="0" cy="0"/>
          <a:chOff x="0" y="0"/>
          <a:chExt cx="0" cy="0"/>
        </a:xfrm>
      </p:grpSpPr>
      <p:pic>
        <p:nvPicPr>
          <p:cNvPr id="741" name="Google Shape;741;p87"/>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742" name="Google Shape;742;p87"/>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743" name="Google Shape;743;p87"/>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744" name="Google Shape;744;p87"/>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745" name="Google Shape;745;p87"/>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746" name="Google Shape;746;p87"/>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747" name="Google Shape;747;p87"/>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748" name="Google Shape;748;p87"/>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749" name="Google Shape;749;p87"/>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750" name="Google Shape;750;p87"/>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751" name="Google Shape;751;p87"/>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52" name="Google Shape;752;p87"/>
          <p:cNvSpPr txBox="1">
            <a:spLocks noGrp="1"/>
          </p:cNvSpPr>
          <p:nvPr>
            <p:ph type="body" idx="1"/>
          </p:nvPr>
        </p:nvSpPr>
        <p:spPr>
          <a:xfrm>
            <a:off x="417667" y="131478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53" name="Google Shape;753;p87"/>
          <p:cNvSpPr txBox="1">
            <a:spLocks noGrp="1"/>
          </p:cNvSpPr>
          <p:nvPr>
            <p:ph type="body" idx="2"/>
          </p:nvPr>
        </p:nvSpPr>
        <p:spPr>
          <a:xfrm>
            <a:off x="417667" y="2784994"/>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54" name="Google Shape;754;p87"/>
          <p:cNvSpPr txBox="1">
            <a:spLocks noGrp="1"/>
          </p:cNvSpPr>
          <p:nvPr>
            <p:ph type="body" idx="3"/>
          </p:nvPr>
        </p:nvSpPr>
        <p:spPr>
          <a:xfrm>
            <a:off x="417667" y="1728243"/>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55" name="Google Shape;755;p87"/>
          <p:cNvSpPr txBox="1">
            <a:spLocks noGrp="1"/>
          </p:cNvSpPr>
          <p:nvPr>
            <p:ph type="body" idx="4"/>
          </p:nvPr>
        </p:nvSpPr>
        <p:spPr>
          <a:xfrm>
            <a:off x="417667" y="3189491"/>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56" name="Google Shape;756;p87"/>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a:solidFill>
                  <a:schemeClr val="lt1"/>
                </a:solidFill>
                <a:latin typeface="Arial"/>
                <a:ea typeface="Arial"/>
                <a:cs typeface="Arial"/>
                <a:sym typeface="Arial"/>
              </a:rPr>
              <a:t>   | </a:t>
            </a:r>
            <a:fld id="{00000000-1234-1234-1234-123412341234}" type="slidenum">
              <a:rPr lang="en-US" sz="1200">
                <a:solidFill>
                  <a:schemeClr val="lt1"/>
                </a:solidFill>
                <a:latin typeface="Arial"/>
                <a:ea typeface="Arial"/>
                <a:cs typeface="Arial"/>
                <a:sym typeface="Arial"/>
              </a:rPr>
              <a:t>‹#›</a:t>
            </a:fld>
            <a:endParaRPr sz="1200">
              <a:solidFill>
                <a:schemeClr val="lt1"/>
              </a:solidFill>
              <a:latin typeface="Arial"/>
              <a:ea typeface="Arial"/>
              <a:cs typeface="Arial"/>
              <a:sym typeface="Arial"/>
            </a:endParaRPr>
          </a:p>
        </p:txBody>
      </p:sp>
      <p:sp>
        <p:nvSpPr>
          <p:cNvPr id="757" name="Google Shape;757;p87"/>
          <p:cNvSpPr txBox="1">
            <a:spLocks noGrp="1"/>
          </p:cNvSpPr>
          <p:nvPr>
            <p:ph type="body" idx="5"/>
          </p:nvPr>
        </p:nvSpPr>
        <p:spPr>
          <a:xfrm>
            <a:off x="417667" y="422831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58" name="Google Shape;758;p87"/>
          <p:cNvSpPr txBox="1">
            <a:spLocks noGrp="1"/>
          </p:cNvSpPr>
          <p:nvPr>
            <p:ph type="body" idx="6"/>
          </p:nvPr>
        </p:nvSpPr>
        <p:spPr>
          <a:xfrm>
            <a:off x="417667" y="4632809"/>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matchingName="Presenters Divider 5.7">
  <p:cSld name="Presenters Divider 5.7">
    <p:spTree>
      <p:nvGrpSpPr>
        <p:cNvPr id="1" name="Shape 759"/>
        <p:cNvGrpSpPr/>
        <p:nvPr/>
      </p:nvGrpSpPr>
      <p:grpSpPr>
        <a:xfrm>
          <a:off x="0" y="0"/>
          <a:ext cx="0" cy="0"/>
          <a:chOff x="0" y="0"/>
          <a:chExt cx="0" cy="0"/>
        </a:xfrm>
      </p:grpSpPr>
      <p:pic>
        <p:nvPicPr>
          <p:cNvPr id="760" name="Google Shape;760;p88"/>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761" name="Google Shape;761;p88"/>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762" name="Google Shape;762;p88"/>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763" name="Google Shape;763;p88"/>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764" name="Google Shape;764;p88"/>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765" name="Google Shape;765;p88"/>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766" name="Google Shape;766;p88"/>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767" name="Google Shape;767;p88"/>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768" name="Google Shape;768;p88"/>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769" name="Google Shape;769;p88"/>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770" name="Google Shape;770;p88"/>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71" name="Google Shape;771;p88"/>
          <p:cNvSpPr txBox="1">
            <a:spLocks noGrp="1"/>
          </p:cNvSpPr>
          <p:nvPr>
            <p:ph type="body" idx="1"/>
          </p:nvPr>
        </p:nvSpPr>
        <p:spPr>
          <a:xfrm>
            <a:off x="417667" y="131478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72" name="Google Shape;772;p88"/>
          <p:cNvSpPr txBox="1">
            <a:spLocks noGrp="1"/>
          </p:cNvSpPr>
          <p:nvPr>
            <p:ph type="body" idx="2"/>
          </p:nvPr>
        </p:nvSpPr>
        <p:spPr>
          <a:xfrm>
            <a:off x="417667" y="2784994"/>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73" name="Google Shape;773;p88"/>
          <p:cNvSpPr txBox="1">
            <a:spLocks noGrp="1"/>
          </p:cNvSpPr>
          <p:nvPr>
            <p:ph type="body" idx="3"/>
          </p:nvPr>
        </p:nvSpPr>
        <p:spPr>
          <a:xfrm>
            <a:off x="417667" y="1728243"/>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74" name="Google Shape;774;p88"/>
          <p:cNvSpPr txBox="1">
            <a:spLocks noGrp="1"/>
          </p:cNvSpPr>
          <p:nvPr>
            <p:ph type="body" idx="4"/>
          </p:nvPr>
        </p:nvSpPr>
        <p:spPr>
          <a:xfrm>
            <a:off x="417667" y="3189491"/>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75" name="Google Shape;775;p88"/>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a:solidFill>
                  <a:schemeClr val="lt1"/>
                </a:solidFill>
                <a:latin typeface="Arial"/>
                <a:ea typeface="Arial"/>
                <a:cs typeface="Arial"/>
                <a:sym typeface="Arial"/>
              </a:rPr>
              <a:t>   | </a:t>
            </a:r>
            <a:fld id="{00000000-1234-1234-1234-123412341234}" type="slidenum">
              <a:rPr lang="en-US" sz="1200">
                <a:solidFill>
                  <a:schemeClr val="lt1"/>
                </a:solidFill>
                <a:latin typeface="Arial"/>
                <a:ea typeface="Arial"/>
                <a:cs typeface="Arial"/>
                <a:sym typeface="Arial"/>
              </a:rPr>
              <a:t>‹#›</a:t>
            </a:fld>
            <a:endParaRPr sz="1200">
              <a:solidFill>
                <a:schemeClr val="lt1"/>
              </a:solidFill>
              <a:latin typeface="Arial"/>
              <a:ea typeface="Arial"/>
              <a:cs typeface="Arial"/>
              <a:sym typeface="Arial"/>
            </a:endParaRPr>
          </a:p>
        </p:txBody>
      </p:sp>
      <p:sp>
        <p:nvSpPr>
          <p:cNvPr id="776" name="Google Shape;776;p88"/>
          <p:cNvSpPr txBox="1">
            <a:spLocks noGrp="1"/>
          </p:cNvSpPr>
          <p:nvPr>
            <p:ph type="body" idx="5"/>
          </p:nvPr>
        </p:nvSpPr>
        <p:spPr>
          <a:xfrm>
            <a:off x="417667" y="422831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77" name="Google Shape;777;p88"/>
          <p:cNvSpPr txBox="1">
            <a:spLocks noGrp="1"/>
          </p:cNvSpPr>
          <p:nvPr>
            <p:ph type="body" idx="6"/>
          </p:nvPr>
        </p:nvSpPr>
        <p:spPr>
          <a:xfrm>
            <a:off x="417667" y="4632809"/>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matchingName="Presenters Divider 5.8">
  <p:cSld name="Presenters Divider 5.8">
    <p:spTree>
      <p:nvGrpSpPr>
        <p:cNvPr id="1" name="Shape 778"/>
        <p:cNvGrpSpPr/>
        <p:nvPr/>
      </p:nvGrpSpPr>
      <p:grpSpPr>
        <a:xfrm>
          <a:off x="0" y="0"/>
          <a:ext cx="0" cy="0"/>
          <a:chOff x="0" y="0"/>
          <a:chExt cx="0" cy="0"/>
        </a:xfrm>
      </p:grpSpPr>
      <p:pic>
        <p:nvPicPr>
          <p:cNvPr id="779" name="Google Shape;779;p89"/>
          <p:cNvPicPr preferRelativeResize="0"/>
          <p:nvPr/>
        </p:nvPicPr>
        <p:blipFill rotWithShape="1">
          <a:blip r:embed="rId2">
            <a:alphaModFix/>
          </a:blip>
          <a:srcRect/>
          <a:stretch/>
        </p:blipFill>
        <p:spPr>
          <a:xfrm>
            <a:off x="-2" y="-1"/>
            <a:ext cx="9144000" cy="6858000"/>
          </a:xfrm>
          <a:prstGeom prst="rect">
            <a:avLst/>
          </a:prstGeom>
          <a:noFill/>
          <a:ln>
            <a:noFill/>
          </a:ln>
        </p:spPr>
      </p:pic>
      <p:sp>
        <p:nvSpPr>
          <p:cNvPr id="780" name="Google Shape;780;p89"/>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781" name="Google Shape;781;p89"/>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782" name="Google Shape;782;p89"/>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783" name="Google Shape;783;p89"/>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784" name="Google Shape;784;p89"/>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785" name="Google Shape;785;p89"/>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786" name="Google Shape;786;p89"/>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787" name="Google Shape;787;p89"/>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788" name="Google Shape;788;p89"/>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789" name="Google Shape;789;p89"/>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90" name="Google Shape;790;p89"/>
          <p:cNvSpPr txBox="1">
            <a:spLocks noGrp="1"/>
          </p:cNvSpPr>
          <p:nvPr>
            <p:ph type="body" idx="1"/>
          </p:nvPr>
        </p:nvSpPr>
        <p:spPr>
          <a:xfrm>
            <a:off x="417667" y="131478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91" name="Google Shape;791;p89"/>
          <p:cNvSpPr txBox="1">
            <a:spLocks noGrp="1"/>
          </p:cNvSpPr>
          <p:nvPr>
            <p:ph type="body" idx="2"/>
          </p:nvPr>
        </p:nvSpPr>
        <p:spPr>
          <a:xfrm>
            <a:off x="417667" y="2784994"/>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92" name="Google Shape;792;p89"/>
          <p:cNvSpPr txBox="1">
            <a:spLocks noGrp="1"/>
          </p:cNvSpPr>
          <p:nvPr>
            <p:ph type="body" idx="3"/>
          </p:nvPr>
        </p:nvSpPr>
        <p:spPr>
          <a:xfrm>
            <a:off x="417667" y="1728243"/>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93" name="Google Shape;793;p89"/>
          <p:cNvSpPr txBox="1">
            <a:spLocks noGrp="1"/>
          </p:cNvSpPr>
          <p:nvPr>
            <p:ph type="body" idx="4"/>
          </p:nvPr>
        </p:nvSpPr>
        <p:spPr>
          <a:xfrm>
            <a:off x="417667" y="3189491"/>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94" name="Google Shape;794;p89"/>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a:solidFill>
                  <a:schemeClr val="lt1"/>
                </a:solidFill>
                <a:latin typeface="Arial"/>
                <a:ea typeface="Arial"/>
                <a:cs typeface="Arial"/>
                <a:sym typeface="Arial"/>
              </a:rPr>
              <a:t>   | </a:t>
            </a:r>
            <a:fld id="{00000000-1234-1234-1234-123412341234}" type="slidenum">
              <a:rPr lang="en-US" sz="1200">
                <a:solidFill>
                  <a:schemeClr val="lt1"/>
                </a:solidFill>
                <a:latin typeface="Arial"/>
                <a:ea typeface="Arial"/>
                <a:cs typeface="Arial"/>
                <a:sym typeface="Arial"/>
              </a:rPr>
              <a:t>‹#›</a:t>
            </a:fld>
            <a:endParaRPr sz="1200">
              <a:solidFill>
                <a:schemeClr val="lt1"/>
              </a:solidFill>
              <a:latin typeface="Arial"/>
              <a:ea typeface="Arial"/>
              <a:cs typeface="Arial"/>
              <a:sym typeface="Arial"/>
            </a:endParaRPr>
          </a:p>
        </p:txBody>
      </p:sp>
      <p:sp>
        <p:nvSpPr>
          <p:cNvPr id="795" name="Google Shape;795;p89"/>
          <p:cNvSpPr txBox="1">
            <a:spLocks noGrp="1"/>
          </p:cNvSpPr>
          <p:nvPr>
            <p:ph type="body" idx="5"/>
          </p:nvPr>
        </p:nvSpPr>
        <p:spPr>
          <a:xfrm>
            <a:off x="417667" y="422831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96" name="Google Shape;796;p89"/>
          <p:cNvSpPr txBox="1">
            <a:spLocks noGrp="1"/>
          </p:cNvSpPr>
          <p:nvPr>
            <p:ph type="body" idx="6"/>
          </p:nvPr>
        </p:nvSpPr>
        <p:spPr>
          <a:xfrm>
            <a:off x="417667" y="4632809"/>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2_Engage with ICANN White">
  <p:cSld name="2_Engage with ICANN White">
    <p:spTree>
      <p:nvGrpSpPr>
        <p:cNvPr id="1" name="Shape 797"/>
        <p:cNvGrpSpPr/>
        <p:nvPr/>
      </p:nvGrpSpPr>
      <p:grpSpPr>
        <a:xfrm>
          <a:off x="0" y="0"/>
          <a:ext cx="0" cy="0"/>
          <a:chOff x="0" y="0"/>
          <a:chExt cx="0" cy="0"/>
        </a:xfrm>
      </p:grpSpPr>
      <p:sp>
        <p:nvSpPr>
          <p:cNvPr id="798" name="Google Shape;798;p90"/>
          <p:cNvSpPr/>
          <p:nvPr/>
        </p:nvSpPr>
        <p:spPr>
          <a:xfrm>
            <a:off x="2313656" y="685224"/>
            <a:ext cx="6830343" cy="1864933"/>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rgbClr val="FFFFFF"/>
              </a:solidFill>
              <a:latin typeface="Arial"/>
              <a:ea typeface="Arial"/>
              <a:cs typeface="Arial"/>
              <a:sym typeface="Arial"/>
            </a:endParaRPr>
          </a:p>
        </p:txBody>
      </p:sp>
      <p:sp>
        <p:nvSpPr>
          <p:cNvPr id="799" name="Google Shape;799;p90"/>
          <p:cNvSpPr txBox="1"/>
          <p:nvPr/>
        </p:nvSpPr>
        <p:spPr>
          <a:xfrm>
            <a:off x="2543489" y="1552703"/>
            <a:ext cx="6600509" cy="329885"/>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US" sz="2000">
                <a:solidFill>
                  <a:schemeClr val="lt1"/>
                </a:solidFill>
                <a:latin typeface="Arial"/>
                <a:ea typeface="Arial"/>
                <a:cs typeface="Arial"/>
                <a:sym typeface="Arial"/>
              </a:rPr>
              <a:t>Visit us at </a:t>
            </a:r>
            <a:r>
              <a:rPr lang="en-US" sz="2000" b="1">
                <a:solidFill>
                  <a:schemeClr val="lt1"/>
                </a:solidFill>
                <a:latin typeface="Arial"/>
                <a:ea typeface="Arial"/>
                <a:cs typeface="Arial"/>
                <a:sym typeface="Arial"/>
              </a:rPr>
              <a:t>icann.org</a:t>
            </a:r>
            <a:endParaRPr sz="2000" b="1">
              <a:solidFill>
                <a:schemeClr val="lt1"/>
              </a:solidFill>
              <a:latin typeface="Arial"/>
              <a:ea typeface="Arial"/>
              <a:cs typeface="Arial"/>
              <a:sym typeface="Arial"/>
            </a:endParaRPr>
          </a:p>
        </p:txBody>
      </p:sp>
      <p:sp>
        <p:nvSpPr>
          <p:cNvPr id="800" name="Google Shape;800;p90"/>
          <p:cNvSpPr txBox="1"/>
          <p:nvPr/>
        </p:nvSpPr>
        <p:spPr>
          <a:xfrm>
            <a:off x="2543489" y="1049144"/>
            <a:ext cx="5230690" cy="325949"/>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None/>
            </a:pPr>
            <a:r>
              <a:rPr lang="en-US" sz="2700" b="1">
                <a:solidFill>
                  <a:schemeClr val="lt1"/>
                </a:solidFill>
                <a:latin typeface="Arial"/>
                <a:ea typeface="Arial"/>
                <a:cs typeface="Arial"/>
                <a:sym typeface="Arial"/>
              </a:rPr>
              <a:t>Thank You and Questions</a:t>
            </a:r>
            <a:endParaRPr/>
          </a:p>
        </p:txBody>
      </p:sp>
      <p:sp>
        <p:nvSpPr>
          <p:cNvPr id="801" name="Google Shape;801;p90"/>
          <p:cNvSpPr/>
          <p:nvPr/>
        </p:nvSpPr>
        <p:spPr>
          <a:xfrm>
            <a:off x="1" y="685224"/>
            <a:ext cx="2232955" cy="1864933"/>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rgbClr val="FFFFFF"/>
              </a:solidFill>
              <a:latin typeface="Arial"/>
              <a:ea typeface="Arial"/>
              <a:cs typeface="Arial"/>
              <a:sym typeface="Arial"/>
            </a:endParaRPr>
          </a:p>
        </p:txBody>
      </p:sp>
      <p:pic>
        <p:nvPicPr>
          <p:cNvPr id="802" name="Google Shape;802;p90" descr="ICANN_Logo_W.eps"/>
          <p:cNvPicPr preferRelativeResize="0"/>
          <p:nvPr/>
        </p:nvPicPr>
        <p:blipFill rotWithShape="1">
          <a:blip r:embed="rId2">
            <a:alphaModFix/>
          </a:blip>
          <a:srcRect/>
          <a:stretch/>
        </p:blipFill>
        <p:spPr>
          <a:xfrm>
            <a:off x="161982" y="871077"/>
            <a:ext cx="1962493" cy="1523172"/>
          </a:xfrm>
          <a:prstGeom prst="rect">
            <a:avLst/>
          </a:prstGeom>
          <a:noFill/>
          <a:ln>
            <a:noFill/>
          </a:ln>
        </p:spPr>
      </p:pic>
      <p:sp>
        <p:nvSpPr>
          <p:cNvPr id="803" name="Google Shape;803;p90"/>
          <p:cNvSpPr txBox="1">
            <a:spLocks noGrp="1"/>
          </p:cNvSpPr>
          <p:nvPr>
            <p:ph type="body" idx="1"/>
          </p:nvPr>
        </p:nvSpPr>
        <p:spPr>
          <a:xfrm>
            <a:off x="2543489" y="1865312"/>
            <a:ext cx="5973449" cy="346541"/>
          </a:xfrm>
          <a:prstGeom prst="rect">
            <a:avLst/>
          </a:prstGeom>
          <a:noFill/>
          <a:ln>
            <a:noFill/>
          </a:ln>
        </p:spPr>
        <p:txBody>
          <a:bodyPr spcFirstLastPara="1" wrap="square" lIns="0" tIns="0" rIns="0" bIns="0" anchor="t" anchorCtr="0">
            <a:noAutofit/>
          </a:bodyPr>
          <a:lstStyle>
            <a:lvl1pPr marL="457200" marR="0" lvl="0"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1pPr>
            <a:lvl2pPr marL="914400" marR="0" lvl="1"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2pPr>
            <a:lvl3pPr marL="1371600" marR="0" lvl="2"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3pPr>
            <a:lvl4pPr marL="1828800" marR="0" lvl="3"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4pPr>
            <a:lvl5pPr marL="2286000" marR="0" lvl="4"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804" name="Google Shape;804;p90"/>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grpSp>
        <p:nvGrpSpPr>
          <p:cNvPr id="805" name="Google Shape;805;p90"/>
          <p:cNvGrpSpPr/>
          <p:nvPr/>
        </p:nvGrpSpPr>
        <p:grpSpPr>
          <a:xfrm>
            <a:off x="2543489" y="4228306"/>
            <a:ext cx="3416667" cy="365760"/>
            <a:chOff x="5325979" y="4715893"/>
            <a:chExt cx="3416667" cy="365760"/>
          </a:xfrm>
        </p:grpSpPr>
        <p:sp>
          <p:nvSpPr>
            <p:cNvPr id="806" name="Google Shape;806;p90"/>
            <p:cNvSpPr txBox="1"/>
            <p:nvPr/>
          </p:nvSpPr>
          <p:spPr>
            <a:xfrm>
              <a:off x="5793339" y="4734885"/>
              <a:ext cx="2949307" cy="339725"/>
            </a:xfrm>
            <a:prstGeom prst="rect">
              <a:avLst/>
            </a:prstGeom>
            <a:noFill/>
            <a:ln>
              <a:noFill/>
            </a:ln>
          </p:spPr>
          <p:txBody>
            <a:bodyPr spcFirstLastPara="1" wrap="square" lIns="0" tIns="0" rIns="0" bIns="0" anchor="ctr" anchorCtr="0">
              <a:noAutofit/>
            </a:bodyPr>
            <a:lstStyle/>
            <a:p>
              <a:pPr marL="0" marR="0" lvl="0" indent="0" algn="l" rtl="0">
                <a:lnSpc>
                  <a:spcPct val="90000"/>
                </a:lnSpc>
                <a:spcBef>
                  <a:spcPts val="0"/>
                </a:spcBef>
                <a:spcAft>
                  <a:spcPts val="0"/>
                </a:spcAft>
                <a:buClr>
                  <a:srgbClr val="0A304B"/>
                </a:buClr>
                <a:buSzPts val="1400"/>
                <a:buFont typeface="Arial"/>
                <a:buNone/>
              </a:pPr>
              <a:r>
                <a:rPr lang="en-US" sz="1400" u="sng">
                  <a:solidFill>
                    <a:srgbClr val="0A304B"/>
                  </a:solidFill>
                  <a:latin typeface="Arial"/>
                  <a:ea typeface="Arial"/>
                  <a:cs typeface="Arial"/>
                  <a:sym typeface="Arial"/>
                  <a:hlinkClick r:id="rId3">
                    <a:extLst>
                      <a:ext uri="{A12FA001-AC4F-418D-AE19-62706E023703}">
                        <ahyp:hlinkClr xmlns:ahyp="http://schemas.microsoft.com/office/drawing/2018/hyperlinkcolor" val="tx"/>
                      </a:ext>
                    </a:extLst>
                  </a:hlinkClick>
                </a:rPr>
                <a:t>flickr.com/icann</a:t>
              </a:r>
              <a:endParaRPr sz="1400">
                <a:solidFill>
                  <a:srgbClr val="0A304B"/>
                </a:solidFill>
                <a:latin typeface="Arial"/>
                <a:ea typeface="Arial"/>
                <a:cs typeface="Arial"/>
                <a:sym typeface="Arial"/>
              </a:endParaRPr>
            </a:p>
          </p:txBody>
        </p:sp>
        <p:pic>
          <p:nvPicPr>
            <p:cNvPr id="807" name="Google Shape;807;p90" descr="1420947842_social_style_3_flikr-128.png">
              <a:hlinkClick r:id="rId4"/>
            </p:cNvPr>
            <p:cNvPicPr preferRelativeResize="0"/>
            <p:nvPr/>
          </p:nvPicPr>
          <p:blipFill rotWithShape="1">
            <a:blip r:embed="rId5">
              <a:alphaModFix/>
            </a:blip>
            <a:srcRect/>
            <a:stretch/>
          </p:blipFill>
          <p:spPr>
            <a:xfrm>
              <a:off x="5325979" y="4715893"/>
              <a:ext cx="365760" cy="365760"/>
            </a:xfrm>
            <a:prstGeom prst="rect">
              <a:avLst/>
            </a:prstGeom>
            <a:noFill/>
            <a:ln>
              <a:noFill/>
            </a:ln>
          </p:spPr>
        </p:pic>
      </p:grpSp>
      <p:grpSp>
        <p:nvGrpSpPr>
          <p:cNvPr id="808" name="Google Shape;808;p90"/>
          <p:cNvGrpSpPr/>
          <p:nvPr/>
        </p:nvGrpSpPr>
        <p:grpSpPr>
          <a:xfrm>
            <a:off x="2543489" y="4726326"/>
            <a:ext cx="3636602" cy="365760"/>
            <a:chOff x="1235726" y="5571713"/>
            <a:chExt cx="3636602" cy="365760"/>
          </a:xfrm>
        </p:grpSpPr>
        <p:sp>
          <p:nvSpPr>
            <p:cNvPr id="809" name="Google Shape;809;p90"/>
            <p:cNvSpPr txBox="1"/>
            <p:nvPr/>
          </p:nvSpPr>
          <p:spPr>
            <a:xfrm>
              <a:off x="1703086" y="5592033"/>
              <a:ext cx="3169242" cy="339725"/>
            </a:xfrm>
            <a:prstGeom prst="rect">
              <a:avLst/>
            </a:prstGeom>
            <a:noFill/>
            <a:ln>
              <a:noFill/>
            </a:ln>
          </p:spPr>
          <p:txBody>
            <a:bodyPr spcFirstLastPara="1" wrap="square" lIns="0" tIns="0" rIns="0" bIns="0" anchor="ctr" anchorCtr="0">
              <a:noAutofit/>
            </a:bodyPr>
            <a:lstStyle/>
            <a:p>
              <a:pPr marL="0" marR="0" lvl="0" indent="0" algn="l" rtl="0">
                <a:lnSpc>
                  <a:spcPct val="90000"/>
                </a:lnSpc>
                <a:spcBef>
                  <a:spcPts val="0"/>
                </a:spcBef>
                <a:spcAft>
                  <a:spcPts val="0"/>
                </a:spcAft>
                <a:buClr>
                  <a:srgbClr val="0A304B"/>
                </a:buClr>
                <a:buSzPts val="1400"/>
                <a:buFont typeface="Arial"/>
                <a:buNone/>
              </a:pPr>
              <a:r>
                <a:rPr lang="en-US" sz="1400" u="sng">
                  <a:solidFill>
                    <a:srgbClr val="0A304B"/>
                  </a:solidFill>
                  <a:latin typeface="Arial"/>
                  <a:ea typeface="Arial"/>
                  <a:cs typeface="Arial"/>
                  <a:sym typeface="Arial"/>
                  <a:hlinkClick r:id="rId6">
                    <a:extLst>
                      <a:ext uri="{A12FA001-AC4F-418D-AE19-62706E023703}">
                        <ahyp:hlinkClr xmlns:ahyp="http://schemas.microsoft.com/office/drawing/2018/hyperlinkcolor" val="tx"/>
                      </a:ext>
                    </a:extLst>
                  </a:hlinkClick>
                </a:rPr>
                <a:t>linkedin/company/icann</a:t>
              </a:r>
              <a:endParaRPr sz="1400">
                <a:solidFill>
                  <a:srgbClr val="0A304B"/>
                </a:solidFill>
                <a:latin typeface="Arial"/>
                <a:ea typeface="Arial"/>
                <a:cs typeface="Arial"/>
                <a:sym typeface="Arial"/>
              </a:endParaRPr>
            </a:p>
          </p:txBody>
        </p:sp>
        <p:pic>
          <p:nvPicPr>
            <p:cNvPr id="810" name="Google Shape;810;p90" descr="1420948164_social_style_3_in-128.png">
              <a:hlinkClick r:id="rId7"/>
            </p:cNvPr>
            <p:cNvPicPr preferRelativeResize="0"/>
            <p:nvPr/>
          </p:nvPicPr>
          <p:blipFill rotWithShape="1">
            <a:blip r:embed="rId8">
              <a:alphaModFix/>
            </a:blip>
            <a:srcRect/>
            <a:stretch/>
          </p:blipFill>
          <p:spPr>
            <a:xfrm>
              <a:off x="1235726" y="5571713"/>
              <a:ext cx="365760" cy="365760"/>
            </a:xfrm>
            <a:prstGeom prst="rect">
              <a:avLst/>
            </a:prstGeom>
            <a:noFill/>
            <a:ln>
              <a:noFill/>
            </a:ln>
          </p:spPr>
        </p:pic>
      </p:grpSp>
      <p:grpSp>
        <p:nvGrpSpPr>
          <p:cNvPr id="811" name="Google Shape;811;p90"/>
          <p:cNvGrpSpPr/>
          <p:nvPr/>
        </p:nvGrpSpPr>
        <p:grpSpPr>
          <a:xfrm>
            <a:off x="2543489" y="2734246"/>
            <a:ext cx="2809587" cy="365760"/>
            <a:chOff x="1235726" y="3073176"/>
            <a:chExt cx="2809587" cy="365760"/>
          </a:xfrm>
        </p:grpSpPr>
        <p:sp>
          <p:nvSpPr>
            <p:cNvPr id="812" name="Google Shape;812;p90"/>
            <p:cNvSpPr txBox="1"/>
            <p:nvPr/>
          </p:nvSpPr>
          <p:spPr>
            <a:xfrm>
              <a:off x="1703087" y="3093496"/>
              <a:ext cx="2342226" cy="339725"/>
            </a:xfrm>
            <a:prstGeom prst="rect">
              <a:avLst/>
            </a:prstGeom>
            <a:noFill/>
            <a:ln>
              <a:noFill/>
            </a:ln>
          </p:spPr>
          <p:txBody>
            <a:bodyPr spcFirstLastPara="1" wrap="square" lIns="0" tIns="0" rIns="0" bIns="0" anchor="ctr" anchorCtr="0">
              <a:noAutofit/>
            </a:bodyPr>
            <a:lstStyle/>
            <a:p>
              <a:pPr marL="0" marR="0" lvl="0" indent="0" algn="l" rtl="0">
                <a:lnSpc>
                  <a:spcPct val="90000"/>
                </a:lnSpc>
                <a:spcBef>
                  <a:spcPts val="0"/>
                </a:spcBef>
                <a:spcAft>
                  <a:spcPts val="0"/>
                </a:spcAft>
                <a:buClr>
                  <a:srgbClr val="0A304B"/>
                </a:buClr>
                <a:buSzPts val="1400"/>
                <a:buFont typeface="Arial"/>
                <a:buNone/>
              </a:pPr>
              <a:r>
                <a:rPr lang="en-US" sz="1400" u="sng">
                  <a:solidFill>
                    <a:srgbClr val="0A304B"/>
                  </a:solidFill>
                  <a:latin typeface="Arial"/>
                  <a:ea typeface="Arial"/>
                  <a:cs typeface="Arial"/>
                  <a:sym typeface="Arial"/>
                  <a:hlinkClick r:id="rId9">
                    <a:extLst>
                      <a:ext uri="{A12FA001-AC4F-418D-AE19-62706E023703}">
                        <ahyp:hlinkClr xmlns:ahyp="http://schemas.microsoft.com/office/drawing/2018/hyperlinkcolor" val="tx"/>
                      </a:ext>
                    </a:extLst>
                  </a:hlinkClick>
                </a:rPr>
                <a:t>@icann</a:t>
              </a:r>
              <a:endParaRPr sz="1400">
                <a:solidFill>
                  <a:srgbClr val="0A304B"/>
                </a:solidFill>
                <a:latin typeface="Arial"/>
                <a:ea typeface="Arial"/>
                <a:cs typeface="Arial"/>
                <a:sym typeface="Arial"/>
              </a:endParaRPr>
            </a:p>
          </p:txBody>
        </p:sp>
        <p:pic>
          <p:nvPicPr>
            <p:cNvPr id="813" name="Google Shape;813;p90" descr="1420948433_social_style_3_twiter-128.png">
              <a:hlinkClick r:id="rId10"/>
            </p:cNvPr>
            <p:cNvPicPr preferRelativeResize="0"/>
            <p:nvPr/>
          </p:nvPicPr>
          <p:blipFill rotWithShape="1">
            <a:blip r:embed="rId11">
              <a:alphaModFix/>
            </a:blip>
            <a:srcRect/>
            <a:stretch/>
          </p:blipFill>
          <p:spPr>
            <a:xfrm>
              <a:off x="1235726" y="3073176"/>
              <a:ext cx="365760" cy="365760"/>
            </a:xfrm>
            <a:prstGeom prst="rect">
              <a:avLst/>
            </a:prstGeom>
            <a:noFill/>
            <a:ln>
              <a:noFill/>
            </a:ln>
          </p:spPr>
        </p:pic>
      </p:grpSp>
      <p:grpSp>
        <p:nvGrpSpPr>
          <p:cNvPr id="814" name="Google Shape;814;p90"/>
          <p:cNvGrpSpPr/>
          <p:nvPr/>
        </p:nvGrpSpPr>
        <p:grpSpPr>
          <a:xfrm>
            <a:off x="2543489" y="3232266"/>
            <a:ext cx="3730320" cy="365760"/>
            <a:chOff x="1235727" y="3892739"/>
            <a:chExt cx="3730320" cy="365760"/>
          </a:xfrm>
        </p:grpSpPr>
        <p:sp>
          <p:nvSpPr>
            <p:cNvPr id="815" name="Google Shape;815;p90"/>
            <p:cNvSpPr txBox="1"/>
            <p:nvPr/>
          </p:nvSpPr>
          <p:spPr>
            <a:xfrm>
              <a:off x="1703086" y="3913059"/>
              <a:ext cx="3262961" cy="339725"/>
            </a:xfrm>
            <a:prstGeom prst="rect">
              <a:avLst/>
            </a:prstGeom>
            <a:noFill/>
            <a:ln>
              <a:noFill/>
            </a:ln>
          </p:spPr>
          <p:txBody>
            <a:bodyPr spcFirstLastPara="1" wrap="square" lIns="0" tIns="0" rIns="0" bIns="0" anchor="ctr" anchorCtr="0">
              <a:noAutofit/>
            </a:bodyPr>
            <a:lstStyle/>
            <a:p>
              <a:pPr marL="0" marR="0" lvl="0" indent="0" algn="l" rtl="0">
                <a:lnSpc>
                  <a:spcPct val="90000"/>
                </a:lnSpc>
                <a:spcBef>
                  <a:spcPts val="0"/>
                </a:spcBef>
                <a:spcAft>
                  <a:spcPts val="0"/>
                </a:spcAft>
                <a:buClr>
                  <a:srgbClr val="0A304B"/>
                </a:buClr>
                <a:buSzPts val="1400"/>
                <a:buFont typeface="Arial"/>
                <a:buNone/>
              </a:pPr>
              <a:r>
                <a:rPr lang="en-US" sz="1400" u="sng">
                  <a:solidFill>
                    <a:srgbClr val="0A304B"/>
                  </a:solidFill>
                  <a:latin typeface="Arial"/>
                  <a:ea typeface="Arial"/>
                  <a:cs typeface="Arial"/>
                  <a:sym typeface="Arial"/>
                  <a:hlinkClick r:id="rId12">
                    <a:extLst>
                      <a:ext uri="{A12FA001-AC4F-418D-AE19-62706E023703}">
                        <ahyp:hlinkClr xmlns:ahyp="http://schemas.microsoft.com/office/drawing/2018/hyperlinkcolor" val="tx"/>
                      </a:ext>
                    </a:extLst>
                  </a:hlinkClick>
                </a:rPr>
                <a:t>facebook.com/icannorg </a:t>
              </a:r>
              <a:endParaRPr sz="1400">
                <a:solidFill>
                  <a:srgbClr val="0A304B"/>
                </a:solidFill>
                <a:latin typeface="Arial"/>
                <a:ea typeface="Arial"/>
                <a:cs typeface="Arial"/>
                <a:sym typeface="Arial"/>
              </a:endParaRPr>
            </a:p>
          </p:txBody>
        </p:sp>
        <p:pic>
          <p:nvPicPr>
            <p:cNvPr id="816" name="Google Shape;816;p90" descr="1420948141_social_style_3_facebook-128.png">
              <a:hlinkClick r:id="rId13"/>
            </p:cNvPr>
            <p:cNvPicPr preferRelativeResize="0"/>
            <p:nvPr/>
          </p:nvPicPr>
          <p:blipFill rotWithShape="1">
            <a:blip r:embed="rId14">
              <a:alphaModFix/>
            </a:blip>
            <a:srcRect/>
            <a:stretch/>
          </p:blipFill>
          <p:spPr>
            <a:xfrm>
              <a:off x="1235727" y="3892739"/>
              <a:ext cx="365760" cy="365760"/>
            </a:xfrm>
            <a:prstGeom prst="rect">
              <a:avLst/>
            </a:prstGeom>
            <a:noFill/>
            <a:ln>
              <a:noFill/>
            </a:ln>
          </p:spPr>
        </p:pic>
      </p:grpSp>
      <p:grpSp>
        <p:nvGrpSpPr>
          <p:cNvPr id="817" name="Google Shape;817;p90"/>
          <p:cNvGrpSpPr/>
          <p:nvPr/>
        </p:nvGrpSpPr>
        <p:grpSpPr>
          <a:xfrm>
            <a:off x="2543489" y="3730286"/>
            <a:ext cx="3636602" cy="365760"/>
            <a:chOff x="1235726" y="4721075"/>
            <a:chExt cx="3636602" cy="365760"/>
          </a:xfrm>
        </p:grpSpPr>
        <p:pic>
          <p:nvPicPr>
            <p:cNvPr id="818" name="Google Shape;818;p90" descr="1420948149_social_style_3_youtube-128.png">
              <a:hlinkClick r:id="rId15"/>
            </p:cNvPr>
            <p:cNvPicPr preferRelativeResize="0"/>
            <p:nvPr/>
          </p:nvPicPr>
          <p:blipFill rotWithShape="1">
            <a:blip r:embed="rId16">
              <a:alphaModFix/>
            </a:blip>
            <a:srcRect/>
            <a:stretch/>
          </p:blipFill>
          <p:spPr>
            <a:xfrm>
              <a:off x="1235726" y="4721075"/>
              <a:ext cx="365760" cy="365760"/>
            </a:xfrm>
            <a:prstGeom prst="rect">
              <a:avLst/>
            </a:prstGeom>
            <a:noFill/>
            <a:ln>
              <a:noFill/>
            </a:ln>
          </p:spPr>
        </p:pic>
        <p:sp>
          <p:nvSpPr>
            <p:cNvPr id="819" name="Google Shape;819;p90"/>
            <p:cNvSpPr txBox="1"/>
            <p:nvPr/>
          </p:nvSpPr>
          <p:spPr>
            <a:xfrm>
              <a:off x="1703086" y="4734885"/>
              <a:ext cx="3169242" cy="339725"/>
            </a:xfrm>
            <a:prstGeom prst="rect">
              <a:avLst/>
            </a:prstGeom>
            <a:noFill/>
            <a:ln>
              <a:noFill/>
            </a:ln>
          </p:spPr>
          <p:txBody>
            <a:bodyPr spcFirstLastPara="1" wrap="square" lIns="0" tIns="0" rIns="0" bIns="0" anchor="ctr" anchorCtr="0">
              <a:noAutofit/>
            </a:bodyPr>
            <a:lstStyle/>
            <a:p>
              <a:pPr marL="0" marR="0" lvl="0" indent="0" algn="l" rtl="0">
                <a:lnSpc>
                  <a:spcPct val="90000"/>
                </a:lnSpc>
                <a:spcBef>
                  <a:spcPts val="0"/>
                </a:spcBef>
                <a:spcAft>
                  <a:spcPts val="0"/>
                </a:spcAft>
                <a:buClr>
                  <a:srgbClr val="0A304B"/>
                </a:buClr>
                <a:buSzPts val="1400"/>
                <a:buFont typeface="Arial"/>
                <a:buNone/>
              </a:pPr>
              <a:r>
                <a:rPr lang="en-US" sz="1400" u="sng">
                  <a:solidFill>
                    <a:srgbClr val="0A304B"/>
                  </a:solidFill>
                  <a:latin typeface="Arial"/>
                  <a:ea typeface="Arial"/>
                  <a:cs typeface="Arial"/>
                  <a:sym typeface="Arial"/>
                  <a:hlinkClick r:id="rId17">
                    <a:extLst>
                      <a:ext uri="{A12FA001-AC4F-418D-AE19-62706E023703}">
                        <ahyp:hlinkClr xmlns:ahyp="http://schemas.microsoft.com/office/drawing/2018/hyperlinkcolor" val="tx"/>
                      </a:ext>
                    </a:extLst>
                  </a:hlinkClick>
                </a:rPr>
                <a:t>youtube.com/icannnews</a:t>
              </a:r>
              <a:endParaRPr sz="1400">
                <a:solidFill>
                  <a:srgbClr val="0A304B"/>
                </a:solidFill>
                <a:latin typeface="Arial"/>
                <a:ea typeface="Arial"/>
                <a:cs typeface="Arial"/>
                <a:sym typeface="Arial"/>
              </a:endParaRPr>
            </a:p>
          </p:txBody>
        </p:sp>
      </p:grpSp>
      <p:grpSp>
        <p:nvGrpSpPr>
          <p:cNvPr id="820" name="Google Shape;820;p90"/>
          <p:cNvGrpSpPr/>
          <p:nvPr/>
        </p:nvGrpSpPr>
        <p:grpSpPr>
          <a:xfrm>
            <a:off x="2543489" y="5722367"/>
            <a:ext cx="2586167" cy="365760"/>
            <a:chOff x="5325979" y="3073176"/>
            <a:chExt cx="2586167" cy="365760"/>
          </a:xfrm>
        </p:grpSpPr>
        <p:sp>
          <p:nvSpPr>
            <p:cNvPr id="821" name="Google Shape;821;p90"/>
            <p:cNvSpPr txBox="1"/>
            <p:nvPr/>
          </p:nvSpPr>
          <p:spPr>
            <a:xfrm>
              <a:off x="5793339" y="3093496"/>
              <a:ext cx="2118807" cy="339725"/>
            </a:xfrm>
            <a:prstGeom prst="rect">
              <a:avLst/>
            </a:prstGeom>
            <a:noFill/>
            <a:ln>
              <a:noFill/>
            </a:ln>
          </p:spPr>
          <p:txBody>
            <a:bodyPr spcFirstLastPara="1" wrap="square" lIns="0" tIns="0" rIns="0" bIns="0" anchor="ctr" anchorCtr="0">
              <a:noAutofit/>
            </a:bodyPr>
            <a:lstStyle/>
            <a:p>
              <a:pPr marL="0" marR="0" lvl="0" indent="0" algn="l" rtl="0">
                <a:lnSpc>
                  <a:spcPct val="90000"/>
                </a:lnSpc>
                <a:spcBef>
                  <a:spcPts val="0"/>
                </a:spcBef>
                <a:spcAft>
                  <a:spcPts val="0"/>
                </a:spcAft>
                <a:buClr>
                  <a:srgbClr val="0A304B"/>
                </a:buClr>
                <a:buSzPts val="1400"/>
                <a:buFont typeface="Arial"/>
                <a:buNone/>
              </a:pPr>
              <a:r>
                <a:rPr lang="en-US" sz="1400" u="sng">
                  <a:solidFill>
                    <a:srgbClr val="0A304B"/>
                  </a:solidFill>
                  <a:latin typeface="Arial"/>
                  <a:ea typeface="Arial"/>
                  <a:cs typeface="Arial"/>
                  <a:sym typeface="Arial"/>
                  <a:hlinkClick r:id="rId18">
                    <a:extLst>
                      <a:ext uri="{A12FA001-AC4F-418D-AE19-62706E023703}">
                        <ahyp:hlinkClr xmlns:ahyp="http://schemas.microsoft.com/office/drawing/2018/hyperlinkcolor" val="tx"/>
                      </a:ext>
                    </a:extLst>
                  </a:hlinkClick>
                </a:rPr>
                <a:t>soundcloud/icann</a:t>
              </a:r>
              <a:endParaRPr sz="1400">
                <a:solidFill>
                  <a:srgbClr val="0A304B"/>
                </a:solidFill>
                <a:latin typeface="Arial"/>
                <a:ea typeface="Arial"/>
                <a:cs typeface="Arial"/>
                <a:sym typeface="Arial"/>
              </a:endParaRPr>
            </a:p>
          </p:txBody>
        </p:sp>
        <p:pic>
          <p:nvPicPr>
            <p:cNvPr id="822" name="Google Shape;822;p90"/>
            <p:cNvPicPr preferRelativeResize="0"/>
            <p:nvPr/>
          </p:nvPicPr>
          <p:blipFill rotWithShape="1">
            <a:blip r:embed="rId19">
              <a:alphaModFix/>
            </a:blip>
            <a:srcRect/>
            <a:stretch/>
          </p:blipFill>
          <p:spPr>
            <a:xfrm>
              <a:off x="5325979" y="3073176"/>
              <a:ext cx="365760" cy="365760"/>
            </a:xfrm>
            <a:prstGeom prst="rect">
              <a:avLst/>
            </a:prstGeom>
            <a:noFill/>
            <a:ln>
              <a:noFill/>
            </a:ln>
          </p:spPr>
        </p:pic>
      </p:grpSp>
      <p:grpSp>
        <p:nvGrpSpPr>
          <p:cNvPr id="823" name="Google Shape;823;p90"/>
          <p:cNvGrpSpPr/>
          <p:nvPr/>
        </p:nvGrpSpPr>
        <p:grpSpPr>
          <a:xfrm>
            <a:off x="2543489" y="5224346"/>
            <a:ext cx="3416667" cy="365760"/>
            <a:chOff x="5325979" y="5571713"/>
            <a:chExt cx="3416667" cy="365760"/>
          </a:xfrm>
        </p:grpSpPr>
        <p:sp>
          <p:nvSpPr>
            <p:cNvPr id="824" name="Google Shape;824;p90"/>
            <p:cNvSpPr txBox="1"/>
            <p:nvPr/>
          </p:nvSpPr>
          <p:spPr>
            <a:xfrm>
              <a:off x="5793339" y="5592033"/>
              <a:ext cx="2949307" cy="339725"/>
            </a:xfrm>
            <a:prstGeom prst="rect">
              <a:avLst/>
            </a:prstGeom>
            <a:noFill/>
            <a:ln>
              <a:noFill/>
            </a:ln>
          </p:spPr>
          <p:txBody>
            <a:bodyPr spcFirstLastPara="1" wrap="square" lIns="0" tIns="0" rIns="0" bIns="0" anchor="ctr" anchorCtr="0">
              <a:noAutofit/>
            </a:bodyPr>
            <a:lstStyle/>
            <a:p>
              <a:pPr marL="0" marR="0" lvl="0" indent="0" algn="l" rtl="0">
                <a:lnSpc>
                  <a:spcPct val="90000"/>
                </a:lnSpc>
                <a:spcBef>
                  <a:spcPts val="0"/>
                </a:spcBef>
                <a:spcAft>
                  <a:spcPts val="0"/>
                </a:spcAft>
                <a:buClr>
                  <a:srgbClr val="0A304B"/>
                </a:buClr>
                <a:buSzPts val="1400"/>
                <a:buFont typeface="Arial"/>
                <a:buNone/>
              </a:pPr>
              <a:r>
                <a:rPr lang="en-US" sz="1400" u="sng">
                  <a:solidFill>
                    <a:srgbClr val="0A304B"/>
                  </a:solidFill>
                  <a:latin typeface="Arial"/>
                  <a:ea typeface="Arial"/>
                  <a:cs typeface="Arial"/>
                  <a:sym typeface="Arial"/>
                  <a:hlinkClick r:id="rId20">
                    <a:extLst>
                      <a:ext uri="{A12FA001-AC4F-418D-AE19-62706E023703}">
                        <ahyp:hlinkClr xmlns:ahyp="http://schemas.microsoft.com/office/drawing/2018/hyperlinkcolor" val="tx"/>
                      </a:ext>
                    </a:extLst>
                  </a:hlinkClick>
                </a:rPr>
                <a:t>slideshare/icannpresentations</a:t>
              </a:r>
              <a:endParaRPr sz="1400">
                <a:solidFill>
                  <a:srgbClr val="0A304B"/>
                </a:solidFill>
                <a:latin typeface="Arial"/>
                <a:ea typeface="Arial"/>
                <a:cs typeface="Arial"/>
                <a:sym typeface="Arial"/>
              </a:endParaRPr>
            </a:p>
          </p:txBody>
        </p:sp>
        <p:pic>
          <p:nvPicPr>
            <p:cNvPr id="825" name="Google Shape;825;p90" descr="1420948164_social_style_3_in-128.png">
              <a:hlinkClick r:id="rId7"/>
            </p:cNvPr>
            <p:cNvPicPr preferRelativeResize="0"/>
            <p:nvPr/>
          </p:nvPicPr>
          <p:blipFill rotWithShape="1">
            <a:blip r:embed="rId8">
              <a:alphaModFix/>
            </a:blip>
            <a:srcRect/>
            <a:stretch/>
          </p:blipFill>
          <p:spPr>
            <a:xfrm>
              <a:off x="5325979" y="5571713"/>
              <a:ext cx="365760" cy="365760"/>
            </a:xfrm>
            <a:prstGeom prst="rect">
              <a:avLst/>
            </a:prstGeom>
            <a:noFill/>
            <a:ln>
              <a:noFill/>
            </a:ln>
          </p:spPr>
        </p:pic>
      </p:gr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matchingName="Engage with ICANN Blue">
  <p:cSld name="Engage with ICANN Blue">
    <p:spTree>
      <p:nvGrpSpPr>
        <p:cNvPr id="1" name="Shape 826"/>
        <p:cNvGrpSpPr/>
        <p:nvPr/>
      </p:nvGrpSpPr>
      <p:grpSpPr>
        <a:xfrm>
          <a:off x="0" y="0"/>
          <a:ext cx="0" cy="0"/>
          <a:chOff x="0" y="0"/>
          <a:chExt cx="0" cy="0"/>
        </a:xfrm>
      </p:grpSpPr>
      <p:sp>
        <p:nvSpPr>
          <p:cNvPr id="827" name="Google Shape;827;p91"/>
          <p:cNvSpPr/>
          <p:nvPr/>
        </p:nvSpPr>
        <p:spPr>
          <a:xfrm>
            <a:off x="0" y="0"/>
            <a:ext cx="9144000" cy="6858000"/>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828" name="Google Shape;828;p91"/>
          <p:cNvSpPr txBox="1"/>
          <p:nvPr/>
        </p:nvSpPr>
        <p:spPr>
          <a:xfrm>
            <a:off x="2191310" y="2425013"/>
            <a:ext cx="6330715" cy="34706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US" sz="1500">
                <a:solidFill>
                  <a:schemeClr val="lt1"/>
                </a:solidFill>
                <a:latin typeface="Arial"/>
                <a:ea typeface="Arial"/>
                <a:cs typeface="Arial"/>
                <a:sym typeface="Arial"/>
              </a:rPr>
              <a:t>Visit us at </a:t>
            </a:r>
            <a:r>
              <a:rPr lang="en-US" sz="1500" b="1">
                <a:solidFill>
                  <a:schemeClr val="lt1"/>
                </a:solidFill>
                <a:latin typeface="Arial"/>
                <a:ea typeface="Arial"/>
                <a:cs typeface="Arial"/>
                <a:sym typeface="Arial"/>
              </a:rPr>
              <a:t>icann.org</a:t>
            </a:r>
            <a:endParaRPr sz="1500" b="1">
              <a:solidFill>
                <a:schemeClr val="lt1"/>
              </a:solidFill>
              <a:latin typeface="Arial"/>
              <a:ea typeface="Arial"/>
              <a:cs typeface="Arial"/>
              <a:sym typeface="Arial"/>
            </a:endParaRPr>
          </a:p>
        </p:txBody>
      </p:sp>
      <p:sp>
        <p:nvSpPr>
          <p:cNvPr id="829" name="Google Shape;829;p91"/>
          <p:cNvSpPr txBox="1"/>
          <p:nvPr/>
        </p:nvSpPr>
        <p:spPr>
          <a:xfrm>
            <a:off x="374212" y="862601"/>
            <a:ext cx="7403218" cy="393119"/>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None/>
            </a:pPr>
            <a:endParaRPr sz="2700" b="1">
              <a:solidFill>
                <a:schemeClr val="lt1"/>
              </a:solidFill>
              <a:latin typeface="Arial"/>
              <a:ea typeface="Arial"/>
              <a:cs typeface="Arial"/>
              <a:sym typeface="Arial"/>
            </a:endParaRPr>
          </a:p>
        </p:txBody>
      </p:sp>
      <p:sp>
        <p:nvSpPr>
          <p:cNvPr id="830" name="Google Shape;830;p91"/>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831" name="Google Shape;831;p91"/>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832" name="Google Shape;832;p91"/>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pic>
        <p:nvPicPr>
          <p:cNvPr id="833" name="Google Shape;833;p91"/>
          <p:cNvPicPr preferRelativeResize="0"/>
          <p:nvPr/>
        </p:nvPicPr>
        <p:blipFill rotWithShape="1">
          <a:blip r:embed="rId2">
            <a:alphaModFix/>
          </a:blip>
          <a:srcRect/>
          <a:stretch/>
        </p:blipFill>
        <p:spPr>
          <a:xfrm>
            <a:off x="2079799" y="1039938"/>
            <a:ext cx="4287549" cy="760694"/>
          </a:xfrm>
          <a:prstGeom prst="rect">
            <a:avLst/>
          </a:prstGeom>
          <a:noFill/>
          <a:ln>
            <a:noFill/>
          </a:ln>
        </p:spPr>
      </p:pic>
      <p:sp>
        <p:nvSpPr>
          <p:cNvPr id="834" name="Google Shape;834;p91"/>
          <p:cNvSpPr/>
          <p:nvPr/>
        </p:nvSpPr>
        <p:spPr>
          <a:xfrm>
            <a:off x="1811695" y="629759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835" name="Google Shape;835;p91"/>
          <p:cNvCxnSpPr/>
          <p:nvPr/>
        </p:nvCxnSpPr>
        <p:spPr>
          <a:xfrm rot="10800000">
            <a:off x="0" y="6320453"/>
            <a:ext cx="1790417" cy="0"/>
          </a:xfrm>
          <a:prstGeom prst="straightConnector1">
            <a:avLst/>
          </a:prstGeom>
          <a:noFill/>
          <a:ln w="12700" cap="flat" cmpd="sng">
            <a:solidFill>
              <a:schemeClr val="lt1"/>
            </a:solidFill>
            <a:prstDash val="solid"/>
            <a:round/>
            <a:headEnd type="none" w="sm" len="sm"/>
            <a:tailEnd type="none" w="sm" len="sm"/>
          </a:ln>
        </p:spPr>
      </p:cxnSp>
      <p:cxnSp>
        <p:nvCxnSpPr>
          <p:cNvPr id="836" name="Google Shape;836;p91"/>
          <p:cNvCxnSpPr/>
          <p:nvPr/>
        </p:nvCxnSpPr>
        <p:spPr>
          <a:xfrm rot="10800000">
            <a:off x="1878696" y="6320453"/>
            <a:ext cx="6693408" cy="0"/>
          </a:xfrm>
          <a:prstGeom prst="straightConnector1">
            <a:avLst/>
          </a:prstGeom>
          <a:noFill/>
          <a:ln w="12700" cap="flat" cmpd="sng">
            <a:solidFill>
              <a:schemeClr val="lt1"/>
            </a:solidFill>
            <a:prstDash val="solid"/>
            <a:round/>
            <a:headEnd type="none" w="sm" len="sm"/>
            <a:tailEnd type="none" w="sm" len="sm"/>
          </a:ln>
        </p:spPr>
      </p:cxnSp>
      <p:sp>
        <p:nvSpPr>
          <p:cNvPr id="837" name="Google Shape;837;p91"/>
          <p:cNvSpPr/>
          <p:nvPr/>
        </p:nvSpPr>
        <p:spPr>
          <a:xfrm flipH="1">
            <a:off x="8610117" y="629759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838" name="Google Shape;838;p91"/>
          <p:cNvSpPr/>
          <p:nvPr/>
        </p:nvSpPr>
        <p:spPr>
          <a:xfrm flipH="1">
            <a:off x="8610117" y="2196678"/>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839" name="Google Shape;839;p91"/>
          <p:cNvCxnSpPr>
            <a:endCxn id="840" idx="0"/>
          </p:cNvCxnSpPr>
          <p:nvPr/>
        </p:nvCxnSpPr>
        <p:spPr>
          <a:xfrm rot="10800000">
            <a:off x="1834554" y="2281331"/>
            <a:ext cx="0" cy="3997500"/>
          </a:xfrm>
          <a:prstGeom prst="straightConnector1">
            <a:avLst/>
          </a:prstGeom>
          <a:noFill/>
          <a:ln w="12700" cap="flat" cmpd="sng">
            <a:solidFill>
              <a:schemeClr val="lt1"/>
            </a:solidFill>
            <a:prstDash val="solid"/>
            <a:round/>
            <a:headEnd type="none" w="sm" len="sm"/>
            <a:tailEnd type="none" w="sm" len="sm"/>
          </a:ln>
        </p:spPr>
      </p:cxnSp>
      <p:sp>
        <p:nvSpPr>
          <p:cNvPr id="840" name="Google Shape;840;p91"/>
          <p:cNvSpPr/>
          <p:nvPr/>
        </p:nvSpPr>
        <p:spPr>
          <a:xfrm rot="-5400000">
            <a:off x="1834554" y="2220449"/>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cxnSp>
        <p:nvCxnSpPr>
          <p:cNvPr id="841" name="Google Shape;841;p91"/>
          <p:cNvCxnSpPr/>
          <p:nvPr/>
        </p:nvCxnSpPr>
        <p:spPr>
          <a:xfrm rot="10800000">
            <a:off x="1895439" y="2220449"/>
            <a:ext cx="6691671" cy="0"/>
          </a:xfrm>
          <a:prstGeom prst="straightConnector1">
            <a:avLst/>
          </a:prstGeom>
          <a:noFill/>
          <a:ln w="12700" cap="flat" cmpd="sng">
            <a:solidFill>
              <a:schemeClr val="lt1"/>
            </a:solidFill>
            <a:prstDash val="solid"/>
            <a:round/>
            <a:headEnd type="none" w="sm" len="sm"/>
            <a:tailEnd type="none" w="sm" len="sm"/>
          </a:ln>
        </p:spPr>
      </p:cxnSp>
      <p:cxnSp>
        <p:nvCxnSpPr>
          <p:cNvPr id="842" name="Google Shape;842;p91"/>
          <p:cNvCxnSpPr/>
          <p:nvPr/>
        </p:nvCxnSpPr>
        <p:spPr>
          <a:xfrm rot="10800000">
            <a:off x="8686803" y="6320453"/>
            <a:ext cx="457197" cy="0"/>
          </a:xfrm>
          <a:prstGeom prst="straightConnector1">
            <a:avLst/>
          </a:prstGeom>
          <a:noFill/>
          <a:ln w="12700" cap="flat" cmpd="sng">
            <a:solidFill>
              <a:schemeClr val="lt1"/>
            </a:solidFill>
            <a:prstDash val="solid"/>
            <a:round/>
            <a:headEnd type="none" w="sm" len="sm"/>
            <a:tailEnd type="none" w="sm" len="sm"/>
          </a:ln>
        </p:spPr>
      </p:cxnSp>
      <p:cxnSp>
        <p:nvCxnSpPr>
          <p:cNvPr id="843" name="Google Shape;843;p91"/>
          <p:cNvCxnSpPr/>
          <p:nvPr/>
        </p:nvCxnSpPr>
        <p:spPr>
          <a:xfrm rot="10800000">
            <a:off x="8678063" y="2219538"/>
            <a:ext cx="465937" cy="0"/>
          </a:xfrm>
          <a:prstGeom prst="straightConnector1">
            <a:avLst/>
          </a:prstGeom>
          <a:noFill/>
          <a:ln w="12700" cap="flat" cmpd="sng">
            <a:solidFill>
              <a:schemeClr val="lt1"/>
            </a:solidFill>
            <a:prstDash val="solid"/>
            <a:round/>
            <a:headEnd type="none" w="sm" len="sm"/>
            <a:tailEnd type="none" w="sm" len="sm"/>
          </a:ln>
        </p:spPr>
      </p:cxnSp>
      <p:pic>
        <p:nvPicPr>
          <p:cNvPr id="844" name="Google Shape;844;p91"/>
          <p:cNvPicPr preferRelativeResize="0"/>
          <p:nvPr/>
        </p:nvPicPr>
        <p:blipFill rotWithShape="1">
          <a:blip r:embed="rId3">
            <a:alphaModFix/>
          </a:blip>
          <a:srcRect/>
          <a:stretch/>
        </p:blipFill>
        <p:spPr>
          <a:xfrm>
            <a:off x="2172578" y="2842544"/>
            <a:ext cx="3149229" cy="3236708"/>
          </a:xfrm>
          <a:prstGeom prst="rect">
            <a:avLst/>
          </a:prstGeom>
          <a:noFill/>
          <a:ln>
            <a:noFill/>
          </a:ln>
        </p:spPr>
      </p:pic>
      <p:sp>
        <p:nvSpPr>
          <p:cNvPr id="845" name="Google Shape;845;p91"/>
          <p:cNvSpPr txBox="1">
            <a:spLocks noGrp="1"/>
          </p:cNvSpPr>
          <p:nvPr>
            <p:ph type="title"/>
          </p:nvPr>
        </p:nvSpPr>
        <p:spPr>
          <a:xfrm>
            <a:off x="374904" y="42394"/>
            <a:ext cx="885601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matchingName="Cover 1 White">
  <p:cSld name="Cover 1 White">
    <p:spTree>
      <p:nvGrpSpPr>
        <p:cNvPr id="1" name="Shape 170"/>
        <p:cNvGrpSpPr/>
        <p:nvPr/>
      </p:nvGrpSpPr>
      <p:grpSpPr>
        <a:xfrm>
          <a:off x="0" y="0"/>
          <a:ext cx="0" cy="0"/>
          <a:chOff x="0" y="0"/>
          <a:chExt cx="0" cy="0"/>
        </a:xfrm>
      </p:grpSpPr>
      <p:sp>
        <p:nvSpPr>
          <p:cNvPr id="171" name="Google Shape;171;p56"/>
          <p:cNvSpPr txBox="1">
            <a:spLocks noGrp="1"/>
          </p:cNvSpPr>
          <p:nvPr>
            <p:ph type="title"/>
          </p:nvPr>
        </p:nvSpPr>
        <p:spPr>
          <a:xfrm>
            <a:off x="610726" y="0"/>
            <a:ext cx="7744845" cy="2533369"/>
          </a:xfrm>
          <a:prstGeom prst="rect">
            <a:avLst/>
          </a:prstGeom>
          <a:noFill/>
          <a:ln>
            <a:noFill/>
          </a:ln>
        </p:spPr>
        <p:txBody>
          <a:bodyPr spcFirstLastPara="1" wrap="square" lIns="0" tIns="0" rIns="0" bIns="0" anchor="b" anchorCtr="0">
            <a:normAutofit/>
          </a:bodyPr>
          <a:lstStyle>
            <a:lvl1pPr marR="0" lvl="0" algn="l" rtl="0">
              <a:spcBef>
                <a:spcPts val="0"/>
              </a:spcBef>
              <a:spcAft>
                <a:spcPts val="0"/>
              </a:spcAft>
              <a:buClr>
                <a:srgbClr val="0B3458"/>
              </a:buClr>
              <a:buSzPts val="3600"/>
              <a:buFont typeface="Arial"/>
              <a:buNone/>
              <a:defRPr sz="36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72" name="Google Shape;172;p56"/>
          <p:cNvSpPr txBox="1">
            <a:spLocks noGrp="1"/>
          </p:cNvSpPr>
          <p:nvPr>
            <p:ph type="body" idx="1"/>
          </p:nvPr>
        </p:nvSpPr>
        <p:spPr>
          <a:xfrm>
            <a:off x="610726" y="3562904"/>
            <a:ext cx="8119206" cy="716808"/>
          </a:xfrm>
          <a:prstGeom prst="rect">
            <a:avLst/>
          </a:prstGeom>
          <a:noFill/>
          <a:ln>
            <a:noFill/>
          </a:ln>
        </p:spPr>
        <p:txBody>
          <a:bodyPr spcFirstLastPara="1" wrap="square" lIns="0" tIns="0" rIns="0" bIns="0" anchor="t" anchorCtr="0">
            <a:normAutofit/>
          </a:bodyPr>
          <a:lstStyle>
            <a:lvl1pPr marL="457200" marR="0" lvl="0" indent="-228600" algn="l" rtl="0">
              <a:spcBef>
                <a:spcPts val="0"/>
              </a:spcBef>
              <a:spcAft>
                <a:spcPts val="0"/>
              </a:spcAft>
              <a:buClr>
                <a:srgbClr val="0B3458"/>
              </a:buClr>
              <a:buSzPts val="1800"/>
              <a:buFont typeface="Arial"/>
              <a:buNone/>
              <a:defRPr sz="1800" b="0" i="0" u="none" strike="noStrike" cap="none">
                <a:solidFill>
                  <a:srgbClr val="0B3458"/>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73" name="Google Shape;173;p56"/>
          <p:cNvSpPr txBox="1">
            <a:spLocks noGrp="1"/>
          </p:cNvSpPr>
          <p:nvPr>
            <p:ph type="body" idx="2"/>
          </p:nvPr>
        </p:nvSpPr>
        <p:spPr>
          <a:xfrm>
            <a:off x="610726" y="4252817"/>
            <a:ext cx="8119206" cy="273605"/>
          </a:xfrm>
          <a:prstGeom prst="rect">
            <a:avLst/>
          </a:prstGeom>
          <a:noFill/>
          <a:ln>
            <a:noFill/>
          </a:ln>
        </p:spPr>
        <p:txBody>
          <a:bodyPr spcFirstLastPara="1" wrap="square" lIns="0" tIns="0" rIns="0" bIns="0" anchor="t" anchorCtr="0">
            <a:normAutofit/>
          </a:bodyPr>
          <a:lstStyle>
            <a:lvl1pPr marL="457200" marR="0" lvl="0" indent="-228600" algn="l" rtl="0">
              <a:spcBef>
                <a:spcPts val="0"/>
              </a:spcBef>
              <a:spcAft>
                <a:spcPts val="0"/>
              </a:spcAft>
              <a:buClr>
                <a:srgbClr val="0B3458"/>
              </a:buClr>
              <a:buSzPts val="1800"/>
              <a:buFont typeface="Arial"/>
              <a:buNone/>
              <a:defRPr sz="1800" b="0" i="0" u="none" strike="noStrike" cap="none">
                <a:solidFill>
                  <a:srgbClr val="0B3458"/>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74" name="Google Shape;174;p56"/>
          <p:cNvSpPr txBox="1">
            <a:spLocks noGrp="1"/>
          </p:cNvSpPr>
          <p:nvPr>
            <p:ph type="body" idx="3"/>
          </p:nvPr>
        </p:nvSpPr>
        <p:spPr>
          <a:xfrm>
            <a:off x="610726" y="4553317"/>
            <a:ext cx="8119206" cy="403785"/>
          </a:xfrm>
          <a:prstGeom prst="rect">
            <a:avLst/>
          </a:prstGeom>
          <a:noFill/>
          <a:ln>
            <a:noFill/>
          </a:ln>
        </p:spPr>
        <p:txBody>
          <a:bodyPr spcFirstLastPara="1" wrap="square" lIns="0" tIns="0" rIns="0" bIns="0" anchor="t" anchorCtr="0">
            <a:normAutofit/>
          </a:bodyPr>
          <a:lstStyle>
            <a:lvl1pPr marL="457200" marR="0" lvl="0" indent="-228600" algn="l" rtl="0">
              <a:spcBef>
                <a:spcPts val="0"/>
              </a:spcBef>
              <a:spcAft>
                <a:spcPts val="0"/>
              </a:spcAft>
              <a:buClr>
                <a:srgbClr val="0B3458"/>
              </a:buClr>
              <a:buSzPts val="1800"/>
              <a:buFont typeface="Arial"/>
              <a:buNone/>
              <a:defRPr sz="1800" b="0" i="0" u="none" strike="noStrike" cap="none">
                <a:solidFill>
                  <a:srgbClr val="0B3458"/>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175" name="Google Shape;175;p56"/>
          <p:cNvPicPr preferRelativeResize="0"/>
          <p:nvPr/>
        </p:nvPicPr>
        <p:blipFill rotWithShape="1">
          <a:blip r:embed="rId2">
            <a:alphaModFix/>
          </a:blip>
          <a:srcRect/>
          <a:stretch/>
        </p:blipFill>
        <p:spPr>
          <a:xfrm>
            <a:off x="636999" y="5507609"/>
            <a:ext cx="1189827" cy="949200"/>
          </a:xfrm>
          <a:prstGeom prst="rect">
            <a:avLst/>
          </a:prstGeom>
          <a:noFill/>
          <a:ln>
            <a:noFill/>
          </a:ln>
        </p:spPr>
      </p:pic>
      <p:sp>
        <p:nvSpPr>
          <p:cNvPr id="176" name="Google Shape;176;p56"/>
          <p:cNvSpPr txBox="1">
            <a:spLocks noGrp="1"/>
          </p:cNvSpPr>
          <p:nvPr>
            <p:ph type="body" idx="4"/>
          </p:nvPr>
        </p:nvSpPr>
        <p:spPr>
          <a:xfrm>
            <a:off x="610726" y="2854692"/>
            <a:ext cx="8119206" cy="716808"/>
          </a:xfrm>
          <a:prstGeom prst="rect">
            <a:avLst/>
          </a:prstGeom>
          <a:noFill/>
          <a:ln>
            <a:noFill/>
          </a:ln>
        </p:spPr>
        <p:txBody>
          <a:bodyPr spcFirstLastPara="1" wrap="square" lIns="0" tIns="0" rIns="0" bIns="0" anchor="t" anchorCtr="0">
            <a:normAutofit/>
          </a:bodyPr>
          <a:lstStyle>
            <a:lvl1pPr marL="457200" marR="0" lvl="0" indent="-228600" algn="l" rtl="0">
              <a:spcBef>
                <a:spcPts val="0"/>
              </a:spcBef>
              <a:spcAft>
                <a:spcPts val="0"/>
              </a:spcAft>
              <a:buClr>
                <a:srgbClr val="0B3458"/>
              </a:buClr>
              <a:buSzPts val="1800"/>
              <a:buFont typeface="Arial"/>
              <a:buNone/>
              <a:defRPr sz="1800" b="1" i="0" u="none" strike="noStrike" cap="none">
                <a:solidFill>
                  <a:srgbClr val="0B3458"/>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matchingName="Cover 1 Blue">
  <p:cSld name="Cover 1 Blue">
    <p:spTree>
      <p:nvGrpSpPr>
        <p:cNvPr id="1" name="Shape 177"/>
        <p:cNvGrpSpPr/>
        <p:nvPr/>
      </p:nvGrpSpPr>
      <p:grpSpPr>
        <a:xfrm>
          <a:off x="0" y="0"/>
          <a:ext cx="0" cy="0"/>
          <a:chOff x="0" y="0"/>
          <a:chExt cx="0" cy="0"/>
        </a:xfrm>
      </p:grpSpPr>
      <p:sp>
        <p:nvSpPr>
          <p:cNvPr id="178" name="Google Shape;178;p57"/>
          <p:cNvSpPr/>
          <p:nvPr/>
        </p:nvSpPr>
        <p:spPr>
          <a:xfrm>
            <a:off x="0" y="0"/>
            <a:ext cx="9144000" cy="6858000"/>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79" name="Google Shape;179;p57"/>
          <p:cNvSpPr txBox="1">
            <a:spLocks noGrp="1"/>
          </p:cNvSpPr>
          <p:nvPr>
            <p:ph type="title"/>
          </p:nvPr>
        </p:nvSpPr>
        <p:spPr>
          <a:xfrm>
            <a:off x="610724" y="0"/>
            <a:ext cx="7744845" cy="2533369"/>
          </a:xfrm>
          <a:prstGeom prst="rect">
            <a:avLst/>
          </a:prstGeom>
          <a:noFill/>
          <a:ln>
            <a:noFill/>
          </a:ln>
        </p:spPr>
        <p:txBody>
          <a:bodyPr spcFirstLastPara="1" wrap="square" lIns="0" tIns="0" rIns="0" bIns="0" anchor="b" anchorCtr="0">
            <a:normAutofit/>
          </a:bodyPr>
          <a:lstStyle>
            <a:lvl1pPr marR="0" lvl="0" algn="l" rtl="0">
              <a:spcBef>
                <a:spcPts val="0"/>
              </a:spcBef>
              <a:spcAft>
                <a:spcPts val="0"/>
              </a:spcAft>
              <a:buClr>
                <a:schemeClr val="lt1"/>
              </a:buClr>
              <a:buSzPts val="3600"/>
              <a:buFont typeface="Arial"/>
              <a:buNone/>
              <a:defRPr sz="36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80" name="Google Shape;180;p57"/>
          <p:cNvSpPr txBox="1">
            <a:spLocks noGrp="1"/>
          </p:cNvSpPr>
          <p:nvPr>
            <p:ph type="body" idx="1"/>
          </p:nvPr>
        </p:nvSpPr>
        <p:spPr>
          <a:xfrm>
            <a:off x="610723" y="3562904"/>
            <a:ext cx="8119872" cy="716808"/>
          </a:xfrm>
          <a:prstGeom prst="rect">
            <a:avLst/>
          </a:prstGeom>
          <a:noFill/>
          <a:ln>
            <a:noFill/>
          </a:ln>
        </p:spPr>
        <p:txBody>
          <a:bodyPr spcFirstLastPara="1" wrap="square" lIns="0" tIns="0" rIns="0" bIns="0" anchor="t" anchorCtr="0">
            <a:normAutofit/>
          </a:bodyPr>
          <a:lstStyle>
            <a:lvl1pPr marL="457200" marR="0" lvl="0" indent="-228600" algn="l" rtl="0">
              <a:spcBef>
                <a:spcPts val="0"/>
              </a:spcBef>
              <a:spcAft>
                <a:spcPts val="0"/>
              </a:spcAft>
              <a:buClr>
                <a:schemeClr val="lt1"/>
              </a:buClr>
              <a:buSzPts val="1800"/>
              <a:buFont typeface="Arial"/>
              <a:buNone/>
              <a:defRPr sz="1800" b="0" i="0"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81" name="Google Shape;181;p57"/>
          <p:cNvSpPr txBox="1">
            <a:spLocks noGrp="1"/>
          </p:cNvSpPr>
          <p:nvPr>
            <p:ph type="body" idx="2"/>
          </p:nvPr>
        </p:nvSpPr>
        <p:spPr>
          <a:xfrm>
            <a:off x="610723" y="4252817"/>
            <a:ext cx="8119872" cy="273605"/>
          </a:xfrm>
          <a:prstGeom prst="rect">
            <a:avLst/>
          </a:prstGeom>
          <a:noFill/>
          <a:ln>
            <a:noFill/>
          </a:ln>
        </p:spPr>
        <p:txBody>
          <a:bodyPr spcFirstLastPara="1" wrap="square" lIns="0" tIns="0" rIns="0" bIns="0" anchor="t" anchorCtr="0">
            <a:normAutofit/>
          </a:bodyPr>
          <a:lstStyle>
            <a:lvl1pPr marL="457200" marR="0" lvl="0" indent="-228600" algn="l" rtl="0">
              <a:spcBef>
                <a:spcPts val="0"/>
              </a:spcBef>
              <a:spcAft>
                <a:spcPts val="0"/>
              </a:spcAft>
              <a:buClr>
                <a:schemeClr val="lt1"/>
              </a:buClr>
              <a:buSzPts val="1800"/>
              <a:buFont typeface="Arial"/>
              <a:buNone/>
              <a:defRPr sz="1800" b="0" i="0"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82" name="Google Shape;182;p57"/>
          <p:cNvSpPr txBox="1">
            <a:spLocks noGrp="1"/>
          </p:cNvSpPr>
          <p:nvPr>
            <p:ph type="body" idx="3"/>
          </p:nvPr>
        </p:nvSpPr>
        <p:spPr>
          <a:xfrm>
            <a:off x="610723" y="4544352"/>
            <a:ext cx="8119872" cy="403785"/>
          </a:xfrm>
          <a:prstGeom prst="rect">
            <a:avLst/>
          </a:prstGeom>
          <a:noFill/>
          <a:ln>
            <a:noFill/>
          </a:ln>
        </p:spPr>
        <p:txBody>
          <a:bodyPr spcFirstLastPara="1" wrap="square" lIns="0" tIns="0" rIns="0" bIns="0" anchor="t" anchorCtr="0">
            <a:normAutofit/>
          </a:bodyPr>
          <a:lstStyle>
            <a:lvl1pPr marL="457200" marR="0" lvl="0" indent="-228600" algn="l" rtl="0">
              <a:spcBef>
                <a:spcPts val="0"/>
              </a:spcBef>
              <a:spcAft>
                <a:spcPts val="0"/>
              </a:spcAft>
              <a:buClr>
                <a:schemeClr val="lt1"/>
              </a:buClr>
              <a:buSzPts val="1800"/>
              <a:buFont typeface="Arial"/>
              <a:buNone/>
              <a:defRPr sz="1800" b="0" i="0"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183" name="Google Shape;183;p57"/>
          <p:cNvPicPr preferRelativeResize="0"/>
          <p:nvPr/>
        </p:nvPicPr>
        <p:blipFill rotWithShape="1">
          <a:blip r:embed="rId2">
            <a:alphaModFix/>
          </a:blip>
          <a:srcRect/>
          <a:stretch/>
        </p:blipFill>
        <p:spPr>
          <a:xfrm>
            <a:off x="641992" y="5512926"/>
            <a:ext cx="1193800" cy="952500"/>
          </a:xfrm>
          <a:prstGeom prst="rect">
            <a:avLst/>
          </a:prstGeom>
          <a:noFill/>
          <a:ln>
            <a:noFill/>
          </a:ln>
        </p:spPr>
      </p:pic>
      <p:sp>
        <p:nvSpPr>
          <p:cNvPr id="184" name="Google Shape;184;p57"/>
          <p:cNvSpPr txBox="1">
            <a:spLocks noGrp="1"/>
          </p:cNvSpPr>
          <p:nvPr>
            <p:ph type="body" idx="4"/>
          </p:nvPr>
        </p:nvSpPr>
        <p:spPr>
          <a:xfrm>
            <a:off x="610723" y="2854692"/>
            <a:ext cx="8119872" cy="716808"/>
          </a:xfrm>
          <a:prstGeom prst="rect">
            <a:avLst/>
          </a:prstGeom>
          <a:noFill/>
          <a:ln>
            <a:noFill/>
          </a:ln>
        </p:spPr>
        <p:txBody>
          <a:bodyPr spcFirstLastPara="1" wrap="square" lIns="0" tIns="0" rIns="0" bIns="0" anchor="t" anchorCtr="0">
            <a:normAutofit/>
          </a:bodyPr>
          <a:lstStyle>
            <a:lvl1pPr marL="457200" marR="0" lvl="0" indent="-228600" algn="l" rtl="0">
              <a:spcBef>
                <a:spcPts val="0"/>
              </a:spcBef>
              <a:spcAft>
                <a:spcPts val="0"/>
              </a:spcAft>
              <a:buClr>
                <a:schemeClr val="lt1"/>
              </a:buClr>
              <a:buSzPts val="1800"/>
              <a:buFont typeface="Arial"/>
              <a:buNone/>
              <a:defRPr sz="1800" b="1" i="0"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matchingName="Cover 2 White">
  <p:cSld name="Cover 2 White">
    <p:spTree>
      <p:nvGrpSpPr>
        <p:cNvPr id="1" name="Shape 185"/>
        <p:cNvGrpSpPr/>
        <p:nvPr/>
      </p:nvGrpSpPr>
      <p:grpSpPr>
        <a:xfrm>
          <a:off x="0" y="0"/>
          <a:ext cx="0" cy="0"/>
          <a:chOff x="0" y="0"/>
          <a:chExt cx="0" cy="0"/>
        </a:xfrm>
      </p:grpSpPr>
      <p:sp>
        <p:nvSpPr>
          <p:cNvPr id="186" name="Google Shape;186;p58"/>
          <p:cNvSpPr/>
          <p:nvPr/>
        </p:nvSpPr>
        <p:spPr>
          <a:xfrm>
            <a:off x="1811695" y="6101651"/>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187" name="Google Shape;187;p58"/>
          <p:cNvCxnSpPr/>
          <p:nvPr/>
        </p:nvCxnSpPr>
        <p:spPr>
          <a:xfrm rot="10800000">
            <a:off x="0" y="6124511"/>
            <a:ext cx="1790417" cy="0"/>
          </a:xfrm>
          <a:prstGeom prst="straightConnector1">
            <a:avLst/>
          </a:prstGeom>
          <a:noFill/>
          <a:ln w="12700" cap="flat" cmpd="sng">
            <a:solidFill>
              <a:srgbClr val="0B3458"/>
            </a:solidFill>
            <a:prstDash val="solid"/>
            <a:round/>
            <a:headEnd type="none" w="sm" len="sm"/>
            <a:tailEnd type="none" w="sm" len="sm"/>
          </a:ln>
        </p:spPr>
      </p:cxnSp>
      <p:cxnSp>
        <p:nvCxnSpPr>
          <p:cNvPr id="188" name="Google Shape;188;p58"/>
          <p:cNvCxnSpPr/>
          <p:nvPr/>
        </p:nvCxnSpPr>
        <p:spPr>
          <a:xfrm rot="10800000">
            <a:off x="1878696" y="6124511"/>
            <a:ext cx="6693408" cy="0"/>
          </a:xfrm>
          <a:prstGeom prst="straightConnector1">
            <a:avLst/>
          </a:prstGeom>
          <a:noFill/>
          <a:ln w="12700" cap="flat" cmpd="sng">
            <a:solidFill>
              <a:srgbClr val="0B3458"/>
            </a:solidFill>
            <a:prstDash val="solid"/>
            <a:round/>
            <a:headEnd type="none" w="sm" len="sm"/>
            <a:tailEnd type="none" w="sm" len="sm"/>
          </a:ln>
        </p:spPr>
      </p:cxnSp>
      <p:sp>
        <p:nvSpPr>
          <p:cNvPr id="189" name="Google Shape;189;p58"/>
          <p:cNvSpPr/>
          <p:nvPr/>
        </p:nvSpPr>
        <p:spPr>
          <a:xfrm flipH="1">
            <a:off x="8610117" y="6101651"/>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90" name="Google Shape;190;p58"/>
          <p:cNvSpPr/>
          <p:nvPr/>
        </p:nvSpPr>
        <p:spPr>
          <a:xfrm flipH="1">
            <a:off x="8610117" y="3470373"/>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191" name="Google Shape;191;p58"/>
          <p:cNvCxnSpPr/>
          <p:nvPr/>
        </p:nvCxnSpPr>
        <p:spPr>
          <a:xfrm rot="10800000">
            <a:off x="1834554" y="3552825"/>
            <a:ext cx="0" cy="2529961"/>
          </a:xfrm>
          <a:prstGeom prst="straightConnector1">
            <a:avLst/>
          </a:prstGeom>
          <a:noFill/>
          <a:ln w="12700" cap="flat" cmpd="sng">
            <a:solidFill>
              <a:srgbClr val="0B3458"/>
            </a:solidFill>
            <a:prstDash val="solid"/>
            <a:round/>
            <a:headEnd type="none" w="sm" len="sm"/>
            <a:tailEnd type="none" w="sm" len="sm"/>
          </a:ln>
        </p:spPr>
      </p:cxnSp>
      <p:sp>
        <p:nvSpPr>
          <p:cNvPr id="192" name="Google Shape;192;p58"/>
          <p:cNvSpPr/>
          <p:nvPr/>
        </p:nvSpPr>
        <p:spPr>
          <a:xfrm rot="-5400000">
            <a:off x="1834554" y="3494144"/>
            <a:ext cx="121764" cy="121764"/>
          </a:xfrm>
          <a:prstGeom prst="arc">
            <a:avLst>
              <a:gd name="adj1" fmla="val 16200000"/>
              <a:gd name="adj2" fmla="val 0"/>
            </a:avLst>
          </a:prstGeom>
          <a:noFill/>
          <a:ln w="12700" cap="flat" cmpd="sng">
            <a:solidFill>
              <a:srgbClr val="0B3458"/>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cxnSp>
        <p:nvCxnSpPr>
          <p:cNvPr id="193" name="Google Shape;193;p58"/>
          <p:cNvCxnSpPr/>
          <p:nvPr/>
        </p:nvCxnSpPr>
        <p:spPr>
          <a:xfrm rot="10800000">
            <a:off x="1895439" y="3494144"/>
            <a:ext cx="6691671" cy="0"/>
          </a:xfrm>
          <a:prstGeom prst="straightConnector1">
            <a:avLst/>
          </a:prstGeom>
          <a:noFill/>
          <a:ln w="12700" cap="flat" cmpd="sng">
            <a:solidFill>
              <a:srgbClr val="0B3458"/>
            </a:solidFill>
            <a:prstDash val="solid"/>
            <a:round/>
            <a:headEnd type="none" w="sm" len="sm"/>
            <a:tailEnd type="none" w="sm" len="sm"/>
          </a:ln>
        </p:spPr>
      </p:cxnSp>
      <p:pic>
        <p:nvPicPr>
          <p:cNvPr id="194" name="Google Shape;194;p58"/>
          <p:cNvPicPr preferRelativeResize="0"/>
          <p:nvPr/>
        </p:nvPicPr>
        <p:blipFill rotWithShape="1">
          <a:blip r:embed="rId2">
            <a:alphaModFix/>
          </a:blip>
          <a:srcRect/>
          <a:stretch/>
        </p:blipFill>
        <p:spPr>
          <a:xfrm>
            <a:off x="352076" y="4878249"/>
            <a:ext cx="1189829" cy="949200"/>
          </a:xfrm>
          <a:prstGeom prst="rect">
            <a:avLst/>
          </a:prstGeom>
          <a:noFill/>
          <a:ln>
            <a:noFill/>
          </a:ln>
        </p:spPr>
      </p:pic>
      <p:sp>
        <p:nvSpPr>
          <p:cNvPr id="195" name="Google Shape;195;p58"/>
          <p:cNvSpPr txBox="1">
            <a:spLocks noGrp="1"/>
          </p:cNvSpPr>
          <p:nvPr>
            <p:ph type="title"/>
          </p:nvPr>
        </p:nvSpPr>
        <p:spPr>
          <a:xfrm>
            <a:off x="2061883" y="761997"/>
            <a:ext cx="6382512" cy="2533369"/>
          </a:xfrm>
          <a:prstGeom prst="rect">
            <a:avLst/>
          </a:prstGeom>
          <a:noFill/>
          <a:ln>
            <a:noFill/>
          </a:ln>
        </p:spPr>
        <p:txBody>
          <a:bodyPr spcFirstLastPara="1" wrap="square" lIns="0" tIns="0" rIns="0" bIns="0" anchor="b" anchorCtr="0">
            <a:normAutofit/>
          </a:bodyPr>
          <a:lstStyle>
            <a:lvl1pPr marR="0" lvl="0" algn="l" rtl="0">
              <a:spcBef>
                <a:spcPts val="0"/>
              </a:spcBef>
              <a:spcAft>
                <a:spcPts val="0"/>
              </a:spcAft>
              <a:buClr>
                <a:srgbClr val="0B3458"/>
              </a:buClr>
              <a:buSzPts val="3600"/>
              <a:buFont typeface="Arial"/>
              <a:buNone/>
              <a:defRPr sz="36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96" name="Google Shape;196;p58"/>
          <p:cNvSpPr txBox="1">
            <a:spLocks noGrp="1"/>
          </p:cNvSpPr>
          <p:nvPr>
            <p:ph type="body" idx="1"/>
          </p:nvPr>
        </p:nvSpPr>
        <p:spPr>
          <a:xfrm>
            <a:off x="2070848" y="4593844"/>
            <a:ext cx="6382512" cy="716808"/>
          </a:xfrm>
          <a:prstGeom prst="rect">
            <a:avLst/>
          </a:prstGeom>
          <a:noFill/>
          <a:ln>
            <a:noFill/>
          </a:ln>
        </p:spPr>
        <p:txBody>
          <a:bodyPr spcFirstLastPara="1" wrap="square" lIns="0" tIns="0" rIns="0" bIns="0" anchor="t" anchorCtr="0">
            <a:normAutofit/>
          </a:bodyPr>
          <a:lstStyle>
            <a:lvl1pPr marL="457200" marR="0" lvl="0" indent="-228600" algn="l" rtl="0">
              <a:spcBef>
                <a:spcPts val="0"/>
              </a:spcBef>
              <a:spcAft>
                <a:spcPts val="0"/>
              </a:spcAft>
              <a:buClr>
                <a:srgbClr val="0B3458"/>
              </a:buClr>
              <a:buSzPts val="1800"/>
              <a:buFont typeface="Arial"/>
              <a:buNone/>
              <a:defRPr sz="1800" b="0" i="0" u="none" strike="noStrike" cap="none">
                <a:solidFill>
                  <a:srgbClr val="0B3458"/>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97" name="Google Shape;197;p58"/>
          <p:cNvSpPr txBox="1">
            <a:spLocks noGrp="1"/>
          </p:cNvSpPr>
          <p:nvPr>
            <p:ph type="body" idx="2"/>
          </p:nvPr>
        </p:nvSpPr>
        <p:spPr>
          <a:xfrm>
            <a:off x="2070848" y="5301687"/>
            <a:ext cx="6382512" cy="273605"/>
          </a:xfrm>
          <a:prstGeom prst="rect">
            <a:avLst/>
          </a:prstGeom>
          <a:noFill/>
          <a:ln>
            <a:noFill/>
          </a:ln>
        </p:spPr>
        <p:txBody>
          <a:bodyPr spcFirstLastPara="1" wrap="square" lIns="0" tIns="0" rIns="0" bIns="0" anchor="t" anchorCtr="0">
            <a:normAutofit/>
          </a:bodyPr>
          <a:lstStyle>
            <a:lvl1pPr marL="457200" marR="0" lvl="0" indent="-228600" algn="l" rtl="0">
              <a:spcBef>
                <a:spcPts val="0"/>
              </a:spcBef>
              <a:spcAft>
                <a:spcPts val="0"/>
              </a:spcAft>
              <a:buClr>
                <a:srgbClr val="0B3458"/>
              </a:buClr>
              <a:buSzPts val="1800"/>
              <a:buFont typeface="Arial"/>
              <a:buNone/>
              <a:defRPr sz="1800" b="0" i="0" u="none" strike="noStrike" cap="none">
                <a:solidFill>
                  <a:srgbClr val="0B3458"/>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98" name="Google Shape;198;p58"/>
          <p:cNvSpPr txBox="1">
            <a:spLocks noGrp="1"/>
          </p:cNvSpPr>
          <p:nvPr>
            <p:ph type="body" idx="3"/>
          </p:nvPr>
        </p:nvSpPr>
        <p:spPr>
          <a:xfrm>
            <a:off x="2070848" y="5584257"/>
            <a:ext cx="6382512" cy="403785"/>
          </a:xfrm>
          <a:prstGeom prst="rect">
            <a:avLst/>
          </a:prstGeom>
          <a:noFill/>
          <a:ln>
            <a:noFill/>
          </a:ln>
        </p:spPr>
        <p:txBody>
          <a:bodyPr spcFirstLastPara="1" wrap="square" lIns="0" tIns="0" rIns="0" bIns="0" anchor="t" anchorCtr="0">
            <a:normAutofit/>
          </a:bodyPr>
          <a:lstStyle>
            <a:lvl1pPr marL="457200" marR="0" lvl="0" indent="-228600" algn="l" rtl="0">
              <a:spcBef>
                <a:spcPts val="0"/>
              </a:spcBef>
              <a:spcAft>
                <a:spcPts val="0"/>
              </a:spcAft>
              <a:buClr>
                <a:srgbClr val="0B3458"/>
              </a:buClr>
              <a:buSzPts val="1800"/>
              <a:buFont typeface="Arial"/>
              <a:buNone/>
              <a:defRPr sz="1800" b="0" i="0" u="none" strike="noStrike" cap="none">
                <a:solidFill>
                  <a:srgbClr val="0B3458"/>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99" name="Google Shape;199;p58"/>
          <p:cNvSpPr txBox="1">
            <a:spLocks noGrp="1"/>
          </p:cNvSpPr>
          <p:nvPr>
            <p:ph type="body" idx="4"/>
          </p:nvPr>
        </p:nvSpPr>
        <p:spPr>
          <a:xfrm>
            <a:off x="2070848" y="3652549"/>
            <a:ext cx="6382512" cy="716808"/>
          </a:xfrm>
          <a:prstGeom prst="rect">
            <a:avLst/>
          </a:prstGeom>
          <a:noFill/>
          <a:ln>
            <a:noFill/>
          </a:ln>
        </p:spPr>
        <p:txBody>
          <a:bodyPr spcFirstLastPara="1" wrap="square" lIns="0" tIns="0" rIns="0" bIns="0" anchor="t" anchorCtr="0">
            <a:normAutofit/>
          </a:bodyPr>
          <a:lstStyle>
            <a:lvl1pPr marL="457200" marR="0" lvl="0" indent="-228600" algn="l" rtl="0">
              <a:spcBef>
                <a:spcPts val="0"/>
              </a:spcBef>
              <a:spcAft>
                <a:spcPts val="0"/>
              </a:spcAft>
              <a:buClr>
                <a:srgbClr val="0B3458"/>
              </a:buClr>
              <a:buSzPts val="1800"/>
              <a:buFont typeface="Arial"/>
              <a:buNone/>
              <a:defRPr sz="1800" b="1" i="0" u="none" strike="noStrike" cap="none">
                <a:solidFill>
                  <a:srgbClr val="0B3458"/>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ver 2 Decorative">
  <p:cSld name="Cover 2 Decorative">
    <p:spTree>
      <p:nvGrpSpPr>
        <p:cNvPr id="1" name="Shape 200"/>
        <p:cNvGrpSpPr/>
        <p:nvPr/>
      </p:nvGrpSpPr>
      <p:grpSpPr>
        <a:xfrm>
          <a:off x="0" y="0"/>
          <a:ext cx="0" cy="0"/>
          <a:chOff x="0" y="0"/>
          <a:chExt cx="0" cy="0"/>
        </a:xfrm>
      </p:grpSpPr>
      <p:pic>
        <p:nvPicPr>
          <p:cNvPr id="201" name="Google Shape;201;p59"/>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202" name="Google Shape;202;p59"/>
          <p:cNvSpPr/>
          <p:nvPr/>
        </p:nvSpPr>
        <p:spPr>
          <a:xfrm>
            <a:off x="1811695" y="6101651"/>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203" name="Google Shape;203;p59"/>
          <p:cNvCxnSpPr/>
          <p:nvPr/>
        </p:nvCxnSpPr>
        <p:spPr>
          <a:xfrm rot="10800000">
            <a:off x="0" y="6124511"/>
            <a:ext cx="1790417" cy="0"/>
          </a:xfrm>
          <a:prstGeom prst="straightConnector1">
            <a:avLst/>
          </a:prstGeom>
          <a:noFill/>
          <a:ln w="12700" cap="flat" cmpd="sng">
            <a:solidFill>
              <a:schemeClr val="lt1"/>
            </a:solidFill>
            <a:prstDash val="solid"/>
            <a:round/>
            <a:headEnd type="none" w="sm" len="sm"/>
            <a:tailEnd type="none" w="sm" len="sm"/>
          </a:ln>
        </p:spPr>
      </p:cxnSp>
      <p:cxnSp>
        <p:nvCxnSpPr>
          <p:cNvPr id="204" name="Google Shape;204;p59"/>
          <p:cNvCxnSpPr/>
          <p:nvPr/>
        </p:nvCxnSpPr>
        <p:spPr>
          <a:xfrm rot="10800000">
            <a:off x="1878696" y="6124511"/>
            <a:ext cx="6693408" cy="0"/>
          </a:xfrm>
          <a:prstGeom prst="straightConnector1">
            <a:avLst/>
          </a:prstGeom>
          <a:noFill/>
          <a:ln w="12700" cap="flat" cmpd="sng">
            <a:solidFill>
              <a:schemeClr val="lt1"/>
            </a:solidFill>
            <a:prstDash val="solid"/>
            <a:round/>
            <a:headEnd type="none" w="sm" len="sm"/>
            <a:tailEnd type="none" w="sm" len="sm"/>
          </a:ln>
        </p:spPr>
      </p:cxnSp>
      <p:sp>
        <p:nvSpPr>
          <p:cNvPr id="205" name="Google Shape;205;p59"/>
          <p:cNvSpPr/>
          <p:nvPr/>
        </p:nvSpPr>
        <p:spPr>
          <a:xfrm flipH="1">
            <a:off x="8610117" y="6101651"/>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06" name="Google Shape;206;p59"/>
          <p:cNvSpPr/>
          <p:nvPr/>
        </p:nvSpPr>
        <p:spPr>
          <a:xfrm flipH="1">
            <a:off x="8610117" y="347037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207" name="Google Shape;207;p59"/>
          <p:cNvCxnSpPr/>
          <p:nvPr/>
        </p:nvCxnSpPr>
        <p:spPr>
          <a:xfrm rot="10800000">
            <a:off x="1834554" y="3552825"/>
            <a:ext cx="0" cy="2529961"/>
          </a:xfrm>
          <a:prstGeom prst="straightConnector1">
            <a:avLst/>
          </a:prstGeom>
          <a:noFill/>
          <a:ln w="12700" cap="flat" cmpd="sng">
            <a:solidFill>
              <a:schemeClr val="lt1"/>
            </a:solidFill>
            <a:prstDash val="solid"/>
            <a:round/>
            <a:headEnd type="none" w="sm" len="sm"/>
            <a:tailEnd type="none" w="sm" len="sm"/>
          </a:ln>
        </p:spPr>
      </p:cxnSp>
      <p:sp>
        <p:nvSpPr>
          <p:cNvPr id="208" name="Google Shape;208;p59"/>
          <p:cNvSpPr/>
          <p:nvPr/>
        </p:nvSpPr>
        <p:spPr>
          <a:xfrm rot="-5400000">
            <a:off x="1834554" y="3494144"/>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cxnSp>
        <p:nvCxnSpPr>
          <p:cNvPr id="209" name="Google Shape;209;p59"/>
          <p:cNvCxnSpPr/>
          <p:nvPr/>
        </p:nvCxnSpPr>
        <p:spPr>
          <a:xfrm rot="10800000">
            <a:off x="1895439" y="3494144"/>
            <a:ext cx="6691671" cy="0"/>
          </a:xfrm>
          <a:prstGeom prst="straightConnector1">
            <a:avLst/>
          </a:prstGeom>
          <a:noFill/>
          <a:ln w="12700" cap="flat" cmpd="sng">
            <a:solidFill>
              <a:schemeClr val="lt1"/>
            </a:solidFill>
            <a:prstDash val="solid"/>
            <a:round/>
            <a:headEnd type="none" w="sm" len="sm"/>
            <a:tailEnd type="none" w="sm" len="sm"/>
          </a:ln>
        </p:spPr>
      </p:cxnSp>
      <p:pic>
        <p:nvPicPr>
          <p:cNvPr id="210" name="Google Shape;210;p59"/>
          <p:cNvPicPr preferRelativeResize="0"/>
          <p:nvPr/>
        </p:nvPicPr>
        <p:blipFill rotWithShape="1">
          <a:blip r:embed="rId3">
            <a:alphaModFix/>
          </a:blip>
          <a:srcRect/>
          <a:stretch/>
        </p:blipFill>
        <p:spPr>
          <a:xfrm>
            <a:off x="348105" y="4878249"/>
            <a:ext cx="1193800" cy="952500"/>
          </a:xfrm>
          <a:prstGeom prst="rect">
            <a:avLst/>
          </a:prstGeom>
          <a:noFill/>
          <a:ln>
            <a:noFill/>
          </a:ln>
        </p:spPr>
      </p:pic>
      <p:sp>
        <p:nvSpPr>
          <p:cNvPr id="211" name="Google Shape;211;p59"/>
          <p:cNvSpPr txBox="1">
            <a:spLocks noGrp="1"/>
          </p:cNvSpPr>
          <p:nvPr>
            <p:ph type="title"/>
          </p:nvPr>
        </p:nvSpPr>
        <p:spPr>
          <a:xfrm>
            <a:off x="2061883" y="761997"/>
            <a:ext cx="6382512" cy="2533369"/>
          </a:xfrm>
          <a:prstGeom prst="rect">
            <a:avLst/>
          </a:prstGeom>
          <a:noFill/>
          <a:ln>
            <a:noFill/>
          </a:ln>
        </p:spPr>
        <p:txBody>
          <a:bodyPr spcFirstLastPara="1" wrap="square" lIns="0" tIns="0" rIns="0" bIns="0" anchor="b" anchorCtr="0">
            <a:normAutofit/>
          </a:bodyPr>
          <a:lstStyle>
            <a:lvl1pPr marR="0" lvl="0" algn="l" rtl="0">
              <a:spcBef>
                <a:spcPts val="0"/>
              </a:spcBef>
              <a:spcAft>
                <a:spcPts val="0"/>
              </a:spcAft>
              <a:buClr>
                <a:schemeClr val="lt1"/>
              </a:buClr>
              <a:buSzPts val="3600"/>
              <a:buFont typeface="Arial"/>
              <a:buNone/>
              <a:defRPr sz="36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12" name="Google Shape;212;p59"/>
          <p:cNvSpPr txBox="1">
            <a:spLocks noGrp="1"/>
          </p:cNvSpPr>
          <p:nvPr>
            <p:ph type="body" idx="1"/>
          </p:nvPr>
        </p:nvSpPr>
        <p:spPr>
          <a:xfrm>
            <a:off x="2070848" y="4593844"/>
            <a:ext cx="6382512" cy="716808"/>
          </a:xfrm>
          <a:prstGeom prst="rect">
            <a:avLst/>
          </a:prstGeom>
          <a:noFill/>
          <a:ln>
            <a:noFill/>
          </a:ln>
        </p:spPr>
        <p:txBody>
          <a:bodyPr spcFirstLastPara="1" wrap="square" lIns="0" tIns="0" rIns="0" bIns="0" anchor="t" anchorCtr="0">
            <a:normAutofit/>
          </a:bodyPr>
          <a:lstStyle>
            <a:lvl1pPr marL="457200" marR="0" lvl="0" indent="-228600" algn="l" rtl="0">
              <a:spcBef>
                <a:spcPts val="0"/>
              </a:spcBef>
              <a:spcAft>
                <a:spcPts val="0"/>
              </a:spcAft>
              <a:buClr>
                <a:schemeClr val="lt1"/>
              </a:buClr>
              <a:buSzPts val="1800"/>
              <a:buFont typeface="Arial"/>
              <a:buNone/>
              <a:defRPr sz="1800" b="0" i="0"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3" name="Google Shape;213;p59"/>
          <p:cNvSpPr txBox="1">
            <a:spLocks noGrp="1"/>
          </p:cNvSpPr>
          <p:nvPr>
            <p:ph type="body" idx="2"/>
          </p:nvPr>
        </p:nvSpPr>
        <p:spPr>
          <a:xfrm>
            <a:off x="2070848" y="5301687"/>
            <a:ext cx="6382512" cy="273605"/>
          </a:xfrm>
          <a:prstGeom prst="rect">
            <a:avLst/>
          </a:prstGeom>
          <a:noFill/>
          <a:ln>
            <a:noFill/>
          </a:ln>
        </p:spPr>
        <p:txBody>
          <a:bodyPr spcFirstLastPara="1" wrap="square" lIns="0" tIns="0" rIns="0" bIns="0" anchor="t" anchorCtr="0">
            <a:normAutofit/>
          </a:bodyPr>
          <a:lstStyle>
            <a:lvl1pPr marL="457200" marR="0" lvl="0" indent="-228600" algn="l" rtl="0">
              <a:spcBef>
                <a:spcPts val="0"/>
              </a:spcBef>
              <a:spcAft>
                <a:spcPts val="0"/>
              </a:spcAft>
              <a:buClr>
                <a:schemeClr val="lt1"/>
              </a:buClr>
              <a:buSzPts val="1800"/>
              <a:buFont typeface="Arial"/>
              <a:buNone/>
              <a:defRPr sz="1800" b="0" i="0"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4" name="Google Shape;214;p59"/>
          <p:cNvSpPr txBox="1">
            <a:spLocks noGrp="1"/>
          </p:cNvSpPr>
          <p:nvPr>
            <p:ph type="body" idx="3"/>
          </p:nvPr>
        </p:nvSpPr>
        <p:spPr>
          <a:xfrm>
            <a:off x="2070848" y="5584257"/>
            <a:ext cx="6382512" cy="403785"/>
          </a:xfrm>
          <a:prstGeom prst="rect">
            <a:avLst/>
          </a:prstGeom>
          <a:noFill/>
          <a:ln>
            <a:noFill/>
          </a:ln>
        </p:spPr>
        <p:txBody>
          <a:bodyPr spcFirstLastPara="1" wrap="square" lIns="0" tIns="0" rIns="0" bIns="0" anchor="t" anchorCtr="0">
            <a:normAutofit/>
          </a:bodyPr>
          <a:lstStyle>
            <a:lvl1pPr marL="457200" marR="0" lvl="0" indent="-228600" algn="l" rtl="0">
              <a:spcBef>
                <a:spcPts val="0"/>
              </a:spcBef>
              <a:spcAft>
                <a:spcPts val="0"/>
              </a:spcAft>
              <a:buClr>
                <a:schemeClr val="lt1"/>
              </a:buClr>
              <a:buSzPts val="1800"/>
              <a:buFont typeface="Arial"/>
              <a:buNone/>
              <a:defRPr sz="1800" b="0" i="0"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15" name="Google Shape;215;p59"/>
          <p:cNvSpPr txBox="1">
            <a:spLocks noGrp="1"/>
          </p:cNvSpPr>
          <p:nvPr>
            <p:ph type="body" idx="4"/>
          </p:nvPr>
        </p:nvSpPr>
        <p:spPr>
          <a:xfrm>
            <a:off x="2070848" y="3652549"/>
            <a:ext cx="6382512" cy="716808"/>
          </a:xfrm>
          <a:prstGeom prst="rect">
            <a:avLst/>
          </a:prstGeom>
          <a:noFill/>
          <a:ln>
            <a:noFill/>
          </a:ln>
        </p:spPr>
        <p:txBody>
          <a:bodyPr spcFirstLastPara="1" wrap="square" lIns="0" tIns="0" rIns="0" bIns="0" anchor="t" anchorCtr="0">
            <a:normAutofit/>
          </a:bodyPr>
          <a:lstStyle>
            <a:lvl1pPr marL="457200" marR="0" lvl="0" indent="-228600" algn="l" rtl="0">
              <a:spcBef>
                <a:spcPts val="0"/>
              </a:spcBef>
              <a:spcAft>
                <a:spcPts val="0"/>
              </a:spcAft>
              <a:buClr>
                <a:schemeClr val="lt1"/>
              </a:buClr>
              <a:buSzPts val="1800"/>
              <a:buFont typeface="Arial"/>
              <a:buNone/>
              <a:defRPr sz="1800" b="1" i="0"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matchingName="Full-Width Photo">
  <p:cSld name="Full-Width Photo">
    <p:spTree>
      <p:nvGrpSpPr>
        <p:cNvPr id="1" name="Shape 216"/>
        <p:cNvGrpSpPr/>
        <p:nvPr/>
      </p:nvGrpSpPr>
      <p:grpSpPr>
        <a:xfrm>
          <a:off x="0" y="0"/>
          <a:ext cx="0" cy="0"/>
          <a:chOff x="0" y="0"/>
          <a:chExt cx="0" cy="0"/>
        </a:xfrm>
      </p:grpSpPr>
      <p:sp>
        <p:nvSpPr>
          <p:cNvPr id="217" name="Google Shape;217;p60"/>
          <p:cNvSpPr>
            <a:spLocks noGrp="1"/>
          </p:cNvSpPr>
          <p:nvPr>
            <p:ph type="pic" idx="2"/>
          </p:nvPr>
        </p:nvSpPr>
        <p:spPr>
          <a:xfrm>
            <a:off x="-18288" y="615707"/>
            <a:ext cx="9180576" cy="5705856"/>
          </a:xfrm>
          <a:prstGeom prst="rect">
            <a:avLst/>
          </a:prstGeom>
          <a:noFill/>
          <a:ln w="19050" cap="flat" cmpd="sng">
            <a:solidFill>
              <a:srgbClr val="0B3458"/>
            </a:solidFill>
            <a:prstDash val="solid"/>
            <a:round/>
            <a:headEnd type="none" w="sm" len="sm"/>
            <a:tailEnd type="none" w="sm" len="sm"/>
          </a:ln>
        </p:spPr>
      </p:sp>
      <p:pic>
        <p:nvPicPr>
          <p:cNvPr id="218" name="Google Shape;218;p60"/>
          <p:cNvPicPr preferRelativeResize="0"/>
          <p:nvPr/>
        </p:nvPicPr>
        <p:blipFill rotWithShape="1">
          <a:blip r:embed="rId2">
            <a:alphaModFix/>
          </a:blip>
          <a:srcRect/>
          <a:stretch/>
        </p:blipFill>
        <p:spPr>
          <a:xfrm>
            <a:off x="237744" y="6460580"/>
            <a:ext cx="368521" cy="293992"/>
          </a:xfrm>
          <a:prstGeom prst="rect">
            <a:avLst/>
          </a:prstGeom>
          <a:noFill/>
          <a:ln>
            <a:noFill/>
          </a:ln>
        </p:spPr>
      </p:pic>
      <p:sp>
        <p:nvSpPr>
          <p:cNvPr id="219" name="Google Shape;219;p60"/>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a:solidFill>
                  <a:srgbClr val="002B49"/>
                </a:solidFill>
                <a:latin typeface="Arial"/>
                <a:ea typeface="Arial"/>
                <a:cs typeface="Arial"/>
                <a:sym typeface="Arial"/>
              </a:rPr>
              <a:t>   | </a:t>
            </a:r>
            <a:fld id="{00000000-1234-1234-1234-123412341234}" type="slidenum">
              <a:rPr lang="en-US" sz="1200">
                <a:solidFill>
                  <a:srgbClr val="002B49"/>
                </a:solidFill>
                <a:latin typeface="Arial"/>
                <a:ea typeface="Arial"/>
                <a:cs typeface="Arial"/>
                <a:sym typeface="Arial"/>
              </a:rPr>
              <a:t>‹#›</a:t>
            </a:fld>
            <a:endParaRPr sz="1200">
              <a:solidFill>
                <a:srgbClr val="002B49"/>
              </a:solidFill>
              <a:latin typeface="Arial"/>
              <a:ea typeface="Arial"/>
              <a:cs typeface="Arial"/>
              <a:sym typeface="Arial"/>
            </a:endParaRPr>
          </a:p>
        </p:txBody>
      </p:sp>
      <p:sp>
        <p:nvSpPr>
          <p:cNvPr id="220" name="Google Shape;220;p60"/>
          <p:cNvSpPr txBox="1">
            <a:spLocks noGrp="1"/>
          </p:cNvSpPr>
          <p:nvPr>
            <p:ph type="title"/>
          </p:nvPr>
        </p:nvSpPr>
        <p:spPr>
          <a:xfrm>
            <a:off x="374904" y="46179"/>
            <a:ext cx="8012951" cy="450663"/>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matchingName="Blank (No Header/Footer)">
  <p:cSld name="Blank (No Header/Footer)">
    <p:spTree>
      <p:nvGrpSpPr>
        <p:cNvPr id="1" name="Shape 221"/>
        <p:cNvGrpSpPr/>
        <p:nvPr/>
      </p:nvGrpSpPr>
      <p:grpSpPr>
        <a:xfrm>
          <a:off x="0" y="0"/>
          <a:ext cx="0" cy="0"/>
          <a:chOff x="0" y="0"/>
          <a:chExt cx="0" cy="0"/>
        </a:xfrm>
      </p:grpSpPr>
      <p:pic>
        <p:nvPicPr>
          <p:cNvPr id="222" name="Google Shape;222;p61"/>
          <p:cNvPicPr preferRelativeResize="0"/>
          <p:nvPr/>
        </p:nvPicPr>
        <p:blipFill rotWithShape="1">
          <a:blip r:embed="rId2">
            <a:alphaModFix/>
          </a:blip>
          <a:srcRect/>
          <a:stretch/>
        </p:blipFill>
        <p:spPr>
          <a:xfrm>
            <a:off x="237744" y="6460580"/>
            <a:ext cx="368521" cy="293992"/>
          </a:xfrm>
          <a:prstGeom prst="rect">
            <a:avLst/>
          </a:prstGeom>
          <a:noFill/>
          <a:ln>
            <a:noFill/>
          </a:ln>
        </p:spPr>
      </p:pic>
      <p:sp>
        <p:nvSpPr>
          <p:cNvPr id="223" name="Google Shape;223;p61"/>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a:solidFill>
                  <a:srgbClr val="002B49"/>
                </a:solidFill>
                <a:latin typeface="Arial"/>
                <a:ea typeface="Arial"/>
                <a:cs typeface="Arial"/>
                <a:sym typeface="Arial"/>
              </a:rPr>
              <a:t>   | </a:t>
            </a:r>
            <a:fld id="{00000000-1234-1234-1234-123412341234}" type="slidenum">
              <a:rPr lang="en-US" sz="1200">
                <a:solidFill>
                  <a:srgbClr val="002B49"/>
                </a:solidFill>
                <a:latin typeface="Arial"/>
                <a:ea typeface="Arial"/>
                <a:cs typeface="Arial"/>
                <a:sym typeface="Arial"/>
              </a:rPr>
              <a:t>‹#›</a:t>
            </a:fld>
            <a:endParaRPr sz="1200">
              <a:solidFill>
                <a:srgbClr val="002B49"/>
              </a:solidFill>
              <a:latin typeface="Arial"/>
              <a:ea typeface="Arial"/>
              <a:cs typeface="Arial"/>
              <a:sym typeface="Arial"/>
            </a:endParaRPr>
          </a:p>
        </p:txBody>
      </p:sp>
      <p:sp>
        <p:nvSpPr>
          <p:cNvPr id="224" name="Google Shape;224;p61"/>
          <p:cNvSpPr txBox="1">
            <a:spLocks noGrp="1"/>
          </p:cNvSpPr>
          <p:nvPr>
            <p:ph type="title"/>
          </p:nvPr>
        </p:nvSpPr>
        <p:spPr>
          <a:xfrm>
            <a:off x="374904" y="46179"/>
            <a:ext cx="8012951" cy="450663"/>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theme" Target="../theme/theme1.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41"/>
          <p:cNvSpPr/>
          <p:nvPr/>
        </p:nvSpPr>
        <p:spPr>
          <a:xfrm>
            <a:off x="395490" y="585223"/>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1" name="Google Shape;11;p41"/>
          <p:cNvCxnSpPr/>
          <p:nvPr/>
        </p:nvCxnSpPr>
        <p:spPr>
          <a:xfrm rot="10800000">
            <a:off x="2422" y="608083"/>
            <a:ext cx="371789" cy="0"/>
          </a:xfrm>
          <a:prstGeom prst="straightConnector1">
            <a:avLst/>
          </a:prstGeom>
          <a:noFill/>
          <a:ln w="12700" cap="flat" cmpd="sng">
            <a:solidFill>
              <a:srgbClr val="0B3458"/>
            </a:solidFill>
            <a:prstDash val="solid"/>
            <a:round/>
            <a:headEnd type="none" w="sm" len="sm"/>
            <a:tailEnd type="none" w="sm" len="sm"/>
          </a:ln>
        </p:spPr>
      </p:cxnSp>
      <p:cxnSp>
        <p:nvCxnSpPr>
          <p:cNvPr id="12" name="Google Shape;12;p41"/>
          <p:cNvCxnSpPr/>
          <p:nvPr/>
        </p:nvCxnSpPr>
        <p:spPr>
          <a:xfrm rot="10800000">
            <a:off x="462492" y="608083"/>
            <a:ext cx="8681508" cy="0"/>
          </a:xfrm>
          <a:prstGeom prst="straightConnector1">
            <a:avLst/>
          </a:prstGeom>
          <a:noFill/>
          <a:ln w="12700" cap="flat" cmpd="sng">
            <a:solidFill>
              <a:srgbClr val="0B3458"/>
            </a:solidFill>
            <a:prstDash val="solid"/>
            <a:round/>
            <a:headEnd type="none" w="sm" len="sm"/>
            <a:tailEnd type="none" w="sm" len="sm"/>
          </a:ln>
        </p:spPr>
      </p:cxnSp>
      <p:pic>
        <p:nvPicPr>
          <p:cNvPr id="13" name="Google Shape;13;p41"/>
          <p:cNvPicPr preferRelativeResize="0"/>
          <p:nvPr/>
        </p:nvPicPr>
        <p:blipFill rotWithShape="1">
          <a:blip r:embed="rId40">
            <a:alphaModFix/>
          </a:blip>
          <a:srcRect/>
          <a:stretch/>
        </p:blipFill>
        <p:spPr>
          <a:xfrm>
            <a:off x="237744" y="6460580"/>
            <a:ext cx="368520" cy="293992"/>
          </a:xfrm>
          <a:prstGeom prst="rect">
            <a:avLst/>
          </a:prstGeom>
          <a:noFill/>
          <a:ln>
            <a:noFill/>
          </a:ln>
        </p:spPr>
      </p:pic>
      <p:sp>
        <p:nvSpPr>
          <p:cNvPr id="14" name="Google Shape;14;p41"/>
          <p:cNvSpPr/>
          <p:nvPr/>
        </p:nvSpPr>
        <p:spPr>
          <a:xfrm>
            <a:off x="395490"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5" name="Google Shape;15;p41"/>
          <p:cNvCxnSpPr/>
          <p:nvPr/>
        </p:nvCxnSpPr>
        <p:spPr>
          <a:xfrm rot="10800000">
            <a:off x="2422" y="6320547"/>
            <a:ext cx="371789" cy="0"/>
          </a:xfrm>
          <a:prstGeom prst="straightConnector1">
            <a:avLst/>
          </a:prstGeom>
          <a:noFill/>
          <a:ln w="12700" cap="flat" cmpd="sng">
            <a:solidFill>
              <a:srgbClr val="0B3458"/>
            </a:solidFill>
            <a:prstDash val="solid"/>
            <a:round/>
            <a:headEnd type="none" w="sm" len="sm"/>
            <a:tailEnd type="none" w="sm" len="sm"/>
          </a:ln>
        </p:spPr>
      </p:cxnSp>
      <p:cxnSp>
        <p:nvCxnSpPr>
          <p:cNvPr id="16" name="Google Shape;16;p41"/>
          <p:cNvCxnSpPr/>
          <p:nvPr/>
        </p:nvCxnSpPr>
        <p:spPr>
          <a:xfrm rot="10800000">
            <a:off x="462491" y="6320547"/>
            <a:ext cx="8217959" cy="0"/>
          </a:xfrm>
          <a:prstGeom prst="straightConnector1">
            <a:avLst/>
          </a:prstGeom>
          <a:noFill/>
          <a:ln w="12700" cap="flat" cmpd="sng">
            <a:solidFill>
              <a:srgbClr val="0B3458"/>
            </a:solidFill>
            <a:prstDash val="solid"/>
            <a:round/>
            <a:headEnd type="none" w="sm" len="sm"/>
            <a:tailEnd type="none" w="sm" len="sm"/>
          </a:ln>
        </p:spPr>
      </p:cxnSp>
      <p:sp>
        <p:nvSpPr>
          <p:cNvPr id="17" name="Google Shape;17;p41"/>
          <p:cNvSpPr/>
          <p:nvPr/>
        </p:nvSpPr>
        <p:spPr>
          <a:xfrm flipH="1">
            <a:off x="8705212"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8" name="Google Shape;18;p41"/>
          <p:cNvCxnSpPr/>
          <p:nvPr/>
        </p:nvCxnSpPr>
        <p:spPr>
          <a:xfrm>
            <a:off x="8772211" y="6320547"/>
            <a:ext cx="371789" cy="0"/>
          </a:xfrm>
          <a:prstGeom prst="straightConnector1">
            <a:avLst/>
          </a:prstGeom>
          <a:noFill/>
          <a:ln w="12700" cap="flat" cmpd="sng">
            <a:solidFill>
              <a:srgbClr val="0B3458"/>
            </a:solidFill>
            <a:prstDash val="solid"/>
            <a:round/>
            <a:headEnd type="none" w="sm" len="sm"/>
            <a:tailEnd type="none" w="sm" len="sm"/>
          </a:ln>
        </p:spPr>
      </p:cxnSp>
      <p:sp>
        <p:nvSpPr>
          <p:cNvPr id="19" name="Google Shape;19;p41"/>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rgbClr val="002B49"/>
                </a:solidFill>
                <a:latin typeface="Arial"/>
                <a:ea typeface="Arial"/>
                <a:cs typeface="Arial"/>
                <a:sym typeface="Arial"/>
              </a:rPr>
              <a:t>   | </a:t>
            </a:r>
            <a:fld id="{00000000-1234-1234-1234-123412341234}" type="slidenum">
              <a:rPr lang="en-US" sz="1200" b="0" i="0" u="none" strike="noStrike" cap="none">
                <a:solidFill>
                  <a:srgbClr val="002B49"/>
                </a:solidFill>
                <a:latin typeface="Arial"/>
                <a:ea typeface="Arial"/>
                <a:cs typeface="Arial"/>
                <a:sym typeface="Arial"/>
              </a:rPr>
              <a:t>‹#›</a:t>
            </a:fld>
            <a:endParaRPr sz="1200" b="0" i="0" u="none" strike="noStrike" cap="none">
              <a:solidFill>
                <a:srgbClr val="002B49"/>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9" r:id="rId1"/>
    <p:sldLayoutId id="2147483652"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 id="2147483695" r:id="rId35"/>
    <p:sldLayoutId id="2147483696" r:id="rId36"/>
    <p:sldLayoutId id="2147483697" r:id="rId37"/>
    <p:sldLayoutId id="2147483698" r:id="rId38"/>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2880">
          <p15:clr>
            <a:srgbClr val="F26B43"/>
          </p15:clr>
        </p15:guide>
        <p15:guide id="3" pos="5365">
          <p15:clr>
            <a:srgbClr val="F26B43"/>
          </p15:clr>
        </p15:guide>
        <p15:guide id="4" pos="384">
          <p15:clr>
            <a:srgbClr val="F26B43"/>
          </p15:clr>
        </p15:guide>
        <p15:guide id="5" pos="260">
          <p15:clr>
            <a:srgbClr val="F26B43"/>
          </p15:clr>
        </p15:guide>
        <p15:guide id="6" orient="horz" pos="384">
          <p15:clr>
            <a:srgbClr val="F26B43"/>
          </p15:clr>
        </p15:guide>
        <p15:guide id="7" orient="horz" pos="398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atlarge.icann.org/advice_statements/13823"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49"/>
        <p:cNvGrpSpPr/>
        <p:nvPr/>
      </p:nvGrpSpPr>
      <p:grpSpPr>
        <a:xfrm>
          <a:off x="0" y="0"/>
          <a:ext cx="0" cy="0"/>
          <a:chOff x="0" y="0"/>
          <a:chExt cx="0" cy="0"/>
        </a:xfrm>
      </p:grpSpPr>
      <p:pic>
        <p:nvPicPr>
          <p:cNvPr id="13" name="Picture 12">
            <a:extLst>
              <a:ext uri="{FF2B5EF4-FFF2-40B4-BE49-F238E27FC236}">
                <a16:creationId xmlns:a16="http://schemas.microsoft.com/office/drawing/2014/main" id="{373CB73E-3E48-4E4B-9469-790CC2215A13}"/>
              </a:ext>
            </a:extLst>
          </p:cNvPr>
          <p:cNvPicPr>
            <a:picLocks noChangeAspect="1"/>
          </p:cNvPicPr>
          <p:nvPr/>
        </p:nvPicPr>
        <p:blipFill>
          <a:blip r:embed="rId3"/>
          <a:srcRect/>
          <a:stretch/>
        </p:blipFill>
        <p:spPr>
          <a:xfrm>
            <a:off x="1" y="1382"/>
            <a:ext cx="9143998" cy="6855234"/>
          </a:xfrm>
          <a:prstGeom prst="rect">
            <a:avLst/>
          </a:prstGeom>
        </p:spPr>
      </p:pic>
      <p:sp>
        <p:nvSpPr>
          <p:cNvPr id="14" name="Rectangle 9">
            <a:extLst>
              <a:ext uri="{FF2B5EF4-FFF2-40B4-BE49-F238E27FC236}">
                <a16:creationId xmlns:a16="http://schemas.microsoft.com/office/drawing/2014/main" id="{4C523AEE-8C8E-4041-BF13-DCA89A049B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143" y="0"/>
            <a:ext cx="9141714"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15" name="Picture 14">
            <a:extLst>
              <a:ext uri="{FF2B5EF4-FFF2-40B4-BE49-F238E27FC236}">
                <a16:creationId xmlns:a16="http://schemas.microsoft.com/office/drawing/2014/main" id="{321EEC9A-504E-A348-B3E1-04C723EC018B}"/>
              </a:ext>
              <a:ext uri="{C183D7F6-B498-43B3-948B-1728B52AA6E4}">
                <adec:decorative xmlns:adec="http://schemas.microsoft.com/office/drawing/2017/decorative" val="1"/>
              </a:ext>
            </a:extLst>
          </p:cNvPr>
          <p:cNvPicPr>
            <a:picLocks noChangeAspect="1"/>
          </p:cNvPicPr>
          <p:nvPr/>
        </p:nvPicPr>
        <p:blipFill>
          <a:blip r:embed="rId4"/>
          <a:srcRect/>
          <a:stretch/>
        </p:blipFill>
        <p:spPr>
          <a:xfrm>
            <a:off x="0" y="348917"/>
            <a:ext cx="5115442" cy="2021424"/>
          </a:xfrm>
          <a:prstGeom prst="rect">
            <a:avLst/>
          </a:prstGeom>
        </p:spPr>
      </p:pic>
      <p:sp>
        <p:nvSpPr>
          <p:cNvPr id="852" name="Google Shape;852;p1"/>
          <p:cNvSpPr txBox="1"/>
          <p:nvPr/>
        </p:nvSpPr>
        <p:spPr>
          <a:xfrm>
            <a:off x="2014152" y="3154700"/>
            <a:ext cx="5609968" cy="2954655"/>
          </a:xfrm>
          <a:prstGeom prst="rect">
            <a:avLst/>
          </a:prstGeom>
          <a:noFill/>
          <a:ln>
            <a:noFill/>
          </a:ln>
        </p:spPr>
        <p:txBody>
          <a:bodyPr spcFirstLastPara="1" wrap="square" lIns="0" tIns="0" rIns="0" bIns="0" anchor="t" anchorCtr="0">
            <a:spAutoFit/>
          </a:bodyPr>
          <a:lstStyle/>
          <a:p>
            <a:pPr marL="0" marR="0" lvl="0" indent="0" algn="ctr" rtl="0">
              <a:spcBef>
                <a:spcPts val="0"/>
              </a:spcBef>
              <a:spcAft>
                <a:spcPts val="0"/>
              </a:spcAft>
              <a:buNone/>
            </a:pPr>
            <a:r>
              <a:rPr lang="tr-TR" sz="3600" b="1" dirty="0">
                <a:solidFill>
                  <a:schemeClr val="lt1"/>
                </a:solidFill>
                <a:latin typeface="Arial"/>
                <a:ea typeface="Arial"/>
                <a:cs typeface="Arial"/>
                <a:sym typeface="Arial"/>
              </a:rPr>
              <a:t>ALAC/At-</a:t>
            </a:r>
            <a:r>
              <a:rPr lang="tr-TR" sz="3600" b="1" dirty="0" err="1">
                <a:solidFill>
                  <a:schemeClr val="lt1"/>
                </a:solidFill>
                <a:latin typeface="Arial"/>
                <a:ea typeface="Arial"/>
                <a:cs typeface="Arial"/>
                <a:sym typeface="Arial"/>
              </a:rPr>
              <a:t>Large</a:t>
            </a:r>
            <a:r>
              <a:rPr lang="tr-TR" sz="3600" b="1" dirty="0">
                <a:solidFill>
                  <a:schemeClr val="lt1"/>
                </a:solidFill>
                <a:latin typeface="Arial"/>
                <a:ea typeface="Arial"/>
                <a:cs typeface="Arial"/>
                <a:sym typeface="Arial"/>
              </a:rPr>
              <a:t> </a:t>
            </a:r>
          </a:p>
          <a:p>
            <a:pPr marL="0" marR="0" lvl="0" indent="0" algn="ctr" rtl="0">
              <a:spcBef>
                <a:spcPts val="0"/>
              </a:spcBef>
              <a:spcAft>
                <a:spcPts val="0"/>
              </a:spcAft>
              <a:buNone/>
            </a:pPr>
            <a:r>
              <a:rPr lang="tr-TR" sz="3600" b="1" dirty="0">
                <a:solidFill>
                  <a:schemeClr val="lt1"/>
                </a:solidFill>
                <a:latin typeface="Arial"/>
                <a:ea typeface="Arial"/>
                <a:cs typeface="Arial"/>
                <a:sym typeface="Arial"/>
              </a:rPr>
              <a:t>ICANN72 </a:t>
            </a:r>
            <a:r>
              <a:rPr lang="tr-TR" sz="3600" b="1" dirty="0" err="1">
                <a:solidFill>
                  <a:schemeClr val="lt1"/>
                </a:solidFill>
                <a:latin typeface="Arial"/>
                <a:ea typeface="Arial"/>
                <a:cs typeface="Arial"/>
                <a:sym typeface="Arial"/>
              </a:rPr>
              <a:t>Talking</a:t>
            </a:r>
            <a:r>
              <a:rPr lang="tr-TR" sz="3600" b="1" dirty="0">
                <a:solidFill>
                  <a:schemeClr val="lt1"/>
                </a:solidFill>
                <a:latin typeface="Arial"/>
                <a:ea typeface="Arial"/>
                <a:cs typeface="Arial"/>
                <a:sym typeface="Arial"/>
              </a:rPr>
              <a:t> </a:t>
            </a:r>
            <a:r>
              <a:rPr lang="tr-TR" sz="3600" b="1" dirty="0" err="1">
                <a:solidFill>
                  <a:schemeClr val="lt1"/>
                </a:solidFill>
                <a:latin typeface="Arial"/>
                <a:ea typeface="Arial"/>
                <a:cs typeface="Arial"/>
                <a:sym typeface="Arial"/>
              </a:rPr>
              <a:t>Points</a:t>
            </a:r>
            <a:endParaRPr dirty="0"/>
          </a:p>
          <a:p>
            <a:pPr marL="0" marR="0" lvl="0" indent="0" algn="ctr" rtl="0">
              <a:spcBef>
                <a:spcPts val="0"/>
              </a:spcBef>
              <a:spcAft>
                <a:spcPts val="0"/>
              </a:spcAft>
              <a:buNone/>
            </a:pPr>
            <a:endParaRPr lang="tr-TR" sz="2000" b="1" dirty="0">
              <a:solidFill>
                <a:schemeClr val="lt1"/>
              </a:solidFill>
              <a:latin typeface="Arial"/>
              <a:ea typeface="Arial"/>
              <a:cs typeface="Arial"/>
              <a:sym typeface="Arial"/>
            </a:endParaRPr>
          </a:p>
          <a:p>
            <a:pPr marL="0" marR="0" lvl="0" indent="0" algn="ctr" rtl="0">
              <a:spcBef>
                <a:spcPts val="0"/>
              </a:spcBef>
              <a:spcAft>
                <a:spcPts val="0"/>
              </a:spcAft>
              <a:buNone/>
            </a:pPr>
            <a:r>
              <a:rPr lang="tr-TR" sz="2000" b="1" dirty="0" err="1">
                <a:solidFill>
                  <a:schemeClr val="lt1"/>
                </a:solidFill>
                <a:latin typeface="Arial"/>
                <a:ea typeface="Arial"/>
                <a:cs typeface="Arial"/>
                <a:sym typeface="Arial"/>
              </a:rPr>
              <a:t>Jonathan</a:t>
            </a:r>
            <a:r>
              <a:rPr lang="tr-TR" sz="2000" b="1" dirty="0">
                <a:solidFill>
                  <a:schemeClr val="lt1"/>
                </a:solidFill>
                <a:latin typeface="Arial"/>
                <a:ea typeface="Arial"/>
                <a:cs typeface="Arial"/>
                <a:sym typeface="Arial"/>
              </a:rPr>
              <a:t> </a:t>
            </a:r>
            <a:r>
              <a:rPr lang="tr-TR" sz="2000" b="1" dirty="0" err="1">
                <a:solidFill>
                  <a:schemeClr val="lt1"/>
                </a:solidFill>
                <a:latin typeface="Arial"/>
                <a:ea typeface="Arial"/>
                <a:cs typeface="Arial"/>
                <a:sym typeface="Arial"/>
              </a:rPr>
              <a:t>Zuck</a:t>
            </a:r>
            <a:r>
              <a:rPr lang="tr-TR" sz="2000" b="1" dirty="0">
                <a:solidFill>
                  <a:schemeClr val="lt1"/>
                </a:solidFill>
                <a:latin typeface="Arial"/>
                <a:ea typeface="Arial"/>
                <a:cs typeface="Arial"/>
                <a:sym typeface="Arial"/>
              </a:rPr>
              <a:t>, ALAC </a:t>
            </a:r>
            <a:r>
              <a:rPr lang="tr-TR" sz="2000" b="1" dirty="0" err="1">
                <a:solidFill>
                  <a:schemeClr val="lt1"/>
                </a:solidFill>
                <a:latin typeface="Arial"/>
                <a:ea typeface="Arial"/>
                <a:cs typeface="Arial"/>
                <a:sym typeface="Arial"/>
              </a:rPr>
              <a:t>Vice</a:t>
            </a:r>
            <a:r>
              <a:rPr lang="tr-TR" sz="2000" b="1" dirty="0">
                <a:solidFill>
                  <a:schemeClr val="lt1"/>
                </a:solidFill>
                <a:latin typeface="Arial"/>
                <a:ea typeface="Arial"/>
                <a:cs typeface="Arial"/>
                <a:sym typeface="Arial"/>
              </a:rPr>
              <a:t> Chair </a:t>
            </a:r>
            <a:r>
              <a:rPr lang="tr-TR" sz="2000" b="1" dirty="0" err="1">
                <a:solidFill>
                  <a:schemeClr val="lt1"/>
                </a:solidFill>
                <a:latin typeface="Arial"/>
                <a:ea typeface="Arial"/>
                <a:cs typeface="Arial"/>
                <a:sym typeface="Arial"/>
              </a:rPr>
              <a:t>for</a:t>
            </a:r>
            <a:r>
              <a:rPr lang="tr-TR" sz="2000" b="1" dirty="0">
                <a:solidFill>
                  <a:schemeClr val="lt1"/>
                </a:solidFill>
                <a:latin typeface="Arial"/>
                <a:ea typeface="Arial"/>
                <a:cs typeface="Arial"/>
                <a:sym typeface="Arial"/>
              </a:rPr>
              <a:t> </a:t>
            </a:r>
            <a:r>
              <a:rPr lang="tr-TR" sz="2000" b="1" dirty="0" err="1">
                <a:solidFill>
                  <a:schemeClr val="lt1"/>
                </a:solidFill>
                <a:latin typeface="Arial"/>
                <a:ea typeface="Arial"/>
                <a:cs typeface="Arial"/>
                <a:sym typeface="Arial"/>
              </a:rPr>
              <a:t>Policy</a:t>
            </a:r>
            <a:endParaRPr sz="2000" b="1" dirty="0">
              <a:solidFill>
                <a:schemeClr val="lt1"/>
              </a:solidFill>
              <a:latin typeface="Arial"/>
              <a:ea typeface="Arial"/>
              <a:cs typeface="Arial"/>
              <a:sym typeface="Arial"/>
            </a:endParaRPr>
          </a:p>
          <a:p>
            <a:pPr marL="0" marR="0" lvl="0" indent="0" algn="ctr" rtl="0">
              <a:spcBef>
                <a:spcPts val="0"/>
              </a:spcBef>
              <a:spcAft>
                <a:spcPts val="0"/>
              </a:spcAft>
              <a:buNone/>
            </a:pPr>
            <a:endParaRPr sz="2000" b="1" dirty="0">
              <a:solidFill>
                <a:schemeClr val="lt1"/>
              </a:solidFill>
              <a:latin typeface="Arial"/>
              <a:ea typeface="Arial"/>
              <a:cs typeface="Arial"/>
              <a:sym typeface="Arial"/>
            </a:endParaRPr>
          </a:p>
          <a:p>
            <a:pPr marL="0" marR="0" lvl="0" indent="0" algn="ctr" rtl="0">
              <a:spcBef>
                <a:spcPts val="0"/>
              </a:spcBef>
              <a:spcAft>
                <a:spcPts val="0"/>
              </a:spcAft>
              <a:buNone/>
            </a:pPr>
            <a:endParaRPr sz="2000" b="1" dirty="0">
              <a:solidFill>
                <a:schemeClr val="lt1"/>
              </a:solidFill>
              <a:latin typeface="Arial"/>
              <a:ea typeface="Arial"/>
              <a:cs typeface="Arial"/>
              <a:sym typeface="Arial"/>
            </a:endParaRPr>
          </a:p>
          <a:p>
            <a:pPr marL="0" marR="0" lvl="0" indent="0" algn="ctr" rtl="0">
              <a:spcBef>
                <a:spcPts val="0"/>
              </a:spcBef>
              <a:spcAft>
                <a:spcPts val="0"/>
              </a:spcAft>
              <a:buNone/>
            </a:pPr>
            <a:r>
              <a:rPr lang="en-US" sz="2000" b="1" dirty="0">
                <a:solidFill>
                  <a:schemeClr val="lt1"/>
                </a:solidFill>
                <a:latin typeface="Arial"/>
                <a:ea typeface="Arial"/>
                <a:cs typeface="Arial"/>
                <a:sym typeface="Arial"/>
              </a:rPr>
              <a:t>Monday, 18 October 2021</a:t>
            </a:r>
            <a:endParaRPr dirty="0"/>
          </a:p>
          <a:p>
            <a:pPr marL="0" marR="0" lvl="0" indent="0" algn="ctr" rtl="0">
              <a:spcBef>
                <a:spcPts val="0"/>
              </a:spcBef>
              <a:spcAft>
                <a:spcPts val="0"/>
              </a:spcAft>
              <a:buNone/>
            </a:pPr>
            <a:r>
              <a:rPr lang="en-US" sz="2000" b="1" dirty="0">
                <a:solidFill>
                  <a:schemeClr val="lt1"/>
                </a:solidFill>
                <a:latin typeface="Arial"/>
                <a:ea typeface="Arial"/>
                <a:cs typeface="Arial"/>
                <a:sym typeface="Arial"/>
              </a:rPr>
              <a:t>18:08-18:28 UTC</a:t>
            </a:r>
            <a:endParaRP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08"/>
        <p:cNvGrpSpPr/>
        <p:nvPr/>
      </p:nvGrpSpPr>
      <p:grpSpPr>
        <a:xfrm>
          <a:off x="0" y="0"/>
          <a:ext cx="0" cy="0"/>
          <a:chOff x="0" y="0"/>
          <a:chExt cx="0" cy="0"/>
        </a:xfrm>
      </p:grpSpPr>
      <p:sp>
        <p:nvSpPr>
          <p:cNvPr id="909" name="Google Shape;909;p7"/>
          <p:cNvSpPr txBox="1">
            <a:spLocks noGrp="1"/>
          </p:cNvSpPr>
          <p:nvPr>
            <p:ph type="title"/>
          </p:nvPr>
        </p:nvSpPr>
        <p:spPr>
          <a:xfrm>
            <a:off x="374904" y="46179"/>
            <a:ext cx="8012951" cy="450663"/>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800"/>
              <a:buFont typeface="Arial"/>
              <a:buNone/>
            </a:pPr>
            <a:r>
              <a:rPr lang="en-US" dirty="0"/>
              <a:t>Future of ICANN Meetings</a:t>
            </a:r>
            <a:endParaRPr dirty="0"/>
          </a:p>
        </p:txBody>
      </p:sp>
      <p:sp>
        <p:nvSpPr>
          <p:cNvPr id="2" name="TextBox 1">
            <a:extLst>
              <a:ext uri="{FF2B5EF4-FFF2-40B4-BE49-F238E27FC236}">
                <a16:creationId xmlns:a16="http://schemas.microsoft.com/office/drawing/2014/main" id="{EEDF8D82-EA17-6A49-B0B1-0B721E718C0A}"/>
              </a:ext>
            </a:extLst>
          </p:cNvPr>
          <p:cNvSpPr txBox="1"/>
          <p:nvPr/>
        </p:nvSpPr>
        <p:spPr>
          <a:xfrm>
            <a:off x="691979" y="1297459"/>
            <a:ext cx="7834183" cy="2462213"/>
          </a:xfrm>
          <a:prstGeom prst="rect">
            <a:avLst/>
          </a:prstGeom>
          <a:noFill/>
        </p:spPr>
        <p:txBody>
          <a:bodyPr wrap="square" rtlCol="0">
            <a:spAutoFit/>
          </a:bodyPr>
          <a:lstStyle/>
          <a:p>
            <a:pPr marL="342900" indent="-342900">
              <a:buFont typeface="+mj-lt"/>
              <a:buAutoNum type="arabicPeriod"/>
            </a:pPr>
            <a:r>
              <a:rPr lang="en-US" sz="2200" dirty="0"/>
              <a:t>Thankful for the ICANN Pandemic Internet Access Reimbursement Program.</a:t>
            </a:r>
          </a:p>
          <a:p>
            <a:pPr marL="342900" indent="-342900">
              <a:buFont typeface="+mj-lt"/>
              <a:buAutoNum type="arabicPeriod"/>
            </a:pPr>
            <a:r>
              <a:rPr lang="en-US" sz="2200" dirty="0"/>
              <a:t>Pleased with the YouTube Streaming Links and additional tools: </a:t>
            </a:r>
            <a:r>
              <a:rPr lang="en-US" sz="2200" dirty="0">
                <a:solidFill>
                  <a:schemeClr val="bg1">
                    <a:lumMod val="50000"/>
                  </a:schemeClr>
                </a:solidFill>
              </a:rPr>
              <a:t>Zoom breakout rooms, Google </a:t>
            </a:r>
            <a:r>
              <a:rPr lang="en-US" sz="2200" dirty="0" err="1">
                <a:solidFill>
                  <a:schemeClr val="bg1">
                    <a:lumMod val="50000"/>
                  </a:schemeClr>
                </a:solidFill>
              </a:rPr>
              <a:t>Jamboards</a:t>
            </a:r>
            <a:r>
              <a:rPr lang="en-US" sz="2200" dirty="0">
                <a:solidFill>
                  <a:schemeClr val="bg1">
                    <a:lumMod val="50000"/>
                  </a:schemeClr>
                </a:solidFill>
              </a:rPr>
              <a:t>, Greater use of machine translation/interpretation where appropriate (including Zoom integration)</a:t>
            </a:r>
          </a:p>
          <a:p>
            <a:pPr marL="342900" indent="-342900">
              <a:buFont typeface="+mj-lt"/>
              <a:buAutoNum type="arabicPeriod"/>
            </a:pPr>
            <a:r>
              <a:rPr lang="en-US" sz="2200" dirty="0"/>
              <a:t>Designing Hybrid Meetings - Inclusive?</a:t>
            </a:r>
            <a:endParaRPr lang="en-TR" sz="22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08"/>
        <p:cNvGrpSpPr/>
        <p:nvPr/>
      </p:nvGrpSpPr>
      <p:grpSpPr>
        <a:xfrm>
          <a:off x="0" y="0"/>
          <a:ext cx="0" cy="0"/>
          <a:chOff x="0" y="0"/>
          <a:chExt cx="0" cy="0"/>
        </a:xfrm>
      </p:grpSpPr>
      <p:sp>
        <p:nvSpPr>
          <p:cNvPr id="909" name="Google Shape;909;p7"/>
          <p:cNvSpPr txBox="1">
            <a:spLocks noGrp="1"/>
          </p:cNvSpPr>
          <p:nvPr>
            <p:ph type="title"/>
          </p:nvPr>
        </p:nvSpPr>
        <p:spPr>
          <a:xfrm>
            <a:off x="374904" y="46179"/>
            <a:ext cx="8012951" cy="450663"/>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800"/>
              <a:buFont typeface="Arial"/>
              <a:buNone/>
            </a:pPr>
            <a:r>
              <a:rPr lang="en-US" dirty="0"/>
              <a:t>EPDP and GDPR Compliance</a:t>
            </a:r>
            <a:endParaRPr dirty="0"/>
          </a:p>
        </p:txBody>
      </p:sp>
      <p:sp>
        <p:nvSpPr>
          <p:cNvPr id="2" name="TextBox 1">
            <a:extLst>
              <a:ext uri="{FF2B5EF4-FFF2-40B4-BE49-F238E27FC236}">
                <a16:creationId xmlns:a16="http://schemas.microsoft.com/office/drawing/2014/main" id="{EEDF8D82-EA17-6A49-B0B1-0B721E718C0A}"/>
              </a:ext>
            </a:extLst>
          </p:cNvPr>
          <p:cNvSpPr txBox="1"/>
          <p:nvPr/>
        </p:nvSpPr>
        <p:spPr>
          <a:xfrm>
            <a:off x="691979" y="1297459"/>
            <a:ext cx="7834183" cy="2123658"/>
          </a:xfrm>
          <a:prstGeom prst="rect">
            <a:avLst/>
          </a:prstGeom>
          <a:noFill/>
        </p:spPr>
        <p:txBody>
          <a:bodyPr wrap="square" rtlCol="0">
            <a:spAutoFit/>
          </a:bodyPr>
          <a:lstStyle/>
          <a:p>
            <a:pPr marL="457200" indent="-457200" fontAlgn="base">
              <a:buFont typeface="+mj-lt"/>
              <a:buAutoNum type="arabicPeriod"/>
            </a:pPr>
            <a:r>
              <a:rPr lang="en-US" sz="2200" dirty="0"/>
              <a:t>Advised ICANN Board to reject the SSAD recommendations.</a:t>
            </a:r>
          </a:p>
          <a:p>
            <a:pPr marL="457200" indent="-457200" fontAlgn="base">
              <a:buFont typeface="+mj-lt"/>
              <a:buAutoNum type="arabicPeriod"/>
            </a:pPr>
            <a:r>
              <a:rPr lang="en-US" sz="2200" dirty="0"/>
              <a:t>Consumer protection is the At-Large priority.</a:t>
            </a:r>
          </a:p>
          <a:p>
            <a:pPr marL="457200" indent="-457200" fontAlgn="base">
              <a:buFont typeface="+mj-lt"/>
              <a:buAutoNum type="arabicPeriod"/>
            </a:pPr>
            <a:r>
              <a:rPr lang="en-US" sz="2200" dirty="0"/>
              <a:t>ALAC submitted a minority report to the EPDP Phase 2A Final Report, and advised the ICANN Board on EPDP Phase 2 (SSAD).</a:t>
            </a:r>
          </a:p>
        </p:txBody>
      </p:sp>
    </p:spTree>
    <p:extLst>
      <p:ext uri="{BB962C8B-B14F-4D97-AF65-F5344CB8AC3E}">
        <p14:creationId xmlns:p14="http://schemas.microsoft.com/office/powerpoint/2010/main" val="6053149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08"/>
        <p:cNvGrpSpPr/>
        <p:nvPr/>
      </p:nvGrpSpPr>
      <p:grpSpPr>
        <a:xfrm>
          <a:off x="0" y="0"/>
          <a:ext cx="0" cy="0"/>
          <a:chOff x="0" y="0"/>
          <a:chExt cx="0" cy="0"/>
        </a:xfrm>
      </p:grpSpPr>
      <p:sp>
        <p:nvSpPr>
          <p:cNvPr id="909" name="Google Shape;909;p7"/>
          <p:cNvSpPr txBox="1">
            <a:spLocks noGrp="1"/>
          </p:cNvSpPr>
          <p:nvPr>
            <p:ph type="title"/>
          </p:nvPr>
        </p:nvSpPr>
        <p:spPr>
          <a:xfrm>
            <a:off x="374904" y="46179"/>
            <a:ext cx="8012951" cy="450663"/>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800"/>
              <a:buFont typeface="Arial"/>
              <a:buNone/>
            </a:pPr>
            <a:r>
              <a:rPr lang="en-US" dirty="0"/>
              <a:t>DNS Abuse</a:t>
            </a:r>
            <a:endParaRPr dirty="0"/>
          </a:p>
        </p:txBody>
      </p:sp>
      <p:sp>
        <p:nvSpPr>
          <p:cNvPr id="2" name="TextBox 1">
            <a:extLst>
              <a:ext uri="{FF2B5EF4-FFF2-40B4-BE49-F238E27FC236}">
                <a16:creationId xmlns:a16="http://schemas.microsoft.com/office/drawing/2014/main" id="{EEDF8D82-EA17-6A49-B0B1-0B721E718C0A}"/>
              </a:ext>
            </a:extLst>
          </p:cNvPr>
          <p:cNvSpPr txBox="1"/>
          <p:nvPr/>
        </p:nvSpPr>
        <p:spPr>
          <a:xfrm>
            <a:off x="691979" y="1297459"/>
            <a:ext cx="7834183" cy="3139321"/>
          </a:xfrm>
          <a:prstGeom prst="rect">
            <a:avLst/>
          </a:prstGeom>
          <a:noFill/>
        </p:spPr>
        <p:txBody>
          <a:bodyPr wrap="square" rtlCol="0">
            <a:spAutoFit/>
          </a:bodyPr>
          <a:lstStyle/>
          <a:p>
            <a:pPr marL="342900" indent="-342900" fontAlgn="base">
              <a:buFont typeface="+mj-lt"/>
              <a:buAutoNum type="arabicPeriod"/>
            </a:pPr>
            <a:r>
              <a:rPr lang="en-US" sz="2200" dirty="0"/>
              <a:t>New policy on DNS abuse mitigation must be put in place prior to a new round of New gTLDs.</a:t>
            </a:r>
          </a:p>
          <a:p>
            <a:pPr marL="342900" indent="-342900" fontAlgn="base">
              <a:buFont typeface="+mj-lt"/>
              <a:buAutoNum type="arabicPeriod"/>
            </a:pPr>
            <a:r>
              <a:rPr lang="en-US" sz="2200" dirty="0"/>
              <a:t>Ransomware, including phishing techniques with fake system identifiers, is on the rise. </a:t>
            </a:r>
          </a:p>
          <a:p>
            <a:pPr marL="342900" indent="-342900" fontAlgn="base">
              <a:buFont typeface="+mj-lt"/>
              <a:buAutoNum type="arabicPeriod"/>
            </a:pPr>
            <a:r>
              <a:rPr lang="en-US" sz="2200" dirty="0"/>
              <a:t>At-Large is committed to individual end user education, and agreed-upon definition of DNS abuse (vis-a-vis content abuse).</a:t>
            </a:r>
          </a:p>
          <a:p>
            <a:pPr marL="342900" indent="-342900" fontAlgn="base">
              <a:buFont typeface="+mj-lt"/>
              <a:buAutoNum type="arabicPeriod"/>
            </a:pPr>
            <a:r>
              <a:rPr lang="en-US" sz="2200" dirty="0"/>
              <a:t>At-Large focused on registries and registrars with HIGH percentages of abuse registrations.</a:t>
            </a:r>
          </a:p>
        </p:txBody>
      </p:sp>
    </p:spTree>
    <p:extLst>
      <p:ext uri="{BB962C8B-B14F-4D97-AF65-F5344CB8AC3E}">
        <p14:creationId xmlns:p14="http://schemas.microsoft.com/office/powerpoint/2010/main" val="32706839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08"/>
        <p:cNvGrpSpPr/>
        <p:nvPr/>
      </p:nvGrpSpPr>
      <p:grpSpPr>
        <a:xfrm>
          <a:off x="0" y="0"/>
          <a:ext cx="0" cy="0"/>
          <a:chOff x="0" y="0"/>
          <a:chExt cx="0" cy="0"/>
        </a:xfrm>
      </p:grpSpPr>
      <p:sp>
        <p:nvSpPr>
          <p:cNvPr id="909" name="Google Shape;909;p7"/>
          <p:cNvSpPr txBox="1">
            <a:spLocks noGrp="1"/>
          </p:cNvSpPr>
          <p:nvPr>
            <p:ph type="title"/>
          </p:nvPr>
        </p:nvSpPr>
        <p:spPr>
          <a:xfrm>
            <a:off x="374904" y="46179"/>
            <a:ext cx="8012951" cy="450663"/>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800"/>
              <a:buFont typeface="Arial"/>
              <a:buNone/>
            </a:pPr>
            <a:r>
              <a:rPr lang="en-US" dirty="0"/>
              <a:t>ICANN Reviews &amp; the Multistakeholder Model</a:t>
            </a:r>
            <a:endParaRPr dirty="0"/>
          </a:p>
        </p:txBody>
      </p:sp>
      <p:sp>
        <p:nvSpPr>
          <p:cNvPr id="2" name="TextBox 1">
            <a:extLst>
              <a:ext uri="{FF2B5EF4-FFF2-40B4-BE49-F238E27FC236}">
                <a16:creationId xmlns:a16="http://schemas.microsoft.com/office/drawing/2014/main" id="{EEDF8D82-EA17-6A49-B0B1-0B721E718C0A}"/>
              </a:ext>
            </a:extLst>
          </p:cNvPr>
          <p:cNvSpPr txBox="1"/>
          <p:nvPr/>
        </p:nvSpPr>
        <p:spPr>
          <a:xfrm>
            <a:off x="691979" y="1297459"/>
            <a:ext cx="7834183" cy="3477875"/>
          </a:xfrm>
          <a:prstGeom prst="rect">
            <a:avLst/>
          </a:prstGeom>
          <a:noFill/>
        </p:spPr>
        <p:txBody>
          <a:bodyPr wrap="square" rtlCol="0">
            <a:spAutoFit/>
          </a:bodyPr>
          <a:lstStyle/>
          <a:p>
            <a:pPr marL="342900" indent="-342900" fontAlgn="base">
              <a:buFont typeface="+mj-lt"/>
              <a:buAutoNum type="arabicPeriod"/>
            </a:pPr>
            <a:r>
              <a:rPr lang="en-US" sz="2200" dirty="0"/>
              <a:t>An At-Large desired outcome from ICANN72 is for the Board, org and all constituencies to gain a better understanding of the views of the community on the next steps regarding the implementation of the Holistic Review.</a:t>
            </a:r>
          </a:p>
          <a:p>
            <a:pPr marL="342900" indent="-342900" fontAlgn="base">
              <a:buFont typeface="+mj-lt"/>
              <a:buAutoNum type="arabicPeriod"/>
            </a:pPr>
            <a:r>
              <a:rPr lang="en-US" sz="2200" dirty="0"/>
              <a:t>Processes for progress evaluation in the multistakeholder model must include quantitative measures.</a:t>
            </a:r>
          </a:p>
          <a:p>
            <a:pPr marL="342900" indent="-342900" fontAlgn="base">
              <a:buFont typeface="+mj-lt"/>
              <a:buAutoNum type="arabicPeriod"/>
            </a:pPr>
            <a:r>
              <a:rPr lang="en-US" sz="2200" dirty="0"/>
              <a:t>Regular progress reports must include initiatives undertaken by At-Large Structures (</a:t>
            </a:r>
            <a:r>
              <a:rPr lang="en-US" sz="2200" dirty="0" err="1"/>
              <a:t>ALSes</a:t>
            </a:r>
            <a:r>
              <a:rPr lang="en-US" sz="2200" dirty="0"/>
              <a:t>).</a:t>
            </a:r>
          </a:p>
          <a:p>
            <a:pPr marL="342900" indent="-342900" fontAlgn="base">
              <a:buFont typeface="+mj-lt"/>
              <a:buAutoNum type="arabicPeriod"/>
            </a:pPr>
            <a:r>
              <a:rPr lang="en-US" sz="2200" dirty="0"/>
              <a:t>Structural/power balance issues in the multistakeholder model need to be identified and addressed.</a:t>
            </a:r>
          </a:p>
        </p:txBody>
      </p:sp>
    </p:spTree>
    <p:extLst>
      <p:ext uri="{BB962C8B-B14F-4D97-AF65-F5344CB8AC3E}">
        <p14:creationId xmlns:p14="http://schemas.microsoft.com/office/powerpoint/2010/main" val="9955653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08"/>
        <p:cNvGrpSpPr/>
        <p:nvPr/>
      </p:nvGrpSpPr>
      <p:grpSpPr>
        <a:xfrm>
          <a:off x="0" y="0"/>
          <a:ext cx="0" cy="0"/>
          <a:chOff x="0" y="0"/>
          <a:chExt cx="0" cy="0"/>
        </a:xfrm>
      </p:grpSpPr>
      <p:sp>
        <p:nvSpPr>
          <p:cNvPr id="909" name="Google Shape;909;p7"/>
          <p:cNvSpPr txBox="1">
            <a:spLocks noGrp="1"/>
          </p:cNvSpPr>
          <p:nvPr>
            <p:ph type="title"/>
          </p:nvPr>
        </p:nvSpPr>
        <p:spPr>
          <a:xfrm>
            <a:off x="374904" y="46179"/>
            <a:ext cx="8012951" cy="450663"/>
          </a:xfrm>
          <a:prstGeom prst="rect">
            <a:avLst/>
          </a:prstGeom>
          <a:noFill/>
          <a:ln>
            <a:noFill/>
          </a:ln>
        </p:spPr>
        <p:txBody>
          <a:bodyPr spcFirstLastPara="1" wrap="square" lIns="0" tIns="45700" rIns="0" bIns="45700" anchor="t" anchorCtr="0">
            <a:noAutofit/>
          </a:bodyPr>
          <a:lstStyle/>
          <a:p>
            <a:r>
              <a:rPr lang="en-US" dirty="0"/>
              <a:t>Universal Acceptance (UA)</a:t>
            </a:r>
            <a:br>
              <a:rPr lang="en-US" b="0" dirty="0"/>
            </a:br>
            <a:br>
              <a:rPr lang="en-US" dirty="0"/>
            </a:br>
            <a:endParaRPr dirty="0"/>
          </a:p>
        </p:txBody>
      </p:sp>
      <p:sp>
        <p:nvSpPr>
          <p:cNvPr id="2" name="TextBox 1">
            <a:extLst>
              <a:ext uri="{FF2B5EF4-FFF2-40B4-BE49-F238E27FC236}">
                <a16:creationId xmlns:a16="http://schemas.microsoft.com/office/drawing/2014/main" id="{EEDF8D82-EA17-6A49-B0B1-0B721E718C0A}"/>
              </a:ext>
            </a:extLst>
          </p:cNvPr>
          <p:cNvSpPr txBox="1"/>
          <p:nvPr/>
        </p:nvSpPr>
        <p:spPr>
          <a:xfrm>
            <a:off x="691979" y="1297459"/>
            <a:ext cx="7834183" cy="1107996"/>
          </a:xfrm>
          <a:prstGeom prst="rect">
            <a:avLst/>
          </a:prstGeom>
          <a:noFill/>
        </p:spPr>
        <p:txBody>
          <a:bodyPr wrap="square" rtlCol="0">
            <a:spAutoFit/>
          </a:bodyPr>
          <a:lstStyle/>
          <a:p>
            <a:pPr marL="457200" indent="-457200" fontAlgn="base">
              <a:buFont typeface="+mj-lt"/>
              <a:buAutoNum type="arabicPeriod"/>
            </a:pPr>
            <a:r>
              <a:rPr lang="en-US" sz="2200" dirty="0"/>
              <a:t>80% of websites are non-compliant.</a:t>
            </a:r>
          </a:p>
          <a:p>
            <a:pPr marL="457200" indent="-457200" fontAlgn="base">
              <a:buFont typeface="+mj-lt"/>
              <a:buAutoNum type="arabicPeriod"/>
            </a:pPr>
            <a:r>
              <a:rPr lang="en-US" sz="2200" dirty="0"/>
              <a:t>Undermines ICANN credibility.</a:t>
            </a:r>
          </a:p>
          <a:p>
            <a:pPr marL="457200" indent="-457200" fontAlgn="base">
              <a:buFont typeface="+mj-lt"/>
              <a:buAutoNum type="arabicPeriod"/>
            </a:pPr>
            <a:r>
              <a:rPr lang="en-US" sz="2200" dirty="0"/>
              <a:t>UA issues must be remediated prior to ANY new round.</a:t>
            </a:r>
          </a:p>
        </p:txBody>
      </p:sp>
    </p:spTree>
    <p:extLst>
      <p:ext uri="{BB962C8B-B14F-4D97-AF65-F5344CB8AC3E}">
        <p14:creationId xmlns:p14="http://schemas.microsoft.com/office/powerpoint/2010/main" val="3749462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08"/>
        <p:cNvGrpSpPr/>
        <p:nvPr/>
      </p:nvGrpSpPr>
      <p:grpSpPr>
        <a:xfrm>
          <a:off x="0" y="0"/>
          <a:ext cx="0" cy="0"/>
          <a:chOff x="0" y="0"/>
          <a:chExt cx="0" cy="0"/>
        </a:xfrm>
      </p:grpSpPr>
      <p:sp>
        <p:nvSpPr>
          <p:cNvPr id="909" name="Google Shape;909;p7"/>
          <p:cNvSpPr txBox="1">
            <a:spLocks noGrp="1"/>
          </p:cNvSpPr>
          <p:nvPr>
            <p:ph type="title"/>
          </p:nvPr>
        </p:nvSpPr>
        <p:spPr>
          <a:xfrm>
            <a:off x="374904" y="46179"/>
            <a:ext cx="8012951" cy="450663"/>
          </a:xfrm>
          <a:prstGeom prst="rect">
            <a:avLst/>
          </a:prstGeom>
          <a:noFill/>
          <a:ln>
            <a:noFill/>
          </a:ln>
        </p:spPr>
        <p:txBody>
          <a:bodyPr spcFirstLastPara="1" wrap="square" lIns="0" tIns="45700" rIns="0" bIns="45700" anchor="t" anchorCtr="0">
            <a:noAutofit/>
          </a:bodyPr>
          <a:lstStyle/>
          <a:p>
            <a:r>
              <a:rPr lang="en-US" dirty="0"/>
              <a:t>Subsequent Procedures</a:t>
            </a:r>
            <a:br>
              <a:rPr lang="en-US" b="0" dirty="0"/>
            </a:br>
            <a:br>
              <a:rPr lang="en-US" dirty="0"/>
            </a:br>
            <a:endParaRPr dirty="0"/>
          </a:p>
        </p:txBody>
      </p:sp>
      <p:sp>
        <p:nvSpPr>
          <p:cNvPr id="2" name="TextBox 1">
            <a:extLst>
              <a:ext uri="{FF2B5EF4-FFF2-40B4-BE49-F238E27FC236}">
                <a16:creationId xmlns:a16="http://schemas.microsoft.com/office/drawing/2014/main" id="{EEDF8D82-EA17-6A49-B0B1-0B721E718C0A}"/>
              </a:ext>
            </a:extLst>
          </p:cNvPr>
          <p:cNvSpPr txBox="1"/>
          <p:nvPr/>
        </p:nvSpPr>
        <p:spPr>
          <a:xfrm>
            <a:off x="691979" y="1297459"/>
            <a:ext cx="7834183" cy="4154984"/>
          </a:xfrm>
          <a:prstGeom prst="rect">
            <a:avLst/>
          </a:prstGeom>
          <a:noFill/>
        </p:spPr>
        <p:txBody>
          <a:bodyPr wrap="square" rtlCol="0">
            <a:spAutoFit/>
          </a:bodyPr>
          <a:lstStyle/>
          <a:p>
            <a:pPr marL="342900" indent="-342900" fontAlgn="base">
              <a:buFont typeface="+mj-lt"/>
              <a:buAutoNum type="arabicPeriod"/>
            </a:pPr>
            <a:r>
              <a:rPr lang="en-US" sz="2200" dirty="0"/>
              <a:t>Promote </a:t>
            </a:r>
            <a:r>
              <a:rPr lang="en-US" sz="2200" u="sng" dirty="0">
                <a:hlinkClick r:id="rId3"/>
              </a:rPr>
              <a:t>ALAC advice to ICANN Board on Subsequent Procedures (16 April 2021)</a:t>
            </a:r>
            <a:r>
              <a:rPr lang="en-US" sz="2200" dirty="0"/>
              <a:t>. Any expansion of the New gTLD program must be beneficial to all stakeholders.</a:t>
            </a:r>
          </a:p>
          <a:p>
            <a:pPr marL="342900" indent="-342900" fontAlgn="base">
              <a:buFont typeface="+mj-lt"/>
              <a:buAutoNum type="arabicPeriod"/>
            </a:pPr>
            <a:r>
              <a:rPr lang="en-US" sz="2200" dirty="0"/>
              <a:t>PICs and RVCs must be enforced by ICANN Compliance, and/or removed from contract if no intent to enforce. </a:t>
            </a:r>
          </a:p>
          <a:p>
            <a:pPr marL="342900" indent="-342900" fontAlgn="base">
              <a:buFont typeface="+mj-lt"/>
              <a:buAutoNum type="arabicPeriod"/>
            </a:pPr>
            <a:r>
              <a:rPr lang="en-US" sz="2200" dirty="0"/>
              <a:t>ICANN must suspend all Closed Generics applications until GNSO provides consensus policy recommendations on those serving the global public interest.</a:t>
            </a:r>
          </a:p>
          <a:p>
            <a:pPr marL="342900" indent="-342900" fontAlgn="base">
              <a:buFont typeface="+mj-lt"/>
              <a:buAutoNum type="arabicPeriod"/>
            </a:pPr>
            <a:r>
              <a:rPr lang="en-US" sz="2200" dirty="0"/>
              <a:t>More resources needed for Applicant Support Program.</a:t>
            </a:r>
          </a:p>
          <a:p>
            <a:pPr marL="342900" indent="-342900" fontAlgn="base">
              <a:buFont typeface="+mj-lt"/>
              <a:buAutoNum type="arabicPeriod"/>
            </a:pPr>
            <a:r>
              <a:rPr lang="en-US" sz="2200" dirty="0"/>
              <a:t>Recommend Notification Tool for GAC Members who wish to be informed of any application regarding </a:t>
            </a:r>
            <a:r>
              <a:rPr lang="en-US" sz="2200" dirty="0" err="1"/>
              <a:t>GeoNames</a:t>
            </a:r>
            <a:r>
              <a:rPr lang="en-US" sz="2200" dirty="0"/>
              <a:t>.</a:t>
            </a:r>
          </a:p>
          <a:p>
            <a:pPr marL="342900" indent="-342900" fontAlgn="base">
              <a:buFont typeface="+mj-lt"/>
              <a:buAutoNum type="arabicPeriod"/>
            </a:pPr>
            <a:r>
              <a:rPr lang="en-US" sz="2200" dirty="0"/>
              <a:t>Do not support private auctions.</a:t>
            </a:r>
          </a:p>
        </p:txBody>
      </p:sp>
    </p:spTree>
    <p:extLst>
      <p:ext uri="{BB962C8B-B14F-4D97-AF65-F5344CB8AC3E}">
        <p14:creationId xmlns:p14="http://schemas.microsoft.com/office/powerpoint/2010/main" val="19833204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08"/>
        <p:cNvGrpSpPr/>
        <p:nvPr/>
      </p:nvGrpSpPr>
      <p:grpSpPr>
        <a:xfrm>
          <a:off x="0" y="0"/>
          <a:ext cx="0" cy="0"/>
          <a:chOff x="0" y="0"/>
          <a:chExt cx="0" cy="0"/>
        </a:xfrm>
      </p:grpSpPr>
      <p:sp>
        <p:nvSpPr>
          <p:cNvPr id="909" name="Google Shape;909;p7"/>
          <p:cNvSpPr txBox="1">
            <a:spLocks noGrp="1"/>
          </p:cNvSpPr>
          <p:nvPr>
            <p:ph type="title"/>
          </p:nvPr>
        </p:nvSpPr>
        <p:spPr>
          <a:xfrm>
            <a:off x="374904" y="46179"/>
            <a:ext cx="8012951" cy="450663"/>
          </a:xfrm>
          <a:prstGeom prst="rect">
            <a:avLst/>
          </a:prstGeom>
          <a:noFill/>
          <a:ln>
            <a:noFill/>
          </a:ln>
        </p:spPr>
        <p:txBody>
          <a:bodyPr spcFirstLastPara="1" wrap="square" lIns="0" tIns="45700" rIns="0" bIns="45700" anchor="t" anchorCtr="0">
            <a:noAutofit/>
          </a:bodyPr>
          <a:lstStyle/>
          <a:p>
            <a:r>
              <a:rPr lang="en-US" dirty="0"/>
              <a:t>Transfer Policy Review PDP</a:t>
            </a:r>
            <a:br>
              <a:rPr lang="en-US" b="0" dirty="0"/>
            </a:br>
            <a:br>
              <a:rPr lang="en-US" dirty="0"/>
            </a:br>
            <a:endParaRPr dirty="0"/>
          </a:p>
        </p:txBody>
      </p:sp>
      <p:sp>
        <p:nvSpPr>
          <p:cNvPr id="2" name="TextBox 1">
            <a:extLst>
              <a:ext uri="{FF2B5EF4-FFF2-40B4-BE49-F238E27FC236}">
                <a16:creationId xmlns:a16="http://schemas.microsoft.com/office/drawing/2014/main" id="{EEDF8D82-EA17-6A49-B0B1-0B721E718C0A}"/>
              </a:ext>
            </a:extLst>
          </p:cNvPr>
          <p:cNvSpPr txBox="1"/>
          <p:nvPr/>
        </p:nvSpPr>
        <p:spPr>
          <a:xfrm>
            <a:off x="691979" y="1297459"/>
            <a:ext cx="7834183" cy="769441"/>
          </a:xfrm>
          <a:prstGeom prst="rect">
            <a:avLst/>
          </a:prstGeom>
          <a:noFill/>
        </p:spPr>
        <p:txBody>
          <a:bodyPr wrap="square" rtlCol="0">
            <a:spAutoFit/>
          </a:bodyPr>
          <a:lstStyle/>
          <a:p>
            <a:pPr marL="342900" indent="-342900" fontAlgn="base">
              <a:buFont typeface="+mj-lt"/>
              <a:buAutoNum type="arabicPeriod"/>
            </a:pPr>
            <a:r>
              <a:rPr lang="en-US" sz="2200" dirty="0"/>
              <a:t>System is overly complex.</a:t>
            </a:r>
          </a:p>
          <a:p>
            <a:pPr marL="342900" indent="-342900" fontAlgn="base">
              <a:buFont typeface="+mj-lt"/>
              <a:buAutoNum type="arabicPeriod"/>
            </a:pPr>
            <a:r>
              <a:rPr lang="en-US" sz="2200" dirty="0"/>
              <a:t>End user experience should be paramount.</a:t>
            </a:r>
          </a:p>
        </p:txBody>
      </p:sp>
    </p:spTree>
    <p:extLst>
      <p:ext uri="{BB962C8B-B14F-4D97-AF65-F5344CB8AC3E}">
        <p14:creationId xmlns:p14="http://schemas.microsoft.com/office/powerpoint/2010/main" val="33489059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908"/>
        <p:cNvGrpSpPr/>
        <p:nvPr/>
      </p:nvGrpSpPr>
      <p:grpSpPr>
        <a:xfrm>
          <a:off x="0" y="0"/>
          <a:ext cx="0" cy="0"/>
          <a:chOff x="0" y="0"/>
          <a:chExt cx="0" cy="0"/>
        </a:xfrm>
      </p:grpSpPr>
      <p:sp>
        <p:nvSpPr>
          <p:cNvPr id="909" name="Google Shape;909;p7"/>
          <p:cNvSpPr txBox="1">
            <a:spLocks noGrp="1"/>
          </p:cNvSpPr>
          <p:nvPr>
            <p:ph type="title"/>
          </p:nvPr>
        </p:nvSpPr>
        <p:spPr>
          <a:xfrm>
            <a:off x="374904" y="46179"/>
            <a:ext cx="8012951" cy="450663"/>
          </a:xfrm>
          <a:prstGeom prst="rect">
            <a:avLst/>
          </a:prstGeom>
          <a:noFill/>
          <a:ln>
            <a:noFill/>
          </a:ln>
        </p:spPr>
        <p:txBody>
          <a:bodyPr spcFirstLastPara="1" wrap="square" lIns="0" tIns="45700" rIns="0" bIns="45700" anchor="t" anchorCtr="0">
            <a:noAutofit/>
          </a:bodyPr>
          <a:lstStyle/>
          <a:p>
            <a:r>
              <a:rPr lang="en-US" sz="2600" dirty="0"/>
              <a:t>EPDP on Internationalized Domain Names (IDNs)</a:t>
            </a:r>
            <a:br>
              <a:rPr lang="en-US" b="0" dirty="0"/>
            </a:br>
            <a:br>
              <a:rPr lang="en-US" dirty="0"/>
            </a:br>
            <a:endParaRPr dirty="0"/>
          </a:p>
        </p:txBody>
      </p:sp>
      <p:sp>
        <p:nvSpPr>
          <p:cNvPr id="2" name="TextBox 1">
            <a:extLst>
              <a:ext uri="{FF2B5EF4-FFF2-40B4-BE49-F238E27FC236}">
                <a16:creationId xmlns:a16="http://schemas.microsoft.com/office/drawing/2014/main" id="{EEDF8D82-EA17-6A49-B0B1-0B721E718C0A}"/>
              </a:ext>
            </a:extLst>
          </p:cNvPr>
          <p:cNvSpPr txBox="1"/>
          <p:nvPr/>
        </p:nvSpPr>
        <p:spPr>
          <a:xfrm>
            <a:off x="691979" y="1297459"/>
            <a:ext cx="7834183" cy="769441"/>
          </a:xfrm>
          <a:prstGeom prst="rect">
            <a:avLst/>
          </a:prstGeom>
          <a:noFill/>
        </p:spPr>
        <p:txBody>
          <a:bodyPr wrap="square" rtlCol="0">
            <a:spAutoFit/>
          </a:bodyPr>
          <a:lstStyle/>
          <a:p>
            <a:pPr marL="342900" indent="-342900" fontAlgn="base">
              <a:buFont typeface="+mj-lt"/>
              <a:buAutoNum type="arabicPeriod"/>
            </a:pPr>
            <a:r>
              <a:rPr lang="en-US" sz="2200"/>
              <a:t>IDNs </a:t>
            </a:r>
            <a:r>
              <a:rPr lang="en-US" sz="2200" dirty="0"/>
              <a:t>impact the global end user community and future of the Internet.</a:t>
            </a:r>
          </a:p>
        </p:txBody>
      </p:sp>
    </p:spTree>
    <p:extLst>
      <p:ext uri="{BB962C8B-B14F-4D97-AF65-F5344CB8AC3E}">
        <p14:creationId xmlns:p14="http://schemas.microsoft.com/office/powerpoint/2010/main" val="2676032736"/>
      </p:ext>
    </p:extLst>
  </p:cSld>
  <p:clrMapOvr>
    <a:masterClrMapping/>
  </p:clrMapOvr>
</p:sld>
</file>

<file path=ppt/theme/theme1.xml><?xml version="1.0" encoding="utf-8"?>
<a:theme xmlns:a="http://schemas.openxmlformats.org/drawingml/2006/main" name="ICANNPPT_Arial_4x3_June 2017_potx">
  <a:themeElements>
    <a:clrScheme name="ICANN PPT Colors">
      <a:dk1>
        <a:srgbClr val="0A1F24"/>
      </a:dk1>
      <a:lt1>
        <a:srgbClr val="FFFFFF"/>
      </a:lt1>
      <a:dk2>
        <a:srgbClr val="1A87C9"/>
      </a:dk2>
      <a:lt2>
        <a:srgbClr val="EEECE1"/>
      </a:lt2>
      <a:accent1>
        <a:srgbClr val="1A87C9"/>
      </a:accent1>
      <a:accent2>
        <a:srgbClr val="0D436C"/>
      </a:accent2>
      <a:accent3>
        <a:srgbClr val="1B6F74"/>
      </a:accent3>
      <a:accent4>
        <a:srgbClr val="EA903A"/>
      </a:accent4>
      <a:accent5>
        <a:srgbClr val="DB6033"/>
      </a:accent5>
      <a:accent6>
        <a:srgbClr val="1768B1"/>
      </a:accent6>
      <a:hlink>
        <a:srgbClr val="1D98D3"/>
      </a:hlink>
      <a:folHlink>
        <a:srgbClr val="427BB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789</TotalTime>
  <Words>1918</Words>
  <Application>Microsoft Macintosh PowerPoint</Application>
  <PresentationFormat>On-screen Show (4:3)</PresentationFormat>
  <Paragraphs>107</Paragraphs>
  <Slides>9</Slides>
  <Notes>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Noto Sans Symbols</vt:lpstr>
      <vt:lpstr>Calibri</vt:lpstr>
      <vt:lpstr>Arial</vt:lpstr>
      <vt:lpstr>ICANNPPT_Arial_4x3_June 2017_potx</vt:lpstr>
      <vt:lpstr>PowerPoint Presentation</vt:lpstr>
      <vt:lpstr>Future of ICANN Meetings</vt:lpstr>
      <vt:lpstr>EPDP and GDPR Compliance</vt:lpstr>
      <vt:lpstr>DNS Abuse</vt:lpstr>
      <vt:lpstr>ICANN Reviews &amp; the Multistakeholder Model</vt:lpstr>
      <vt:lpstr>Universal Acceptance (UA)  </vt:lpstr>
      <vt:lpstr>Subsequent Procedures  </vt:lpstr>
      <vt:lpstr>Transfer Policy Review PDP  </vt:lpstr>
      <vt:lpstr>EPDP on Internationalized Domain Names (IDNs)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Evin Erdogdu</cp:lastModifiedBy>
  <cp:revision>26</cp:revision>
  <dcterms:created xsi:type="dcterms:W3CDTF">2021-09-14T16:07:17Z</dcterms:created>
  <dcterms:modified xsi:type="dcterms:W3CDTF">2021-10-13T17:24:59Z</dcterms:modified>
</cp:coreProperties>
</file>