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ppt/ink/ink238.xml" ContentType="application/inkml+xml"/>
  <Override PartName="/ppt/ink/ink239.xml" ContentType="application/inkml+xml"/>
  <Override PartName="/ppt/ink/ink240.xml" ContentType="application/inkml+xml"/>
  <Override PartName="/ppt/ink/ink241.xml" ContentType="application/inkml+xml"/>
  <Override PartName="/ppt/ink/ink242.xml" ContentType="application/inkml+xml"/>
  <Override PartName="/ppt/ink/ink243.xml" ContentType="application/inkml+xml"/>
  <Override PartName="/ppt/ink/ink244.xml" ContentType="application/inkml+xml"/>
  <Override PartName="/ppt/ink/ink245.xml" ContentType="application/inkml+xml"/>
  <Override PartName="/ppt/ink/ink246.xml" ContentType="application/inkml+xml"/>
  <Override PartName="/ppt/ink/ink247.xml" ContentType="application/inkml+xml"/>
  <Override PartName="/ppt/ink/ink248.xml" ContentType="application/inkml+xml"/>
  <Override PartName="/ppt/ink/ink249.xml" ContentType="application/inkml+xml"/>
  <Override PartName="/ppt/ink/ink250.xml" ContentType="application/inkml+xml"/>
  <Override PartName="/ppt/ink/ink251.xml" ContentType="application/inkml+xml"/>
  <Override PartName="/ppt/ink/ink252.xml" ContentType="application/inkml+xml"/>
  <Override PartName="/ppt/ink/ink253.xml" ContentType="application/inkml+xml"/>
  <Override PartName="/ppt/ink/ink254.xml" ContentType="application/inkml+xml"/>
  <Override PartName="/ppt/ink/ink255.xml" ContentType="application/inkml+xml"/>
  <Override PartName="/ppt/ink/ink256.xml" ContentType="application/inkml+xml"/>
  <Override PartName="/ppt/ink/ink257.xml" ContentType="application/inkml+xml"/>
  <Override PartName="/ppt/ink/ink258.xml" ContentType="application/inkml+xml"/>
  <Override PartName="/ppt/ink/ink259.xml" ContentType="application/inkml+xml"/>
  <Override PartName="/ppt/ink/ink260.xml" ContentType="application/inkml+xml"/>
  <Override PartName="/ppt/ink/ink261.xml" ContentType="application/inkml+xml"/>
  <Override PartName="/ppt/ink/ink262.xml" ContentType="application/inkml+xml"/>
  <Override PartName="/ppt/ink/ink263.xml" ContentType="application/inkml+xml"/>
  <Override PartName="/ppt/ink/ink264.xml" ContentType="application/inkml+xml"/>
  <Override PartName="/ppt/ink/ink265.xml" ContentType="application/inkml+xml"/>
  <Override PartName="/ppt/ink/ink266.xml" ContentType="application/inkml+xml"/>
  <Override PartName="/ppt/ink/ink267.xml" ContentType="application/inkml+xml"/>
  <Override PartName="/ppt/ink/ink268.xml" ContentType="application/inkml+xml"/>
  <Override PartName="/ppt/ink/ink269.xml" ContentType="application/inkml+xml"/>
  <Override PartName="/ppt/ink/ink270.xml" ContentType="application/inkml+xml"/>
  <Override PartName="/ppt/ink/ink271.xml" ContentType="application/inkml+xml"/>
  <Override PartName="/ppt/ink/ink272.xml" ContentType="application/inkml+xml"/>
  <Override PartName="/ppt/ink/ink273.xml" ContentType="application/inkml+xml"/>
  <Override PartName="/ppt/ink/ink274.xml" ContentType="application/inkml+xml"/>
  <Override PartName="/ppt/ink/ink275.xml" ContentType="application/inkml+xml"/>
  <Override PartName="/ppt/ink/ink276.xml" ContentType="application/inkml+xml"/>
  <Override PartName="/ppt/ink/ink277.xml" ContentType="application/inkml+xml"/>
  <Override PartName="/ppt/ink/ink278.xml" ContentType="application/inkml+xml"/>
  <Override PartName="/ppt/ink/ink279.xml" ContentType="application/inkml+xml"/>
  <Override PartName="/ppt/ink/ink280.xml" ContentType="application/inkml+xml"/>
  <Override PartName="/ppt/ink/ink281.xml" ContentType="application/inkml+xml"/>
  <Override PartName="/ppt/ink/ink282.xml" ContentType="application/inkml+xml"/>
  <Override PartName="/ppt/ink/ink283.xml" ContentType="application/inkml+xml"/>
  <Override PartName="/ppt/ink/ink284.xml" ContentType="application/inkml+xml"/>
  <Override PartName="/ppt/ink/ink285.xml" ContentType="application/inkml+xml"/>
  <Override PartName="/ppt/ink/ink286.xml" ContentType="application/inkml+xml"/>
  <Override PartName="/ppt/ink/ink287.xml" ContentType="application/inkml+xml"/>
  <Override PartName="/ppt/ink/ink288.xml" ContentType="application/inkml+xml"/>
  <Override PartName="/ppt/ink/ink289.xml" ContentType="application/inkml+xml"/>
  <Override PartName="/ppt/ink/ink290.xml" ContentType="application/inkml+xml"/>
  <Override PartName="/ppt/ink/ink291.xml" ContentType="application/inkml+xml"/>
  <Override PartName="/ppt/ink/ink292.xml" ContentType="application/inkml+xml"/>
  <Override PartName="/ppt/ink/ink293.xml" ContentType="application/inkml+xml"/>
  <Override PartName="/ppt/ink/ink294.xml" ContentType="application/inkml+xml"/>
  <Override PartName="/ppt/ink/ink295.xml" ContentType="application/inkml+xml"/>
  <Override PartName="/ppt/ink/ink296.xml" ContentType="application/inkml+xml"/>
  <Override PartName="/ppt/ink/ink297.xml" ContentType="application/inkml+xml"/>
  <Override PartName="/ppt/ink/ink298.xml" ContentType="application/inkml+xml"/>
  <Override PartName="/ppt/ink/ink299.xml" ContentType="application/inkml+xml"/>
  <Override PartName="/ppt/ink/ink300.xml" ContentType="application/inkml+xml"/>
  <Override PartName="/ppt/ink/ink301.xml" ContentType="application/inkml+xml"/>
  <Override PartName="/ppt/ink/ink302.xml" ContentType="application/inkml+xml"/>
  <Override PartName="/ppt/ink/ink303.xml" ContentType="application/inkml+xml"/>
  <Override PartName="/ppt/ink/ink304.xml" ContentType="application/inkml+xml"/>
  <Override PartName="/ppt/ink/ink305.xml" ContentType="application/inkml+xml"/>
  <Override PartName="/ppt/ink/ink306.xml" ContentType="application/inkml+xml"/>
  <Override PartName="/ppt/ink/ink307.xml" ContentType="application/inkml+xml"/>
  <Override PartName="/ppt/ink/ink308.xml" ContentType="application/inkml+xml"/>
  <Override PartName="/ppt/ink/ink309.xml" ContentType="application/inkml+xml"/>
  <Override PartName="/ppt/ink/ink310.xml" ContentType="application/inkml+xml"/>
  <Override PartName="/ppt/ink/ink311.xml" ContentType="application/inkml+xml"/>
  <Override PartName="/ppt/ink/ink312.xml" ContentType="application/inkml+xml"/>
  <Override PartName="/ppt/ink/ink313.xml" ContentType="application/inkml+xml"/>
  <Override PartName="/ppt/ink/ink314.xml" ContentType="application/inkml+xml"/>
  <Override PartName="/ppt/ink/ink315.xml" ContentType="application/inkml+xml"/>
  <Override PartName="/ppt/ink/ink316.xml" ContentType="application/inkml+xml"/>
  <Override PartName="/ppt/ink/ink317.xml" ContentType="application/inkml+xml"/>
  <Override PartName="/ppt/ink/ink318.xml" ContentType="application/inkml+xml"/>
  <Override PartName="/ppt/ink/ink319.xml" ContentType="application/inkml+xml"/>
  <Override PartName="/ppt/ink/ink320.xml" ContentType="application/inkml+xml"/>
  <Override PartName="/ppt/ink/ink321.xml" ContentType="application/inkml+xml"/>
  <Override PartName="/ppt/ink/ink322.xml" ContentType="application/inkml+xml"/>
  <Override PartName="/ppt/ink/ink323.xml" ContentType="application/inkml+xml"/>
  <Override PartName="/ppt/ink/ink324.xml" ContentType="application/inkml+xml"/>
  <Override PartName="/ppt/ink/ink325.xml" ContentType="application/inkml+xml"/>
  <Override PartName="/ppt/ink/ink326.xml" ContentType="application/inkml+xml"/>
  <Override PartName="/ppt/ink/ink327.xml" ContentType="application/inkml+xml"/>
  <Override PartName="/ppt/ink/ink328.xml" ContentType="application/inkml+xml"/>
  <Override PartName="/ppt/ink/ink329.xml" ContentType="application/inkml+xml"/>
  <Override PartName="/ppt/ink/ink330.xml" ContentType="application/inkml+xml"/>
  <Override PartName="/ppt/ink/ink331.xml" ContentType="application/inkml+xml"/>
  <Override PartName="/ppt/ink/ink332.xml" ContentType="application/inkml+xml"/>
  <Override PartName="/ppt/ink/ink333.xml" ContentType="application/inkml+xml"/>
  <Override PartName="/ppt/ink/ink334.xml" ContentType="application/inkml+xml"/>
  <Override PartName="/ppt/ink/ink335.xml" ContentType="application/inkml+xml"/>
  <Override PartName="/ppt/ink/ink336.xml" ContentType="application/inkml+xml"/>
  <Override PartName="/ppt/ink/ink337.xml" ContentType="application/inkml+xml"/>
  <Override PartName="/ppt/ink/ink338.xml" ContentType="application/inkml+xml"/>
  <Override PartName="/ppt/ink/ink339.xml" ContentType="application/inkml+xml"/>
  <Override PartName="/ppt/ink/ink340.xml" ContentType="application/inkml+xml"/>
  <Override PartName="/ppt/ink/ink341.xml" ContentType="application/inkml+xml"/>
  <Override PartName="/ppt/ink/ink342.xml" ContentType="application/inkml+xml"/>
  <Override PartName="/ppt/ink/ink343.xml" ContentType="application/inkml+xml"/>
  <Override PartName="/ppt/ink/ink344.xml" ContentType="application/inkml+xml"/>
  <Override PartName="/ppt/ink/ink345.xml" ContentType="application/inkml+xml"/>
  <Override PartName="/ppt/ink/ink346.xml" ContentType="application/inkml+xml"/>
  <Override PartName="/ppt/ink/ink347.xml" ContentType="application/inkml+xml"/>
  <Override PartName="/ppt/ink/ink348.xml" ContentType="application/inkml+xml"/>
  <Override PartName="/ppt/ink/ink349.xml" ContentType="application/inkml+xml"/>
  <Override PartName="/ppt/ink/ink350.xml" ContentType="application/inkml+xml"/>
  <Override PartName="/ppt/ink/ink351.xml" ContentType="application/inkml+xml"/>
  <Override PartName="/ppt/ink/ink352.xml" ContentType="application/inkml+xml"/>
  <Override PartName="/ppt/ink/ink353.xml" ContentType="application/inkml+xml"/>
  <Override PartName="/ppt/ink/ink354.xml" ContentType="application/inkml+xml"/>
  <Override PartName="/ppt/ink/ink355.xml" ContentType="application/inkml+xml"/>
  <Override PartName="/ppt/ink/ink356.xml" ContentType="application/inkml+xml"/>
  <Override PartName="/ppt/ink/ink357.xml" ContentType="application/inkml+xml"/>
  <Override PartName="/ppt/ink/ink358.xml" ContentType="application/inkml+xml"/>
  <Override PartName="/ppt/ink/ink359.xml" ContentType="application/inkml+xml"/>
  <Override PartName="/ppt/ink/ink360.xml" ContentType="application/inkml+xml"/>
  <Override PartName="/ppt/ink/ink361.xml" ContentType="application/inkml+xml"/>
  <Override PartName="/ppt/ink/ink362.xml" ContentType="application/inkml+xml"/>
  <Override PartName="/ppt/ink/ink363.xml" ContentType="application/inkml+xml"/>
  <Override PartName="/ppt/ink/ink364.xml" ContentType="application/inkml+xml"/>
  <Override PartName="/ppt/ink/ink365.xml" ContentType="application/inkml+xml"/>
  <Override PartName="/ppt/ink/ink366.xml" ContentType="application/inkml+xml"/>
  <Override PartName="/ppt/ink/ink367.xml" ContentType="application/inkml+xml"/>
  <Override PartName="/ppt/ink/ink368.xml" ContentType="application/inkml+xml"/>
  <Override PartName="/ppt/ink/ink369.xml" ContentType="application/inkml+xml"/>
  <Override PartName="/ppt/ink/ink370.xml" ContentType="application/inkml+xml"/>
  <Override PartName="/ppt/ink/ink371.xml" ContentType="application/inkml+xml"/>
  <Override PartName="/ppt/ink/ink372.xml" ContentType="application/inkml+xml"/>
  <Override PartName="/ppt/ink/ink373.xml" ContentType="application/inkml+xml"/>
  <Override PartName="/ppt/ink/ink374.xml" ContentType="application/inkml+xml"/>
  <Override PartName="/ppt/ink/ink375.xml" ContentType="application/inkml+xml"/>
  <Override PartName="/ppt/ink/ink376.xml" ContentType="application/inkml+xml"/>
  <Override PartName="/ppt/ink/ink377.xml" ContentType="application/inkml+xml"/>
  <Override PartName="/ppt/ink/ink378.xml" ContentType="application/inkml+xml"/>
  <Override PartName="/ppt/ink/ink379.xml" ContentType="application/inkml+xml"/>
  <Override PartName="/ppt/ink/ink380.xml" ContentType="application/inkml+xml"/>
  <Override PartName="/ppt/ink/ink381.xml" ContentType="application/inkml+xml"/>
  <Override PartName="/ppt/ink/ink382.xml" ContentType="application/inkml+xml"/>
  <Override PartName="/ppt/ink/ink383.xml" ContentType="application/inkml+xml"/>
  <Override PartName="/ppt/ink/ink384.xml" ContentType="application/inkml+xml"/>
  <Override PartName="/ppt/ink/ink385.xml" ContentType="application/inkml+xml"/>
  <Override PartName="/ppt/ink/ink386.xml" ContentType="application/inkml+xml"/>
  <Override PartName="/ppt/ink/ink387.xml" ContentType="application/inkml+xml"/>
  <Override PartName="/ppt/ink/ink388.xml" ContentType="application/inkml+xml"/>
  <Override PartName="/ppt/ink/ink389.xml" ContentType="application/inkml+xml"/>
  <Override PartName="/ppt/ink/ink390.xml" ContentType="application/inkml+xml"/>
  <Override PartName="/ppt/ink/ink391.xml" ContentType="application/inkml+xml"/>
  <Override PartName="/ppt/ink/ink392.xml" ContentType="application/inkml+xml"/>
  <Override PartName="/ppt/ink/ink393.xml" ContentType="application/inkml+xml"/>
  <Override PartName="/ppt/ink/ink394.xml" ContentType="application/inkml+xml"/>
  <Override PartName="/ppt/ink/ink395.xml" ContentType="application/inkml+xml"/>
  <Override PartName="/ppt/ink/ink396.xml" ContentType="application/inkml+xml"/>
  <Override PartName="/ppt/ink/ink397.xml" ContentType="application/inkml+xml"/>
  <Override PartName="/ppt/ink/ink398.xml" ContentType="application/inkml+xml"/>
  <Override PartName="/ppt/ink/ink399.xml" ContentType="application/inkml+xml"/>
  <Override PartName="/ppt/ink/ink400.xml" ContentType="application/inkml+xml"/>
  <Override PartName="/ppt/ink/ink401.xml" ContentType="application/inkml+xml"/>
  <Override PartName="/ppt/ink/ink402.xml" ContentType="application/inkml+xml"/>
  <Override PartName="/ppt/ink/ink403.xml" ContentType="application/inkml+xml"/>
  <Override PartName="/ppt/ink/ink404.xml" ContentType="application/inkml+xml"/>
  <Override PartName="/ppt/ink/ink405.xml" ContentType="application/inkml+xml"/>
  <Override PartName="/ppt/ink/ink406.xml" ContentType="application/inkml+xml"/>
  <Override PartName="/ppt/ink/ink407.xml" ContentType="application/inkml+xml"/>
  <Override PartName="/ppt/ink/ink408.xml" ContentType="application/inkml+xml"/>
  <Override PartName="/ppt/ink/ink409.xml" ContentType="application/inkml+xml"/>
  <Override PartName="/ppt/ink/ink410.xml" ContentType="application/inkml+xml"/>
  <Override PartName="/ppt/ink/ink411.xml" ContentType="application/inkml+xml"/>
  <Override PartName="/ppt/ink/ink412.xml" ContentType="application/inkml+xml"/>
  <Override PartName="/ppt/ink/ink413.xml" ContentType="application/inkml+xml"/>
  <Override PartName="/ppt/ink/ink414.xml" ContentType="application/inkml+xml"/>
  <Override PartName="/ppt/ink/ink415.xml" ContentType="application/inkml+xml"/>
  <Override PartName="/ppt/ink/ink416.xml" ContentType="application/inkml+xml"/>
  <Override PartName="/ppt/ink/ink417.xml" ContentType="application/inkml+xml"/>
  <Override PartName="/ppt/ink/ink418.xml" ContentType="application/inkml+xml"/>
  <Override PartName="/ppt/ink/ink419.xml" ContentType="application/inkml+xml"/>
  <Override PartName="/ppt/ink/ink420.xml" ContentType="application/inkml+xml"/>
  <Override PartName="/ppt/ink/ink421.xml" ContentType="application/inkml+xml"/>
  <Override PartName="/ppt/ink/ink422.xml" ContentType="application/inkml+xml"/>
  <Override PartName="/ppt/ink/ink423.xml" ContentType="application/inkml+xml"/>
  <Override PartName="/ppt/ink/ink424.xml" ContentType="application/inkml+xml"/>
  <Override PartName="/ppt/ink/ink425.xml" ContentType="application/inkml+xml"/>
  <Override PartName="/ppt/ink/ink426.xml" ContentType="application/inkml+xml"/>
  <Override PartName="/ppt/ink/ink427.xml" ContentType="application/inkml+xml"/>
  <Override PartName="/ppt/ink/ink428.xml" ContentType="application/inkml+xml"/>
  <Override PartName="/ppt/ink/ink429.xml" ContentType="application/inkml+xml"/>
  <Override PartName="/ppt/ink/ink430.xml" ContentType="application/inkml+xml"/>
  <Override PartName="/ppt/ink/ink431.xml" ContentType="application/inkml+xml"/>
  <Override PartName="/ppt/ink/ink432.xml" ContentType="application/inkml+xml"/>
  <Override PartName="/ppt/ink/ink433.xml" ContentType="application/inkml+xml"/>
  <Override PartName="/ppt/ink/ink434.xml" ContentType="application/inkml+xml"/>
  <Override PartName="/ppt/ink/ink435.xml" ContentType="application/inkml+xml"/>
  <Override PartName="/ppt/ink/ink436.xml" ContentType="application/inkml+xml"/>
  <Override PartName="/ppt/ink/ink437.xml" ContentType="application/inkml+xml"/>
  <Override PartName="/ppt/ink/ink438.xml" ContentType="application/inkml+xml"/>
  <Override PartName="/ppt/ink/ink439.xml" ContentType="application/inkml+xml"/>
  <Override PartName="/ppt/ink/ink440.xml" ContentType="application/inkml+xml"/>
  <Override PartName="/ppt/ink/ink441.xml" ContentType="application/inkml+xml"/>
  <Override PartName="/ppt/ink/ink442.xml" ContentType="application/inkml+xml"/>
  <Override PartName="/ppt/ink/ink443.xml" ContentType="application/inkml+xml"/>
  <Override PartName="/ppt/ink/ink444.xml" ContentType="application/inkml+xml"/>
  <Override PartName="/ppt/ink/ink445.xml" ContentType="application/inkml+xml"/>
  <Override PartName="/ppt/ink/ink446.xml" ContentType="application/inkml+xml"/>
  <Override PartName="/ppt/ink/ink447.xml" ContentType="application/inkml+xml"/>
  <Override PartName="/ppt/ink/ink448.xml" ContentType="application/inkml+xml"/>
  <Override PartName="/ppt/ink/ink449.xml" ContentType="application/inkml+xml"/>
  <Override PartName="/ppt/ink/ink450.xml" ContentType="application/inkml+xml"/>
  <Override PartName="/ppt/ink/ink451.xml" ContentType="application/inkml+xml"/>
  <Override PartName="/ppt/ink/ink452.xml" ContentType="application/inkml+xml"/>
  <Override PartName="/ppt/ink/ink453.xml" ContentType="application/inkml+xml"/>
  <Override PartName="/ppt/ink/ink454.xml" ContentType="application/inkml+xml"/>
  <Override PartName="/ppt/ink/ink455.xml" ContentType="application/inkml+xml"/>
  <Override PartName="/ppt/ink/ink456.xml" ContentType="application/inkml+xml"/>
  <Override PartName="/ppt/ink/ink457.xml" ContentType="application/inkml+xml"/>
  <Override PartName="/ppt/ink/ink458.xml" ContentType="application/inkml+xml"/>
  <Override PartName="/ppt/ink/ink459.xml" ContentType="application/inkml+xml"/>
  <Override PartName="/ppt/ink/ink460.xml" ContentType="application/inkml+xml"/>
  <Override PartName="/ppt/ink/ink461.xml" ContentType="application/inkml+xml"/>
  <Override PartName="/ppt/ink/ink462.xml" ContentType="application/inkml+xml"/>
  <Override PartName="/ppt/ink/ink463.xml" ContentType="application/inkml+xml"/>
  <Override PartName="/ppt/ink/ink464.xml" ContentType="application/inkml+xml"/>
  <Override PartName="/ppt/ink/ink465.xml" ContentType="application/inkml+xml"/>
  <Override PartName="/ppt/ink/ink466.xml" ContentType="application/inkml+xml"/>
  <Override PartName="/ppt/ink/ink467.xml" ContentType="application/inkml+xml"/>
  <Override PartName="/ppt/ink/ink468.xml" ContentType="application/inkml+xml"/>
  <Override PartName="/ppt/ink/ink469.xml" ContentType="application/inkml+xml"/>
  <Override PartName="/ppt/ink/ink470.xml" ContentType="application/inkml+xml"/>
  <Override PartName="/ppt/ink/ink471.xml" ContentType="application/inkml+xml"/>
  <Override PartName="/ppt/ink/ink472.xml" ContentType="application/inkml+xml"/>
  <Override PartName="/ppt/ink/ink473.xml" ContentType="application/inkml+xml"/>
  <Override PartName="/ppt/ink/ink474.xml" ContentType="application/inkml+xml"/>
  <Override PartName="/ppt/ink/ink475.xml" ContentType="application/inkml+xml"/>
  <Override PartName="/ppt/ink/ink476.xml" ContentType="application/inkml+xml"/>
  <Override PartName="/ppt/ink/ink477.xml" ContentType="application/inkml+xml"/>
  <Override PartName="/ppt/ink/ink478.xml" ContentType="application/inkml+xml"/>
  <Override PartName="/ppt/ink/ink479.xml" ContentType="application/inkml+xml"/>
  <Override PartName="/ppt/ink/ink480.xml" ContentType="application/inkml+xml"/>
  <Override PartName="/ppt/ink/ink481.xml" ContentType="application/inkml+xml"/>
  <Override PartName="/ppt/ink/ink482.xml" ContentType="application/inkml+xml"/>
  <Override PartName="/ppt/ink/ink483.xml" ContentType="application/inkml+xml"/>
  <Override PartName="/ppt/ink/ink484.xml" ContentType="application/inkml+xml"/>
  <Override PartName="/ppt/ink/ink485.xml" ContentType="application/inkml+xml"/>
  <Override PartName="/ppt/ink/ink486.xml" ContentType="application/inkml+xml"/>
  <Override PartName="/ppt/ink/ink487.xml" ContentType="application/inkml+xml"/>
  <Override PartName="/ppt/ink/ink488.xml" ContentType="application/inkml+xml"/>
  <Override PartName="/ppt/ink/ink489.xml" ContentType="application/inkml+xml"/>
  <Override PartName="/ppt/ink/ink490.xml" ContentType="application/inkml+xml"/>
  <Override PartName="/ppt/ink/ink49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2" r:id="rId5"/>
    <p:sldId id="259" r:id="rId6"/>
    <p:sldId id="265" r:id="rId7"/>
    <p:sldId id="260" r:id="rId8"/>
    <p:sldId id="261" r:id="rId9"/>
    <p:sldId id="263" r:id="rId10"/>
    <p:sldId id="264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6"/>
  </p:normalViewPr>
  <p:slideViewPr>
    <p:cSldViewPr snapToGrid="0" snapToObjects="1">
      <p:cViewPr varScale="1">
        <p:scale>
          <a:sx n="105" d="100"/>
          <a:sy n="105" d="100"/>
        </p:scale>
        <p:origin x="8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08:15.77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29 30 7946,'-13'-10'0,"4"0"0,2 7 0,7-4 0,0 7 0,0 0 0,7 2 0,2 3 0,4-2 0,2 7 0,0-7 0,6 10 0,2-5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13.498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30 15 8219,'6'-8'0,"-4"1"0,11 7 0,-11 0 0,6 0 0,-3 0 0,-4 2 0,4 3 0,-3-2 287,-2 7 0,0-5-6,0 5 1,0-1-88,0 6 1,0 1 70,0 4 1,0-2-24,0 7 1,-2-3-117,-3 3 1,4 3 51,-4-4 1,-2-1-405,2 2 1,-1-3-586,1 3 1,3 1 2195,-3-6 1,2 4-676,-2-4 1,4 4-536,-4-4 1,3-1-118,2-4 1,0 1-136,0 4 1,0-4 182,0 4 1,0-9 451,0-1-698,0 0-1454,0 5 1594,0-1 0,-6 1 0,-3 0 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24.951"/>
    </inkml:context>
    <inkml:brush xml:id="br0">
      <inkml:brushProperty name="width" value="0.22857" units="cm"/>
      <inkml:brushProperty name="height" value="0.22857" units="cm"/>
    </inkml:brush>
  </inkml:definitions>
  <inkml:trace contextRef="#ctx0" brushRef="#br0">28 74 9507,'-16'-6'-152,"4"-1"39,17-2 1,11-3 820,14 7 1,7 0-149,12 5 1,4-5-217,6 1 0,1-1-45,4 5 1,4 0-5,11 0 0,2 0-550,7 0 0,7-7 0,2-1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25.493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441 59 8555,'-14'-13'0,"-3"1"0,-2 3 0,-4-1 0,-2 2 0,1 3 0,6 3 405,-2 2 0,-1 0-126,1 0 1,-6 0-1,3 2 37,0 3 0,-3 3-48,7 7 0,-6-1 0,6 1 1,-1 5-17,5-1 1,2 7 15,3-1 1,-1 1-595,6-2 0,0 4-911,5-3 0,12 1 932,2-2 1,6 4 186,0-3 1,7 1 81,8-2 1,5-1-20,0-3 1,2-6-211,2 1 1,7 0-119,3-5 1,-2-2 79,2 2 303,0-7 0,5 10 0,-1-5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25.995"/>
    </inkml:context>
    <inkml:brush xml:id="br0">
      <inkml:brushProperty name="width" value="0.22857" units="cm"/>
      <inkml:brushProperty name="height" value="0.22857" units="cm"/>
    </inkml:brush>
  </inkml:definitions>
  <inkml:trace contextRef="#ctx0" brushRef="#br0">133 36 9575,'0'-9'-308,"0"-1"205,0 7-91,0-11 1,-2 14-181,-3 0 1,3 4 292,-2 10 0,-5-1 89,0 12 1,-3-1-7,2 6 1,-3 6-27,3 3 1,-3 0 39,-1 5 1,1-8-3,3 8 1,3-4-11,7-1 0,0-3 816,0-7 0,4 0-345,5 1 1,1-6-380,10 1 0,3-7-60,1 1 1,4-4-41,1-5 1,2 1 2,4-6 0,2 0-132,7-5 0,0 0-56,0 0 1,1-2 10,-1-2 1,0-5-404,0-5 0,-2-3 234,-2-2 1,-5 1 165,-5-7 1,-2 1-70,-4-6 0,2 1 155,-6 0 1,-1-1 85,-4 1 1,-2 4-8,-3 1 0,-3 6-18,-7-2 1,0 9-71,0 1 1356,0 7 1,-7-4-236,-3 7 1,-3 2-498,-2 3 1,1 5-34,-1 9 1,0 4-6,1 6 1,4-1-16,0-3 0,7 7-181,-2-2 1,5 2 15,5-2 1,3-1-16,7 1 1,6-3-917,3-2 1,4 3-1436,2-4 0,1-1 476,3 2 1579,-3-8 1,11 11-1,-4-5 1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26.336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59 8549,'6'-23'0,"2"4"0,7 9 0,0 3 0,-1 7 0,1 0 0,0 0 0,-5 0-91,-1 0 1,-5 7-101,1 3 1,-4 4 234,-1 6 0,-1 3 57,-4 6 0,3 7-6,-3 3 0,4 2-181,1-2 0,0 7 606,0-7 0,0 7 277,0-7 1,0 2 110,0-2 0,4 4-2315,1-4 0,2-3 1061,-2-2 0,-4-3 16,4-1 0,-3-8-453,-2-2-109,0-4 122,0-1 770,0-7 0,-7-8 0,-1-8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26.50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74 735 8549,'-21'-44'0,"6"-2"0,0-3 0,2 2 0,8-7 0,0 5 0,5-5 0,2 7 0,3-2 0,8 5 0,6 4 0,13 4 979,-3 7 0,10 5-296,0-1 0,4 7-307,1-1 0,6 2-95,4 2 1,8 6 17,2-1 1,0 7-1,-5-2 0,4 3-18,1 2 1,0 2 141,-5 3-513,-1 3 0,1 6 0,0 1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26.766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15 30 8576,'0'-15'0,"7"7"0,1 1 0,6 7 0,-4 0 247,0 0 1,-5 5-31,5 0 0,-7 6 27,2-1 0,-3 5-27,-2 5 0,-5-3 0,0 8 0,-7 1 27,3 8 1,-3-3-631,2 4 0,-1 2-849,6 2 1,-5-1 959,5 1 1,0-4 1088,5 4 0,0-7-814,0 3 0,7-4 0,1-2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27.233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221 190 8558,'-9'0'-115,"-1"0"1,0 0-460,-5 0 517,1 0 0,-1 8 57,0 7 0,2 1 0,3 9 0,-1-1 0,6 6 0,-5 4 0,5 0 0,0 6 0,5-6 0,0 2 0,0-2 0,7-3 967,3 4 1,3-4-1040,1-2 0,6-1 55,0-4 0,6-3-30,-2-6 0,4 0-37,1 0 0,1-2-20,-1-4 1,7 3 48,3-7 1,2 0-12,-2-5 1,2 0 233,-6 0 0,4-7-53,-5-3 1358,0-3-974,-11-1 1,3-8-134,-6-2 0,-2-4-298,-8-1 0,1-2 0,-6-4 71,-2-4 0,-3-3 45,-5-2 0,-4-2 167,-11-3 1,-3 3-63,-6-3 1,-12 0-448,-3 5 1,-15-2-707,0 12 0,-8 1 614,4 9 1,-4 3-19,8 6 0,-3 7 268,8 3 0,-3 10 0,-2 3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27.834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0 162 8562,'0'-20'0,"0"1"0,0-1 0,0 6 0,0-1 0,2 0 451,3 0 1,-3 6 686,3-1 1,1 5-97,-1-5-311,6 7-165,-9-4-266,5 7 1,-7 4-1,0 5 1,0 3-764,0 12 0,-2 7-29,-3 9 1,-1-3-455,-4 2 1,2-4 643,3 4 1,3-6 146,-3 1 0,3-3-18,2-2 1,0-1-19,0-3 0,2-4 429,3-7 1,-3 1 230,3 0 0,1-5-505,-1-1 1,2-5-855,-3 1 1,0-4 1406,5-1 0,1 0 242,5 0 1,1-6-353,4-4 1,-2-5-84,6-4 0,-1-3-21,2-2 0,3-4 16,-4 4 1,4-9 25,1-1 0,1 1 32,-1 8 1,0-2-167,1 2 1,-1 4-1595,1 1 0,-1 9 807,0 1 1,1 7 312,-1-2 0,-1 3 194,-4 2 0,4 2-5,-3 3 0,-2 8-9,1 7 1,-1 1-28,1-2 1,-1 3 83,-3 2 0,-9 4 32,4-4 1,-5 3 285,0-3 1,1 5-109,-6 1 1,5 1-185,-5 8 0,6 0 0,-3 5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16:24.733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59 1 7823,'-8'0'0,"1"0"0,1 0 0,4 0 0,-4 0 0,-1 0 0,5 6 0,-4-3-99,6 7 1,0-5-470,0 5 435,0 0 0,-2 3 39,-3-3-167,4 3-52,-6-5 246,7 7 390,0-1-185,0 1 1,0 0 59,0-1 1,0 1 149,0 0 1,0-5-192,0-1 0,0 6-39,0 5 1,0-1 38,0-4 0,0 0 51,0-1 0,0 1-38,0 0 1,0-1-47,0 1 0,0 0-54,0 0 1,0-1-677,0 1 1,0 0 308,0-1 1,2 1 170,3 0 1,-4-1 113,4 1 0,-3 1 2,-2 4 0,0-4 8,0 4 0,0-2 22,0 2 0,0-2 10,0 6 0,0-1-30,0 1 0,0 4 210,0-3 0,0 2-65,0 3 1,-5-6-122,0 1 0,0-1 2,5 6 0,0-6 13,0 1 0,0-2 16,0 1 0,0 4-28,0-4 1,5 2 54,0-1 0,1 1-78,-1-6 1,-1 4-8,5-4 1,-5 1 14,1-1 0,1-4-21,-1 4 0,5-4-16,-5-1 0,1-1-3,-1 1 0,-3 0 10,3-1 0,1 1 19,-1 0 0,5-1-11,-5 1 0,1-3 10,-1 2 0,-3-6 125,3 12 0,1-10-112,-1 9 1,0-5 4,-5 5 1,5-3 6,0-1 0,1 1 10,-1 4 0,-3-4 13,3 4 0,-2 1 19,2-1 0,-3 4 14,3-4 0,-4 1-42,-1-1 1,0-4-134,0 4 0,2 1-67,3-1 1,-4-1 82,4-4 0,-3 0 56,-2-1 1,0 1 9,0 0 0,5-1 14,0 1 1,0 0 17,-5-1 0,1 1 5,4 0 0,-3 0-26,3-1 1,-2 6-1,2-1 0,-4 1 0,4-5 1,-3 1-2,-2 4 1,0-2 0,0 6 0,0-1-1,0 1 1,0 4-1,0-3 1,0-2 0,0 1 0,0 1-1,0 4 1,0 0-1,0 1 0,-2-1 40,-3 1 1,4 1 0,-4 3 0,3-3 151,2 3 1,0 2-60,0-2 1,0 1-99,0-6 1,0 1-7,0-1 0,0 5-74,0 1 0,2-1 10,3-5 1,-4 1 113,4-1 0,-1 0 3,1 1 0,-4-1-261,4 1 1,2-6-13,-3 1 1,1 4 119,-5 5 0,5 1 42,0-6 1,2 2-7,-2 3 1,-4-3-7,4 4 1,-3 2 0,-2 2 1,5-1 15,0 1 0,-1-1 92,-4 1 1,2 2 44,3-7 0,-3 5-186,3-4 0,-4 1 55,-1-2 1,0-3-4,0 3 0,0-3-1,0-1 0,0-1 3,0 0 0,-5 1 30,0-1 1,0 1 25,5-1 0,0 2-29,0 3 0,0-3 45,0 4 1,0-4 226,0-2 1,0 2-112,0 3 1,0-3-158,0 4 1,0-3-8,0 3 0,0-4-9,0 3 0,0-1-16,0 1 0,0-3-45,0 3 1,0-3 11,0-1 0,0-1 53,0 1 1,0-1 149,0 0 0,0 1-68,0-1 0,-4 2-47,-1 3 1,0-3-5,5 4 0,-5 2-25,0 3 0,-2-3-28,3 2 1,0-6 18,-6 1 0,6 2-97,-6-2 0,7 1 66,-2-6 1,-2-4 402,2-1 1,0-4-154,5 4 1,0-6-133,0 2 0,0 1-53,0-1 1,0-1-15,0-4 0,0 1-14,0 4 0,0-4 32,0 4 0,0-2 34,0 1 1,0-2 225,0 2 1,-1-1-619,-4 2 0,3-4 134,-3 4 1,4-4 157,1-1 1,0 1 36,0 4 1,-2-4-4,-3 4 1,3-4 2,-2-1 0,2 1-20,2 4 1,-5-4 56,0 4 1,0-2 76,5 1 0,0-1 107,0 7 1,0-6-370,0 6 1,0-7 553,0 1 0,0 3-160,0-3 0,0 6-107,0-6 0,0 2-111,0-1 0,0-2 35,0 7 1,0-7 116,0 1 1,0 2 135,0-1 0,0 1 6,0-1 1,0-4-1184,0 4 1,2 1 400,3-1 1,-4 1 295,4-2 0,-3-1 176,-2 7 0,0-7 24,0 1 0,0 3 56,0-3 0,0 1-183,0-5 0,0 1 39,0 3 1,0-7 45,0 3 1,0-4 0,0 4 0,0-1 197,0 1 0,0 0-123,0 0 0,0-1-88,0 1 1,0 0 21,0-1 18,0 1 1,0 0 36,0-1 0,0 1 34,0 0 0,0-1-48,0 1 1,0 0-123,0 0 1,0-1 275,0 1 0,0 0-136,0-1 1,0 1-68,0 0 1,0-1-35,0 1 69,0 0 0,-5 0 31,0-1 1,0-4-11,5 0 91,0 0 0,0 4-243,0 1 1,-1-5 183,-4 0 1,3-1-66,-3 6 1,4 0 16,1 0-1,-2-1 4,-3 1 1,3 0-5,-3-1 0,2 6-64,-2 0 0,4-1 114,-4-4 0,3 0 78,2-1 0,0 1 14,0 0 0,0-1-443,0 1 1,0 0 135,0-1 0,0-4 35,0 0 33,0-7-179,0 10 114,0-11 1,0 3 123,0-10 0,0-23 0,0-11 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16:28.655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1 118 7816,'0'-8'0,"0"2"0,0 4 0,0-3-338,0 3-591,0-4 752,6 6 195,-4-7 0,6 6 61,-3-4-16,-4 3-304,6 2 255,-1 0 0,-2 0 38,6 0 5,-7 0 35,10 0-32,-5 0 1,7 5 98,-1 0-108,1 0 1,0-5-120,0 0 1,-1 0 45,1 0 1,0 0 41,-1 0 0,1 0-1,0 0 0,4 0-8,1 0 0,-1-2 3,-4-3 1,0 4 8,0-4 1,1 2 10,4-2 0,-4 3 12,3-3 0,-2 2-5,-3-2 1,1 3-202,0-3 0,-2 2 196,-3-2 1,3 4 371,-3-4-386,3 3 17,1 2 23,1 0 104,0 0 71,-1 0-154,1 0 1,-5 0-625,0 0 393,0 0 103,4 0 45,1 0 0,0 0 0,-1 0 0,1 0 0,0 0 0,-1 0 0,1 0 0,0 0 0,0 0 0,-1 0 0,1 0 0,0 0 0,4-2 126,1-2 1,4 2 194,-4-3 1,4 3-240,-4 2 0,6-1-48,-1-4 0,-2 3 14,1-3 0,1 4 29,4 1 0,-1 0 23,-4 0 1,6 0-36,-1 0 0,0 0-90,6 0 0,-4 0-273,-2 0 0,1 0 102,-1 0 0,-5 0 138,1 0 0,-1 0 38,6 0 0,-2 0-2,-4 0 0,4 0-2,-4 0 1,-1 5-26,2-1 1,-6 3 17,6-2 1,-6-2 56,6 7 0,-6-5 72,6 5 1,-5-5-78,4 4 1,-6-4-25,2 5 0,1-5-8,-2 5 1,1-2-17,-5 2 1,1 1-13,4-6 1,-4 5-4,4-5 0,-4 5-8,-1-6 0,-1 6 148,1-5 0,0 5 28,-1-5 0,6 5-52,0-5 1,-1 4-45,-4-4 0,1 5 20,4-5 1,-2 1 22,6-1 0,-4-3 13,4 3 1,-4-3 20,5-2 1,-7 0-57,1 0 0,2 0-131,-1 0 0,0 0-59,-6 0 1,3 0 211,2 0 0,-2 0-50,2 0 0,-3 0 15,-1 0 0,0 0 22,0 0 0,1 0 42,3 0 1,-1 0 77,7 0 1,-7 1 39,2 4 1,2-2 172,3 7 0,-4-7 63,-1 2 0,3 3-1374,1 2 1,-1-2 496,1 2 0,-1-5 274,2 5 0,1-7 127,-6 2 0,1 2-24,-2-2 0,-1 1-44,7-1 0,-7-3-22,1 2 1,-1 0 110,2 1 1,-4-4-217,4 4 0,1-2 500,-1 2 1,4-3 38,-4 3 1,6 1-139,-2-1 0,4 0-140,2-5 1,-1 0-6,0 0 0,1 0-66,-1 0 0,2 0-63,4 0 0,-4 0 4,3 0 1,2 0 38,-2 0 0,2-5 44,-2 0 1,-3 1-131,4 4 0,1-5 82,-2 0 1,2 0 65,-2 5 1,-3-5 15,3 0 1,-3 0-32,-1 5 0,-1 0 4,1 0 1,-1 0-8,0 0 0,-4 0 0,-1 0 1,-4 5-1,5 0 1,-7 1 117,1-1 1,2-1-107,-1 5 0,1-5-13,-1 1 1,-2 1 0,6-1 1,-4 0 15,4-5 1,-1 0-8,2 0 0,2 0-88,-2 0 0,-2 0 78,1 0 1,1 0 0,4 0 0,-4-2-303,-1-3 0,-6 4 78,2-4 1,1-2 148,-1 2 0,-1-1-5,-4 1 1,0 2 50,-1-7 0,6 0 63,-1-5 0,1 6 34,-5-1 0,-1-2 21,1-7 1,0 7-176,0-2 1,-6 2 568,1-2 1,-5 4 112,5 0-329,-7 7-147,4-4 0,-6 7 183,4 0 67,-3 0-82,4 0-55,1 0-198,-5 0 0,6 5-797,-3 0 1,-4 1-23,4-1 408,3-3 321,-6 11 1,6-6 33,-3 2-5,-3-2-16,4-1 1,-4-2-125,3 6 12,-4-7 589,6 3 1,-7-4 33,0 3-358,0-4 220,0 6-32,0 0 309,0-6-198,0 6-312,0-1-60,0-4-142,0 4-128,0 1 59,0-5 1,0 6-78,0-3 0,-2-2-234,-3 7 486,4 0 0,-12 4 0,4 1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14.710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28 103 8197,'-8'-14'0,"3"-1"0,2 5 0,-2 0 0,3 6 0,-3-6 0,5 6 0,5 0 0,3-3 0,7 2 0,5-1 0,-1 1 0,7 3 0,-1-3 0,3 4 0,1 1 0,2 0 0,3 0 0,2 0 0,3 0 0,4 6 0,-4 4 0,5 3 122,5 2 0,-3 4 16,3 1 0,2 6 220,-2-2 1,0 1-138,-5 4 1,0-2-21,0 7 1,-5 2-394,0-2 1,-6 5-54,1-4 0,-8 5-84,-1 0 0,-7-5 671,1 0 1,-4 1-248,-5-2 0,1 0-79,-6-4 0,0-3-28,-5-2 0,-6 3 10,-4-4 1,-10-3 10,-4-1 1,-1-4 81,-4-1 0,1 0 15,-11 0 0,0-1-290,-5 1 1,-1-5 574,1-1 0,5-5-175,0 1 1,0-4-126,-5-1 1,1 0 37,4 0 0,-3 0 15,2 0 0,6 0-120,5 0 0,1 0-24,8 0 0,-6-6 0,3-2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16:30.678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0 206 7881,'7'-14'0,"-4"1"0,7 3 0,-7 2 0,2 3 0,3 3 0,2-3 0,-2 4 0,2 1 0,0 0 0,4 0 0,1 0 0,-5 0 0,0 0 0,-5 0 0,4 0-226,1 6 1,5-4-295,0 3 1,-6 1 343,1-1 0,-5 5 158,5-5 1,-5 5-26,5-5 1,-1 6 7,6-1 1,0 3 53,-1 2 1,1-1 44,0 1 0,6-2 44,4-3 1,-3 3 71,3-3 1,-1-4 250,6-1 1,-6 2-292,1-2 0,-1-1-148,6-4 0,-1 0-19,1 0 0,-1 0-30,0 0 0,1-4-18,-1-1 0,2-5 13,3 5 0,-2-2 35,2 3 0,3 0 126,3-6 1,-3 6 166,2-6 0,-1 5-195,1-5 1,2 7-72,-7-2 0,5 3-31,-4 2 0,4 0-33,-5 0 1,5 2 2,-4 3 1,4-4 37,-5 4 1,5 2 22,-4-2 0,9 0-9,-5-5 0,7 0-1,-7 0 0,-2 0 7,3 0 0,-3 0-1,2 0 0,2-2-2,-6-3 0,1 3-3,-2-2 0,-3 0-5,3-1 1,2 4-6,-2-4 1,6-2 41,-6 2 1,5 1 11,-5 4 0,7-5-35,-2 0 0,-3 0 165,-1 5 1,1 0-122,-2 0 1,0 0-53,-4 0 1,1 0 1,3 0 0,-3 0-13,3 0 0,-3 5 6,-1 0 1,4 0 8,0-5 1,1 0 5,-6 0 0,5 0 2,1 0 1,-1 1-202,-5 4 1,1-2 49,-1 7 1,-1 0 162,-4 5 0,4-1 24,-3 1 1,2 0-20,3-1 0,-1 3-22,0 2 1,1-2 47,-1 2 0,6-2 47,-1-3 1,5-1-211,-5-3 0,6 2 1,-6-7 0,2 4 58,-2-4 1,-3 2-29,3-2 0,2-4-31,-1 4 1,-1-3-35,-5-2 0,1 0 2,-1 0 1,1-5 66,-1 0 0,0-5 210,1 5 0,-1-6 213,1 1 0,-1 2 133,0-2 1,1 0-62,-1-4 0,1-1-143,-1 0 0,-5 2-110,1 3 1,-2-1 20,1 6 1,4-5-40,-3 5 1,2-1-31,3 1 0,4 2-320,0-7 0,2 7-416,-1-2 1,-3-2 797,7 2 1,-6-1-485,1 1 1,2 2 4,-1-7 1,4 5 36,-5-5 0,2 5-48,-2-5 0,-1 1 101,6-6 1,-1 0 86,1 0 1,3-4-15,-2-1 1,-3-6 488,2 2 0,1-4-348,4-2 0,0 1 0,0 0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16:32.589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88 88 7956,'-6'-8'0,"4"0"0,-3 3 0,-3 4 0,5-6 0,-7 7 0,7 0-900,-4 0 1,9-5 917,3 0 1,-2-1-71,7 1 81,0 3 10,4-11 1,1 11-210,0-2 81,-7-5 1,5 8 81,-3-4 0,-2 3 2,2 2 15,-1 0 8,6 0 1,0 5-1,0 0 1,-6 5-2,1-5 1,-5 6 25,5-1 0,-7 3-66,2 2 0,2-1 125,-3 1 0,6 6-45,-5 4 1,0-2-58,-5 1 1,0 6-1,0 4 0,0 2-5,0-2 0,0-1-1,0 6 1,0-5 24,0 5 1,-5 1 55,0 4 1,-5-2-67,6-3 1,-6 4-7,5-4 1,-2 4-3,2 1 1,2 0-12,-7 0 0,7 0-11,-2 0 1,2 0 6,-2 0 0,3-5 14,-2 1 0,2-1 0,2 5 0,0 2 0,0 3 0,0-4 0,0 4 0,0-3 114,0-2 1,0 5-80,0 0 1,-2 5-44,-3-5 1,4 2 1,-4-2 1,3-2 5,2 7 1,0-5 5,0 5 0,0-5 6,0 5 1,-1-2-17,-4 2 1,3 1-20,-3-6 1,3 7 113,2-2 1,0-2-83,0 2 0,5 0-5,0 5 1,0-5-18,-5 0 1,2-2-18,3 2 1,-2 1-10,7-6 0,-7 0-23,2-5 1,1 7-37,-1 3 1,5-4-53,-5-1 1,5-3 182,-5-2 0,1 4 139,-1-4 1,-3 3-296,3-8 1,-4 4 114,-1 1 0,0 5 61,0 0 1,0 2-2,0-2 1,0-2-1,0 7 0,5-5 28,0 5 1,0-5 53,-5 5 0,0-5-152,0 4 0,2-4-96,3 5 0,-4 0 385,4 5 1,-3-5-188,-2 0 0,0-2-60,0 2 1,0-2-19,0-3 0,-5 2-29,0 3 1,-5-2-22,5-3 0,-6 2-26,1 3 1,-3 1-59,-2-6 0,2 5 4,3-5 0,-3 7 118,4-3 1,0 0 67,0 1 0,0-2-37,0 2 1,-3 6-4,7-6 1,-5 6-11,6-6 1,-6 2-51,5-2 1,-5 1-7,5-6 1,-1 0 42,1-5 0,1 1-147,-5-1 1,5-2-78,0-3 0,0 5 217,-1 0 1,4 1 30,-4 4 1,-2-4 29,2-1 1,-4 1 4,4-1 0,-2 0-7,2 0 1,4-5 27,-4 0 1,3-1-71,2 1 1,0-3-135,0-7 0,0 1 219,0-1 1,0 0-90,0 1 1,0-6 5,0 1 0,0-2 6,0 1 1,5 2 9,0-6 0,0 4 15,-5-4 1,0 5 18,0-6 0,5 6 48,0-6 0,1 6-138,-1-6 0,-3 1 29,3-5 0,-4-1 0,-1 1 0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16:33.539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0 59 8066,'7'-8'0,"-6"1"0,8 6 0,-5-4 0,5 3 0,5-3 0,1 4 0,0 1 0,-1 0-234,1 0 1,6 0-321,4 0 0,3 0 337,1 0 1,2 0 164,3 0 1,1 0 86,9 0 1,-3 0 159,8 0 1,3 0-70,2 0 1,3-5-113,2 0 1,1-2-15,4 2 0,-4 4 240,4-4 1,-4 3-45,-1 2 0,0 0-126,0 0 1,-2 0-71,-3 0 0,3 7 0,-5 1 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16:33.860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0 74 7994,'2'-31'0,"3"6"0,-4 14 0,12 5 0,-3 6 0,10 0 0,3 0-524,6 0 296,0 0 0,9 0 68,6 0 1,0 1 40,5 4 1,2-2-1,-2 7 1,1-5-49,-1 5 167,-3 0 0,-2 11 0,-8 2 0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16:34.168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0 147 7911,'25'-8'0,"-1"-5"0,2-5 0,2-2 0,1 6 0,2-1 0,4 0 0,4 5-92,10 1 1,-2 4 93,7-5 1,0 7-1,5-2 0,-5 3 0,0 2 0,-2 0 2,2 0-4,-4 0 0,1 7 0,1 1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16:34.427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1 104 7926,'15'-28'0,"-1"3"0,1 11 0,6 5 0,4 5 0,4 2 0,5-3 0,4-1 0,6 1 0,7 0 0,3 5 0,8 0 0,1 0-183,1 0 0,-5 0 1,0 0-1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16:34.684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1 133 7871,'0'-20'0,"0"1"0,0 1 0,0 1 0,1 8 0,4-1 0,10 6 0,9 0 0,11-3-70,4 2 0,5 0-57,5 5 0,3-1 50,7-4 1,3 3-58,-3-3-52,3 4 0,-3 7 1,8 2-1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16:34.93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30 59 7821,'-13'-14'0,"3"-1"0,3 7 0,14 1 750,3 7 0,9 0-348,6 0 0,11 0-158,8 0 1,2 0-23,7 0 0,1 0 117,5 0-339,6 0 0,-4-6 0,4-2 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16:35.195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0 15 7794,'0'-8'0,"2"2"0,3 6 0,4 0 0,11 0 0,4 1 0,11 4 0,-1-3 0,10 3 0,-1-4 0,11-1 0,1 0 0,9 0 0,3 0 0,6 0 0,1 2-167,-1 3 1,1-3-1,-1 4 1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16:35.498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0 74 7784,'7'-21'0,"2"6"0,11 1 0,3 1 0,6 8 0,9 0 0,6 5 0,8 0 0,12 0 0,5 0 0,9 0 0,4 0 0,6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15.078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74 0 8274,'-10'0'-160,"1"0"152,5 0 5,-2 0 0,6 7 0,0 3 1,0 4 1,0 6 0,0-2 0,0 7 1,-5-3-1,0 3 1,0 3-2,5-4 1,0 4-1,0 1 0,-5 1 1210,0-1-804,0 1 1,5-3-119,0-2 1,0 3-91,0-4-71,0 4 1,0-4 5,0 1 1,0-6-39,0 6 0,0-2-93,0 1 0,-6 4 0,-2-5 0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2T12:16:48.255"/>
    </inkml:context>
    <inkml:brush xml:id="br0">
      <inkml:brushProperty name="width" value="0.1" units="cm"/>
      <inkml:brushProperty name="height" value="0.2" units="cm"/>
      <inkml:brushProperty name="tip" value="rectangle"/>
      <inkml:brushProperty name="rasterOp" value="maskPen"/>
    </inkml:brush>
  </inkml:definitions>
  <inkml:trace contextRef="#ctx0" brushRef="#br0">37 148,'-17'-7,"4"6,13-6,-6 7,24 0,-14 0,31 0,-12 0,6 0,0 0,1 0,-6 0,1 0,-1 0,6 0,-6-1,1-4,-1 3,6-3,-1 2,0-2,2 3,4-3,-4 2,3-2,2 4,-2-4,7 3,-2 2,4-5,1 0,-2-1,-2 1,4 3,0-3,-3-1,8 1,-7 0,7 5,-2-5,2 0,-3 0,3 5,-3-1,-2-4,2 3,3-3,-8 4,3 1,-4-2,5-3,-1 3,0-2,-5 2,0 2,-1 0,1 0,3 0,-2 0,-3 0,2 0,-1 0,1 0,4 0,-4 0,-2 0,3 0,-6 0,5 0,0 0,5 0,-5 0,1 0,-3 0,2 0,2 5,-6 0,1 0,-2-5,-3 0,3 0,-3 0,-1 0,4 0,0 0,0 0,1 0,-1 0,-5 0,-4 0,-7 0,10 0,-5 0,6 0,-6 6,-8-4,-2 4,-12-6,6 0,-20-6,9 4,-22-11,10 11,-13 1,-1 6,7 6,2-3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2T12:16:49.300"/>
    </inkml:context>
    <inkml:brush xml:id="br0">
      <inkml:brushProperty name="width" value="0.1" units="cm"/>
      <inkml:brushProperty name="height" value="0.2" units="cm"/>
      <inkml:brushProperty name="tip" value="rectangle"/>
      <inkml:brushProperty name="rasterOp" value="maskPen"/>
    </inkml:brush>
  </inkml:definitions>
  <inkml:trace contextRef="#ctx0" brushRef="#br0">97 59,'-8'-16,"1"3,7 6,-6 6,4-6,-5 1,7 4,13-5,-3 7,11 7,1-5,1 4,-1 1,6-6,-5 12,0-11,-2 11,0-5,1 2,2 0,4-2,-4 2,-1 3,2-3,-1 3,6 1,-1 1,0 0,-4-5,-1-1,1 1,4 5,-1 1,-3 4,-3-4,-2 4,-2-4,7-1,-7 1,1 4,-3-4,-1 4,6-4,-4 5,2 4,-2-4,-3 7,-4-12,0 4,-7-11,4 4,-7-11,0 5,-13-7,9 0,-22 0,10 0,-13 0,-1 0,1 0,-1 0,1 0,0 0,-1 0,1 6,-1-3,1 7,6-7,-5 11,5-6,-6 1,0 1,6 0,-5 5,4-1,2-4,3 0,2-7,-4 10,5-4,-12 5,5 1,-6 0,-1-1,8-4,2 0,4-7,1 10,0-11,0 4,1-6,-1 0,0 0,1 0,-1 0,0 7,7-5,-5 4,11 1,2 1,9 7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2T12:16:51.801"/>
    </inkml:context>
    <inkml:brush xml:id="br0">
      <inkml:brushProperty name="width" value="0.1" units="cm"/>
      <inkml:brushProperty name="height" value="0.2" units="cm"/>
      <inkml:brushProperty name="tip" value="rectangle"/>
      <inkml:brushProperty name="rasterOp" value="maskPen"/>
    </inkml:brush>
  </inkml:definitions>
  <inkml:trace contextRef="#ctx0" brushRef="#br0">0 88,'15'15,"6"-7,2-1,6-7,-6 0,11 0,-4 0,9 0,-3 0,-7 0,2 0,4 0,-3 0,7 0,1 0,4 0,0-5,0 0,2 0,3 5,1 0,4 0,3 0,-3 0,5 0,5 0,-4 0,6 0,-1 0,3 0,4-2,2-2,-6 2,1-3,0 2,4-2,-4 2,-1-7,1 5,4-5,-1 5,-3-5,-4 7,-6-2,0-3,0 6,-1-6,1 3,-2 4,-3-4,-3 3,-7 2,0 0,0 0,-5 0,1 0,-8 0,2 0,-2 0,-3 0,0 0,7 0,-11 7,9-6,-11 6,0-1,-2 3,-6 5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2T12:16:52.534"/>
    </inkml:context>
    <inkml:brush xml:id="br0">
      <inkml:brushProperty name="width" value="0.1" units="cm"/>
      <inkml:brushProperty name="height" value="0.2" units="cm"/>
      <inkml:brushProperty name="tip" value="rectangle"/>
      <inkml:brushProperty name="rasterOp" value="maskPen"/>
    </inkml:brush>
  </inkml:definitions>
  <inkml:trace contextRef="#ctx0" brushRef="#br0">1 15,'8'-8,"5"2,2 6,8 6,12 2,-4 7,10 0,-6-1,-6 1,-4 0,-3-5,3-1,3 1,-6 5,8 0,-1-1,1-4,-1 0,0-2,1 2,-1 3,1-3,-1-2,0 2,1 0,-1 4,1-1,-1-3,-4 3,-1-3,-6 3,3 2,-6-1,0 1,-1 0,1 13,-7 3,-1 13,-9-2,-3-3,-8-3,-6-6,-8-1,3 1,-4-1,-8 0,4 1,-8-1,6 1,-5-1,0-6,-5-4,4-2,1-3,0-1,-5-3,0 3,0-3,0-3,0-2,-1 3,1 2,0 3,0 1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2T12:16:54.500"/>
    </inkml:context>
    <inkml:brush xml:id="br0">
      <inkml:brushProperty name="width" value="0.1" units="cm"/>
      <inkml:brushProperty name="height" value="0.2" units="cm"/>
      <inkml:brushProperty name="tip" value="rectangle"/>
      <inkml:brushProperty name="rasterOp" value="maskPen"/>
    </inkml:brush>
  </inkml:definitions>
  <inkml:trace contextRef="#ctx0" brushRef="#br0">0 265,'15'-8,"0"2,6-1,2 6,6-6,5 7,1 0,-6 0,-4 0,-1 0,5 0,3 0,2 0,-3 0,3 0,2 0,-2 0,7 0,-2 0,4 0,1 0,0 0,0 0,2-5,3 0,-2 0,7 5,2 0,7 0,-5-5,5 1,1-3,9 2,3 2,2-7,-1 5,6-5,-5 2,6-2,-3-3,3 3,2-3,-2-1,-3 4,2 0,-1 0,1-4,2 4,-6 0,4 2,-5-2,1 2,-6 3,1 3,-1-3,1 4,-1 1,-1 0,-3 0,3 0,-4 0,2 0,-1 0,1 0,-6 0,5 0,-6 0,-4 0,-5 0,-2 0,2 0,2 0,-7 0,-5 0,-5 0,-5 0,5 0,-6 0,1 0,-3 0,-1 0,-6 0,1 0,-1 0,12 0,-5 6,5 3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2T12:16:55.575"/>
    </inkml:context>
    <inkml:brush xml:id="br0">
      <inkml:brushProperty name="width" value="0.1" units="cm"/>
      <inkml:brushProperty name="height" value="0.2" units="cm"/>
      <inkml:brushProperty name="tip" value="rectangle"/>
      <inkml:brushProperty name="rasterOp" value="maskPen"/>
    </inkml:brush>
  </inkml:definitions>
  <inkml:trace contextRef="#ctx0" brushRef="#br0">1118 104,'14'-15,"1"0,-5 6,0-1,-5 5,4-5,-5 7,9-4,-5 1,0 4,5-4,-11-1,4 5,-19-4,4 6,-13 0,3 1,-1 4,0-1,6 5,-1-4,0 5,-1 0,-4 5,2 1,-6 4,4-4,-4 3,4-2,-4-2,-1 4,-4 1,-1 1,1-1,0-4,-1 3,1 3,0-3,-3 6,-2-6,2 3,-8-3,3-2,-2 2,-2-2,6-3,-4 1,5 0,0-6,4 1,1-2,-1 2,1 3,0-3,4-3,1-3,6 5,-10-8,12 12,-6-11,14 5,2-7,22 1,4 4,9-3,-1 4,6-6,-5 2,-4 3,-1-4,6 4,-1-3,1-2,-1 2,0 2,7-2,4 3,-3-3,2-2,1 4,4 1,6 2,4-2,3-4,2 4,-5 2,0-2,-7 1,2-1,-3 2,-2 3,5 1,0-6,-2 5,-7-5,2 1,-3-1,-1 2,1 2,-5 3,6-7,-8 6,3-1,-4-2,-2 2,0 0,1 4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2T12:16:57.110"/>
    </inkml:context>
    <inkml:brush xml:id="br0">
      <inkml:brushProperty name="width" value="0.1" units="cm"/>
      <inkml:brushProperty name="height" value="0.2" units="cm"/>
      <inkml:brushProperty name="tip" value="rectangle"/>
      <inkml:brushProperty name="rasterOp" value="maskPen"/>
    </inkml:brush>
  </inkml:definitions>
  <inkml:trace contextRef="#ctx0" brushRef="#br0">1 148,'8'-8,"5"-1,-3 4,-3 4,12-6,-3 7,14 0,6 0,-5 0,3 0,-8 0,-1 0,-1 0,6 0,-1 0,0 0,1 0,-1 0,2 0,4 0,2 0,7 0,2 0,3 0,3 0,2 0,0 0,0-5,5 0,1-1,4 1,-4 3,4-2,3-3,2 2,2-5,3 5,-2 0,-4 5,9-4,-3-1,9 0,0 5,4-7,1 6,-2-6,-2 7,7-5,-3 0,4 0,-4 5,0 0,0 0,-1-5,-4 1,1-1,-11 5,9 0,-9 0,-1 0,-3 0,-7 0,1 0,-2 0,-2 0,0 0,-6 0,1 0,-1 0,-6 0,-5 0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2T12:16:58.017"/>
    </inkml:context>
    <inkml:brush xml:id="br0">
      <inkml:brushProperty name="width" value="0.1" units="cm"/>
      <inkml:brushProperty name="height" value="0.2" units="cm"/>
      <inkml:brushProperty name="tip" value="rectangle"/>
      <inkml:brushProperty name="rasterOp" value="maskPen"/>
    </inkml:brush>
  </inkml:definitions>
  <inkml:trace contextRef="#ctx0" brushRef="#br0">1045 30,'0'-17,"0"4,-14 13,5 2,-11 3,-1-2,1 7,1-5,4 4,-1 0,-4 0,2 4,-6-3,1 3,-2 2,-3 0,4-1,-9 1,-1 0,0 0,4-1,-4 1,0 0,-6 1,6 4,-5-4,5 3,-1-2,-1-3,5 1,-3 0,3 0,2-1,-1-1,1-3,1 3,4-3,2 3,1 2,5-1,-5 1,12-7,3 5,12-11,9 11,8-11,6 3,-4-2,-1 2,-4-4,4 4,1-3,4-2,2 2,4 3,-4-4,3 4,4-2,1 2,3-3,2 3,2-4,3-1,-3 5,3 0,1 2,-1-2,7-2,-2 7,3-5,2 4,1 1,4 5,-4 6,12-5,-5 6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17.08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500 74 8205,'0'-9'0,"0"3"0,0 6 0,0-7 0,0 6-629,0-6-247,0 1 852,0 4 0,-5-6 73,0 3-13,0 3 125,-1-4 0,2 1 385,-5 0 312,5 0-1480,-9 5 1,5 0 481,-7 0 0,6 0 1837,-1 0-1208,0 0 1,-5 2-167,1 3 1,-1-2-57,0 7-230,0-7 1,1 10-65,-1-3 0,-5-2-36,1 2 0,-1 0-164,6 4 1,-1 1-170,0 0 0,0 1 324,1 4 0,-6-2 743,1 6 235,5-6-571,1 3 1,5-1-84,-6 0 1,0 4-166,5-4 0,-4 6-58,3-2 1,3-1-34,2 2 1,-1-6-78,1 6 1,0-7 332,5 1 0,0 3-759,0-3 1,5 2 807,0-1-90,6-4 1,-3 6-106,7-8 0,5 3-162,-1 2 1,3-6 16,-3 7-83,4-7 0,6 6 58,1-9 1,4 3-213,0-3 1,2-3-68,-1-2 0,2-4 397,7-1 0,5 0-1761,0 0 1707,7-6 0,3-16 0,8-9 0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17.77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206 206 8292,'0'-10'0,"0"1"0,0 4 0,0-5 0,0 7 0,0-10 0,0 4 0,0 0 0,0-1 0,0 7 0,-6-10 0,4 4 0,-6 0 339,3-1 32,4 6-41,-6-9-174,1 12 1,4-7 143,-3 3 1,-3 3 225,-2-3-224,4 4-38,-8 1-590,6 0 1,-5 1-550,3 4 0,-1-2 2051,6 7-544,-6-7-361,9 10 1,-9-4-131,6 5 0,-5 1-91,5 0 0,-2 4-52,3 1 1,2 4-49,-3-4 0,2 5-31,-2-6 1,3 7-99,-3-1 0,4-2-123,1 1 0,1-6 1123,4 2-392,-3 3-257,11-7 1,-7 7-90,4-4 1,3-2-48,-3 2 0,3-2-20,2-3 0,4 1-58,1 0 0,5-1 73,-6 1 0,7-5 8,-1 0 0,-2-5-348,1 4 1,1-5-364,4 1 305,0-4 203,1-1 0,-1-1 52,1-4 0,-3-3 44,-2-7 1,1-5-13,-6 1 0,4-3-52,-4 3 0,-1-4-137,-4-6 1,0-1-49,-1 1 1,-4-1 505,0 1 1,-7-5 2069,2-1-1333,-3-5-574,-2 8 0,-8-3 34,-7 5 0,-1 1-113,-9-1 1,1 6 34,-6-1 1,-6 9 4,-3 1 0,-2 2 112,2 8 0,-8 0 87,3 5 1,-9 7-1129,4 3 0,7 4-1763,8 6 1,3-2 2378,1 7 0,7-1 0,2 5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15.547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45 0 8216,'0'15'353,"-6"0"0,4-1-151,-3 1 48,3 0 0,2 4 49,0 1 1,0 1 7,0-1 0,-5-2 10,1 6 0,-3-1-281,2 2 0,4 1-110,-4-7 0,3 6-1575,2-6 1908,0 8-75,0-11-158,0 5 0,0-1-20,0-1-8,7 1 1,-1-5 16,4-1 65,3 1 1,-11-5 157,2 0-238,-2-1 0,5 0 0,1-3 0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18.94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89 8215,'0'-10'0,"0"0"0,0 5 0,0-4 0,0 5 0,0-4 0,0 3 0,0 4 0,0-6 343,0 1-125,0 4 72,0-5-136,0 7 1,2-4 154,3-1-19,-4 0-291,6 5 1,-6 1 60,4 4 0,-1 3 295,5 7 1,-4 0-1822,5 0 2662,-7 6-537,10 2-257,-11 6-179,11 0 0,-10 1-53,7-1 1,-6-4 19,0-1 0,3-1 41,-2 2 1,5 1 58,-5-7 0,1 6-138,-1-6 0,-2 1-189,7-5 1,-5-1-80,5 1 0,-5 0-767,4 0 0,0-1 544,0 1 564,4-7-157,-11 5-36,11-5 1,-10 2-42,7 0-145,-6-7-194,2 4 53,-6-7 1,2-7 33,3-3 1,-4-3 604,4-1 1,-2-8-180,2-2 546,-3-4-429,4 5 0,-4-5-32,3 4 1,-3-4 4,3-1 1,-4-1-35,-1 1 0,5 5-144,0-1 1,0 2-564,-5-1 0,5 2-651,0 8 0,0 4 1819,-5 0-459,0 7 142,0-4-192,6 7 0,-3 0-48,7 0 1,-5 0-32,5 0 0,-2 7 58,2 3 0,3 3 47,-3 1 1,3 3 157,1 2 1,1-1-329,0 7 1,-2-6-672,-3 6 1,3-7 394,-3 2 390,3-4-120,1-1 0,-4-2 34,0-4 1,0 4-37,4-3 1,-4-3-57,0-2 1,0-4 7,5-1 0,-1 0-32,1 0 1,0-1 22,-1-4 0,1-5 36,0-10 0,1 2 0,4-6-1121,-4-1 720,5-4 0,-6 0 78,0-1 0,-6 2 168,1 4 1,-5-2 22,5 6 0,-5-4 95,5 4 0,-7 5 7,2 6 0,-2 4-63,2-5-437,-3 7 1593,11-4 299,-5 7-864,0 7 1,3-4-125,-6 7 1,5 1-112,-5 9 1,2-4-48,-3 4 1,-2 3-89,3 1 1,1 4-172,-1 1 1,2-4-121,-2-1 1,-2 1 195,7 4 0,-5-4-877,5-1-661,-7-6 943,10 3 1,-5-4-120,7 2 681,-1-2 0,1 4 0,0-6 0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19.79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30 118 8367,'0'-10'0,"0"0"0,0 7 0,0-4 0,-6 7 0,4 2 0,-3 3 0,3-2 0,2 7 0,-5 0 0,1 4 0,-1 3 0,5 2 0,0-1 2605,0 7-1668,0-7 1,0 9-57,0-2-574,0 3 0,0-4-86,0 1 0,5-2 202,-1 1 1,6 4-110,-5-4 0,5-1-34,-5 2 0,1-7-1,-1 1 1,-1 3-2026,5-3 0,-5 1 1009,1-6 688,3 1 1,-7-5 27,4 0 1,2-5 21,-2 4 24,0-5 0,-4 2 94,4-6-12,-3 0 1,9-6-8,-6-4 1,0-8 157,-5-2 1,0-6-589,0 2 0,0-4-527,0-1 457,0-1 224,0-6 0,0-1 192,0-7 0,5 4 12,0 1 1,0 5-48,-5-5 1,5 6-141,-1-1 1,1 4 39,-5 6 1,5-2-171,0 6 0,0 5 701,-5 6 0,2 4-781,3-5 781,-4 7-200,12-4 1,-5 7-19,7 0 0,-5 7-77,0 2 1,0 4 107,4 2 0,1 5-118,0-1 1,-2 6 40,-3-6 0,3 6-6,-4-5 0,0 1-173,0-2 1,0-2-1248,0 2 1065,4-2-305,-4-3 87,-1 1 280,5-7 0,-10 0-83,7-3 53,-7-3-137,10 4 406,-5-6 1,7-6-177,0-4 0,-5-1 400,-1 1 1,1-5-147,5 0-453,-7 1 267,5-7 0,-5 6-30,7 0 1,-5-4-17,0-1 0,-1 0 1,6 6 0,-5 4-108,0 0 0,-5 5 63,4-5 1,-4 7-381,5-2 972,0 4 1,5 1-72,-1 0-176,-6 0-87,5 6 0,-9-3-46,6 7 0,-2 0-28,1 5 1,3-1 56,-7 1 0,5 5 36,-5-1 1,1 2-71,-1-1 1,-3-2-143,2 7 0,-2-6-218,-2 6 0,0-6-253,0 6 112,0-7 194,0 3-93,0-6 257,0 6 0,2-5 46,3 4 0,-4-4 0,6-1 0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0.43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15 8241,'0'-8'0,"0"1"0,0 7 466,0 7-183,0-6 0,0 12-112,0-3 1,0 3-11,0 2 0,0 0 10,0-1 1,0 6-1,0 0 1,0 4-11,0-4 1,-5 1 175,1-2 0,-3-1 303,2 7 0,3-7 147,-2 2-1287,2-4 1,2 3 217,0 1 199,0 0 0,0-6 120,0 1 1,0 0 2,0-1 1,0-4-25,0 0 1,5 0 45,0 5 208,6-7-201,-3 5 1,7-12-375,0 4-1036,-1-3 883,1-2 1,-3 0 139,2 0 0,-2-2 140,7-3 0,-2 2 24,-3-7 1,6 1 28,-1-6 0,6 0-8,-5 0 1,-1 1 2,-4-1 1,4 0 178,1 1 1,1-6 52,-1 0 0,-4-1 410,4 2 0,-2 1-324,1-7-2323,-9 7 1065,10-3 536,-12 6 534,0 1 0,4-1 0,-8 0 0,1 5 0,-5 1 0,0 4 0,0-5 0,-6 7 0,-2-4 103,-7 7-21,0 0 1099,1 7 185,5 1-796,3 0 1,1 5-122,0-3 1,0 3 0,5 3 19,0 4 1,0-4-188,0 4 0,0 1-31,0-1 0,0 4-1,0-4 1,0 4-1925,0-4 1,0 1 979,0-1 2510,0-4-1203,7 5 0,-6-5-248,4 4 0,-1-4-330,0 4 1,0-4-48,5-1 0,-4-2-127,5-3 0,-2 3 139,2-3 0,10-4 0,-4 1 0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0.82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44 0 8340,'5'15'0,"0"0"0,5 4 0,-5 1 0,0 4 0,-5-4 0,0 6 0,0-2 0,0 3 0,0-3 0,0 2 284,0-6 0,-5 4 82,0-4 1,-5 0-123,5-6 0,0 1-158,5 0 242,-6-1-149,4 1 1,-6-2-161,3-3-19,3-4 0,-11-6 0,5 0 0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1.22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30 162 8340,'-5'-19'0,"0"-1"0,0 1 0,0 4 104,1 0-104,-1 0 0,5 1 0,1 4 0,4 0 0,3 5 0,7-5 0,0 7 0,-1-2 0,-4 4 0,0 1 0,0 0 0,5 0 0,-1 6 0,1 4 0,1 3 0,4 2 0,-2-1-342,6 1 79,-6 6 306,10-4 0,-7 4 196,4-6 1,1-2-53,-6-3 0,4-2-5,-4-3 0,4-4-214,-4 4 0,4-3-126,-4-2 1,-1-2-442,-4-3 1,0-3 614,0-7 1,-1 6-131,1-1 0,-5 0-1037,0-5 869,-7 1 282,3-1 0,-6 5 0,0 0 0,0 7 0,-1-4 0,-4 7 0,3 0 0,-9 7 0,6 3 0,-5 8 0,5 1 0,-5 7 2834,5-1-1754,-6-4 0,8 7-491,-7-4 0,7 4-365,-2 2 1,-2-3-264,2-2 1,0 3-55,5-4 0,0-1 261,0 2 1,0-8 176,0 3 0,0-4-345,0-1 0,7-7 0,1-1 0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1.60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0 8297,'-8'7'0,"2"1"0,6 7 0,0 0 0,0-1 0,0 1 0,0 0 695,0 6-408,0-5 1,0 5-144,0-6 1,0 5-84,0-1 1,0 1 4,0-5 0,0-1-1,0 1 1,-2 0 544,-3-1 1,3-4-611,-2 0 0,2 0 0,2 5 0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1.79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51 89 8225,'-18'-20'0,"5"0"0,5 3 321,-4 7 0,12 3 402,0 7 0,7 0-402,8 0-321,-1 0 0,8-6 0,0-3 0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2.28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427 30 8321,'-10'-5'0,"0"0"0,-1 0 0,-2-1 0,4 4 0,-4-4 0,4 6 0,-4 0 1195,-2 0-730,0 0 0,-1 1-45,-4 4 0,4 3-211,-4 7 1,-3 5-1,-1-1 0,-2 12 26,1-1 0,-2 2-26,2-2 1,4 4 137,1 0 1,4 5-569,1-4 1,7 4 215,3-5 0,3 1 279,2-6 1,0-5-69,0 1 0,9-5-100,5 4 1,3-8-166,7-1 0,1-2-222,4-8 281,7 0 0,2 1 0,6 3 0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2.59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280 0 8220,'-15'15'0,"6"0"0,-1-1 0,5 1 0,-5 0 0,5 4 0,-5 1 0,1 6 0,-6-1 0,5 2 0,0 3 0,-4-6 0,-6 1 0,0-1 276,6 6 1,-1-7 441,0-4 0,1 2-111,-1-1-520,0 0 1,2-6 165,3 1 67,4-7 75,6 5-395,0-11 0,0 4 0,0-6 0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2.97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221 1 8316,'0'15'0,"0"-1"0,0 1 0,0 1 0,0 4 0,0-4 71,0 4 0,0 1 22,0-1 0,0 4-60,0-4 1,0 4-4,0-4 0,0 1-1,0-1 1,-5-4 4,0 4 0,-5-4 394,5-1-45,-6-1-873,3 1 1,0-5 1868,3 0-739,-3-7 1,4 3-275,-5-6 0,4 0-46,-5 0-194,0-6 0,-5-2 74,1-7 1,1 0 346,3 1 0,-2-1-75,7 0 1,-4 1-1179,4-1 0,-5 5 794,5 0 1,0 0 80,5-4 1,-2 4 23,-2 0 0,2 5 106,-3-5-181,3 7-299,2-3 181,7 6 0,1 0 0,7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15.879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30 8219,'0'-8'0,"1"2"0,4 6 0,3-7 0,9 5 0,2-2 0,-1 2 0,7 2 0,-6 2 0,6 2 0,-2 0 17,1 6 294,4-7 1,-5 10 92,6-3-370,1 3 0,4 1 11,0 1 1,2 0-164,-2 0 1,-2-1 179,2 1 0,2 0-110,-2-1 1,5 1 122,-4 0 1,0-1-353,0 1 277,-4 0 0,5 0 0,-7-1 0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3.27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45 1 8357,'-8'6'0,"3"4"0,3-2 0,2 2 0,0 5 0,0 4 0,0 2 0,0-1 0,0 1 0,0 4 0,0 1 0,0-7 0,0 8 0,0-3 0,0 2 267,0-1 1,0 1 867,0-7-779,0 1-240,0-5 0,-1-1-120,-4 1 1,3 0-194,-3 0 197,4-7 0,-6 5 0,-1-5 0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3.47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72 294 8357,'-15'-21'0,"1"-4"0,-1 9 0,0 1 0,7 4 0,3-4 0,5 0 0,5 1 0,3 1 0,7 3 0,11-3 0,4 3 0,4-3 0,0-2 0,4 2 0,6 3 0,0-3 0,0 4 0,0 0 0,0 0 0,0 5 0,0-1-1143,0 4 1143,-6 1 0,5-7 0,-6-1 0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3.77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59 0 8318,'-8'2'0,"3"3"0,4-2 0,1 7 0,0 0 0,0 4 1070,0 1-654,0 0 0,0 0-40,0-1 0,0 6-189,0-1 0,0 6 0,0-5 1,0 4 22,0-4 0,0 6-23,0-2 1,0-2 154,0-3 1,0 2 75,0-1 0,-5 4-86,0-4-332,-7 6 0,4-9 0,-6 4 0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4.24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324 0 8223,'-15'9'0,"-1"-5"0,-4-2 274,4 5 0,-6 1 450,8 6 1,1 6-318,3 0 1,-3 1-128,3-2 1,2 4-32,-2 7 0,5-6-1,-5 1 1,7-6 31,-2 6 1,4-7-32,1 1 0,0-2 0,0-3 0,0 1-1693,0 0 1,6-2 1208,4-3 1,3 1 187,2-6 0,-1 5 210,1-5 1,5 0 80,-1-5 1,7 0-3,-1 0 0,1-2-92,-1-3 0,1-3 198,-7-7 1,6 1-16,-6-1 0,6 0-1388,-6 0 1,1 1 578,-5-1 1,-2-5 309,-3 1 0,-2-2 179,-3 1 1,-4 2-1,4-6 1,-5 4 109,-5-5 1,-5 7 170,-9-1 0,-4 7 35,-6 3 1,-2 5-141,-4-1 0,-7 5-809,-7 5 1,-5 4-408,5 5 1,0 6-78,5-1 1104,6 1 0,-4-5 0,4-1 0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4.78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45 74 8402,'-10'0'0,"0"0"0,7 7 0,-3 1 0,6 6 0,-5 1 0,0 0 0,0 4 1270,5 1-567,0 6-389,0-3 0,0 2-102,0-1 0,5-1-73,0 1 0,0 4-10,-5-3 1,0-4 69,0-1 0,5 1 437,-1-2-1318,1 1-209,-5-5 1,5-6-62,0 1 532,0-6 1,-3 2 167,3-6 1,-2-2 113,7-2 0,-1 0 81,6-6 0,-2 1 192,-3-6 1,6-5 13,-6 1 1,10-7-496,-10 1 1,11-3 397,-7-1 0,4 0-28,-3-1 1,0-1-154,0-3 0,4 3-81,1-4 1,-1 9-10,-4 2 1,5 6 100,-1-2 0,1 4 82,-6 1 0,1 7 31,0 3 0,0 4 129,-1 1 1,1 0 70,0 0 0,-1 1 1079,1 4 1,5 3-709,-1 7 1,-1 5-315,-8-1 0,3 7-164,-3-1 0,-2-2 41,2 1 1,-7 1 82,2 4 1,-3-4 170,-2-1 1,0-4 111,0 4 1,0-4-624,0 4 1,0-6-2256,0 2 1588,-7-4 795,-1 5 0,-13-4 0,-2 4 0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4.94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35 44 8457,'-15'-14'-8,"0"-1"0,10 0 8,10 15 0,17 7 0,15 1 0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5.79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45 1 8398,'0'15'-14,"0"-1"0,5 1 11,0 0 0,0 1 1,-5 4 1,0-2 624,0 6 0,-2 1-208,-3 4 1,2-5-227,-7 1 0,5-1-54,-5 6 0,6-1-227,-6 1 0,7-6 337,-2 1 0,3-1-114,2 6 1,0-6 332,0 1 1,0-7-2111,0 1 1646,0-3 0,7-1 0,1 0 0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6.04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1 8261,'0'14'0,"0"6"0,0-1 0,2 8 0,3-3 0,-3 4 0,3 1 0,1 6 0,-1-1 0,0 2 0,-5-2 0,5-3 0,0 3 0,0 1 0,-5-6 0,0 9 0,0-9 0,1-1 69,4-4 1,-3-6-51,3 2 0,-2 1-18,2-1-1,-4-7 0,6 0 0,-7-5 0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6.16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148 30 8261,'-28'-13'0,"4"3"0,2 4 0,8 6 0,-1 0 0,0 0 0,1 0 0,-1 0 0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6.97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162 89 8333,'-6'-15'0,"4"7"0,-6-3 0,3 6 0,3-6 0,-9 7 0,6-6 0,-7 7 0,4-8 0,-6 6 0,4 0 610,0 5 786,0 0-910,-5 0-183,7 0 0,-3 2-102,6 3 1,-2 3 22,3 6 1,2 6-36,-3 0 1,3 6 109,2-2 1,7 4 175,3 1 0,3 6-1,1-1 0,3 0-3084,2-4 2566,4-1-946,7-6 504,-1 5 174,7-5 1,-3-1-357,6-2 668,0-4 0,12-1 0,1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16.11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30 30 8184,'-15'-7'0,"7"-1"0,1 0 0,9 1 0,3 7 0,3 8 651,7 7-408,-1 0-234,1 6 0,0-5-122,-1 4 0,-4-2-51,0 6 0,-7 1-21,2 4 0,-3-3 21,-2 4 0,0-4-10,0 8 0,0-8-473,0-1 1,-5-1 1387,0 6 0,-2-6-1225,3 1-16,-5-1 500,-5-1 0,-1-2 0,0-6 0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7.65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324 16 8333,'0'-9'-4,"0"3"-1,0 6 1,0 2 2,0 2 0,-6 5 0,-2 7 1,-1 4 0,-9-3 517,4 8 0,-4-1-188,3 6 0,-5 4-176,1 0 0,-7 7-37,1-1 0,2-3 62,-1 2 1,6-6 226,-2 1 1,4-8 185,1-1 1,5-6 683,1 6-1610,5-7 1,-2 3-3845,6-6 2900,0-7 1280,0-1 0,13-7 0,3 0 0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8.06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30 8264,'0'-15'0,"0"7"0,2 2 0,3 6 0,-2 1-60,7 4 0,1 5-66,9 10 1,-4-3-1,4 8 1,-4-2 7,-1 1 0,1 4-8,4-3 0,-4 7 0,4 3 1,1-1 21,-1-5 0,-1 6 138,-4-1 1,5 0 64,-1-4 0,2-1-105,-1 0 1,-4-6 571,4-3 0,-4 1-243,-1-1 1,0-2-317,-1-9 1,-4 3-172,0-7 1,-5 1-529,5-1-89,-7-3 357,3 4 0,-7-6 385,-4 0 0,-5-6 314,-10-4 0,2-3 490,-6-2 1,-1 1-1526,-4-1 1,1 0 430,4 0 1,-4-4 328,4-1 0,-4 1 0,-2 4 0,6 0 0,-1 1 0,7-1 0,-1 0 0,3 5 0,1 1 0,2 4 189,3-5 47,-3 7 1,11-6 2779,-3 5-2215,10 2 0,5-5-502,10 7 0,-2 5-221,6 0 1,-4 7 112,4-3-191,1 4 0,11 2 0,1 0 0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8.77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59 131 8217,'-8'0'0,"1"0"0,7 6 0,0 4 0,0 5 0,0 4 0,0-1 0,0 7 0,2-6 0,3 6 0,-3-1 379,2 6 0,0-2 484,1-4 1,-4 2-474,4-6 0,2 4-186,-2-4 1,4 0-66,-4-6 0,5 1-155,-5 0-22,0-1 441,1-5-2316,-4-3 1300,5-6 0,-3-6-433,1-4 1,0-3 561,-5-2 1,0-6 483,0-4 0,-1 2 0,-4-1 0,1-1 0,-5-4 0,4 0 0,-5-1 0,0 1 0,-5-1 0,2 1 387,4 0 1,-4 4-765,3 1 0,2 6 183,-2-2 0,6 4 312,0 1 0,-3 5 449,2 0-213,0 1 0,7-1 67,3 0 1,-2 7 220,7-2 0,1 2 168,9-2 1,-4 3-2215,4-3 1,3 5 1090,1 5 0,-1 3 313,2 7 0,-1 0 1347,5-1 1,-1 1-689,-3 0 0,1-1-461,-7 1 0,3 0-115,-3-1 1,-2 1-9,2 0 0,-2-2 15,-3-3 0,1 1-154,0-6 0,1 2-1588,4-2 1241,-4-4 0,5 6 281,-6-7 295,0 0-1,-1 0 1,-6 1 448,-3 4-357,-3-3 1,-4 11-332,-3-3 0,-4 8-91,-11 1 1,4 7 66,-4-1 1,4 3 661,1 1 1,0 0-159,1 1 0,1-6 1,3 1 0,-2-2 35,7 1 0,-1-1-8,1-3 1,3-4-283,-3 4 0,4-4-151,1-1 0,6-1 0,3 1 0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9.50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15 103 8272,'0'-8'0,"0"2"0,0 7 0,0 4 0,0 3 0,0 7 0,-2 2 0,-3 2 0,4-1 0,-4 7 0,3-6 0,2 6 0,0-2 0,0 1 0,0 4 0,0-4 0,0 2 518,0-1 1,0 3 716,0-4 1,0-3-381,0-1-715,0-4 0,5-1-110,0 0 1,1-5-45,-1-1-308,-3-5-303,11 2-95,-5-6 294,7 0 1316,-7-6-574,5-3 0,-11-5-46,3-1 1,-4-1-176,-1-4 1,0 2-37,0-6 0,0 1-10,0-2 0,-6 1 6,-4-1 0,3 6 60,2-11 1,-1 4-237,1-3 0,-5 4-492,5 1 0,-1-1 21,1-4 267,3 6 300,-4 2 0,1 1-39,0 1 1,0 4-65,5 5 0,0 5-264,0-5-600,0 7-580,0-3 1469,0 6 1,7 6 1357,2 4 0,4 3-221,2 2 0,0 4-453,0 1 0,-1 4-366,1-4 1,0 4-244,-1-4 1,8 0-18,2-6 1,-1 1 17,1 0 1,1-1 328,4 1 1,1-5 200,-1 0 0,0-7-748,1 2 0,-1-3-1364,1-2 1,-1-2 965,0-3 1,-4 2 365,-1-7 1,-1 0 198,2-5 1,-4 2-13,-6 4 1,-2-4-23,-3 3 1,1 2 75,-6-2 601,0 7 0,-5-4 2061,0 7-1269,0 0-947,0 7 1,-5 2-169,0 11 0,-6-2 52,1 6 0,2-1 48,-2 2 1,5 3 81,-5-4 0,5-1 13,-5 1 0,6-4-730,-6 4 0,7-6-2472,-2 2 0,3-4 1552,2-1 1,0 0 274,0-1 938,0 1 0,7-7 0,1-1 0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29.87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30 8242,'0'-8'0,"0"0"0,0 3 0,7 3 0,-6-4 0,8 6 0,-6 1 0,2 4 0,0 3 0,-5 7 0,0 0 0,0 4 0,0 1 0,0 1 0,0-1 0,-5 1 661,0 4 1,0 1 607,5-7 1,-5 6-747,0-6 0,0 1-122,5-5 0,0 4 101,0 1-268,0-1 0,2-4-210,3 0 0,-2-2 77,7-3 0,1 1-544,9-6 1,-4 5-67,4-5 1,3 1 610,1-1 0,4-3-19,1 3 0,1-4-108,-1-1 0,-4 0 25,-1 0 0,1 0-62,4 0 1,-4-5-128,-1 1 1,-6-1 205,2 5 1,1 0 46,-2 0 1,-4-5-65,-5 0 0,0 0 0,4 5 0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30.21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103 353 8242,'-23'-15'0,"-4"1"0,15 4 0,-3 0 0,9 7 0,-4-2 0,7 3 0,-4 2 0,14 0-198,3 0 0,3-1-35,1-4 0,6 3-15,0-3 0,6 2 0,-2-2 1,4 2 13,1-7 1,1 7 233,-1-2 0,6-2 0,-1 2 0,0-5 0,-4 6 0,-3-3 172,-2 2 0,-4 2 1025,-6-7-960,-1 0-959,1-4 1,-7-1 721,-3 0 0,-5 5 0,-5 1 0,-5-1 0,-9-5 0,3 2 0,-4 3 0,-1-3 0,1 3 0,-4-1 0,4 1 0,0-1-116,6 6 0,1-2 1563,3 2 2917,-3 4-3608,11-6 1,-3 9-338,10 3 1,3-2-420,7 7 0,6-7 0,2 4 0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30.55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265 1 8213,'-15'0'0,"7"6"0,-3 3 0,6 5 0,-7 6 0,2-1 0,-1 8 0,1-3 0,-3 4 0,3 1 0,-3-4-80,-1-1 0,4-4 22,0 4 0,0 1-4,-5 4 1,1-4-1,-1-1 1,2-6-163,3 2 1,-3 1-101,3-1 0,4 1 309,1-1 1,3-4 394,2 3 0,0-2 6,0-3 0,0-4 872,0 0 0,2-2-684,3 2 0,3 3-432,7-3 0,-1-2-161,1 2 0,5-7-8,-1 2 0,7 2-12,-1-3 1,3 1 94,1-5 1,0 2 594,1 3-651,-1-3 0,7 4 0,2-6 0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30.90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251 59 8229,'-15'-14'0,"0"1"0,1 3 0,6 3 0,-5 6 0,3-4 0,-3 3 780,-2-3 1,0 3-295,1 2 1,-1 5-84,0 0-287,0 7 0,1-9 193,-1 7-145,0 0 0,2 4 0,3 1 0,4 0 136,6-1 1,2-4-417,2 0 1,5 0-958,5 4 0,9-4 1073,7 0 0,-1-7-1000,5 2 421,4 3 349,-7-6 1,11 5-76,-2-7 1,-4 4 40,-2 1 1,0 2-27,-5-2 1,3-2 50,-13 7 0,1-5-77,-6 5 604,1-1 1,-7 6 365,-3 0 0,-5-4 1562,-5 4 1,-5-2-1046,-9 11 1,-4-4-395,-6 5-777,-7-1 0,-15 12 0,-9 2 0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37.11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397 74 8393,'0'-8'0,"-6"1"0,-2 1 0,-2-1 0,0-3 0,5 2-14,-5 3 1,5 4 89,-4-4 0,-1 3 1,0-3 32,0 0 0,5 1 0,-4 4 0,-1 0 96,-5 0-29,0 6 0,1 2-20,-1 7 1,0 1-111,1 4 1,-1-2 141,0 6 1,-1 2-202,-4 9 0,4-3 61,-4 8 1,1-3 45,4 2 1,-6-1-20,11-4 0,-5-3 1,10 4 0,0-4-17,5-2 0,0-4-33,0-1 0,7-6 29,3 2 1,8 1-114,1-2 1,12-4-373,-1-5 0,4-2-102,0 2 0,4-4 532,6-6 0,7 0 0,1 0 0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37.52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734 235 8368,'0'-23'0,"0"1"0,0 2 0,-2 4 0,-3-4 0,2 4 0,-7 1 0,5 0 0,-4 1 0,-1 0 0,-5 5 0,0-4 0,1 3 0,-6 2-74,1-2 1,-8 7 133,3-2 0,1 3 0,-1 2 0,-1 2 7,-4 3 1,-6 3 127,1 6 0,-2 3 76,2 2 0,1 4 152,-6 7 1,6-4-37,-1 3 1,3-3-1186,2 9 1,4-4 1385,1-2 1,6 0-186,-2 1 1,9-6-118,1 1 0,7-2-92,-2 1 0,5 2 15,5-6 0,3 4-33,6-4 1,6 0-6,0-6 1,6-4 97,-2 0 0,6-5-1463,4 5 1,-1-7 835,6 2 1,0-8 317,5-2 1,0-7-42,0 2 1,2-3-60,3-1 1,-3-6-28,3 0 1,-5-4-44,-5 4 0,2-6-7,-7 2 1,-4 1 24,-6-2 1,-11 6 124,2-6 0,-10 6 716,0-6 1,-4 7-514,-1-1 0,-11 2-372,-4 3 0,-4 5 158,-1 4 0,-1 4 78,-4 1 0,-9 13 0,3 3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16.353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60 97 8270,'-15'-28'0,"2"10"0,3-6 0,-1 11 653,6 3-320,0 7 0,24 9 1,6 10-1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38.33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0 103 8313,'0'-14'0,"0"6"0,0-1 0,0 5 0,0 2 0,0-5 0,0 7 0,0 0 0,7 7 0,-6-4 0,4 7 0,-3 1 1034,-2 9 1,1-2-468,4 6 0,-3-4-235,3 5 0,-3-3-146,-2 3 0,1 1 40,4-6 1,-3 4 95,3-4 1,1 6 141,-1-2 0,5-2-80,-5-3 1,6-2-1944,-1-3 0,3 1 1501,2 0 1,-5-1 197,-1 1 1,1-5-145,5 0 0,0-7 24,-1 2 0,6-4 36,-1-1 1,1 0 51,-5 0 0,1-6-164,4-4 1,-2-3 242,6-2 0,-6-6-536,2-3 1,-4 1-107,-1-2 0,-1-1 195,1-8 0,-5 3 93,0-4 1,-2 3 15,2-3 0,1 4-4,-6-3 1,5 8-34,-5 2 1,0 6-22,-5-2 0,5 4 101,-1 1 1506,1 0-417,-5 7-532,0 2-282,0 6 0,5 6 15,0 4 0,0 8 52,-5 1 0,5 8 67,0-3 0,1 4 118,-1 1 1,-1 1-49,5-1 0,-4-4-1243,5-1 1,-2-4 699,2 4 0,3-6 220,-3 2 0,-2-4-18,2-1 0,-2-5-117,2-1 0,3-5-47,-3 0 0,3-2 105,1-2 0,1 0-132,0 0 1,1-6 226,4-4 0,-2-3-66,6-2 0,-4-5 0,4 1 0,-4-7-825,4 1 0,-6 2 367,2-1 0,-2-1 208,2-4 1,-4 6 82,3 3 1,-7 1-49,-2 4 0,-5-1-158,4 11 170,-5-6 251,2 9 1,-6-3 313,0 10 0,0 3 563,0 7 0,-1 4-3,-4 1 1,3 6-520,-3-1 0,-1 1-66,1-2 1,0 4-159,5-4 1,0 4-142,0 2 0,6-6-227,4 1 0,3-3 189,2 3 0,0 3 0,-1-5 0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39.11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29 8449,'7'-8'-732,"-6"-5"751,6 12 142,-7-6 1,0 7-86,0 0 0,0 7 5,0 2 0,0 4 0,0 2 0,0 5-6,0-1 1,0 6 375,0-6 1,2 6 515,2-5 1,-2 4-538,3-4 0,-3 1-154,-2-2 0,1-2-52,4 2 1,-3 3-84,3-3 0,1 1-67,-1-5 1,5-6-124,-5 1 0,5 0 222,-6 5 1,6-6-143,-5 1 0,7-7-578,-3 2 0,0-3 382,0-2 0,1 0 221,5 0 1,-5 0-20,-1 0 1,1-2-29,5-3 1,-5-3-3,0-6 0,-2-6-40,2 0 1,1-1-164,-6 2 1,1-3-85,-1-2 1,-3-4 72,3 4 0,1 1 191,-1-2 0,0 7-11,-5-1 1,0 2-11,0 3 1,5 4-39,0 0 91,0 7 182,-5-4-125,0 7 1,0 7-74,0 3 0,0 3 0,0 1 0,0 3 737,0 2 0,5-2-384,0 2 0,1-2-276,-1-3 0,-2 1-99,7 0 0,-5-1-56,5 1 1,0-5-24,4 0 1,1-7 431,0 2 1,-1-4-12,1-1 0,1 0-652,4 0 1,-2-6-666,7-4 0,-3-3 545,3-2 1,3-4 177,-4-1 1,2-1 116,-1 1 1,1 4 20,-6-4 0,4 2 64,-4-1 0,-1 4 19,-4 0 1,-5 2 115,0 8 635,-7-6 28,10 9-726,-12-4 0,6 12 413,-7 4 0,0 3-85,0 2 1,-2 5 20,-3-1 0,4 2 49,-4-1 0,3-4 133,2 4 0,0-2-11,0 1 1,2-2-784,3 2 0,-2-2-2176,7-3 0,0-1 2439,4-3 0,8 3 0,1-4 0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39.68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74 16 8357,'-13'-2'0,"4"-3"0,0 3 0,4-2 0,4 2 0,-6 2 0,1 6 0,4 3 0,-3 5 0,4 1 0,1 5 0,0-1 0,0 1 0,0-5 0,-2 1 0,-3 3 0,3-2 1032,-2 2 1,2-1-380,2 2 1,0-4-396,0 4 0,0-4-106,0-1 1,5 5 1,0-1 0,6 1-23,-1-6 0,-2-4-10,2 0 0,0 0-462,4 5 1,3-1-569,2 1 1,-1-5 1348,7 0 0,-1-7-235,6 2 0,-4-4-282,3-1 1,-3 0-49,9 0 0,-4 0-7,-2 0 1,5-5-113,1 1 1,-3-8-176,-7 2 1,3-4 315,-4-6 0,-3 2 662,-1-6 0,-5 4-2159,-6-5 1,3 3 714,-7-3 0,0-3 885,-5 4 0,0 1 0,0-2 0,-2 6 0,-3-6 0,2 7 0,-7-1 0,5 7 0,-5 3 0,5 5 358,-4-1 93,5 4 1,-9 1 855,4 0 1,0 1-450,0 4 0,4 5-375,-5 10 1,5-4-73,-5 4 0,7 1-52,-2-2 1,3 3-85,2-3 1,0-1 100,0 7 0,0-6-883,0 6 0,2-6-1113,3 6 1,-2-7 1813,7 1 1,0-2-29,4-2 0,1-1-186,0 1 0,6-2-276,4-3 296,-4 3 0,13-12 0,-3 6 0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40.18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59 74 8375,'-8'-14'0,"-5"4"0,3 0 0,4 7 0,-1-5 0,7 3 0,-2 3 0,-3-3 0,4 4 0,-6 1 0,9 0 0,3 0 0,-4 1 0,4 4 0,2-2 682,-2 7 1,5 0-241,-5 5 1,1 4-103,-1 1 0,-3 4-29,2-4 0,-2 5-36,-2-6 0,5 6-86,0-6 0,1 1-39,-1-5 0,-1-1 349,5 1 0,0-5 552,0 0-2179,4-1 0,-4-1 574,5-3 0,-4-3 397,0-2 0,-5 0 102,5 0 0,-7-2 21,2-3 0,1-3-38,-1-6 0,5-1 16,-5 0 1,5 1-16,-5-1 1,4-1-50,-4-4 0,7 2-70,-2-7 0,1 7 409,-1-1 0,3-2-255,-3 1 1,1 0-2,-1 6 1,3 1-33,-3 3 1,3-3-72,2 3 0,-1 3-65,1 3 0,0 2-4,-1 2 0,1 0-103,0 0 0,-1 2-33,1 2 1,0 5 1159,-1 5 0,1 1-81,0 0 0,-2-1-391,-3 1 0,3 0-185,-3 0 0,-2-1-65,2 1 0,-6 0 44,6-1 0,-5 1 78,5 0 1,-5-5 58,5-1 1,-5 1-92,4 5 1,0-5-184,0-1 0,4 1 0,-4 5 0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40.41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44 8375,'0'-14'0,"0"-1"0,0 7 0,0 1 602,0 7 1,0 7 885,0 3 0,0 4-872,0 6 0,0-2-285,0 6 0,0-4-51,0 4 1,0-4-1,0 5 1,4-6-17,1 6 1,5-7 15,-5 1 1,11-2-1,-1-3 1,3-4 115,-3 0-396,6 0 0,2-2 0,6-2 0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40.59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74 118 8427,'-23'-36'0,"5"6"0,7 9 0,-3 11 534,13-3-214,-6 12-320,14-6 0,1 7 0,7 0 0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40.96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45 8311,'7'-15'0,"3"0"0,-4 7 0,2 2-40,-3 6 54,-3 0 0,6 6 30,-3 4 1,-3 8-3,3 2 0,-4 6 2,-1-2 1,0 6-1,0 4 1,-1-1-3,-4 6 0,3-2 2,-3 3 1,-1 2-128,1-3 1,0-5-263,5-4 0,0-1-129,0-4 474,0-4 0,0 0 0,0-6 0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41.19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104 250 8311,'-22'-29'0,"6"1"0,-4 3 0,1 4 0,4 6 0,4-6 0,11 5 0,0-4 0,6 6 817,4 4 0,10-2-247,4 7 0,4-4-218,1 4 0,7-5-94,3 5 0,4 0-1,1 5 1,5 0 32,0 0 0,7 0-173,-3 0 1,0 2-818,1 3 1,4 1 699,6 4 0,0 3 0,-5-5 0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41.64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0 8397,'-8'0'0,"2"0"0,6 0 0,0 0 0,6 0 0,-4 2 0,3 3 0,-4 3 0,-1 7 0,5 1 0,0 4 0,7-2 0,-3 6 2741,-2 1-1758,6-2 0,-5 4-325,7-2 0,0-2-280,-1 1 0,3-4-112,2 4 1,-2-1 16,2 2 0,2-4-270,-1-6 1,6-1-14,-1 1 0,2 0 0,3-1 0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41.84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530 57 8351,'-15'-14'0,"0"-1"0,0 7 0,1 3 0,4-2 0,0 2 0,0 2 0,-4 8 0,1 3 0,3 7 0,-8 6 0,3 4 0,-4 2 0,-1 3 0,2 6 0,-7 3 0,1 3 900,-5 2 1,-1 2 1240,1 3 1,4-3-1395,1 3 0,1-2-398,-2 2 0,3-3-349,2 3 0,4-3 0,-6-2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16.913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397 44 8132,'0'-14'0,"0"-1"0,0 7 0,0 1 0,0 20 0,0-1 54,0 12 0,-7-4-126,-2 4 0,-5 2-9,0 9 0,-6-3 9,1 8 0,-3-1 0,3 5 1,1 0-58,-7 0 0,6-5 174,-6 0 1,6-1 288,-6 1 1,7-3-154,-1-6 1,2-6-89,2 1 0,6-8-135,-1 3 1,2-2-279,-2 2 1,-2-4-291,8 4 610,-1-4 0,-2-8 0,-1-1 0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42.57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14 8442,'0'-9'0,"0"5"0,0 8 0,-2 6 0,-3 10 0,4 3 0,-4 6 0,-2 2 0,2 3 0,1 4 0,4 6 0,0 5 0,0 0 1654,0 7-1040,0-4 1,4-2-140,1-5 1,7-3-114,-2-8 0,1 6 154,-1-6 0,3 0-214,-3-4 0,-2-1-44,2 0 1,-5-4-814,4-1 0,-4-4-2441,5 4 2996,-7-6 0,10 4 0,-4-8 0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42.92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30 368 8415,'-10'-29'0,"2"-1"0,1 1 0,3 1 0,4 4 0,0-2 0,0 6 0,6-4 0,4 4 0,10 0 0,4 6 0,10-1 0,6 0 0,2 1 0,2-1 0,7 2 0,3 3 0,3-1 0,2 6-336,6 0 543,-5 5 0,6 0-236,-8 0 1,5 6 37,-5 4 0,3 8 42,-12 2 0,0 6 29,-5-2 0,-7 4 20,-2 2 0,-6-1 2,-4 0 0,-9 2-227,-6 4 1,-9-4-635,-1 3 1068,-6 4-1,-15-7-295,-2 4 383,-7-5 1,-6-1-367,-3 1 0,-3-1 66,-2 0 1,1-4-4,4-1-93,-3 1 0,-3 4 0,-7 1 0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43.69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0 339 8265,'5'-15'0,"0"1"0,0 4 0,-5 0 0,0 7 0,2-4 0,3 7 0,-4 0 0,6 2 0,-7 3 0,0 5 0,0 9 0,5-1 0,0 7 0,-1-1 0,-4 6 0,5-1 417,0 0 1,5 1 611,-5-1 0,5 1-598,-5-1 0,6-5-213,-1 1 1,-2-7-50,2 2 1,0-4-135,4-1 0,-1-1-114,-3 1 0,3-7 36,-3-3 1,-2 2-26,2-3 0,0 1-289,5-5 0,-6 0-103,1 0 1,-5-5 322,5 1 1,-7-8-61,2 2 1,-3-4 169,-2-6 0,0 2 63,0-6 1,0 4-28,0-5 1,-5-1-10,0-8 1,0 1-1,5-6 0,-5 0 0,0-5 0,0 1 0,5 4 0,2-2-686,3 7 0,3-5 267,7 5 0,-1-1 147,1 6 0,1 6-7,4 3 0,-2 4 94,6 1 1,-4 6 24,4-1 0,-4 7 58,5-2 0,-6 3 8,6 2 1,-6 2 1010,6 3 1,-2 3-327,1 6 0,-1 6-47,-3 0 1,-4 4-283,4-4 0,-9 4-67,-1-4 0,-5 6-90,4-2 0,-5-2 55,1-3 1,-4 2-144,-1-1 1,-6 5-82,-4-6 0,-8 1-488,-2-6 0,-1 6 447,2 0 0,-3 1 105,-2-2 0,-2-2 0,6 2 0,0-2 0,6-3 0,1 6 0,3 0 0,3-1 0,7-4 0,0 0 0,2-1 0,3 1 0,3-5 0,7 0 0,1-5 0,4 4 0,-2-5 0,6 1 0,1-2 588,4 2 1,0-4-171,1 4-358,-1-3 0,7 3-155,3 0 95,4 0 0,1 1 0,0 2 0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44.19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427 45 8304,'-5'-10'0,"0"0"0,-7 7 0,9-4 0,-7 7 0,0-4 0,-4-1 0,-1 0 0,0 5 0,-4 6 0,-1 4 0,-6 3 890,1 2 0,3 6-282,-3 4 0,2 7-249,-1 3 1,1 5-103,3 0 0,4-3-154,-4 2 1,6-1 263,4 1 1,-2-3-36,8-7 0,-1 1-75,5-1 1,5-6 31,-1-3 0,13-2-2045,-3 1 0,4-7 1392,-3 2 0,6-7 723,4 3 1,4-7-158,6 2 0,-3-3-211,7-2 0,1-7-34,4-3 1,-5-3 2,0-2 0,-1-1-81,1-3 1,2 1-10,-7-7 0,-1 1 114,-9-6 1,2 1 44,-6-1 1,-2-1 485,-8-3 1,-4 1-227,-6-6 1,-13 7-166,-6-3 0,-9 4-9,-7 2 0,-9 6 32,-10 3 1,-4 11 45,-6 4 1,-1 3 58,-4 2 0,4 7 72,6 2 1,12 4-325,2 2 0,11 6 0,-2 2 0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44.66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368 44 8402,'0'-14'0,"1"6"0,4 3 0,-3 3 0,4-5 287,-6 6 585,0-6-622,0 7 0,0 7-21,0 3 0,0 4-26,0 6 1,0 3-135,0 6 0,0 1 27,0-1 0,0 0 141,0 1 0,2 4 337,3 0 0,-2 2-1514,7-1 0,0 1 1434,4 3-406,1 3-4,6-11 0,-4 10-57,2-7 1,-1 7-1,0-2 43,2 4 0,-1-6 12,-4-2 0,-2 2 43,-3 2 1,3-3-3,-3-1 0,-4-6 90,-1-4 1,-5 1 871,-5-7 0,-3 3-403,-7-3 1,-11-7-241,-3 2 0,-5-2-184,-1 2 0,-2-4 3,-7 0 0,1-7 32,4 2 1,-2-3-33,7-2 0,0 0 0,4 0 0,1-2 31,-1-3 1,1-1-2722,0-4 0,6-3 1012,3 3 0,5-3-40,6-2 1457,2 1 0,7-8 0,0 0 0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45.44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0 162 8398,'10'17'0,"0"2"0,-7-1 0,2 7 0,2-1 0,-3 5 0,1 6 0,-5-1 0,0 2 0,0-2 0,0-3 0,0 4 0,0-4 1405,0-2 0,2-6-601,3-3 1,-3 1-465,2-2 0,-2-4-245,-2-5 0,0-5-112,0 5 0,2-7-228,3 2 70,-4-4 1,7-7-237,-3-4 1,-3-3-54,3-2 1,-4-4-632,-1-1 0,0-6 514,0 1 1,0-4 245,0-5 1,0 1 233,0-6 1,-4 6 94,-1-1 0,-5-2 39,5 2 1,0-6-170,5 6 0,-5 0-201,0 4 1,0 6 1116,5-1 0,2 8-241,3-3 1,0 4-326,9 1 0,-2 2-189,8 3 0,2 3 17,3 7 0,-2 0 33,1 0 1,1 0 63,4 0 1,-4 4 64,-1 6 1,1-1 109,4 11 0,-6 1 229,-3-1 1,1 6-1366,-2-2 0,1 4 815,-5 2 0,-1-6 470,1 1 1,-7-1-210,-3 5 1,-3-4-109,-2-1 1,0-4-17,0 5 0,-7-7-108,-3 1 1,-3 2-110,-1-1 1,-3 0-114,-2-6 1,1 1-163,-7 0 0,6-2 625,-6-3 0,7 3 579,-1-4 1,1 3-463,-2-2 1,9 3-170,-4-4 1,5 0-105,0 0 1,2-4-267,3 5-392,4-7-431,-6 10 757,7-4 0,2 0 373,3 1 159,-4-6 1,7 7-270,-3-6 1,-1 0-137,5-5 1,-5 1 50,1 4 0,-2-3-9,2 3 56,-4-4 0,12-1 0,-9 2 0,5 3-1205,-5-3-1755,2 4 2367,1-6 0,-6 2 593,4 3 0,3-4 0,1 6 0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46.25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324 45 8251,'0'-15'-116,"0"7"0,0 0-444,0 3 495,0 3 98,0-4 0,-1 12-4,-4 4 0,1 3 0,-5 2 1,-3 6 3,-7 3 0,2 4-4,-2 2 1,-4-4-1,-2 3 0,2-3 198,-1 9 1,1-4-525,-1-2 1,-3-1 768,8-4 1,1-3 2050,8-6-2173,-3 0 1,11-5-449,-3-1 37,4-5-13,1 2 0,6-12-123,4-4 0,3-3-88,2-2 1,1 0 207,4 1 0,-4-7-542,4-4 1,1 2-754,-1-1 0,4-1 1372,-4-4 0,1 1 0,-1 4 0,-4-3 0,3 8 0,-4-6 0,-5 6 0,3-1 0,-3 5 0,1 6 0,-1-1-263,3 7 1,-5-4 1410,7 7 0,-5 2-435,0 3 0,-6 4-218,6 11 1,0-4-6,5 4 1,-1 1-171,1-1 0,0 6-69,0-2 1,-1-1 15,1 2 1,0-6-1,-1 6 1,1-7-1964,0 1 0,-5 3 1522,-1-3 1,1 1 542,5-6 0,-5-4-416,-1 0-78,-5 0 77,2-2 1,-6 0-17,0-3 0,-1-3-26,-4 3 0,-3-4-19,-7-1 0,0-5 254,0 0 0,-4-6 494,-1 1 0,-4 2-274,4-2 1,-4 0-213,4-4 1,-4 4-57,4 0 0,-1 2-62,1-2 1,9-1-158,-4 6-304,4-7 426,2 11 0,3-12 0,6 5 0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46.88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1 8398,'-8'6'0,"2"-2"0,6 5 0,0 1 0,0 5 0,0 1 0,0 4 0,0-2 0,0 6 0,0-4 0,0 4 0,0-4 1279,0 4 0,5-4-518,0 5 1,1-7-337,-1 1 1,-3-3-143,3-1 1,1 0 280,-1 0-55,6-1 27,-2 1-1073,5-7 1,1-1-948,0-7 0,-6 0 1902,1 0 0,-5-5-171,5 0 1,-2-7-230,2 3 1,3-4 2,-3-2 0,-4-5 26,-1 1 1,2-1 76,-2 5 1,4-4 55,-4-1 0,5-4 168,-5 4 1,5-4-346,-5 4 0,5 0-3436,-6 6 2674,8-8 1,-4 8 402,7-1 0,-5 2 258,-1 8 1,1 0 63,5 5 0,-5 0 42,-1 0 0,0 2 156,0 3 1,3 3 135,-7 7 1,1-1-45,-1 1 1,-2 1 704,7 4 1,-5-4-474,5 4 0,-5-4-256,5-1 0,-2 0-128,2-1 1,3-4 131,-4 0-125,5-7 0,0 5 10,1-3 0,-5-3 112,0 3-698,-1-4-450,6-1 0,-5-5 237,0 1 531,-7-1 163,3 5 1,-7 1 4,-4 4 1,-3 2-36,-7 3 0,5 8-31,0-4 0,1 4-26,-6-3 1,7 0-44,3-1 114,3 1 0,2 0 0,0-1 0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3:47.46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603 44 8408,'0'-8'0,"0"0"0,0 3 0,0 3 0,0-4 0,0-1 0,-6 6 0,-3-6 0,-5 7 0,6 0 1242,-5 0 1,9 0-830,-6 0 0,6 0-228,-6 0-33,7 0-80,-11 0 0,11 0-41,-7 0 0,5 0-37,-4 0 0,4 5 531,-5 0-1469,0 6 1,-3-3 1906,3 7-222,-3-7-420,12 5 0,-11-4-188,7 5 0,-5 1-93,6 0 0,-1 4 30,5 1 1,1-1 18,4-4 1,5 5 29,10-1 0,2 1 141,8-5 1,6-6-137,3 1 1,3-2-956,3 2 1,4 2-169,0-7 796,0-1 1,-2-4-41,-3 0 0,2 5 34,-12 0 55,0 0 0,-11-5-48,-3 0 1,-10 2 95,-5 3 1,-5-4 82,-5 4 1,-17 2 208,-12-2 0,-10 4 1398,-10-4 0,-6 7 1212,-14-2 0,-4 3-1904,-1 1 1,-6 1-534,2 0 0,5-1-93,4 1 0,9 2-266,11 2 0,5 4 0,10 3 0,5-6 0,3-7 0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04.02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45 8133,'0'-8'0,"0"1"0,0 6-688,0-4 200,0 3 597,0-4 24,0 6 117,0 0-112,0-7-108,0 5-514,0-4 1104,0 6 197,0 0 0,0 6-672,0 4 1,0 3 27,0 2 1,0 0-57,0-1 1,0 6-69,0 0 1,0 6-366,0-2 1,5-1-470,0 2 1161,6-1 0,-8 5 85,7 1-213,-6-1 1,7-4-29,-6-1 1,5 1-40,-5 4 1,4-1-2,-4-4 1,5 4-20,-5-3 0,5 1-72,-5-2 1,4-1-402,-4-3 0,2-4-54,-2 4 15,-4-4 208,6-1 141,-7-1 0,2-5-83,2-5-64,-2-2-50,5-2 8,-7 0-154,0 0 1557,0-6-1036,0-3 0,0-5-34,0-1 1,-5-1-43,0-4 0,0 2-9,5-6 0,-5 4-28,0-4 0,-5 4-138,5-5 0,1 3-260,4-3 0,-5-1-729,0 6 638,0-6 1,5 8 355,0-6 0,0 4 687,0-4 0,0 6-617,0-2 0,0 2 0,0-2 0,1 4 0,4-3 0,-1 2-774,5 3 330,1 5 248,-2-4 0,5 7-147,-3-4 0,-2-1-215,2 6 0,0 0 1175,5 5-54,-1 0-400,1 0 0,0 0-40,0 0 0,-1 1-90,1 4 0,-5 3 6,0 7 0,-1 0-8,6 0 1,0 1-15,-1 3 1,-4-2-18,0 2 0,-2 3 0,2-3 0,3 1 879,-3-5-385,-4-7-263,7 5 1,-9-10 26,6 7-170,-7-7-73,10 4-48,-11-7 0,6 0 29,-3 0 1,-4-2 16,4-3 1,2 2-83,-2-7 1,4-1 251,-4-9-291,7 4 0,-9-6 51,7 8 64,-7-8 0,10 6-31,-3-3 1,-2 2-62,2 3 1,0 0-46,4 5 1,-1-4-130,-3 3 0,3 3-31,-3 2 1,3-1 266,2 1 0,0 0 302,-1 5 0,1 0-69,0 0 1,-2 7-163,-4 2 20,5-2-43,-6 6 0,6-3 31,1 9 0,-5-2 10,0 2 0,-2 4 32,2 2 0,-2-2 50,-3 1 1,-4 1 21,4 4 1,-3-5-44,-2 1 1,0-5-258,0 4 1,0-1-44,0 1 299,0 4 0,0-5-17,0 6-63,-7 1 1,6-1-32,-4 1 0,-2-1-16,2 0 1,1 1 0,-3-1 0,-1 1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17.179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1 8131,'0'29'0,"0"1"0,0-1 0,0 1 0,0-1 243,0 7-252,6 1 0,-2 3-5,5-1 1,-4-6 0,5 1 1,-5 2 0,5-2 0,-2 0-2,2-4 1,3-1 77,-3 1 1,1 2 116,-1-2 1,3 2-337,-3-7 0,-2-2 155,2 1 0,-7 1 0,3 4 0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04.17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0 118 8103,'0'-21'0,"0"4"0,0-2 0,2 9 0,3 5 0,-2-3 0,7-2 0,0-3 0,4-2 0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04.43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30 8103,'7'-8'0,"-6"1"0,6 0 0,-7 6 0,1-6 0,4 7 0,-3 7 0,3 3 0,-4 3 0,-1 1 0,5 1 0,0 0 0,0 1 0,-5 4 0,2-4 0,3 4 1543,-4 3-1029,6-7 0,-7 10-239,0-6 1,0-1-137,0-4 0,5 5-2,0-1 0,1 1-22,-1-6 1,-3 3 80,3 2 0,1-2 20,-1 2 0,2-7-472,-2-2 0,-2-2-1327,7 1 1913,-7 5-186,10-13 0,-5 7-175,7-3 1,-5-3-16,-1 3 0,1-4-15,5-1 1,0 5 23,-1 0 0,1 0 18,0-5 0,-1 0-1,1 0 0,0 0-1,-1 0 21,-5 0 0,4 0 0,-5 0 0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04.67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74 191 8165,'-21'-36'0,"6"7"0,0 0 0,2 11 0,8 8 0,1 7 0,4-10 458,0 11-39,0-5-114,0 7-197,0-6 0,6-1-7,4-2 1,-2 0 6,2 4 0,1 4-608,9-4 1,-4 3-811,4 2 1,-4 0 1309,-1 0 0,4 0 0,1 0 1011,6 7-1410,-9-6 399,4 6 0,-7 0 0,1 1 0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04.83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45 192 8165,'-7'-15'0,"4"-4"0,-7-1 0,5-1 0,-4 1 0,5 4 0,-1-4 0,4 4 0,1 1 0,0 5 0,0 1 0,1 5 0,4-1 0,3 4 0,7 1 0,0 0 0,0 0 0,-1 0 249,1 0 0,6 0-273,-4 6 24,4 3 0,0 5 0,2 1 0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05.27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43 8263,'0'-15'0,"0"5"0,0 0 0,0 7 0,0-2 0,0 10 0,0-2 0,0 7-1288,0-7 914,0 10 1,0-9 373,0 5 0,0-5 0,0 9 0,0-12 0,2 8 0,3-5 0,-4 0 0,4 6 0,-3-1 111,-2 6 1,0 0 582,0-1 2086,0 1-1801,6 0 1,-4 0-333,3-1 1,-3 6-285,-2-1 1,0 3-131,0-3 1,0-1-128,0 7 0,0-6-300,0 6 1,0-2-240,0 1 0,0 4-157,0-4 1,0 3-345,0-3 1520,0 4-346,0-12 1,0 10-143,0-6 1,0 0-128,0-6 1,0-4-171,0 0-15,0 0 149,0 4 1,1-4 38,4 0 1,-2-7 25,7 2 0,-5 2-56,5-3 0,-5 1 0,5-5-18,1 0 76,2 0 1,2 0 1,0 0 1,-1 0-1,1 0-20,0-6 1,-1 4-2,1-3 1,-2 2 13,-3-2 3,3 4 0,-5-13 0,7 6 0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05.65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74 456 8227,'-14'-29'0,"-1"1"0,0 4 0,7 3 0,-3 11 0,6 0 0,0 7 0,5-4 0,0 1 0,0 4 0,0-6 0,0 3-336,6 3 133,3-4 1,0 6 63,1 0 1,0-5-279,5 0 1,-1 0 175,1 5 1,0 5 719,0 0 0,-1 5 1889,1-5-107,0 6-3024,-1-9 0,-4 4 379,0-6 384,-7 0 0,4 0-2044,-7 0 1393,-7-6 1,4-3 650,-7-5 0,7-1 0,-2 0 0,-2 1 0,3-1 0,-1-5 0,5 1 0,-5-6 57,0 6 0,0-8 64,5 3 2377,0 3-973,0 0-653,6 6-385,-4 0 1,11 5-27,-3 1 0,3 5-212,2-1 0,-1 4 0,1 1 1,5 1 30,-1 4 1,3 3-281,-3 7 0,-3 0 0,6 0 0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05.93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58 8219,'0'-21'0,"0"4"0,2 3 0,3 9 0,-2 8 0,7 2 0,-7 6-81,2-1 0,1 3 0,-1 2-62,-1 0 0,-3 1 200,-1 4 0,5-2-7,0 6 1,0-4-1,-5 4 0,5-1-332,0 2 1,5 2-372,-6-2 1,3 3 652,-2 1 0,-2-1 289,7-4 0,-7 2 905,2-6 1,-2 5-736,2-6 0,-3-4-420,3-5 1,-4-1-324,-1 6 1,0-5 283,0 0 0,-6 0 0,-2 4 0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06.23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15 192 8091,'-8'-7'0,"3"-2"0,3 1 0,2-2 0,0 5 0,0-5 0,0 5 0,0-5 0,0 1-352,7-6 1,1 0 223,7 0 0,4 6 168,1-1 0,6 5 40,-1-5 1,7 5-5,3-5 0,4 6 125,-5-6 1,7 6 447,-2 0 0,-1 2-469,1 2 1,-2 0-1285,3 0 1,0 0 2379,-5 0 0,-1 5-316,-5 0-960,1 6 0,-1-3 0,1 7 0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06.56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15 8235,'0'-8'0,"0"1"0,7 14 0,-1 1 0,4 7 0,3 6 0,-3 4 0,-2-3 417,2 3 0,-5 1 613,4 8 1,-5-3-822,1 4 1,-2 1-220,2-2 0,-4 2-33,4-2 1,-3-3-41,-2 3 1,0 2 82,0-1 0,-7-8 0,-1-5 0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07.09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30 8188,'0'-15'0,"0"7"-529,7 1 1,-4 7-85,7 0 499,-7 0 0,4 2 52,-7 3 1,1-2-5,4 7 1,-3 0 0,3 5 0,-4-1 3,-1 1 0,0 0 62,0-1 0,5 6 0,0 0 0,2 1 336,-3-2 1,-2-1 593,3 7 1,2-7 717,-3 1 0,3 3-1129,-2-3 1,-3 1-235,2-5-472,-2-1-152,5 1-136,-6 0-660,6-7 421,-7-2 842,0-6-117,0 0-2,6 0 0,-4-6-1,3-4 0,-4-3 17,-1-2 0,5 1-3,0-1 0,2-5-6,-2 1 0,-2-1-55,7 5 92,0-6 1,4 5-95,1-4 0,0 9 164,-1 1 1,1 7-178,0-2 0,1 3 76,4 2 1,-2 2 71,6 3 0,-6 3-8,2 7 1,3-1 13,1 1 0,-1 1 72,1 4 1,-4-2 132,5 6 1,-6-4-674,6 4 0,-7-4 196,1 5 0,-7-6 211,-3 6 1,0-7 24,0 1 0,-2 2 105,-7-1-169,0 6 0,-7-3 0,-1 6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17.388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89 162 8141,'-23'-44'0,"2"8"0,6 7 0,0 6 3127,7 15-1734,1-5-767,14 11-294,1-4-240,13 6 0,-3 0 46,7 0 1,-6 5-16,6-1 1,-1 8 60,6-2-184,-1 3 0,7 8 0,2 2 0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07.25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97 352 8087,'-31'-90'0,"7"-3"0,6 19 0,3 25 0,7 17 0,8 24 0,10 3 0,3 10 0,8 16 0,2 10 0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08.17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397 104 8172,'-8'-15'0,"-4"5"0,8 0 0,-1 0 0,-2-4 0,6 4 1224,-4 0-307,-4 7-313,1-4-345,-6 7 0,-1 0-15,0 0 0,5-1 15,1-4 0,4 3-495,-5-3 0,5 4-1044,-5 1 618,0 0 0,-4 0 1018,-1 0 1,0 0-19,1 0 0,4 5-111,0-1 0,0 8-60,-5-2 0,-1 3-86,-3 1 1,2 1-65,-2 0 1,4 4-36,5 1 0,-3 6-125,3-1 1,4-2-67,1 1 1,3 1-34,2 4 0,0 0 103,0 1 1,7-1 408,3 1 1,4-8-80,6-2 0,3 1-177,6-1 1,0-5-80,1-6 0,4-5-54,0 0 1,2-2-156,-1-2 1,-4-2-157,3-2 0,-3 0 17,-2-5 0,-1 0 1050,-3 0 0,1 2-1240,-7 7 1,-4 0-174,-5 0 697,0 0 0,0 7 97,-1 2 1,-5 11 85,1 4 1,-4 4 170,-1 2 0,0-1 214,0 0 1,-5 6 189,0-1 1,-1 0-1316,1-4 0,2-1 1547,-7 0 1,5-4-303,-5-1 1,5-4-269,-5 5 0,1-6-287,-6 6 0,-5-2-54,1 1 0,-14 4 0,2-5 0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10.32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0 8218,'2'10'0,"3"0"0,-2 0 0,7 4 0,-5 1 0,4 0 0,1 4 242,5 1 0,-5 6-122,0-1 1,-1-2-38,6 1 1,-2 2 117,-3 8 1,3-2 148,-3 2 1,1-3 97,-1-2 0,3 1-22,-3-1 1,-4 0-691,-1 1 1,2-2-918,-2-4 1,0 2 723,-5-6 1,5-1 88,-1-4 1,1-5-1,-5 0 1,0-5 367,0 4 0,0-5 0,0 2 0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10.65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1 351 8223,'0'-29'0,"6"6"0,2-3 0,7 6 0,8-4 0,6 4 0,4-4 0,11 4 0,-3-4 0,8 4 0,-2-1 0,2 1 0,-1 4-418,6-4 0,-2 9 197,2 1 1,3 5 164,-3-5 1,-2 7 40,2-2 0,-7 5-29,2 5 1,-8 0-6,-2 10 0,-6-4 24,1 9 1,-4 1 167,-6-2 0,-2 8-80,-8-3 0,-1 2 579,-3-1 1,-3 3-257,-7-4 1,-7-1-268,-3 1 0,-9-4-104,-6 4 1,-3-1-41,-1 2 0,-7 3-109,-3-4 1,1 4-92,-1 1 225,6 1 0,-2-1 0,5 0 0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11.22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89 8295,'0'-23'0,"0"9"-6,0 0-2,0 13 4,6-12 1,1 9-1,3-5 2,3 5 0,-12-2-296,13 6-16,-13 0 243,6 0-114,-7 0 1,0 2-1,0 2 0,1 5 254,4 5 0,-3 3 172,3 2 0,-4 2 114,-1 4 0,5 3 189,0-4 0,0 9-934,-5 1 1,5 0 290,0-4 1,0-1 1270,-5 1 1,5-6-387,0 1 1,1-6-436,-1 6 0,-3-7-340,3 1 1,-2 3-54,2-3 0,-4 1 317,4-6 0,2 1 119,-2 0 1,1-5-1241,-1-1 1,-2 0 612,7 0 0,-5 3 189,5-7 1,-5 1-30,5-1 28,-1-3 0,6 4 57,0-6 0,4 2-21,1 3 0,1-4 2,-1 4 1,3-3-57,6-2 0,0 0 58,1 0 1,-1 0-1730,1 0 1,-3 0 1733,-2 0 0,9 0 0,-3 0 0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11.79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280 74 8135,'-8'-21'0,"-5"4"1998,4-4-764,1 13-512,-5 1-467,5 14 0,-7 1 0,1 7 0,-1 1-15,0 4 0,5-4 15,1 4 1,-1 2-1,-5 3 0,0 1-15,1-1 0,-1 2-1861,0-2 0,6 3 1285,-1 1 0,2-1 297,-2-4 0,2 2 340,3-6 1,3 0 434,-3-6-515,4 1 1,1-5-61,0 0-80,0-7-210,0 3 0,6-7-745,4-4 1,5-3-149,4-7 0,-1 0 632,7 1 0,-6-6 316,6 0 0,-6-6 154,6 2 1,-6 1 6,6-2 0,-5 2 57,4-1 0,-6 3 11,2 6 0,-4 0-87,-1 1 1,-1 1-195,1 3 1,0 2-52,-1 3 0,1 3-215,0-3 1,0 8 423,-1 2 1,1 12 133,0-3 0,-6 11 5,1-1 1,0 4 18,5 2 1,-5-1-19,-1 0 0,-5 1-38,1-1 0,-4-1-69,-1-4 0,0 3-461,0-8 0,-1 1 572,-4-6 0,3-4-16,-3 0-100,-3-7 0,5 4 35,-7-7-4,7 0 1,-10 0 121,3 0 1,2-2-62,-2-3 1,0 2 59,-5-7 1,1 0-140,-1-4 1,2-1 939,3 0 1,-3 6-706,3-1 0,-3 2-146,-2-2-128,1-3 1,-1 11-35,0-3 0,1-3 0,-1 0 0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12.32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44 8156,'-8'-14'0,"1"-1"0,7 7 0,2 1 0,3 7 0,-4 0 0,13 0 0,-11 0-333,7 0 0,-7 2-333,2 3 0,-4-2 666,-1 7 0,5 0 0,0 4 0,5 3 0,-5 2 0,5-1 0,-5 7 0,4-6 0,-4 6 0,5-1-19,-5 6 0,5-6 131,-5 1 0,5-7-68,-6 1 0,3 3 2598,-2-3-1864,-4 1 1,8-10-186,-4-1-751,-4 1 0,7-2-258,-3-3 5,-3 3-41,4-6 192,-6 5 220,0-7 1,5-2 310,0-3 0,5-3 821,-5-7-716,6 1 0,-2-3 45,5-2-251,-6 2 0,5-10-23,-3 2 1,2 4-6,-3 1 0,5-1-65,-5 1 0,4 1-129,2 4 0,0 0-269,0 1 0,-6 5-26,1 5 1,0 0-1060,5-1 1019,-1 4 0,1-4 273,0 10 178,-1 3 0,-4 2 165,0 0 1,-2-1-226,2 6 0,1 1 31,-6 4 1,5-4 102,-5 4 0,5-2-47,-5 1 1,0-2-308,-5 2 1,4-2 589,1-3-256,0 8 1,-5-6-60,0 4 0,0-4-5,0-1 1,0-1-31,0 1-24,0 0 0,0 6 0,0 2 0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12.50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44 8106,'0'-15'0,"0"1"0,0 6 0,6 1 0,2 7 0,7 0 0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12.86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0 8106,'2'10'0,"3"0"0,-4-5 0,4 4 0,2 6 0,-2 5 0,1 1 0,-1-2 0,-2 4 0,7 7 0,-7-6 1334,2 1-583,3-7-386,-6 9 1,6-10-53,-3 2-476,-3-2 1,9-3-46,-6 1 1,0-5-246,-5 0 110,0-7 362,0 4 9,0-7-28,7 0 168,-6 0 0,7-2 531,-3-3-490,-3-3-111,11-7 1,-10-1-73,7-4 0,-2 4 6,2-4 0,3-1 104,-3 1 1,3-4 170,2 4 1,-1 1 37,1 4 1,0 0-187,-1 1 0,1 1-1835,0 3 639,-1 3 691,1 1 0,0 4 280,0-3 0,-1 4 118,1 1 0,0 4 85,-1 1 1,1 7 144,0-2 0,-2 3-6,-3 1 1,3 6-185,-4 0 0,0-1-467,0-4 1,-4 4-146,5 1 1038,-7 0-220,4-6-1,-1 8-250,-4-6 1,5 5 6,-7-6 1,0 4 13,0 1-68,0 0 0,0-6 0,0 1 0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13.12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74 8157,'0'-29'0,"1"13"0,4 6 0,-1 2 0,5 3 0,1 0 0,5 5 0,-5 5 0,0 0 0,-6 6 0,6-1 0,-5 1 0,5-1 0,-7 3 0,2-3 0,-3-2 0,-2 2 0,5 0 1447,0 5-2518,-1-1 661,-4 1 1,0 0 461,0-1 0,0 6 407,0 0 0,0 4 360,0-4 1,0 4 245,0-4 1,-4-1-1066,-1-4 0,-7 6 0,4 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13:27.830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45 309 8418,'1'-8'-1295,"4"3"647,-3 3 519,11 2 129,-11 0 0,11-6 0,-12 4 0,6-4 0,-7 4 0,0-3 0,0 2 0,0-7 0,0 5 0,0-5 431,0 7-41,0-4-231,-7 1 0,4 3 193,-7-7 120,7 7-210,-10-4 1,10 5 491,-7-3 2,7 4-1022,-4-6-1789,0 7 2409,6 0-23,-6 0 0,6 5-255,-4 0 0,3 7 44,-3-3-88,4 4 1,1 2-59,0 0 1,0 0-63,0-1 0,0 1-4,0 0-192,0-1 142,0 1 1,4 0 145,1-1 1,2-1-3,-2-3 0,-4 3-8,4-3 0,4-2-4,0 2 1,-1-5 7,2 5 0,0-7 2,5 2 0,-1-3 0,1-2 0,-5 5 0,0-1 0,0 1 0,4-5 0,1-1 84,0-4 1,-1 3 17,1-3 1,0-3-76,-1-2 0,1-3-15,0-1 1,3-1-48,-3 0 0,3 0-29,-9 1 0,-1-1 33,2 0 0,-5 1 31,5-1 0,-7 0 0,4 1 0,-7-1 493,0 0-274,0 0 0,-5 6-98,0-1 1,-6 2 29,1-2 1,-3 2-52,-2 3 0,-5 3-33,1-3 1,-6 4 141,6 1 1,-6 0-335,6 0 1,-3 1-386,3 4 1,2-2 396,-2 7-147,2 0 123,3-2 0,-1 5 78,0-3 0,6 3 34,-1 2 0,7 0 19,-2-1 0,3-4 180,2 0 1,7 0 84,2 4 1,4 1 9,2 0 1,0-5-555,-1-1 0,6 1 161,0 5 1,6-5-261,-2-1 370,-2-5 11,5 9 1,-4-10 19,7 7 0,-3-7 19,-2 2 1,3 2-23,-4-3 1,4 1-11,1-5 1,-4 0 0,-1 0 1,1 0-26,4 0 1,-4 0 19,-1 0 229,-6-6-259,10 4 1,-12-11 8,4 3 0,-4-3 8,-1-1 1,-5-6-13,-1 0 0,-5-1-36,1 1 0,-4-1 21,-1-3 0,-1-4-53,-4 3 0,-3-2 198,-7-3 1,0 7 218,0 4 782,-6-4-694,-2 7 1,-6-6-83,0 8 0,4-1-150,1 0 1,1 6-23,-2-1 0,-3 6 98,4 0 0,1 2-62,-1 2 1,6 0 91,-2 0 1,4 6 186,1 4 1,2 3-2403,3 2 593,-3 0 908,11 6 0,-4-3 199,6 6 1,0-1 144,0 2 1,0 1 18,0-6 0,6 4-43,4-4 1,3-1-75,2-4 0,5 0-63,-1-1 0,6-4-11,-6 0 1,7-5 1208,-1 5-963,-4-7-10,7 3 1,-5-6-8,6 0 1,-1 0 34,-4 0 0,3-6 6,-8-4 0,6-3-21,-6-2 0,1 1-23,-5-1 1,-6 0-36,1 1 0,-7-6-17,2 0 1,-3-6 282,-2 2 1,-2-2-133,-3 1 1,-3-1 1384,-6 6-684,-1 1-454,0-3 0,-1 11-33,-4-4 0,-3 6-50,-6-1 1,4 3 30,1 7 0,-1 2-56,-4 3 0,0 5 377,-1 9 0,7-1-152,4 7 0,9 1-34,5 8-399,3 4 0,2 6 0,0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17.723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88 9 8095,'-14'-8'0,"5"8"0,5 10 0,2 9 0,2 6 0,0 3 978,0 1 1,0 5-57,0 1-657,0-1 0,0 0 54,0 0-203,0 1 1,-5-4 48,0 3 1,0-5 86,5 1-362,-6 6 0,4-17-467,-3 11 0,4-4 85,1 3 1,-5-1 491,0-3 0,-7 2 0,4-4 0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13.36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0 103 8239,'10'-6'-6,"0"-4"0,-7 3 1,10-6 0,-5 5 2,7-7 0,-7 6 0,-3-1 2,3 7 1,-1-6 0,2 5 0,-2 2 0,0-5 0,-4 14 0,7 3 0,-7 9 0,3 4 0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13.76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59 8175,'0'-15'0,"0"1"0,7 6 0,1-5 0,6 11-188,1-5 1,-2 9-287,-3 3 1,-2 3 229,-3 7 0,-3 1 118,3 4 1,1-2 7,-1 6 0,0 6 118,-5 4 0,0 2-8,0-2 0,0-1 55,0 6 1,0-6 409,0 1 1,-2-8 44,-3-1 1,4-7-920,-4 1 75,3-3 51,-4-1 291,4-7 0,-4 5 0,6-4 0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14.16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89 8163,'-10'-20'0,"0"1"0,7 4 0,-2 5 0,3 5 0,2-5 349,0 7 0,2-3 469,3 6 0,-2 6-538,7 4 0,0 3-157,4 2 1,-4-1-14,0 1-55,0-7 0,9 10 23,1-3 0,4 3 0,-4-3 0,1-1-1719,-1 1 0,-2 0 2084,6-1 0,-6-1-2100,2-3 1593,3 3 147,-7-5 1,7 1-56,-3-4 1,-4-4-95,4-1 1,-2-1-138,1-4 1,-3-2-246,4-3 0,-4-3 169,-1 3 0,-2-3 279,-3-1 0,1-1 543,-6 0 0,2 5-1125,-2 1 492,-4 5 314,6-9 31,-7 12 49,0-6-98,0 7 1,-5 7 150,0 2 1,0 5 79,5 0 1,0 3-218,0 2 0,0-2-1152,0 2 1,0 2 545,0-1 1950,0 0-1046,7 1 1,-4-5-197,7 4 1,-5-4-230,4-1-93,1-1 0,5 1 0,0 0 0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14.59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310 1 8198,'-15'0'0,"0"0"0,0 0 0,1 6 0,1-3 0,3 7 0,-3 0 0,11 5 0,-3-1 0,4 1 0,1 0 0,0 1 206,0 4 1,6-4 667,4 4-596,3-4-109,2-1 0,1 4-281,4 1 1,-2-1 18,6-4 1,-1 0 160,2 0 0,2 4 34,-2 1 1,1 1 49,-2-1 0,3-2 34,-8 6 0,6-4-87,-6 4 1,6 1-565,-6 4 0,-4-1 366,-5-4 1,-5 4 932,5-3-538,-7 2 0,2-2-19,-10-1 0,-3 1-56,-7 4-8,-6 1 1,-9-1 89,-9 0 0,-3 2 168,-2 4 1,-7-3-147,-3 8 1,-10-1 324,-4 5-997,-11 7 1,11-6-1,-4 6 1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15.30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765 706 8197,'-10'-8'0,"0"3"0,7-3 0,-5 6 0,3-3 0,1-1 0,-5 1 0,4 0 0,-5 5 0,5-5 0,-5 0 0,0-6 0,-4 4 0,-1-3 0,5 4 0,0 6 0,5-5 855,-4 0-518,-1 0 0,0 5-32,0 0 0,5-5-129,-4 0 0,-1 0-2,-5 5 0,5-5-94,0 0 1,1 1-102,-6 4 1,0-5-123,1 0 1,-1-5-193,0 5 0,1-5-22,-1 5 0,-2-6 575,-2 1 0,3-3-143,-4-2 1,4 1 32,1-1 1,0 0 55,1 1 0,4-1 48,0 0 0,2 0 1,-2 1 1,-1-6 82,6 1 1,-5-3-427,5 3 1,0 2-658,5-2 0,-5-2 565,0 1 1,0 0 125,5 6 1,0-1-29,0 0 1,0 1-23,0-1 1,7 0-4,3 1 0,-2 0 30,2 5 0,-1-4 91,6 3 1,0 2 217,0-2 0,-1 7 16,1-2 0,0-2-588,-1 2 0,1 0 236,0 5 1,-5 0 46,-1 0 1,1 0-2,5 0 1,0 0 38,-1 0 1,1 0 54,0 0 1,-6 2 37,1 3 1,-2-2 122,2 7 1,3-5-101,-3 5 1,-3-5-180,-3 4 1,3-4 78,-2 5 0,0-5 1,-5 5 1,5-5-42,0 4 81,-1 1 52,-4 5 1,-1 0 23,-4-1 1,-2-4 13,-2 0 0,-4 0 232,3 4 0,-3 1 328,-2 0 1,0-1-344,1 1 1,-1 0-184,0 0 1,1-1-17,-1 1 1,0-2-30,0-3 1,-1 6 7,-4-6 1,4 6-6,-3-6 0,2 3-80,3 2 1,-1 0-228,0-1 1,0 1-205,1 0 0,-1-6 485,0 1 1,1-2 79,-1 2 0,0 3-175,1-3 1,-1 2 27,0-3 1,0 4 48,1-3 1,4-2 60,0 2 1,5-2 3,-5 2 0,6 3-13,-6-3 0,6-2-117,0 2-438,-5 0 425,8 4 1,-6 1-9,7 0 1,0-5-69,0-1-19,0-5 12,0 9 104,0-5 0,7 5 39,3-3 0,-2 1 154,2-6-174,-1 7 1,6-9-4,0 7 1,-1-7 1,1 2 1,0-2 0,0 2 0,-1-3-3,1 3 1,5-4-18,-1-1 1,2-1-37,-1-4 0,3 1-69,6-5 1,-4-1 126,-1-5 1,1-5 147,4 1 0,1-2 114,-1 1 0,-5 2-151,1-6 1,-1 4-21,6-5 1,-1 1 48,1-5 0,-1 1 30,0 3 0,-4-1 141,-1 7 1,-6-1-310,2 5 0,-4-6 0,-1-2 0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16.11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368 0 8194,'-8'0'0,"2"0"0,-1 0 0,6 7 0,-11 1 0,7 6 0,-6-4 0,1 0 0,2 0 0,-2 5 366,0-7-152,-4 5 1,-1 0-109,0 6 0,0 3 77,1-3 0,-3-1 121,-2 7 1,1-6 23,-7 6 0,7-6 46,-1 6 1,2-7-275,3 1 0,4 3-84,0-3 0,2 1-1095,-2-5 0,-1-1 302,6 1 574,0-7 63,5 5 0,0-9-47,0 5 1,2-5 2,2 0 1,0-2 183,6-2 0,6-6 0,7-3 0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16.38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0 8194,'-5'10'0,"0"0"0,0 0 0,5 4 0,0 6 0,0-1 0,0 3 0,0-3 0,2 4 0,3 7 0,-2-6 0,7 1 0,0-7 0,4 1 0,-4 2-200,0-1 0,0 0 91,4-6 1,6 1 130,0 0 0,-1-1 0,-4 1 0,1-5 24,4 0 1,-4-5 38,4 4 1,-4-5 29,-1 0-115,0-2 0,6 5 0,2 1 0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16.58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177 104 8194,'-30'0'0,"6"-5"0,-1 0 0,7-6 0,-3 9 0,7-3 0,-1 3 0,0-4 0,7 4 0,1-11 0,7 12 0,7-11 0,3 7 0,4-5 653,6 6-354,3-1 0,6 5-343,1 0 0,-1 0 44,1 0 0,-1-7 0,0-1 0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17.11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278 104 8235,'0'-8'0,"0"-1"0,0 5 0,0 0 0,0-6 0,0 7 698,0-10 13,0 11-389,0-11 0,-2 10 209,-3-7-281,4 7 0,-13-5 16,5 3 0,0 3-656,0-3 1,-1 4 320,-5 1 0,0 0-1007,1 0 1,-3 6 629,-2 4 1482,3-3-665,-6 6 0,8-5-112,-1 7 1,0-2-208,1-3 1,0 3-33,5-4 0,0 0-59,5 0 1,2-4-47,-3 5 1,5-2-116,5 2 0,-2 3-6,7-3 0,1-2 66,9 2 1,-2-7-312,6 2 0,1 2 172,4-3 0,1 3 55,-1-2 0,1-3 0,-1 2 0,2 3-42,3-2 1,-3 5 146,4-5 1,-4 6-54,-2-1 1,-4-2 171,-1 2 297,-6 0 1,3 3-293,-6-4 0,0 4 143,-1-3-181,-5-3 42,-3 6 0,-6-10 23,0 7 0,-6-7 36,-4 2 0,-5-2-20,-5 2 0,-2-1-87,-8 5 1,2-5 40,4 0 1,-4 3 1049,4-2 1,-2 1-414,1-1-575,4-3-53,0 5 0,9-7-16,-3 0 5,4 0 0,-4 0 0,1 0 0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17.61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250 74 8176,'-6'-8'0,"4"1"0,-11 1 0,5 4 0,-7-3 0,6-1 0,-1 1-46,0-6 156,-5 9 1,5-6 45,1 3 1,4 3 157,-5-3-167,0 4 1,-5 1 8,1 0 1,4 0 428,0 0-193,0 0 1,-3 1-736,3 4 0,-1-2-92,6 7 1,-1-2 704,1 2 0,3 3-198,-3-3-156,4 3 1,5 2 63,1 0 1,7-2 67,-2-4 0,3 3 1,1-7 0,8 1-81,2-1 0,-1-3-194,1 3 1,-1-4-436,2-1 0,3 5 297,-4 0 1,-1 2 248,1-2 1,-6-4 94,2 4 0,-4 2 28,-1-2 0,0 4 53,-1-4 33,-5 7-49,-3-4 141,-6 7 1,-6-2 191,-4-4 0,-3 3 447,-2-7 1,-1 5-405,-4-6 0,2 6-181,-6-5 1,1 5-62,-2-5 0,-1 1 167,7-1 0,-3-1 79,3 5 1,7-5-1,-2 0-425,9 5 0,-8-8 0,4 6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17.97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60 295 8251,'-17'-44'-10,"-2"8"9,9 6 1,3 8 0,3 7 2034,2 0-1289,15 0 0,-2 2 75,14 4-505,-1-4 0,11 4-49,-1-5 1,7-1-17,-2 0 1,4 5 15,1 1 0,5 5 0,0 0 1,6 2-778,-1 2 1,3 0-887,2 0 0,0 0-1611,0 0 4092,-7 6-1233,5 3 1,-5 5 0,7 1 0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17.95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15 8176,'-8'-8'0,"1"2"0,7 6 955,0 0 0,5 1-800,0 4 1,0-2 19,-5 7 0,0 0-978,0 5 1,0-1 0,0 1 610,0 0 1,0-1 981,0 1 1,0 0 301,0 0 0,5-6-1653,0 1 0,1 0 376,-1 5 0,-1-1 185,5 1 0,1 0 0,5-1 0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18.15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74 8126,'-15'-29'0,"7"6"0,1 8 0,15 9 0,7 6 0,0 0 0,4 0 0,3 0 0,-3 0 0,7 6 0,-3 3 0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18.78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192 29 8124,'-7'-8'0,"6"2"0,-6 6 0,14 0 0,-6-2 0,4-3 0,3 4 0,-6-6 0,5 7-98,-7 0 46,0 0 210,-7 0 1,4 0 103,-7 0 0,0 0-100,-5 0 1,4 0 19,-4 0 1,9 5 88,-9 0 0,4 5-338,-4-5 1,0 6-676,1-1 1,4-2 741,0 2 0,5 0 763,-5 4-480,7 1 1,-8 0 4,6-1 1,0 1-65,5 0 0,5-1 96,0 1 1,6-5-159,-1 0 1,3 0-429,2 4 0,4-4-620,1 0 1,6-5 434,-2 5 1,4-2 193,2 2 1,-6 3 113,1-4 1,-7 0 15,1 0 0,2-1 58,-1 2 1,0 3 78,-6-3 1,-4-2 93,0 2 0,-2-5 424,2 5 152,-4-7-309,-6 4 1,-1-2-142,-4-1 0,-5 1-88,-10-5 0,2 0-19,-6 0 0,-1 0-91,-4 0 1,5 0-59,-1 0 1,1 0-4,-6 0 1,2 0 268,4 0 1,-2 0 477,6 0-718,1 0 0,4 0 0,0 0 0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19.15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15 8206,'-8'-6'0,"-5"4"0,11-5 0,-4 7 0,6 0 0,0 0 0,5 7 0,0 3 0,0 3 0,-5 1 0,1 1 960,4 0-613,-3 6 1,6-3-73,-3 7 1,-2-6-110,7 6 1,-7-7 121,2 1 9,3 4 0,-6-7 183,3 4 0,1 1-137,-1-1 1,0-1-375,-5-4 0,5 5-309,0-1 340,0 1 0,1 1 0,3 2 0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19.40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88 250 8222,'-22'-13'0,"0"-1"0,8-11 0,-1 10 0,7 9 0,1 6 0,9-2 0,3-3 0,1 2-803,4-7 0,5 5 803,0-4 0,1 4 0,8-5 0,-4 2 0,4-2 0,3-1 0,7 6 0,-3-5 0,3 5 0,4-5 0,1 5 0,2-5-6,-2 6 0,2-8 268,-7 2 0,7 4-781,-2 1 519,-3 3 0,7-4 0,-6-2 0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19.82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235 15 8238,'0'-8'0,"0"2"0,0 6-156,0 0-30,-6 6 1,3 2 176,-7 7 0,-2 1 47,-7 4 1,2 1-1,-2 4 0,2 1-78,3-7 1,-1 6-376,0-6 1,6 6 132,-1-5 1,2-1 572,-2-4 0,-2 1 1313,7 4 0,-4-4-1413,4 4 0,-2-9-274,2-1-14,4 0-109,-6 4 206,14 1 0,1-7 0,7-1 0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20.08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9 8197,'0'-8'0,"6"8"0,2 8 0,7 7 0,-5-1 0,0 1 0,0 5 0,4-1 0,-4 1 0,0-5 0,-2 4 0,2 1 0,3 1-644,-3-1 1,1-4 747,-1 3 0,3-2-50,-3-2 0,3-1 204,1 1 1,0 0 15,-5-1 0,4-1 77,-3-3 0,-2 2-208,2-7-423,-7 6 0,9-8-315,-7 7 595,0-7 0,-12 4 0,-1-7 0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20.22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148 60 8197,'-23'-15'0,"0"5"-6,3 0 1,4 5 124,-4-4 1,4 5 233,1-1 0,7 4-20,2 1-157,6 0 1,1 0-1,4 0 1,3 1-11,7 4 0,6-1-166,4 5 0,9-5 0,4 2 0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20.88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89 133 8165,'0'14'0,"2"6"-297,3-1 1,-4 1 101,4-5 1,-3-1 158,-2 1 1,0 1-5,0 4 1,0-8 3,0 2 1,5-2-35,-1 2-10,1 1 872,-5 0-890,0-7 98,0-2 0,0-6-341,0 0 36,0-6 209,-6-2 0,3-12 20,-7 1 1,7-3 72,-2 3 1,-2 1 5,2-7 1,-5 1-71,5-6 0,-4 6 191,4-1 0,-5 6-97,5-6 0,-5 7-25,5-1 1,-1 4 191,1 5-68,3-3 0,-4 10 171,6-7-82,0 7 1,1-4 163,4 7 0,3 0 516,7 0 0,2 7-1194,2 3 0,4-2 58,6 2 0,1-1 58,-1 6 0,1 0-4,-1-1 0,5-4-23,1 0 0,4-2 17,-5 2 1,2 1 165,-2-6 0,-3 0 334,4-5 1,-1 0-115,-5 0 1,4 0-194,-9 0 0,-2 0-652,-3 0-823,-2 0 1054,-3 0 479,-6 0 0,4 2 24,-7 3 1,0-2 64,-5 7 0,-7-2 273,-3 2-186,-3 9 1,-5-4 527,4 10 1,-8-4-366,13-6 1,-8-1-306,8 1 1,0 5-122,0-1 0,5 1-22,-1-6 51,4 1 0,-6 6 0,-1 2 0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21.23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162 0 8265,'-15'0'-13,"1"0"5,6 0 1,-6 0 4,6 0 0,-6 7 1,-1 3 1,5 3 0,0 1 1,5 1 0,-4 0 0,4-1 0,-5 1 0,5 5 0,-5-1 0,7 1 0,-2-5 1199,3 6-796,2-5 0,2 5-104,3-6 1,-2 1-13,7 4 0,0-5 85,5-1 0,-1 1 8,1-5 0,5 3-318,-1 2 0,7-7-416,-1-3 1,3 1 353,1-1 0,0 7 0,1-4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18.664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133 16 8132,'0'-9'0,"0"3"0,0 6 0,0 13 0,0-3 0,0 9 0,0 3 0,0-3 0,0 7 0,0-1 0,-5 3 117,0 1 0,-6 2 141,1 3 1,-3-1-223,-2 6 0,2-6-2,3 1 0,-1-3 108,6-1 0,-5-3-30,5-2 1,-1 3-5,1-4 0,3-3 149,-3-1 1,3 1-186,2-1 0,0-1-193,0-4 0,5 0-240,0 0 1,5-1 694,-5 1-112,6 0-94,-2-7 1,7 3-82,4-6 1,-3 5-13,8-5 0,-5 5-19,4-5 1,1-1-120,4-4 0,0 0 82,1 0 0,-1 0-153,1 0 1,-1 0 33,0 0 1,-1 0-1116,-3 0 577,2 0 678,-10 0 0,10 7 0,-4 1 0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21.56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0 8116,'0'15'0,"0"0"-1310,0 0 967,0 6 1,0-5 342,0 4 0,0-2 0,0 1 0,0-2 0,0 2 0,0-1 0,0 2 0,0-4 0,0 4 0,0-4 88,0-1 1,0-1 185,0 1 0,0 0-101,0 0 1070,0-1-815,6 1 0,-2-5-181,5 0 0,1-6-282,5 6 1,0-6-127,-1 0 1,6 3-41,-1-2 0,8 0 3,-3-5 1,2 0 169,-1 0 1,2 0 27,-2 0 0,1 0-673,-1 0 673,2 0 0,-4-7 0,7-1 0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21.80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36 74 8183,'-13'-23'0,"3"3"0,-3 10 0,13 4 0,0 6 0,2 0 0,7 0 0,-4 0 0,5 0 0,0 0 0,5 0 0,-1 0 0,1 0 0,0 0-307,-1 0 1,1 0-290,0 0 1,4 0 483,1 0 112,-7 0 0,7-7 0,-4-1 0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21.93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1 251 8183,'6'-22'0,"-4"6"0,3-4 0,3-1 0,2 2 0,9-3 0,6 3 0,4 2 0,6-2 0,2 7 0,7 3 0,5-1 0,0-5 0,7 7 0,-10-5 0,4 5 0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46.32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16 8335,'-6'-8'0,"4"1"0,-4 7 0,-1 0 1565,5 0-327,-4 0-758,6 0 1,0 2-180,0 3 0,0 3-9,0 6 1,0 1-68,0 0 0,0 1 24,0 4 0,1 3 80,4 6 1,-1-5-61,5 1 1,-4 4-539,5 6-524,0-1 621,-2 2 0,4-3 108,-8 6 1,6-7 144,-5 3 0,5-4-67,-5-2 0,6 1-63,-1-1 0,-2 0-24,2 1 1,-2-1 32,2 1 0,1-1 32,-6 0 0,5 1 8,-5-1 0,6 1 0,-2-1 0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46.76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45 720 8346,'-10'-6'0,"0"-4"0,7 2 0,-2-2 0,-3 7 0,7-5 0,-4 3 0,3 1 0,2-5 0,0-1 0,0-5 0,0 0 0,0 6 0,0-1 535,0 7-44,0-10-327,0 4 0,2-5-61,3-1 1,-2 5 61,7 0 0,1-3 332,9-1 0,-2-9 293,6 8 1,1-5-270,4 1 0,5 1-2128,1-7 1,5 3 912,0-3 1835,9-3-741,-4 12 0,17-12-197,-3 4 1,5-4-162,0-2 1,-6 1-82,1 0 0,0 4-233,-5 1 272,-4 6 0,8-10 0,-6 5 0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47.26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15 103 8235,'-8'-8'0,"1"1"0,7 6 0,0-4 0,2 3 0,3-3 0,-2 2 0,7-2 0,-5 2 0,5-5 0,1 1 0,2 1 0,2 1 0,-1 3 0,1-3 0,1-1 88,4 1 1,-2 0 362,7 5-451,-8 0 0,11-7 0,-5-1 0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47.77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251 15 8316,'0'-8'-92,"0"1"0,0 19-94,0 2 0,-2 6 258,-3-1 1,-1-1 45,-4 7 1,-3-1-1,3 6 1,-3-1 14,-2 1 0,0-1-299,1 0 0,-1-1-385,0-3 0,-4 1 385,-1-7 1,2 3 507,8-3 0,-3-7 755,3 2 1,2-4-306,-1 0-451,5 3-43,-2-11-44,6 11 1,1-12 127,4 4-382,3-3 0,7-9 0,0-1 0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48.08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0 8204,'8'0'0,"-2"7"0,-6 3 0,5 3 0,0 1 0,2 1 0,-2 0 0,-2 4 0,7 1 0,-1 6 676,6-1 1,-2-2 114,-3 1 1,3-6-353,-3 2 0,1 1-192,-1-2 0,2 6-37,-8-5 0,6 4-86,-5-4 1,5 1-233,-5-2 1,0-2-229,-5 2 336,6-2 0,2 4 0,7 2 0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48.30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118 74 8372,'-21'-21'-1,"5"6"0,-4 1 0,4 4 0,1 5 0,7 3 0,0-4-2,3 6 3,3 0 0,-4 0 1094,12 0 0,2 1-452,7 4 1,0 4-250,0 5 1,1 1-465,3 0 0,-1-1-444,7 1 0,-1 0 515,6-1 0,-1 1 0,1 0 0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48.68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413 118 8375,'-7'-8'-10,"5"-5"7,-11 11 1,10-9 0,-7 6 1,5-5-1,-4 5 1,4-4 0,-5 4 1,5-5 0,-5 5 0,0-6 0,-4 7 0,-1-6 0,0 7 0,1-2 0,-1 4 1232,0 1 1,0 0-489,1 0 1,-1 0-312,0 0 1,-1 6-172,-4 4 0,4 5 16,-4 4 1,3-2-1,-3 2 0,4 4-52,-4 2 0,9-3-108,1 3 0,7-5-767,-2 4 0,3-4 541,2 4 0,2-4 502,3 4 0,3-6-242,6 2 1,3-4-51,2-1 1,4 0-54,7-1 0,-1 1-67,0 0 1,2-6 17,4 1 0,-4-6 0,5 2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18.961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29 118 8149,'-13'-7'0,"4"-2"0,2 2 0,7-6 0,0 10 0,0-7 0,7 7 380,1-4-316,6 7 1,1-5 31,0 0 1,0 0-11,-1 5 0,6-1 0,-1-4 0,8 3 10,-3-3 1,4 4-79,1 1 0,1-2-209,-1-3 0,0 3 119,1-2 0,-1 2 271,1 2-199,-1 0 0,0-7 0,1-1 0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48.95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119 59 8353,'-9'-15'0,"-4"6"0,3-1 0,2 7 0,-1-2 0,5-3 0,-9 6 0,5-5 0,-7 14 0,6 1 0,-1 7 0,6-1 0,0 1 0,2 0 304,2 0 1,2-1 439,2 1 1,-2 0-286,3-1 0,2 6 80,-3 0 1,1 1-72,-5-2 0,5-2-165,0 2 1,0-2-10,-5-3 1,2 1-383,3 0 1,-4-1-125,4 1 1,2 0-1104,-2 0 0,1-6 1315,-1 1 0,3 0 0,7 5 0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49.16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44 133 8339,'-14'-30'0,"1"7"141,3 4 0,3 7-94,7 2 0,0 6-47,0-6 0,0 7 0,0-11 0,0 13 0,2-6 0,3 7 0,3 7 0,7 3 0,6 9 0,2 4 0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49.58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1 8272,'8'0'-616,"-1"0"1,-6 0 615,4 0 0,-3 6 0,3 4 0,-4 5 0,-1 5 0,0 2 0,0 8 0,-5-1 0,0 1 0,-4 4 0,4 0 0,-2 7 0,2-2 0,4-1 0,-4 1 0,-2-5 3636,2 5-2541,0-6 1,5 3-466,0-7 1,0-4-415,0-1 1,2-4-112,3 5-111,-3-7 0,4 3-15,-6-7 0,2 3 78,3 2 0,-4-2 13,4 2 0,2-2-366,-2-3 0,1-1-453,-1-3 1,-2 3 748,7-3 0,-7 3 0,11 2 0,-6 0 0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49.84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30 103 8246,'-8'-44'0,"0"15"0,3 9 0,5 10 1037,0 10 240,0 0 0,8 0-142,-3 0-827,-3 0 1,3 5-58,-10 0 0,3 12 189,-3-3-252,4 11 1,-4-2 62,0 6 0,0-1 16,5-4 0,0 4-1673,0-3 0,0-3 1394,0 3 1,0-7 359,0 2 0,1 1-113,4-2 1,-1 1-256,5-5 0,-4-1-231,5 1 0,-7-5-118,2 0 369,-3-1 0,4 6 0,3 0 0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50.01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23 103 8409,'-5'-29'0,"1"-1"0,-8 7 0,10 9-2,2 7 0,9 7 0,0 0 2,1 0 0,0 7 0,5 1 0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50.88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30 8372,'0'-9'0,"0"-1"0,0 6 0,7-2 0,-6 6 0,6 0 0,-5 0 513,3 0 1,-4 6-124,4 4 1,-3 3-218,-2 2 1,5 0 21,0-1 0,-1 8 98,-4 2 0,0 4 199,0 1 1,5 2 61,0 4 0,0-3-952,-5 7 0,0-4-1050,0 4 1,-2-6 3425,-2 1 0,2 2-913,-3-2 0,3 0-562,2-4 0,0-2-179,0-4 1,0 2-61,0-6 0,0 4-110,0-4 1,0 0-182,0-6 0,0 1-64,0 0-1035,0-1 0,0 1-1987,0 0 2290,0-1 0,0 1 823,0 0 0,7 0 0,1-1 0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51.78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74 8280,'6'-15'0,"-4"7"0,5-5 0,-3 10 611,1-7-193,0 7 51,-5-10-52,7 11 0,-6-5 52,6 7-261,-7 0 1,0 7-7,0 3 0,0 4-56,0 6 0,0-2-624,0 6 0,0 1 134,0 4 0,0 1 1847,0-1 0,-5 1-991,0-1 0,0-5-159,5 1 1,-5-5-2,0 4 0,1-6-123,4 2 0,0-4-243,0-1-29,0-1 1,0 1 42,0 0 0,0-1 0,0 1 0</inkml:trace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52.24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59 0 8413,'7'9'-17,"-5"4"110,4-5 1,-6 6 1,0 1 0,0 5 7,0-1 0,-5 1 0,0-5 1,-4 4-8,4 1 1,-5 1 5,5-1 0,0-4-1,5 4 0,-5-4 282,0-1 0,-1-2 580,1-3 0,3 3 294,-3-4-766,4 4-208,1 2-59,0 0 50,0 0-81,0-1 0,5-4 221,-1 0-225,8-7 0,-4 9-451,7-8 1,-1 3-690,1-2 0,0-3 676,0 2 0,-1 3 129,1-2 0,1 5 98,4-5 1,-4 4-15,4-4 0,-4 5-15,-1-5 0,4 5 5,1-5 0,0 6-15,-6-1 88,1-4 0,0 7 0,-1-4 0</inkml:trace>
</inkml:ink>
</file>

<file path=ppt/ink/ink2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52.50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89 8213,'-6'-8'0,"4"0"0,-3 3-518,4 3-64,1-11 1,5 10 387,0-7 0,6 7 194,-1-2 0,3-2 0,2 2 0,-1 0 0,1 5 0,5-5 0,-1 1 0,6-1 0,-6 5 0,6 0 0,-6 0 0,1 0 1770,-5 0 1,1 0 189,4 0-1182,-4 6-778,5 2 0,-6 7 0,0 0 0</inkml:trace>
</inkml:ink>
</file>

<file path=ppt/ink/ink2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52.70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30 192 8213,'-7'-22'0,"1"6"0,-4-3 0,4 2 0,6 2 0,0 1 0,0-1 0,1 2 0,4 3 0,3-3 0,7 7 0,0-4 0,-1-2 0,1 7 0,0 1 0,-1 4 0,1 0 0,6 6 0,2 2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19.10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15 206 8149,'-8'-29'0,"1"6"0,7 3 0,0 4 0,0 1 0,8 2 0,7 4 0,13-3 0,11 7 0,10-5 0,5 6 0,8-6 0,2 5 0,12-7 0,0 4 0,12-6 0</inkml:trace>
</inkml:ink>
</file>

<file path=ppt/ink/ink2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4:53.28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309 45 8327,'-22'0'0,"2"0"0,4-7 0,1 5 0,0-2 0,1 0 0,-1-1 0,0 4 0,0-4 0,1 3 0,-1 2 0,0-1 0,1-4 0,-1 3 983,0-3 1,6 3-341,-1 2 1,0 2-334,-5 3 1,5-3 23,1 3 1,5-2 21,-1 2 0,4-2-97,1 7 1,0-5 15,0 4 1,1 1 0,4 5 0,4-2-136,5-3 0,7 3-2137,4-3 0,3 1 1012,1-1 1,5 3 594,1-3 1,4 3 45,-5 2 1,0-1-37,-4 1 1,-2 0 29,-4-1 0,2 1 30,-6 0 1,-5 4 319,-6 1 0,-4 0 0,5-6 0,-7 1 1558,2 0 0,-11-1-657,-9 1 1,-1 1-433,-9 4 1,-1-4-5,-8 4 1,1-2-466,-6 1 0,0 4 0,-5 7 0</inkml:trace>
</inkml:ink>
</file>

<file path=ppt/ink/ink2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25.47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15 177 8218,'-8'-2'-302,"3"-3"750,3 4-97,2-6 0,0 6 132,0-4-110,0 3-94,7-4 1,1 1-32,7 0 1,-1-2-1,1 2 0,0-1 31,-1-4 1,3-3-32,2 3 1,4 2-1,7-2 1,1 2-2160,3-2 915,-3-3 712,18 11 1,-11-9 283,6 6 0,6-6 0,-4 3 0</inkml:trace>
</inkml:ink>
</file>

<file path=ppt/ink/ink2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26.60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162 44 8196,'-7'-14'0,"6"6"0,-6 1 0,1 0 0,4 6-193,-11-6 0,10 9-223,-7 3 1,5-4 192,-5 4 261,7 4 0,-5-3-175,3 4 174,3 3 0,-6-5 54,3 7 1,4-5 131,-4-1 1,3 1-115,2 5 1,-5-5-871,0 0 1317,0-1-328,5 6 0,5-5-232,0 0 1,2-7-64,-2 2-88,-4-4-14,12-1 93,-5 0 76,7-6 0,-5-2 0,0-7 0,-7 5-173,2 0 175,-3 1 1,-2-6 6,0 0 3,-7 1 1,-1 0 13,-7 5-11,0-4 1,1 11 25,-1-3 1,2 5-42,3 5 0,-9 10 0,2 8 0</inkml:trace>
</inkml:ink>
</file>

<file path=ppt/ink/ink2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27.85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45 133 8312,'8'0'173,"-1"0"8,-1 0 61,-4 0-48,11 0-191,-5 0 0,2 0-82,0 0-242,-7 0 0,8-2-477,-6-3 1140,0 4 1,2-6-325,-6 7 0,11-1 1,-7-4-14,0 3 0,-4-9-11,4 6 1,-3-2-9,3 2 1,-5 4-40,-5-4 0,2-2 1,-7 2 0,5 0 52,-5 5 0,0 0-46,-4 0 50,5 0 1,-4 0 41,4 0 52,-5 0-61,0 7 0,-1-4 47,0 7 0,7-5 27,3 5 0,-1-5 50,1 4 1,0-4 16,5 5-320,0-7 1,6 9 40,4-7 120,-3 0 1,6-5 7,-3 0 1,4 0 3,6 0 1,-4-2-25,4-3 0,-4 2-58,-1-7 1,0 5-15,-1-5 0,1 0-36,0-4 101,-1-1 0,-5 0-985,4 1 985,-18-1 0,3 0 0,-13 1 0</inkml:trace>
</inkml:ink>
</file>

<file path=ppt/ink/ink2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28.74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132 59 8201,'-8'15'0,"2"0"0,6 0 0,0-1 0,0-4 0,0 0 0,0 0 0,0 4 0,0 1-520,6-7 162,-4-1 177,11-1 1,-5-4 152,7 3 0,-1-4 31,1-1 0,0 0 45,0 0 1,1 0 55,3 0 0,-2 0 108,2 0 0,3-4-459,-3-1 0,6-5 121,-6 5 360,1-6-141,-5 2 1,-1 0-120,1-1 1,-5 0-41,0-5 45,-7 1 1,8-1-12,-6 0 0,0 0-3,-5 1 0,-6 4-61,-4 0 1,-3 2 222,-2-2 1,-6 4-40,-4 6 1163,-2 0-773,-3 0 1,-1 1-103,-3 4 1,1 3-171,-6 7 0,6 0-44,-1-1 1,3 6 43,2 0-206,6 6 0,-5-10 0,5 5 0</inkml:trace>
</inkml:ink>
</file>

<file path=ppt/ink/ink2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37.12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691 677 8120,'-6'8'0,"4"-1"0,-5-1 0,7-4-973,0 4 348,0-6 425,-6 0 0,4 2 151,-3 3 0,4-4 25,1 6 1,0-5 61,0 3 116,0-4-38,0 6 0,-2-7-187,-3 0 900,4 0-331,-6 0-226,1 0-220,-3 0 14,-5 0 0,-1 0 66,0 0 1,1-2 54,-1-3 1,2 2 169,3-7 1,-5 2 55,1-2 0,-1-3-1660,-5 3 1743,4-3-293,-5-2 0,3-4-92,-7-1 0,6 1-48,-6 4 1,2-1-78,-1-4 1,3 2 17,6-6 1,-3 4 32,3-5 0,-3 3-67,8-3 0,4-8 63,1 4 0,3-2-128,2 7 1,0-4-35,0 3 1,0-1 128,0 2-1093,7-4 672,1 12 0,8-7 108,4 3 1,-4 4 132,4-4 1,1 5 47,-1 6 1,4-3 185,-4 7 0,4-4-26,-4 4 0,4 0 463,-4 5 0,1 0-293,-1 0 1,-4 1-119,4 4 220,-4 3-134,-1 1 0,0 4-142,-1-4 1,-1 5-5,-3 0 1,-2 1-36,-3 0 0,-3 4 18,3 1 1,-4 1-22,-1-1 0,-1-2-99,-4 6 1,2-4 105,-7 4 0,0-1 17,-5 2 1,-1 1 52,-4-7 1,4 6-15,-4-6 0,-1 6 54,2-6 0,-8 8 80,3-3 0,1-1-62,-1 1 1,-1-1 56,-4 2 0,1 3 129,3-4 0,-2-1-450,2 1 1,2-1-937,-1 2 2240,6 3-731,-10-12 1,12 10-118,-4-6 1,4-1-220,1-4 0,2 0-47,3-1 0,-1 1-60,6 0-116,-7-1 1,11 1 89,-4 0 0,3-5-96,2-1 0,2-4-419,3 5 867,3-7-155,0 4 0,7-7-138,0 0 0,4 0-49,6 0 0,2-2-46,-2-3 0,9 1 22,5-11 0,-1 3 8,1-7 0,0 1-5,5-2 1,5 2 3,0-6 1,5-1-238,-5-4 30,7-7 220,-10 5 1,6-12-27,-3 4 1,-3 2-15,3-3 1,-5 1-13,-5-5 0,2 2-35,-7 3 0,-1 3-43,-9 6 0,-3 9 167,-6 6 0,0 1 0,0 5 0</inkml:trace>
</inkml:ink>
</file>

<file path=ppt/ink/ink2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38.17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486 1 8209,'-9'9'769,"4"1"-445,4-7 67,-6 10-238,6-4 0,-11 5 65,7 1 0,-6 5-273,1-1 0,2 6 88,-2-6 0,0 7 66,-4-1 1,-3 8-16,-2 1 0,2 7 24,-2-2 0,-2 2 55,1-2 1,-6 2 15,1-7 1,4 0-413,2-4 115,-4-1 1,6-1 38,-2-4 95,2 4 0,-1-11 5,4 2-180,-4 4 81,10-7 0,-5 6 112,3-8 1,-2 1 51,7 0-27,0-1 1,7-5-60,3-5 0,10-8 0,8-5 0</inkml:trace>
</inkml:ink>
</file>

<file path=ppt/ink/ink2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38.62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162 15 8227,'0'-8'0,"0"2"0,0 6 0,0 0 0,0 6 0,0 4 0,0 5 0,0 4 0,2-1 0,3 7 0,-2-1 0,7 6 0,-1 4 0,6 0 0,0-1 474,0-9 1,-1 4-116,1-3 0,1 1-213,4-2 1,-2 2-34,6-6 1,-6-1-79,2-4 0,1 0-78,-1 0 1,-1-1-9,-4 1 1,0 0-218,-1-1 0,-4-1-421,0-3 384,-7 3 1,5-9-144,-3 5 354,-3-5 1,3 2 23,-10-6 1,-3 0 34,-7 0 0,0-1 25,1-4 1,-6 1 21,1-5 0,-8 4-44,3-5 0,-4 5 287,-1-5 0,-1 5-70,1-5 0,1 6-98,4-6 0,-4 7-38,3-2 1,-1-2 6,2 2 1,1-5 157,3 5 0,4-4-83,-4 4 0,9-2 84,1 2 1,7 2 522,-2-7-901,3 7 1,4-8 332,3 6 0,3-5-686,7 5 0,6-5 278,3 5 1,4-1 106,2 1 131,-1 3 0,0-11 0,1 5 0</inkml:trace>
</inkml:ink>
</file>

<file path=ppt/ink/ink2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39.15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324 44 8227,'-7'-8'0,"-1"2"0,-7-1 0,0 6 0,1-6 0,-1 7 0,5 0 0,0 0 0,1 0 631,-6 0 0,0-5 285,1 0-735,-1 0 1,0 5-142,0 0 1,6 2 229,-1 3 1,0-2 11,-5 7 0,6-5 120,-1 5 1,2-1-676,-2 6 1,-3 1-983,3 4 0,3-4 1728,2 4 0,-1-4-161,1-1 1,0 0-274,5-1 0,2 1-13,3 0 1,3-1 46,7 1 1,1-5 64,3 0 0,3-7 151,2 2 1,4 1-424,-4-1 0,4 0-453,2-5 0,-1 5-395,0 0 1,1 2 397,-1-2 1,-4-2 250,-1 7 0,-1-2 180,2 2 0,-4 3 83,-6-4 1,-1 9 65,1 2 1,-5 0 120,-1-6 1,-5 1 42,1 0 1,-5-1 150,-5 1 0,-5-5 777,-10 0 0,2-2-534,-6 2 0,-1 3-189,-4-3 0,0-2-97,-1 1 0,-4-4 5,0 5 1,-2-7-11,1 2 1,4 2 205,-3-2 0,8 0 31,1-5 0,7 5-1272,-1-1-3068,9 1 2623,4-5 1217,12-6 0,2-2 0,7-7 0</inkml:trace>
</inkml:ink>
</file>

<file path=ppt/ink/ink2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39.66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250 177 8227,'-2'-15'0,"-3"0"0,4 1 0,-7-1 0,3 0 0,3 0 0,-4 1 161,6-1 1,-5 5 342,0 0 0,0 6-247,5-6 0,-2 6 146,-3 0-177,4-5 1,-12 8-26,3-4 1,2 3 16,-2 2 0,0 2 68,-5 3 0,1 5 53,-1 9 0,-5-3 105,1 4 1,1 1-888,8-1 1,-1 4-671,6-4 1,-5 5 1795,5-6 0,0 6-412,5-6 1,0 1-192,0-6 1,5 1 64,0 0 1,6-2 48,-1-3 1,3 3-187,2-3 1,1-4 30,4-1 0,-4 2-726,4-3 0,1 6-468,-1-5 0,4 0 577,-4-5 1,-1 5 293,-4 0 1,0 5 123,-1-5-5,1-1 43,0 3 249,-7-5 104,-2 4 0,-12-4 167,-4 3 0,-5-4 1231,-4 4 0,1 2-648,-7-2 0,6 1-442,-6-1 1,6-3-227,-6 3 1,7 1-50,-1-1 1,7 0 265,2-5-31,7 0-531,-3 0 0,25 0 0,6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21.52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824 471 8255,'0'-15'0,"-2"5"0,-3 0 0,2 2 0,-7-2 0,5-1 0,-5 6 0,2-2 0,-2 3 0,-3 2 30,4-3 0,0-2-130,0 3-60,-1-1 264,-5 5 0,0-2 14,1-3 1,-1 3-1,0-2 1,-4 2-308,-1 2 1,-1 0-78,1 0 0,2 2 67,-6 2 0,4 5 50,-4 5 1,1 3 148,-2 2 0,-1 4 1093,7 7-498,-8 5-304,11 3 0,-5 1-146,6 0 1,2 1-139,3 4 0,-1 0 23,6 0 1,0-2-83,5-2 1,7-3-22,2-3 1,9-3 86,2 4 1,8-4-321,1-2 0,2 1 1559,8-1-471,1 0-477,4-6 0,1 3-42,4-6 0,5 5-129,10-6 0,-4-4-69,4-5 0,1-5 33,-1 4 0,5-5 248,-6 0 1,8-8 5,-3-6 0,6-8-1627,4-2 0,-3-6 2,4 2 193,-11-4 875,-2-2 0,-9-6 50,-3-3 0,-5-3 88,-10-2 1,-3-2 83,-7-3 0,-6-5 44,-3-10 0,-11 2 9,-4-6 0,-6 1-53,-9-2 1,-6-3-354,-14 4 0,-7 2 2820,-7 3-1296,-7 9-624,-8 3 1,-9 14-127,-11 2 1,-3 6-154,-11 4 1,-1 11-49,1 9 1,-7 3-99,2 2 1,2 7 136,-2 3 1,13 3 193,1 1 0,8 9-698,2 7 1,7 5-2863,3 10 1,-1 10 1539,1 4 0,6 16 1550,4 3 0,5 7 0,23-39 0,1 0 0,2 2 0,0 2 0,3 2 0,0 0 0</inkml:trace>
</inkml:ink>
</file>

<file path=ppt/ink/ink2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39.99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0 177 8227,'8'-10'0,"-3"0"0,2 0 0,-2-4 0,1 4 0,-1 0 0,-2 0 0,7-4 0,-5-1 0,5 0 0,-5 5 35,4 1 0,-4 4 98,5-5 1,-7 5-9,2-5 1,-1 7 157,0-2-32,-2 3 648,5 2-217,-7 0 0,5 2-160,-1 3 1,1 3-72,-5 7 1,0 4-136,0 1 0,0 6-67,0-1 1,0-2-1,0 1 1,0-4 30,0 4 1,0-6-32,0 2 0,0-4 0,0-1 1,0-1 30,0 1 1,0 0-32,0-1 1,2-4-3550,3 0 1650,3 0 0,7 3 840,-1-3 0,1-2 810,0-3 0,6-4 0,2 6 0</inkml:trace>
</inkml:ink>
</file>

<file path=ppt/ink/ink2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40.24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59 8232,'0'-14'0,"7"-1"0,-6 5 0,4 0 0,-1 7 320,0-2 0,0 4 1330,6 1-1226,-1 0 0,6 0-109,0 0-315,-1 6 0,8 2 0,1 7 0</inkml:trace>
</inkml:ink>
</file>

<file path=ppt/ink/ink2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40.76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204 147 8306,'0'-8'-8,"0"0"-520,0 3 265,0 3 131,0-11 1,0 10 131,0-7 0,0 5 0,0-4 0,0-1 0,0-5 0,0 0 0,-5 6 0,1-1 0,-3 7 0,2-2 0,2-2 0,-7 2 2431,0 0-1554,2 5 1,-5 0-262,3 0 0,-3 2-317,-1 3 1,-1 3-115,0 7 1,0-1-157,1 1 1,4 6 39,0 4 1,5-2-147,-5 1 0,7-4-17,-2 4 1,5-6 35,5 2 0,-2 1-330,7-1 1,0-1-108,5-4-655,6 0 749,-5-1 0,12-4 103,-3 0 1,-3 0-76,3 4 0,-1 1 120,6 0 0,-1 0-175,1-1 1,-3 1-72,-2 0 0,1-1 279,-6 1 0,-1 0 703,-4-1 0,-2-4 481,-3 0 455,3 0-697,-12-2-243,6 5-264,-7-5 0,-8 2 120,-7 0 1,-4-2-116,-6 2 0,-8 1 75,4-6 0,-9 5 25,4-5 0,-2 5 413,2-5 1,3 1-1979,-3-1 1,4-3 1547,6 3 1,2 1 490,8-1-794,6 0 0,-6-5 0,6 0 0</inkml:trace>
</inkml:ink>
</file>

<file path=ppt/ink/ink2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41.91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15 8229,'8'-7'0,"-2"6"-466,-6-6 1,0 9-1,0 3 419,7 3 1,-5 8 46,3 4 0,-2-4 0,2 4 0,-4 3 0,4 1 0,-3 4 0,-2 1 0,1-4 0,4-1 0,-3-1 0,3 2 0,-3-3 1586,-2-2-707,0-4-535,0 6 0,4-8-136,1 1 0,0 0-178,-5-1 0,0-4-190,0 0 160,0 0 0,7 4 0,1 1 0</inkml:trace>
</inkml:ink>
</file>

<file path=ppt/ink/ink2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42.17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28 280 8229,'-8'-15'0,"0"1"0,3-1 0,3 0 0,-3 0 0,5 2-164,5 4 0,10-5 191,1 6 1,12-6 3,-4-1 0,4 0 0,1 1 1,7-1 3,4 0 1,-1 2-5,5 3 0,-3-1 2,8 6 1,-4-5 28,0 5 0,4-5 2,0 6 1,0-1-565,-5 5 500,0 0 0,0 0 0,0 0 0</inkml:trace>
</inkml:ink>
</file>

<file path=ppt/ink/ink2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42.53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236 59 8183,'0'-15'0,"0"1"0,0 6 0,1-4 0,4 7 0,-3 0 443,4 5 163,-6 0 0,0 7-226,0 3 1,-4 9-121,-1 6 0,-7-2-15,2 1 0,-3 6 30,-1 4 1,-3 5-702,-2-5 0,2 6 368,-2-6 0,-2 2-16,1-2 1,2-8-1376,8 4 1341,-3-11-18,5 2 1,-2-8-63,0-3 70,7 3 0,-3-9-126,6 5-149,0-5-175,0 2 568,6-19 0,2-3 0,7-14 0</inkml:trace>
</inkml:ink>
</file>

<file path=ppt/ink/ink2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42.86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44 60 8183,'10'-15'0,"0"0"0,-5 2 0,5 3 0,-5 4 0,4 6-181,-5 0 177,2 0 156,1 0 1,-1 6 21,4 4 1,-2 3 0,-3 2 0,2 5 21,2-1 1,4 2-22,-3-1 0,2 3-1,-3 6 1,5-4-894,-5-1 1,-1-4 543,2 4 0,-5-6-232,5 2 0,-7-4 238,2-1 802,3 0-451,-6-1 0,4-4-275,-6 0-19,0-7 0,0 5 97,0-3 157,0-3 94,-6 4 1,-2-7 390,-7-4 1,5 2-1101,0-7 1,1 2 232,-6-2 1700,0-3-882,1 5 1,-3-7-112,-2 0 1,2 1-214,-2-1 1,2 0-157,3 0 0,-1 2-90,0 4 0,6-3 142,-1 7 1,2-1 750,-2 1-2708,3 3 1807,7-4 0,7 6 0,1 0 0</inkml:trace>
</inkml:ink>
</file>

<file path=ppt/ink/ink2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43.51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74 265 8250,'-6'-15'0,"2"5"0,-5 1 469,5 5 808,-9-2-881,12 6 1,-11 1-130,7 4 1,0 4-17,5 5 1,-4 6 15,-1-1 1,0 6-1,5-5 0,0 4-16,0-4 1,5 4-1094,0-4 0,1 4-795,-1-4 1,-2-1 2618,7-4 0,-7 0-297,2-1-595,3 1 1,-4-5-336,5 0-143,-5-7 102,9 4 269,-12-7 0,8-2 17,-4-3 0,-4-3-177,4-7 0,-3 0-253,-2 1 0,0-7 236,0-4 1,0 2 148,0-1 1,0-1 64,0-4 0,0-2 38,0-4 1,0 4 115,0-3 1,0 3-109,0 2 0,0 1-62,0 3 1,0-1 8,0 7-201,0-1 0,5 5 54,-1 1 134,1 6 0,2-1 20,3 4 1,-2 4 27,2-4 1,-1 3-6,6 2 1,0 2 41,0 3 0,-1-2-40,1 7 0,1 0-140,4 4 0,-4 1 746,4 0 1,1 0-243,-1-1 1,-1-1-274,-4-3 0,5 3-46,-1-3 0,1 1 39,-6-1 0,1 2 19,0-7 1,0 4-28,-1-4 0,1 5-107,0-5-332,-1 6 1,-1-2-75,-3 5 1,-3-4 560,-7 0 0,0 0 250,0 4 0,0 3-214,0 2 1,-7-1-154,-3 7 1,-1-7-38,1 1 1,-3 3 62,3-3 1,2 1 92,-2-6 0,5 1 202,-4 0 1,4-1-415,-5 1 0,7-5 99,-2 0 0,3 0-408,2 4 0,0-4-93,0 0 173,0 0 270,7-2 0,1 5 0,7-5 0</inkml:trace>
</inkml:ink>
</file>

<file path=ppt/ink/ink2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43.91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310 74 8234,'-9'-7'0,"1"4"0,3-7-327,4 7 164,-6-10 0,1 11 163,4-11 0,-11 12 0,10-11 0,-7 7 0,5 0 0,-5 5 0,5 0 0,-5 0 0,1 2 0,-6 3 0,0 3 0,1 7 3489,-1-1-1619,0 8-811,0 1-619,1-1 1,-1 6-8,0-3 1,1 2-325,-1 3 1,5-1-129,0 1 1,2-1-91,-2 0 1,4-4 51,6-1 0,0-4 199,0 5 1,0-8 61,0 3 1,1-4-2016,4-1 1623,4 0 1,10-1-570,1 1 353,-1-7 163,3 5 1,-1-6-11,3 3 0,6-4-67,-1-6 318,0 0 0,7 7 0,-6 1 0</inkml:trace>
</inkml:ink>
</file>

<file path=ppt/ink/ink2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44.28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1 8234,'-8'0'0,"1"0"0,7 0 710,0 0-396,0 6 1,0 2-80,0 7 0,0 0-51,0-1 0,0 1 0,0 0 0,0 4-11,0 1 0,0 1 11,0-1 0,0-4-235,0 4 0,0-2 887,0 1 0,0-2-2952,0 2 2825,0-2-437,-6-9 0,4 5-169,-3-3 0,4-2-69,1 2 1,0-6-38,0 6-107,0-6-97,6 9 0,1-10 95,2 7 1,5-7 117,-5 2 1,4-4-161,2-1 1,1 0-1684,4 0 895,-4 0 499,12 0 0,-10 0-21,7 0 1,-6 0-134,6 0 597,-7 0 0,9-6 0,-4-2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23.651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662 1559 8229,'-6'-15'0,"4"7"0,-11-5 0,10 6 0,-7-2 0,5-3 0,-5 7 0,5-6 0,-4 1 0,4 2 0,-5-2 0,5 0 0,-5-4 0,0-1 0,-4 0 0,-1 1 0,0-1 0,-4-5 0,-1 1 263,0-8-180,-1 5 1,-2-3-104,-6 1 0,0-6 61,-1-4 1,1-2 29,-1 2 0,6 3 57,-1-4 0,2-2 72,-1-2 1,-2-2 200,6 2 0,-4-4-943,4 4 0,1-4 1740,4-1-404,0 0-455,7 0 0,-3 0-169,6 0 0,0 0-167,5 0 0,0 0 51,0 0 0,0 6-94,0 4 0,6 3-72,4 1 0,3 1-282,2-1 0,4 6 184,1-1 0,8 6-55,1-6-1,1 7 218,12 4 1,-9 1-20,6 3 0,-5 3-30,5 2 0,-1 4-52,1 1 0,-1 1-67,-4 4 1,-3 3-24,3 7 0,-3 0 378,-1 0 1,-1 4 340,1 1 0,-1 4-704,0-4 2,1 6 108,-1-3 0,-6 6 89,-3 1 1,-6 4-16,-4 0 1,-2 1-26,-3-6 1,-3 2-40,3 3 0,-10-3 1,-5 4 0,-3-3 138,-2 3 1,-6-3-252,-3 7 1,-4-4 590,-2 4 1,-1-5-198,-3 5 822,3-6-858,-11 3 177,4-7-145,0 1 0,-4-1-1,3 1 1,1-1 14,-1 0 0,5 1 111,-5-1 0,6-4 300,-1-1 1,3 1 55,1 4 1,6-4-2040,-1-1 1,6-6 1203,-6 2 54,7 3-58,-3-7 220,13 5-41,-5 0 1,6-4-138,-3 2 1,4-2 70,6-3 1,0 3 20,0 2 0,0-2-104,0 2 0,6-2-44,4-3 0,3 3 246,2 2 0,1-3 222,4 4-512,3-4 0,6-7 246,0 4 2,1-5 1,6 0 91,3-3 1,5-4-125,5-1 1,-2-3-34,7-7 0,0-1-13,5-14 0,-3 4 180,2-8 0,-2 1 79,8-11 0,6-7-1844,-2-8 2413,14-3-356,-13-8-315,-29 32 1,0-1 0,-5-3 0,-2-1-15,2-2 0,-1 1-235,28-29 1,-29 26 0,-1 0 162,27-31 1,-7-2-22,-3 6 1,-9 4-96,-6 6 1,-3 7 86,-2 3 0,-6 10 30,-3 4 0,-1-1 0,-4 5 0,-7 8 0,-5 9 0</inkml:trace>
</inkml:ink>
</file>

<file path=ppt/ink/ink2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44.55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1 104 8105,'0'-9'166,"0"3"27,0-1 0,6 6 59,4-4 0,3-2-15,2 2 0,0-1 15,-1 1 0,6 3 0,0-3 0,6 2-15,-2-2 0,-1 4 15,2-4 0,-6 1 0,6-1 0,-7 4-252,1-4 0,4-3 0,0 0 0</inkml:trace>
</inkml:ink>
</file>

<file path=ppt/ink/ink2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5:44.72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88 132 8105,'-23'0'0,"2"-4"0,6-1 0,6-5 0,-1 5 0,7-7 0,-4 4 0,7-6 0,7 1 0,2 3 0,6-2 0,5 7 0,3-1 0,6 1 2909,0 3-2909,7-4 0,2-1 0,6-1 0</inkml:trace>
</inkml:ink>
</file>

<file path=ppt/ink/ink2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6:12.40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280 177 8157,'7'-9'0,"-6"-4"0,4 4 0,-3 2 0,-2-1 0,0 3 0,6 3 0,-4-11-118,3 3 0,-4 2 152,-1-2 1,0 6 69,0-6 1,-1 5 12,-4-5 1,3 5-14,-3-5 1,2 5 135,-2-4 1,2 5 460,-7 0 124,7-5-1938,-10 8 0,5-6 2268,-7 7 0,2 2-415,3 3 0,-3 3-415,3 7 1,-4-1-223,-6 1 0,4 1-90,-4 4 0,4 3-175,1 6 0,0-1-209,1-4 0,0 4-102,5-3 1,-3 2 269,7 3 0,-4-2 296,4-4 1,0-1-35,5-3 0,0-4-47,0 4 1,6-6-11,4-4 0,3 3-29,2-3 1,6-4-5,4-1 1,-3 2 10,3-2 0,-1 0 18,6-5 1,4 0 1,0 0 0,1 0 0,-6-7 0,1-1 0</inkml:trace>
</inkml:ink>
</file>

<file path=ppt/ink/ink2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6:12.77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294 30 8157,'0'-15'0,"-6"7"0,3 1 0,-7 7 0,0 0 0,-5 0 0,1 0 0,-1 0 0,0 0 0,1 7 236,-1 2 1,0 3 449,0-2 1,1 3-331,-1-3 1,-1 3-171,-4 1 1,4 1 12,-4 0 0,9 4-58,1 1 0,2 0-48,-2-6 1,3 1-15,7 0 1,0-1-165,0 1 1,7-2 130,3-3 0,3 3-175,2-3 1,4 3-41,1 2 0,6-6 104,-2 1 0,4-5 0,2 5 0,1-7-14,3 2 0,-3-3-142,3-2 221,4 0 0,-7 6 0,5 2 0</inkml:trace>
</inkml:ink>
</file>

<file path=ppt/ink/ink2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6:13.15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74 1 8241,'-8'15'-1338,"1"-1"1150,7 1 1,-4 1 135,-1 4 1,-5 1-28,5 4 42,-6 2 1,7-4-13,-6 7 1,7-1-7,-2 0 1,4-4 5,1-1 1,0-6-1,0 2 1,0-4-7,0-1 1,0 0 383,0-1 1,1 0 1222,4-5-795,-3 4-461,11-11 1,-10 9-217,7-6 0,-5 0-103,5-5 1,-5 0-26,4 0 0,-4 0 48,5 0 0,-7 0 0,4 0 0</inkml:trace>
</inkml:ink>
</file>

<file path=ppt/ink/ink2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6:13.57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45 118 8241,'-8'-21'0,"-5"5"0,9-5 0,-5 6 0,5 5 0,-1 0 0,4 5 0,1-4 0,0 5 0,6-2 0,4 6 0,-2 0 0,2 0 0,0 0 0,5 0 0,-1 1 868,1 4-523,6 3 1,-3 2-60,7 0 0,-6-2-51,6 2-95,-7 3 1,10-5-1,-4 7 0,2-5-250,-1 0 1,2-2-130,-2 2 1,1 1-13,-1-6 1,2 5-78,-2-5 1,-2 4 4,1-4 110,-6 7 198,3-11 0,-6 11-25,0-7 22,-1 6 1,0-3 23,-5 7 0,-2 0 40,-7-1 0,0 1-11,0 0 0,-7 4 69,-2 1 0,-3 6 11,2-1 1,-3-3-277,3 3 1,-3-5 105,-1 4 0,4-1 55,0 1 0,5-1 0,-5-3 0,7-4 0,-2 4 2265,4-4-1493,-6-1 0,5 0-348,-3-1 1,4 1-264,1 0 1,0-1-59,0 1 0,1-5-1955,4 0 1852,4-7 0,5 10 0,1-5 0</inkml:trace>
</inkml:ink>
</file>

<file path=ppt/ink/ink2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6:14.01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133 118 8187,'-8'-14'0,"-1"-1"0,5 0 0,2 6 0,-3-1 0,-1 5 0,1-5 0,0 0 0,0 0 0,0 1 0,-2 5 0,2 0 0,2 2 0,-7 2 0,6 0 0,-6 0 0,5 0 0,-5 0 0,7 2 0,-2 2 531,-3-2-198,6 11-128,-4-11 0,6 11-110,0-3 1,1-2 8,4 2-66,3-1 1,7 4 54,0-3 0,1 2 87,4-7 1,-2 6 141,6-1 0,-6 3-471,2 2 1,1-1-674,-2 1 1,3 5 592,-3-1 1,-2 7 182,2-1 0,-2-2 46,-3 1 0,-1-1-1,-3 2 0,2 1 0,-8-7 0,1 6 0,-5-6 1,-6 3 1,-4-3 0,-5-2 1,-4 2 1,1-3 1399,-7-1 0,6-2-597,-6-3 0,6 1-353,-6-6 0,7 5-214,-2-5 0,4 0 68,1-5 1,6 0 124,-1 0-3,7 0-346,-4 0 1,27-13-1,4-3 1</inkml:trace>
</inkml:ink>
</file>

<file path=ppt/ink/ink2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6:14.46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309 175 8187,'0'-15'0,"0"0"0,0 6 0,0-1 0,0 5 0,0-5 599,0 7-338,0-10 0,-2 11-1,-2-3 1,-5 10-16,-5 5 1,-3 3 14,-2 2 1,1 6 0,-7 4 0,1 9-16,-6 5 0,6-1-1051,-1 1 1,7-2-445,-1 3 0,3 2 2783,1-3 0,2-3-618,3-2 0,3-3-472,7-1 0,0-7-93,0-4 0,7 3-10,3-3 0,3 1-61,2-6 0,4-4-34,1 0 1,6-2 30,-2 2 0,4-3-1965,1-7 1,6 0 1630,-1 0 1,2-7 272,-2-3 1,-3-3-198,4-2 0,1-1-96,-2-3 1,0-4-21,-4-7 0,-1 1-60,0-1 0,1-4 225,-1 0 1,-6-7 88,-3 2 1,-6-4-338,-4-1 1,2-5-41,-8 0 0,0 5 140,-9 5 1,-3 6 47,-7-1 0,-1 5-14,-4 4 0,-3 6-25,-6 9 0,-7-2-17,-3 7 0,-4 2 89,-1 8 0,-7 10 0,-1 8 0</inkml:trace>
</inkml:ink>
</file>

<file path=ppt/ink/ink2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6:15.28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470 528 8291,'0'8'-1124,"0"-1"930,7-7 236,-5 0 1,6 0 71,-3 0-3,-4 0 2,6 0 0,-9 0-52,-3 0 0,2-5-443,-7 0 1,5-1 1425,-4 1 1,0-3-433,0-7 1,-5 0-263,5 0 1,-3 1-139,2-1 0,-1-5-72,6 1 1,-5-7-187,5 1 1,1 2-22,4-1 0,0-2-117,0-9 0,6 4 98,4-3 0,8 5-91,1 4 1,3-1-293,-3 6 1,-1 1 190,7 4 0,-2 2-25,1 3 0,4 2-71,-4 3 0,4 4-122,1-4 0,1 5 129,-1 5 0,-4 3 799,-1 6 0,-6 3 472,2 2 1,-9 3-1704,-1 2 1,-7 4 353,2-4 1,-5 6 296,-5 4 1,-9-1 147,-11 6 0,-4-3 0,-6 8 0,-4-8 0,-10 8 0,2-8 0,-7 3 0,2-6 157,-2 1 1,-8 2 171,3-2 0,3 1 1368,7-6 1,9-4-753,0-1 0,8-4-483,-3 4 0,11-6-94,4 2 0,11-9 330,4-1-422,3 0 0,4 3 11,3-3 0,4 1-754,11-6 1,3 1-955,6-1 1,7-3 623,3 3 1,5-3 300,5-2 0,5 0-93,10 0 589,-4 0 0,6-7 0,-7-1 0</inkml:trace>
</inkml:ink>
</file>

<file path=ppt/ink/ink2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6:15.67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59 15 8187,'0'-8'0,"2"2"0,3 6 0,-4 0 0,6 0 0,-7 6 0,0 4 0,0 8 0,0 2 0,0 6 0,0-2 0,0 9 1038,0 1 0,-5 5-443,0-4 0,-6 5-192,1 0 1,2-3-77,-2 2 1,5-6 98,-5 1 1,7-3-151,-2-1 0,3-2-31,2-4 1,0 2-1,0-6 0,0-1-1584,0-4 1,2-2 820,3-3 1,-2 3-678,7-3 1,-5-2 758,5 2 1,-5-5 435,4 5 0,-5-7 0,2 3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24.288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1 103 8247,'0'-23'0,"0"4"0,0 7 0,0 3 0,0 4 0,0-5 0,0 5 0,0-5 0,6 7 0,-2-4 0,5 7 0,-4 0 0,5 0 0,-2 7 187,2 3 0,1 4 286,-6 6 0,5 3-222,-5 6 1,5 6-195,-5-1 1,6 7-248,-1-2 31,3-3 1,-3 5-32,0-7 1,-1 5 301,6-5 1,-5 2 182,0-1 1,-2-4-678,2 3 0,1 2 360,-6-2 65,7 1 1,-6-1-117,4 0 0,1 0 22,-6-4 1,2-1 32,-2 1 1,-4-1 80,4 0 0,-3 1 0,-2-1 481,0 1 1,0-6 152,0 1 1,0-3-1377,0 3 0,0 3 679,0-4 0,-7 4 0,-1 1 0</inkml:trace>
</inkml:ink>
</file>

<file path=ppt/ink/ink2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6:15.89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51 45 8187,'-15'-6'0,"0"4"0,1-11 0,7 11 241,7-3 1,2-1-63,8 1 1,1 0-120,9 5 0,-4 0 3,4 0 1,2 0 0,3 0 0,3 0-4,1 0 0,1 0 4,-1 0 0,2 0-1,3 0 1,-3 0-479,4 0 1,1 0 328,-2 0 1,5 0 85,-5 0 0,2 5 0,-1 0 0,-4 0 0,11-5 0,-4 0 0</inkml:trace>
</inkml:ink>
</file>

<file path=ppt/ink/ink2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6:16.14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88 8171,'0'-22'0,"0"5"0,0 7 0,3 7 0,7-2 0,1-1 0,14 1 0,-1 0 0,6 5 0,1 0 0,3 0 0,-3-5 311,3 0 0,2 0-49,-1 5 0,4 2-148,-5 3 0,5-2-13,-4 7 1,9-2-102,-5 2 0,7 3 0,-9-5 0</inkml:trace>
</inkml:ink>
</file>

<file path=ppt/ink/ink2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6:16.52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206 45 8319,'-6'-15'0,"-1"5"0,-3 1 0,-3 5 0,5-2 0,-7 6 0,2 1 0,4 4 0,-5 0 0,5 10 0,-4-4 49,-2 9 0,-3 3 24,3 1 1,-3 4 3,8 1 1,4 1 0,1-1 0,3 1-171,2-1 0,2-4 114,3-1 1,3-6 180,7 2 0,4 1-641,1-2 0,1 1 347,-1-5 0,3-5 668,6-1 1,0-4-400,1 5 0,4-7-245,0 2 0,7-3 68,-1-2 0,8 0 0,5 0 0</inkml:trace>
</inkml:ink>
</file>

<file path=ppt/ink/ink2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6:16.85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347 0 8244,'0'15'0,"0"0"0,0-4 0,0 4 0,-5-2 341,0 11 0,-8-4-35,-2 4 0,-1 1-99,-8 4 0,4 2-23,-4 4 0,-1-4 0,-4 3 0,4-3 133,1-2 0,4-4 183,-4-1 1,6-6-47,-2 2 0,9-5-942,1-5 1,6 3-1426,0-4 1494,-5-2 266,8 6 41,1-11 1,8 4-96,7-6 1,4-6-43,1-4 0,4-3 45,-4-2 204,6-6 0,-3-2 0,6-6 0</inkml:trace>
</inkml:ink>
</file>

<file path=ppt/ink/ink2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6:17.14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103 74 8244,'25'-18'0,"-1"3"0,-6-3 0,3 15 0,-6-7 0,0 7 0,0-2 0,-6 3 0,1 2 0,-5 7 0,5 3-250,-7 3 193,10 1 0,-11 6 124,3 0 0,-4 6 31,-1-2 1,0 4-1,0 1 1,0-1 12,0-3 0,0 2-1,0-2 1,0-4-13,0-1 46,0 3 1,-1-7-962,-4 4 1404,3-11-406,-4 4-138,-1-11 0,4 5 17,-7-7 0,7-2 86,-2-3 0,-3-3 64,-2-7 0,2 0 140,-2 1 0,0-1-484,-5 0 0,1 1-473,-1-1 1,0 0 493,1 1 0,-1 0 113,0 5 2686,1-4-1785,-1 11 1,2-6 124,3 3-740,-3 3 0,6 2-286,-2 10 0,-4 3 0,4 2 0</inkml:trace>
</inkml:ink>
</file>

<file path=ppt/ink/ink2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6:17.70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1 8119,'9'0'0,"4"6"0,-10 2 0,7 7 0,-7-5 0,2 0 0,1 0 0,-1 4 0,0 1 0,-3 0 204,3-1 0,-4 6 327,4 0 1,-3-1-216,-2-4 0,5 0-83,0-1 1,0 1-32,-5 0 0,1-2 39,4-3 1,-3 3 2,3-4 0,1 0 19,-1 0-253,0-5 1,-3 7-621,3-6-646,-4 0 816,6-5 373,-7 0 1,0-7 20,0-2 1,1-5-14,4 0 0,-1-3-17,5-2 1,-4 1 18,5-7 1,0 6 57,5-6 1,-1 7 879,1-1 1,0-3-1567,-1 3 0,-4-1 343,0 6 1,0 1-38,4 3 1,-4-2 35,0 7-13,0 0 0,5 5-333,-1 0 420,1 0 0,-2 7 310,-3 3 0,3 5 218,-3 4 0,-2-3 628,2 4 0,-7 1-534,2-1 0,1 4-221,-1-4 1,0 6-99,-5-1 1,0-4 44,0-2 1,0 3 65,0-3 1,0 6 22,0-6 0,0 3-168,0-3 0,0-2 0,0 4 0</inkml:trace>
</inkml:ink>
</file>

<file path=ppt/ink/ink2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6:18.24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89 8093,'6'8'0,"-4"5"0,9-5 0,-6 7 0,5 0 0,-5-1 0,0 6 0,-5 0 0,5-1 0,0-4 0,-1 0 79,-4-1 0,0 1 186,0 0 0,0-1-37,0 1 28,0 0-143,0 0-95,0-1 0,0-4 320,0 0 338,7-7-505,-5 4 1,6-7-784,-3 0 0,-2-5 877,7 0 1,-5-7-171,4 3 0,-4-4 14,5-2 0,-5-1 54,5-4 1,-5 2 78,5-7 1,-7 6 43,2-6 0,1 3 39,-1-3 0,5 2-7,-5 4 0,5 2-1439,-5-2 1,6-1 578,-1 5 1,1-3 340,-1 9 0,8 0 165,-3 0 0,3 5-10,-4-1 0,1 4-17,0 1 1,-1 1-28,1 4 1,0-1-33,0 5 1,-1 3-209,1 7 0,0-2 861,-1 2 0,1 3-38,0-3 0,-2 6-255,-3-6 1,3 6-99,-4-6 1,0 6 41,0-6 1,-5 3 41,1-3 0,1-1 24,-1 7 1,0-7 37,-5 1 1,0 4-287,0 2 0,-7 2 0,-1 3 0</inkml:trace>
</inkml:ink>
</file>

<file path=ppt/ink/ink2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4:16.234"/>
    </inkml:context>
    <inkml:brush xml:id="br0">
      <inkml:brushProperty name="width" value="0.45714" units="cm"/>
      <inkml:brushProperty name="height" value="0.45714" units="cm"/>
      <inkml:brushProperty name="color" value="#CC0066"/>
    </inkml:brush>
  </inkml:definitions>
  <inkml:trace contextRef="#ctx0" brushRef="#br0">2382 59 10196,'0'-16'-112,"0"-4"75,0 12 18,-7 0-474,6 1-68,-6 7 709,1 0 102,4 0-207,-11 0-243,11 7 92,-11 1 207,5 7 1,-2-1 120,0 1 0,6 0 76,-6-1-162,7 1-63,-11 6 0,6-3 11,-6 7 0,1-6-24,3 6 1,-3-5-22,3 4 0,-3 1-136,-2 4 0,0-5 55,1 1 0,-1-1 59,0 6 0,1-1 82,-1 1 1,-5-1-292,1 0 920,-1 1-430,5-1 1,-4 6-147,-1-1 1,-4 2-88,4-2 1,-6-1 3,1 6 0,3-5-12,-3 5 1,1 1 13,-6 4 0,1-5-11,-1 0 1,1 0 87,0 5 1,-1 1-74,1-1 1,-1 3-206,1-3 1,1 2-248,4-12 695,-11 7-287,11-4 0,-10 1 7,9-4 0,-3 2-46,4-1 1,1-1 22,-1-5 0,4 2 26,-5 4 0,7-4 39,-1 3 0,-2-3 59,1-2 0,0 1-69,6-1 1,-3 1 8,-2-1 313,2 7-378,-4-5 1,2 5-12,-1-7 1,-4-1 7,4-3 0,-1 7-12,1-2 1,4 2-7,-4-2 0,-1 1 18,1 3 1,-4-3 5,4 3 1,-1-3-68,1-1 0,2 2 281,-6-2-28,6 2 0,-5-9-103,4 7-71,2-1 0,-4-4 20,6-1 0,-4-1-9,-1 1 0,-1 4-45,1-3 0,2-2 39,-6 1 1,4-1 86,-4 1 1,4 3-145,-4-8 1,4 7 157,-4-1 288,6-4-382,-10 7 1,11-10-6,-2 6 0,-2-6 16,1 2 1,0-2 24,6 1 0,-1-2 102,0 2-64,1-2 0,-1 2 33,0 1 0,5-1-429,1-4-493,-1 0 1086,-5 0-191,7-1-174,-5 1 50,11 0-83,-11-1 225,12 1-22,-13 0 0,11-5 302,-7-1-850,7-5 871,-3 2-3555,19-6 3076,-4 0 1,19 0 0,-5 0 0</inkml:trace>
</inkml:ink>
</file>

<file path=ppt/ink/ink2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4:18.245"/>
    </inkml:context>
    <inkml:brush xml:id="br0">
      <inkml:brushProperty name="width" value="0.45714" units="cm"/>
      <inkml:brushProperty name="height" value="0.45714" units="cm"/>
      <inkml:brushProperty name="color" value="#CC0066"/>
    </inkml:brush>
  </inkml:definitions>
  <inkml:trace contextRef="#ctx0" brushRef="#br0">1 265 10738,'0'16'-431,"6"-3"1,-3-11 35,7 3 69,-6-4 404,9 6 795,-5-7-471,13 0 24,-5 0-312,12 0 1,-5-5 201,6 0 1,-6-1 49,-3 1 1,1 1 3,-1-5 0,1 5 359,-2-1 18,-2-3-1123,17 7-86,-16-6 480,16 1 0,-11 4-7,7-3-2,-8 3 0,11 2-51,-3 0 1,2-4 105,-2-1 0,-6 0-45,1 5 0,-1 0-135,5 0 0,1-2 140,-1-3-434,1 4 448,-1-6 1,0 7-60,1 0 1,-1 0 35,1 0 0,-1 0-52,0 0 0,6 2-12,-1 3 1,2-4 18,-2 4 1,-3-3 13,4-2 1,-4 0 17,-2 0 1,0 1-99,1 4 1,-1-3-126,1 3 0,-1-4 334,0-1 1,1 0-1,-1 0 271,1 0-331,-1 0 1,-4 0-19,-1 0 1,1 5-144,4 0 21,0 0 104,7-5 1,0 5 65,3 0 0,-8 0-24,-6-5-386,-1 6 532,12-4-54,-5 5 1,5-7-47,-6 0 1,-1 4-93,1 1 1,-1 0 9,0-5 1,1 0 33,-1 0 0,2 0 220,3 0-202,-3 0 0,15 0 235,-7 0 0,1 0-869,-11 0 435,0 0 193,1 0 1,-1 0-23,1 0 1,-1 0 18,0 0 0,6 0-18,-1 0 1,0 0 36,-4 0 0,4 0-7,0 0 0,5 0-44,-4 0 0,-1-1 31,-5-4 1,6 3-470,-1-3 770,-6-3-287,0 6 1,-6-4-29,8 6 1,-2-2-11,-4-3 0,4 4 34,-4-4 1,-1 3 1,2 2 0,-6-5 178,6 0-182,-1 0-293,12 5 0,0-4 216,3-1 1,-8 0 487,-6 5-538,-1-7 170,6 6-76,6-6 0,-5 2-86,3 0 1,-3-5 63,-1 6 0,-1-3 37,0 2 0,1 2-129,-1-7 1,0 7 73,1-2 0,-6 2 320,1-2-279,-1 3 1,11-6 11,-1 3 0,-5 3-23,-4-3 1,-1 2-20,6-2 0,-1 4-3,1-4 1,-1 2-26,0-2 0,-4 3-71,-1-3 0,-1 2-106,2-2 248,2 3-126,-4-4 556,13-1-434,-11 6-83,3-6 65,-14 1 44,1 4-159,0-5 215,-1 7-62,1-6 21,0 4-136,-1-4 1028,8-1-592,-6 6-320,5-6-66,-6 7-454,0 0 230,-1-7-23,1 6-45,0-6 161,-1 7 507,1 0-160,0 0-113,0 0-80,-7 0 1,5 0-342,-12 0 139,12 0-151,-11 0 326,5 0 1,-1 0 1,-4 0-697,11 0 259,-5 0 400,7 7 1,6-6 0,2 6-1</inkml:trace>
</inkml:ink>
</file>

<file path=ppt/ink/ink2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4:20.346"/>
    </inkml:context>
    <inkml:brush xml:id="br0">
      <inkml:brushProperty name="width" value="0.45714" units="cm"/>
      <inkml:brushProperty name="height" value="0.45714" units="cm"/>
      <inkml:brushProperty name="color" value="#CC0066"/>
    </inkml:brush>
  </inkml:definitions>
  <inkml:trace contextRef="#ctx0" brushRef="#br0">14 44 15221,'-9'-8'-2580,"5"0"1369,8 3 2478,-2 3-1171,11-4 202,-5 6-47,7-7 258,-7 6-289,-1-6 777,-1 7-341,-4 0-1055,11 7 1,-10 1 280,7 7-865,-7-7 527,10 5 39,-11-5 0,6 7-231,-3-1 13,-3 1 428,11 0 37,-5-1 172,7 8 114,-1-6 1,1 10-100,0-6 1,-6 1 61,1-1 0,-5-4 20,5 4 1,-5-4-91,5-1 0,-5-1-104,4 1 0,0 1 53,0 4 42,4-4 0,-4 5-6,5-6 1,1 1 65,0 4 0,-1-4 230,1 4 0,0-2-450,-1 2 12,1-4 1,5 7 209,-1-4 1,1-2-1,-4 4-3,4 0 1,-2-4 84,6 2 0,-6 2-61,2-1 1,1 0-38,-1-6 0,4 6-70,-4-1 1,4 1-24,-4-5 0,1 4 339,-1 1-159,-4 0 0,12-1 1,-5 1-41,0-2 1,4 3-67,-2-1 0,-2 4 8,1-4 0,1 4-10,4-4 1,1 1 53,-1-1 0,-1-2-12,-4 6 1,4-4 33,-4 4 0,4-4-129,2 4 1,-6-4-185,1 4 0,-3-6 245,3 2 24,3 3-65,-12-7 0,10 5-3,-6-6 1,4 1 24,-4 4 0,1-4 2,-1 4 1,-4-4-7,4-1 1,-2 4-33,1 1 1,-2 0-74,2-6 1,-3 1 12,-1 0 0,5 4 41,-1 1 226,8 0-169,-11-6 1,10 1 63,-6 0 1,4-1-7,-4 1 1,1 0 14,-2-1 1,-2 1-85,2 0 0,-2 0-24,-3-1 0,-4 1-92,0 0 1,0-1 16,5 1 0,-6 0-468,1-1-47,0 1 306,-2 0 191,5 0 1,-5 4 54,7 1 1,-5-1 25,0-4 0,-5 0 205,4-1-275,-5 1 117,9 6 1,-12 2 362,4 7 212,-3-7-256,-2 4-138,0-10 1,0 5 223,0-2-101,0-4 257,0 19-296,0-4 1,-5 6 120,0-2-89,0-11-393,5 10 86,0-3 250,0 14-228,0-14 0,0-2 22,0-9-35,0-4-98,0 12 12,0-5-57,7 6 1,-4-1-190,7-4-141,-7-3 796,10 1-512,-5-6 53,7 12 1,-5-12-160,0 4 49,-1-11 130,0 11-63,4-10 177,-5 11-605,6-6 675,1-7 249,0 5-177,0-5 1,-6 2-61,1 0-92,-7-7 1,6 5-11,-5-3-144,-2-3 130,11 4 247,-11-6 132,4 7-471,1-6 752,-6 13-187,13-13-306,-13 6 1,7-6 363,-3 4-488,-3-3-379,11 4-183,-11 1 510,4-5 30,1 4-42,-6 1 88,6-6-17,-1 12-18,-4-11 81,5 11-328,-1-11 450,-4 11-767,4-12 926,-6 12-208,7-11-411,-6 11 242,6-11 382,-7 4-13,0 1-387,6-6 363,-4 13-517,5-13 1,-6 7 155,4-3-481,-3-3 337,4 11-298,-6-11 279,0 4 121,7 1-242,-6-6-472,6 6 634,0-1 1,-4-2 83,7 5 1,-5 1-65,4 5 111,-5 0 0,9-1 0,-5 1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24.598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57 310 8292,'-14'-7'-16,"-1"5"6,0-11 7,7 12 1,3-11 0,10 7 1,5-1 0,9 1 1,-1 2-1,7-7 0,4 0 0,6-5 0,1 6-1,-2-1 1,-1 2-1,6-2 1,5-3 603,5 3 0,5-1-185,-5 1 0,10-3-193,-6 3 0,8 2-22,-7-2 0,3 5 130,2-5 1,-2 7-20,-3-2 0,3-1-164,-3 1 1,1-5-533,-1 5 1,-5-2-554,-10 2 1,2 4 935,-6-4 0,5-10 0,-2-1 0</inkml:trace>
</inkml:ink>
</file>

<file path=ppt/ink/ink2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4:24.849"/>
    </inkml:context>
    <inkml:brush xml:id="br0">
      <inkml:brushProperty name="width" value="0.45714" units="cm"/>
      <inkml:brushProperty name="height" value="0.45714" units="cm"/>
      <inkml:brushProperty name="color" value="#CC0066"/>
    </inkml:brush>
  </inkml:definitions>
  <inkml:trace contextRef="#ctx0" brushRef="#br0">30 74 15503,'-16'0'0,"3"0"0,13 0 0,13-7 578,-10 5-191,17-11-889,-12 12 0,8-11-779,4 7 1363,-4-6 1,12 3 0,-5-7 0</inkml:trace>
</inkml:ink>
</file>

<file path=ppt/ink/ink2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4:26.636"/>
    </inkml:context>
    <inkml:brush xml:id="br0">
      <inkml:brushProperty name="width" value="0.45714" units="cm"/>
      <inkml:brushProperty name="height" value="0.45714" units="cm"/>
      <inkml:brushProperty name="color" value="#CC0066"/>
    </inkml:brush>
  </inkml:definitions>
  <inkml:trace contextRef="#ctx0" brushRef="#br0">89 4410 15503,'-23'0'0,"2"0"0,6 0 0,0 0-1002,7 0 604,2 0 503,6-6-486,0-3 51,6-5 503,15-1 1,4 0 119,9 1 0,-3 0-74,-1 5 0,-1-3-238,0 7 1,1-4 172,-1 4 1,1-5 7,-1 5 0,0-2 217,1 3 1,-1 2-24,1-3 1,4-2-280,0 3 0,2-6-103,-2 5 0,2-5 6,4 5 1,7-6-47,-3 1 0,5 2-155,0-2 0,2 2 227,3-2 1,3-3 30,-3 3 0,1 2 17,-1-2 1,3 2-30,-3-2 0,-2-3-8,2 3 0,0-1-23,5 1 0,-5-3-28,0 3 0,-2-3-39,2-2 1,1 1 24,-6-1 0,5 0 77,-5 1 1,5-1 138,-5 0 0,8 1-115,2-1 1,-2 0-13,2 0 1,3-1 40,-8-3 0,8 2 4,-3-2 0,0 2-17,4 3 1,3-6-4,-2 0 0,4-1 77,-4 2 1,4 2-154,-4-2 0,6 1-44,-1-2 0,3 4 178,1-4 0,1 4-99,-1 1 1,1 0-5,-1 1 0,1-1 14,-1 0 1,1 1-22,-1-1 0,1 0-25,-1 0 0,1 1 0,-1-1 1,-4 0-112,-1 1 0,1-3-130,5-2 0,-1 2 264,0-2 1,1 3 198,-1 1 0,6 0-146,-1 0 0,2 1 37,-1-1 1,4-1 53,10-4 0,-1 4-304,6-4 0,-5 2 323,5-1 0,-4 2-256,-42 8 0,-1-1 0,-2-1 1,0 0-125,3 1 0,-1 1 1,0-1-1,-1 0 196,43-4 1,1-1-8,-6 0 0,0-1 22,0-4 1,-1 9-14,-4-4 1,4 4 5,-4-4 0,0 0 2,5 1 0,-8-1-145,9 0 0,-9 0 145,3 1 1,-1-1 92,1 0 0,3 1-67,-2-1 0,1 0-12,-2 1 1,4-1-218,-4 0 0,3 0 248,3 1 1,0-1-12,4 0 0,-3 1-19,3-1 1,-8 0-49,-1 1 1,-1-1-42,5 0 0,-1 0 101,-4 1 0,4-1-11,-4 0 0,-2 6-20,3-1 0,-7 0 19,1-5 1,-3 2-4,-1 3 0,-1-3 9,1 4 1,-6 0-20,1 0 1,-2-1 26,1-5 1,4 0 72,-3 1 1,4 1-95,6 3 1,-9-3-112,3 3 0,-2-3 329,2-2 1,1 0-168,-1 1 1,1-1-3,-1 0 0,4 1-1,-4-1 1,4 0-38,-8 1 0,1-1-50,-1 0 1,6-3-22,-7 4 1,6-8 29,-11 12 1,1-6-19,-5 6 0,1-3-113,4-1 1,-4-1 491,4 0 0,2 5-329,-3 1 0,1-1 28,-5-5 0,0 2-17,-1 3 1,1-3-25,0 3 1,5-1-14,-1 1 1,3-3 7,-3 3 0,-2-3 8,2-1 1,3 4-32,-3 0 1,3 0 51,-3-5 0,-2 2-22,3 4 0,3-5-4,1 5 1,-3-3 5,-1 2 0,-3-3 22,-3 4 0,3 0-27,3 0 1,-2-1-4,6-5 1,-4 5 138,4 1 1,-4-1 201,5-5 0,-6 0-228,6 1 0,-5-1-66,4 0 1,1 1 19,4-1 1,-4 0-49,0 0 0,-1 1 39,6-1 1,-6 0 53,1 1 1,0-1-97,4 0 0,2 1-173,4-1 1,-3-2 431,8-2 0,-8 3-234,3-4 1,-2 5-25,1 5 0,-3-6 3,3 6 0,2-6-6,-1 6 0,-4-3-35,-2-2 1,-2 1-25,7-1 0,-1 0 13,1 1 1,-3-1 38,4 0 1,1-4 36,-2-1 0,6 4-10,-6 1 1,8 4-9,3-9 0,-3 4 6,2 1 1,1 0-4,-6 1 1,3-1 5,3 0 0,-1 0 18,0 1 1,0-3-17,0-2 1,-4 6 8,-1-7 0,0 7 161,6-6 1,-5 2-137,5 2 1,-8 1 7,12-1 1,-6-5 31,6 1 0,2-1-3,-2 6 0,-3-1-34,-2 0 0,-3-4-44,8-1 1,-8 0-39,-2 6 1,-4-1-100,4 0 0,-6 1 298,1-1 0,-5 2-36,-4 3 0,3-3-125,-3 3 0,-6-3 3,-4-2 1,3 1-26,-8-1 0,6 0-19,-6 1 0,-1-1-92,0 0 0,0 0 58,1 1 1,1-1 29,-6 0 1,0 2 596,-5 4 1,4-3-494,-4 7 1,1-6 99,-10 1 1,-1 3-106,-5 3 1,-4-3-69,-1 2 0,-4-5-56,5 5 0,-7-1-390,1 1 260,-3 3 147,-1-11-409,6 12 1011,-4-12 390,4 11-323,-13-11-917,5 11 640,-11-4-923,4-1 482,1 6 739,-6-6-2254,6 0 966,-7 6-381,7-6 1044,-6 20 0,7 5-335,-3 17 0,-3 9 0,4 8 0</inkml:trace>
</inkml:ink>
</file>

<file path=ppt/ink/ink2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14.68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192 15 7883,'-2'-8'0,"-3"3"0,4 4 0,-6 1 0,7 0-1085,0 0 910,0 6 33,-6-4 0,2 9 569,-5-6 157,5 0-223,-9-5-272,12 0 91,-6 0-68,7 0 292,0 0-808,7 0-116,-6 0 212,6 0-166,-1 0-55,-4 0 206,5 0 556,-7 0 0,-2 0 479,-3 0 59,3 0-473,-4 0 66,-1 0-174,6 7-67,-6-6 0,7 8 133,0-5-113,0-2-200,0 5-293,0-1 379,0-4 13,0 11-49,0-12 20,0 6 4,7 0 0,-4-4 9,7 7 0,-5-6 10,4 6 0,-4-5 16,5 5 1,-2 0 28,2 4 0,2 1 128,-8 0-108,8 0 0,-10-1 13,2 1 0,0 0-144,1-1 1,-4 1-720,4 0 1945,-3-1-766,-9 1 0,4-5-139,-7 0 0,-1 0-148,-9 4 1,2-4-24,-6 0 0,4-2 18,-4 2 0,6 3-13,-2-3 0,-1-2-125,1 2 0,1-7 0,4 3 0</inkml:trace>
</inkml:ink>
</file>

<file path=ppt/ink/ink2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05.15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74 7784,'-9'-10'87,"-1"1"-87,6 5 0,-2-2 0,6 6 0,0-2 0,0-3 0,0 4 0,2-6 0,2 7 0,-2-6 0,10 2 0,-8-6 0,8 7 0,-4-3 0,2 6-115,0 0 0,-5 0-170,4 0 0,-5 1 230,0 4 0,-2 3 164,-2 7 0,5 5-29,0-1 0,0 6-52,-5-6 1,0 7 28,0-1 0,0 1 21,0-1 0,0 2-246,0-2 0,0-2 134,0 1 0,1 1 34,4 4 0,-3-4 968,3-1 0,-3 1-439,-2 4 0,4-1-188,1-4 1,0 4-29,-5-3 0,0 1 94,0-2 0,5 2 24,0-6 0,0 4-1714,-5-4 1,0 5 1014,0-6 0,0 1 292,0-6 0,0 1-33,0 0 0,0-1-120,0 1 107,0 0 0,0 0 1,0-1-142,0 1 163,0 0 0,0-1 0,0 1 0</inkml:trace>
</inkml:ink>
</file>

<file path=ppt/ink/ink2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05.83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30 280 7838,'-7'-15'0,"5"7"0,-6-3 0,3 6 308,4-7 1,-6 9-58,7-7 1,0 5-42,0-4 1,0 4 26,0-5 0,0 5 183,0-5 1,7 7-184,1-10 0,2 6-1587,-1-2 1,-4-3 952,5 7 1,-5-1 370,5 1 1,-5 3 35,5-3 1,-6-1 28,6 1 1,0-7 0,10 6 36,-1-4 1,1 2 7,-5 3 0,1 2 53,3-7 1,-1 7 34,7-2 0,-1-2 27,6 2 0,-1 0-661,1 5 1,-1-4 365,0-1 1,6 0 404,-1 5 1,5 0-124,-4 0 0,5 0-172,0 0 0,2 0-18,2 0 1,-5 0 27,1 0 0,-3 5-23,2 0 0,2 6-63,-7-1 0,6 3-63,-6 2 1,0 1 124,-4 3 0,-1-1-83,0 7 0,-4-5 67,-1 4 1,-6-4 3,2 4 0,-4-1 10,-1 2 0,-2-3 42,-3-2 1,1-4-20,-6 4 0,0-2-21,-5 1 0,0-2 0,0 2 0,-6-7 141,-4-2 0,-3-1 357,-2 6 0,-1-2-233,-4-3 1,-3 3-184,-6-3 0,-6-2 37,1 2 0,-7 0 17,2 4 1,-3-4 73,-2 0 1,-1 0-211,1 4 0,0 1 0,0 0 0</inkml:trace>
</inkml:ink>
</file>

<file path=ppt/ink/ink2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06.69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118 1 7884,'0'8'0,"-6"-1"0,4-7 0,-11 0 0,11 0 0,-6 1 0,3 4 0,4-2 0,-4 7 0,1-5 0,0 5 0,2 0 125,-3 4 1,-2-4-56,3 0 1,-6 0-116,5 5 1,-2-1-62,2 1 1,4 0 120,-4-1 1,2 1 17,-2 0 1,3 4 158,-3 1 0,4 0-59,1-6 0,0 1-52,0 0-2,0-1 1,0 1 74,0 0 0,4-6-183,1 1 9,7 0 1,-6 0 24,4 0 1,3-5-4,-3 4 1,3-5 31,2 1 1,-5 1-23,-1-1 0,1 0-62,5-5 1,4 5 301,1 0 1,0 0-48,-6-5 0,1 0-179,0 0 1,4 0-39,1 0 1,1 0 16,-1 0 0,-2 0-18,6 0 1,-1 0-106,2 0 1,1 0 62,-7 0 0,6 0 55,-6 0 0,8 0 0,-5 0 0</inkml:trace>
</inkml:ink>
</file>

<file path=ppt/ink/ink2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07.06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0 177 7803,'0'-15'0,"0"6"0,0-1 0,0 6 0,7-7 0,3 6 0,3-5 0,1 5 0,8-4 0,2 4 0,-1-7 0,2 2 0,-1 2-200,5-1 0,-4 0-317,-1 0 1,-1-3 248,2 7 0,1 0 261,-6 5 0,4-5 7,-4 1 0,4-1 0,-4 5 0,-1 0 0,-4 0 0,0 0 0,-1 0 0,1 0 0</inkml:trace>
</inkml:ink>
</file>

<file path=ppt/ink/ink2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07.28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38 104 7803,'-10'0'0,"0"0"0,5 0 0,-4 0 0,5 0 26,4-7 1,13 6 8,7-4 1,8 3-154,1 2 1,2-5-1,8 0 0,1-4-15,4 4 1,-4-7-74,5 2 206,-11-3 0,15-1 0,-12-1 0</inkml:trace>
</inkml:ink>
</file>

<file path=ppt/ink/ink2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07.92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309 1 7833,'-14'0'0,"5"0"-199,-4 0 1,5 0-257,-6 0 0,4 0 291,0 0 0,0 1 146,-5 4 1,1-2-1,-1 7 0,0-5-1,1 5 1,-1-2 1,0 2 0,-4 3-2,-1-3 1,2-2 18,8 2 0,-1-1 53,6 6 0,-5 0 635,5 0 1,-5-1-327,6 1 1,-1 0-126,5-1 1,0 6-57,0 0 0,0 1 0,0-2 0,0-2 38,0 2 1,0-1 26,0 2 0,6-4 49,4 4 0,-2-6-898,2-4 1,0 2 755,4-7-210,1 6-1,6-9 0,-3 4 47,7-6 0,-6 0 10,6 0 0,-1-6-43,6-4 0,-1-3 121,1-2 1,-6 0 59,1 1 0,-3-6-281,3 1 0,-4-6-83,-6 5 1,0-4 43,-1 4 1,-4-4 144,0 4 1,-7-4 60,2 4 0,-3-4 48,-2 4 0,0 0 180,0 6-62,-7-1 1,-1 2 118,-7 3 0,1-1 80,-1 6 1,-1 0-389,-4 5 0,-3 0 0,-6 0 0</inkml:trace>
</inkml:ink>
</file>

<file path=ppt/ink/ink2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08.33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74 1 7865,'-15'0'0,"0"0"0,7 0 0,-5 0 0,10 6 0,-7 4 0,7 3 0,-2 2 0,3 6 0,2 3 0,0 2 0,0-1 0,2 3 0,3-4 0,-4 4 0,4 1 0,-2 1 0,2-1 0,-3 2 246,3 4 0,-4-4 0,-1 3 256,0-3 1,0 0-343,0 3-92,0-3 0,0 5 65,0-6 0,0-6-30,0 1 0,0-7 56,0 1 0,0-3 284,0-1-451,0 0-321,0 0-1925,-6-7 688,4-2 1566,-4-6 0,-1-6 0,-1-2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24.881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15 221 8158,'-8'-21'0,"3"-3"0,4 7 0,1 3 0,1 2 0,4-2 0,5 1 0,9 3 0,11-3 0,9 3 0,0 2 620,5-2 1,4 2-218,11-2 1,4-2-186,1 8 0,1-3-70,-1 2 1,3 4-168,6-4 0,6 3 27,-1 2 0,7 0-296,-2 0 1,4 0 287,1 0 0,0 7 0,1 1 0</inkml:trace>
</inkml:ink>
</file>

<file path=ppt/ink/ink2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08.73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89 7857,'8'-7'0,"-2"5"0,1-11 0,-1 10-86,4-7 0,3 5 96,-3-4 0,3 5 39,2-1 0,-1-1 3,1 1 0,0-2 0,0 3 0,-1 2-3,1-3 0,0 3-849,-1 2 0,3 0 692,2 0 0,-2 2 363,2 3 0,4-2-43,2 7 0,-3-5-159,3 5 1,-5-2 153,4 2 0,-4 3-125,4-3 1,-6 3-135,2 1 0,-4 1 14,-1 0 0,-1 1-50,1 4 0,-7-4-12,-3 4 1,-3-4-8,-2-1 0,-2 4 169,-3 1 1,-3-1 120,-7-4 1,-6 5 170,-3-1 1,1 1-183,-2-5 0,1-1-192,-6 1 0,1-5 20,0 0 0,-7-1 0,-2 6 0</inkml:trace>
</inkml:ink>
</file>

<file path=ppt/ink/ink2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09.30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89 15 7832,'0'-8'0,"-6"1"0,4 7 0,-5 0-79,7 0 142,0 0 30,0 7 0,-1 0-5,-4 2 0,3 4 5,-3-3 0,4 3-283,1 2 0,0 5-364,0-1 0,-2 6 449,-3-6 0,3 6-52,-2-6 0,2 6 132,2-6 0,-5 8 349,0-3 1,0-3-325,5-1 2241,0 3-1461,0-7 1,-5 10-273,0-6 1,1-1-189,4-4 1,0 5-180,0-1 1,0 1-42,0-5 0,0-1-134,0 1 0,-2 0-375,-3-1 1,3 1-321,-3 0 0,4-5 1301,1-1-278,0 1-148,0 5 1,0-5-121,0 0 0,0-6-3,0 6 4,0-7 0,0 6 176,0-4-298,0-4-531,0 6 521,6-1 1,-2-4-413,5 3 352,-5-4 0,9-1 127,-3 0 0,-2 2-3,2 3 0,-1-3 15,6 2 0,5-2 35,-1-2 0,2 0-22,-1 0 0,-2-2 13,7-2 0,-1 2 0,5-5 0</inkml:trace>
</inkml:ink>
</file>

<file path=ppt/ink/ink2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09.83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15 7848,'-8'-8'347,"1"1"-866,7 7 108,0 0 323,0 7 1,5-4 63,0 7 0,0-5-3,-5 5 0,0-5-57,0 4 1,0 1 83,0 5 0,5 0 212,0-1 0,0 1-170,-5 0 0,0 4 800,0 1 0,0 1-358,0-1 1,0-2-225,0 6 0,0-6-132,0 2 1,0-2 1,0 1 1,0-2 4,0 2 1,1-4-3,4-5 1,-1 3 225,5-3 1,-4 3-523,5 1 1,-5 1-828,5 0 0,0-6 880,4 1 0,1-5-246,0 5 0,-1-7 104,1 2 1,5-3-13,-1-2 1,6 0 60,-6 0 0,6 0 34,-6 0 0,6-2 169,-5-3 0,12-3 0,-1-7 0</inkml:trace>
</inkml:ink>
</file>

<file path=ppt/ink/ink2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10.11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45 89 7858,'-15'0'0,"5"-2"0,0-2 0,7 2 0,-3-5 0,7 7 0,4 0 0,3 0 0,7 0 0,0 0 0,-1 0 0,8-4-953,2-1 370,4 0 384,1-2 0,1 1 199,-1-4 0,0-3 0,1 5 0,-1-7 0</inkml:trace>
</inkml:ink>
</file>

<file path=ppt/ink/ink2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10.32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57 148 7840,'-14'-10'0,"-1"0"0,0-6 0,7 12 0,3-5 0,5 5 0,5-1 0,3 4 0,7 1 0,6-2 0,4-3 0,9 2 0,5-7 0,4 5 0,1-5 0,2 2 0,3-2 0,3-9 0,7 3 0</inkml:trace>
</inkml:ink>
</file>

<file path=ppt/ink/ink2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10.88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0 7771,'0'15'825,"0"-1"0,0 1-362,0 0 0,0 0-220,0-1 1,0 6-55,0-1-189,0 8 0,-13-5 0,-3 8 0</inkml:trace>
</inkml:ink>
</file>

<file path=ppt/ink/ink2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19.53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0 7940,'8'0'0,"-1"0"0,-7 0-772,0 0 805,0 7 1,0 1-129,0 7 1,0-1 277,0 1 0,0 1 203,0 4 0,-5-4 416,0 4-769,0 3 14,5-7 0,0 10 10,0-6 1,0 4-7,0-4 0,0 1 0,0-1 0,0-2-78,0 6 1,0-6 37,0 2 0,0 1 76,0-1 1,0 4 102,0-4 0,0 6 384,0-2-636,0-2 132,0 5 1,0-5-6,0 2 1,0 4-28,0-4 0,0-1-41,0 2 1,0-6-71,0 6 0,-5-7-12,0 1 1,0-2-112,5-3 196,0-5 0,-6 4 0,-3-5 0</inkml:trace>
</inkml:ink>
</file>

<file path=ppt/ink/ink2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20.06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74 427 7966,'-13'-10'0,"3"0"0,-1 5 0,6-5 0,-7 7 0,9-3 0,-7 6 0,7 0 0,-4-2 0,7-3 0,2 3 0,3-2 0,-2 0-1418,7-1 795,-7 4 623,10-6 0,-4 1 0,5 4 0,1-4 0,0 6 0,-1-5 0,1 0 0,0 0 0,-1 5 0,8-5 210,2 0 0,-1-5 413,2 5 0,-1-4-268,5 4 0,6-7-197,-1 2 1,2 2-88,-2-2 0,2 1-22,3-6 0,4 0 12,-4 1 1,4-1 2,1 0 0,0 0-11,0 1 1,0 1-526,0 3 1,0-3 1072,0 3 0,-1-1-188,-4 1 0,2 2-289,-7 3 1,5 1-83,-4-5 1,-1 5-36,-5-1 1,-4 4-47,-1 1 0,-1-5-49,2 0 1,-3 0-176,-2 5 263,-4 0 0,12-6 0,-5-3 0</inkml:trace>
</inkml:ink>
</file>

<file path=ppt/ink/ink2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20.69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89 7873,'7'-8'0,"-6"1"0,12 1 0,-9-1 0,5-3 0,-5 2 0,1 3 0,1 2 0,-1-7-608,0 7 272,1-10 269,-4 11 0,6-4 168,-3 6 86,-3 0 130,4 0 19,-6 0 274,0 0-678,0 6 0,0 3 144,0 5 1,0 1 215,0 0 1,0-1-188,0 1 1,-1 0 18,-4-1 1,3 1 215,-3 0-143,4 0 1,1-1 247,0 1-182,0 0 0,-2-1-724,-3 1 307,3 0 0,-4-1 381,6 1 0,0-5-2,0 0-66,0-1-94,0 6 0,-2-2 20,-3-3 1,4-2-42,-4-3 1,3-2-74,2 7 0,0-5-218,0 5 247,0-7 0,0 10 0,0-5 0</inkml:trace>
</inkml:ink>
</file>

<file path=ppt/ink/ink2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22.83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74 74 7966,'-8'0'0,"-5"0"0,11 0 0,-4 0 0,6 0-1464,0 0 888,-7 0 576,6 0 0,-6 0 0,7 0 0,0 0 195,0 7 1022,-6-6-546,4 6-317,-5-7-94,7 0 21,0 0 120,-6 0 46,4 0 245,-4 0-2509,6 0 4257,0 0-2722,0 6 58,0-4 1,0 6 117,0-3 1,0-2 131,0 7 0,0-5 77,0 5 17,0-7 56,0 10 47,0-5 106,0 7 33,0 0-193,0 0 0,0-1-379,0 1 1,0-5 87,0 0 0,0-6 162,0 6 1,0-5 57,0 5-53,0 0 1,0-1-42,0 1 0,0-5-79,0 5-68,0-7-102,6 10 52,-4-11 0,4 6 39,-6-3 148,0-3 19,0 4 0,0-4 13,0 3 39,0-4 19,0 6-22,0-7 1234,0 0-1241,0-7 1,0-1 62,0-7 1,0 6-342,0-1 0,0 0 215,0-5 0,5 1-33,0-1 0,2 0-20,-2 1 1,-4-1-11,4 0 1,-1 1 2,0-1 1,-2 0-48,3 0 1,-3 1-46,-2-1 0,4 0 204,1 1 1,2-1-8,-2 0 1,-4 1-181,4-1 0,-3 5 142,-2 0 0,5 5 28,0-4 5,0 5 5,-5-2-126,0 6 707,0 0-277,6 0-329,-4 0 0,6 0-78,-3 0 5,-3 6 1,6 1-134,-3 3 32,-4 3 0,7-7-457,-3 4 222,-3 3 0,6-6 908,-3 2 0,-3 0-287,3-5 1,-2-2-137,2 3-89,-4 3 0,8-6-21,-5 3 1,-2 3 1,6-5-39,-3 7 11,-3-7 53,11 10 278,-5-5 1,2 5 134,0-3 1,-6-2-2,6-3-249,-6 4-71,9 5-87,-5 1 0,2 0-72,-1-1 1,-5-4-14,1 0 0,-2-5-151,2 5 83,-4-7-19,6 10 92,-7-11 0,2 9-323,2-6 223,-2 0 53,5-5 51,-7 0 1672,0 0-1006,0-7-564,0 6 1,0-8-132,0 5 48,0 2 1,0-6 44,0 3 1,0 2-27,0-7-43,0 7 71,0-11 0,0 6 1,0-6-9,0-1 0,4 5-14,1 0 2,7 1 0,-9-5 7,7 5 1,-2-4 7,2 3 1,1 2 124,-6-2-120,7 0 0,-4-5 0,6 1 0,0 4-126,-5 0 54,4 0 1,-4 0 54,5 1 0,-4 4-7,0-5 0,-5 7-7,5-2 0,-6 1-54,6 0 3,-6 2-93,2-5-303,1 1 980,-6 4-415,6-4-81,-7 6-22,0 0 37,0 6 0,0-2-4,0 5 0,0-4-17,0 5 0,0-5 0,0 5 0,0-5 95,0 4 16,0-5-97,0 9 1,0-10 27,0 7 20,0-7 36,0 4 52,0-1 64,0-4 124,0 4-663,0-6 503,-7 7-155,6-6-53,-6 6-9,7 0 1,0-4-8,0 7 0,0-5 38,0 4 0,0-4 14,0 5 1,0-5 13,0 5 0,0-5 9,0 4 1,-2-5 358,-2 1-390,2 3-12,-5 0 0,7 2-56,0 0-89,0-1 105,-6 6 1,4 0-113,-3-1-1,4 1 0,1 0 390,0-1 1,-5-4-180,0 0 0,0-5 63,5 5-130,0-7-19,0 10 3,0-11-6,0 11 26,0-12 1,0 8 42,0-4 149,0-4-174,0 6-348,0-7 28,0 0 0,0 6 1,0 2-1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13:49.091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30 8335,'0'-8'0,"0"1"-1303,0 7 963,6 0 1,-3 0 339,7 0 0,0-6 0,5-3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25.907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30 235 8259,'-8'-16'0,"3"-4"0,-1 9 0,1-4 0,0 9-496,5-4 347,0 0 0,1-3 149,4 3 0,-1-1 0,5 6 0,-4-5 0,5 5 0,-5-1 0,5 1 0,-5 3 0,4-3 0,-5 4 0,2 1 865,1 0 1,-6 1-376,4 4 0,-3 8-121,-2 7 0,0 6 61,0-2 0,-5 4-186,0 2 0,-5 4-262,5 0 0,-4 7-46,4-2 1,-5 2-143,5-2 0,0 2-414,5-7 0,0 2 953,0-1 0,0-4-83,0 3 1,2-5-138,3-4 1,-2 3-6,7-4 0,1-1-23,9 1 1,-7-6-117,6 2 0,-4-4 108,10-1 0,-6-2 114,6-3 1,-6 1-151,6-6 1,-2 0-1061,1-5 0,4 0 429,-4 0 1,-1 0 269,2 0 0,-7-2-58,1-2-49,-2 2 145,-3-11 51,1 11-309,-7-4 497,-1 6 1,-7 6 1368,0 4 0,0 3-638,0 2 1,0 4-400,0 1 0,0 0-124,0-6 0,1-1-85,4-3 1,4 3-38,5-3 0,1-3 39,0-3 0,1-2 153,4-2 1,1 0 509,3 0 0,4 0-2146,-3 0 1,2-2 661,3-2 0,-6-3 524,1-3 1,-2-8 280,1 4 1,2-6 13,-6 0 1,4-2-20,-4-8 1,0-1-45,-6-3 1,1-4-18,0-6 0,-6 0 0,1 0 0,-7-5 1363,2 0 1,-3-7-529,-2 3 0,-2 0-359,-3-1 0,-4 7-100,-11-2 1,2 3-100,-6 2 1,-1 7-32,-4 2 1,-1 6-125,1 4 0,-5-1-237,-1 7 0,-5 6-467,0 8 1,-7 3-413,-2 2 0,-5 8-55,5 7 1,0 6 1048,5 9 0,0 6 0,0 1 0</inkml:trace>
</inkml:ink>
</file>

<file path=ppt/ink/ink3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23.77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103 15 7867,'-15'0'0,"6"0"0,-1 0 0,5 0 0,-5 0 0,7 0 0,-5 0 0,3 0 0,3 0 0,-4-1 0,6-4 0,0 3-97,-7-4 26,5 6 138,-4 0-4,6 0 1,0 1-30,0 4 1,0-2 60,0 7 1,-5-5 45,0 5 0,0-5-30,5 5 1,0-6-247,0 6-368,0 0 954,0 5-258,0-1 1,0-4-68,0 0 1,0 0-7,0 5 1,0-6 161,0 1-146,0 0 1,0 5-72,0-1 0,0-4 246,0 0-149,0-7-1341,0 10 1056,0-5 1,0 2 122,0 0 0,0-5 0,0 5 0,2-7 0,3 2 0,-4 3 0,12 0 0,-6 2 0,3 0 0,1-5 1474,-6 4-687,7-5-930,-4 2 1,2-1 45,-1 0 0,0 2 91,0-2 1,4-4-21,-3 4 0,2-2-32,-3 2 1,4-3 38,-3 3 0,2-2 18,-3 2 0,5-3-3,-5 2-6,4-2 28,2-2-2585,-7 0 2567,-1 0 0,-1-6 0,3-3 0</inkml:trace>
</inkml:ink>
</file>

<file path=ppt/ink/ink3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24.07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88 7867,'-10'0'0,"0"0"0,7-1 0,-2-4 0,4 3 0,1-4 0,1 4 0,4-3 0,3 3 0,7-2 0,0 2 0,-1 2 0,1-2 2842,0-3-3815,0 4 695,6-6 0,-5 7-72,4 0 1,-4-1-503,-1-4 701,6 3 1,-5-4 183,4 6 0,-4 0 241,-1 0 0,-7-2-5,-3-3-269,3 3 0,-6-11 0,4 5 0</inkml:trace>
</inkml:ink>
</file>

<file path=ppt/ink/ink3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24.20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45 162 7867,'-9'-15'0,"-4"7"0,10-5 0,-7 3 0,7 4 0,-3-7 0,6 5 0,0-2 0,0 0 1413,0 7-878,0-4 0,6 2-135,4 0 1,3-1-124,2 1 1,6 3-65,3-3 1,-1 4 106,2 1-320,-1-7 0,6-1 0,-1-7 0</inkml:trace>
</inkml:ink>
</file>

<file path=ppt/ink/ink3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24.80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177 1 6970,'8'0'-1000,"-1"0"807,-1 6 193,-4-4 0,11 11 0,-12-10 0,4 7 0,-3-5 0,-2 5 0,0-5 329,0 5 926,0-1 0,-2 6-636,-3 0 1,-4 4-252,-11 1 0,-3 6-24,-6-1-344,-7 2 0,-8 9 0,-8 2 0</inkml:trace>
</inkml:ink>
</file>

<file path=ppt/ink/ink3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27.70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192 45 8421,'0'-9'0,"0"3"0,0-1 0,0 6-104,0-6 184,0 7 795,0 0-1383,-7 0 497,6 7 1,-6-4 135,7 7 17,0-7-23,0 10-110,0-11 1,0 6 155,0-3 121,0-4-315,0 6-324,0-7 1,2 0 279,3 0 74,-4 0-9,6 0-8,-1-7-16,-4-1 20,5-6 1,-7 4 11,0 0 0,0 5 0,0-5 0,-2 7 0,-3-2 0,2 3 530,-7 2 0,5 0-194,-5 0 1,5 0-144,-4 0 1,4 0 213,-5 0 17,7 7-31,-4 1-66,7 7-245,0 0 0,2-2-916,3-4 1,-2 0-288,7-4 842,-1-4 1,6 6 101,0-7 1,-5 0 56,-1 0 0,-4 0 78,5 0 1,-5 0 103,5 0 95,-7 0-28,4 0 346,-7 0 134,0 0-468,0-7 1,-2 6-40,-3-4 1,2-2 56,-7 2 0,5 0 53,-5 5 1,5 0 409,-4 0 511,5 0 986,-9 0-4544,12 0 1438,-6 0 781,7 7 1,0 1 84,0 7 87,0-1 0,5 1-77,0 0 2,0-1 0,0 1-88,0 0 0,0-5-169,-5-1 0,0 1-347,0 5 0,0 1 2086,0 4 0,-2-4-626,-3 4 1,2-2-449,-7 1 1,0-2-79,-5 2 1,1 3 33,-1-3 1,0 1 59,1-6 0,-1 3 115,0 2 0,1-4 170,-1 0-600,0-1 0,0-5 0,1 5 0</inkml:trace>
</inkml:ink>
</file>

<file path=ppt/ink/ink3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36.79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103 250 7903,'0'-14'0,"0"-1"0,2 7 0,2 3 0,-2-3 0,5 0 0,-1-7 0,2 2 0,7 3 0,-5 2-260,0 3 182,-7 3 0,10-4 130,-3 6 21,3 0 1,2 0-203,-1 0 0,-4 0 154,0 0 1,-5 6 67,5 4 0,-7 8-5,2 2 1,-4 7-162,-1 3 1,5-1-81,0 6 0,0 2 404,-5 2-222,0-3-10,0 7 0,0-12 5,0 3 1,-5-8-2,0-1 1,0-2 38,5 1 0,0-3-26,0-6 1,-1 0-117,-4-1 0,3 1 180,-3 0 0,2-5-194,-2-1 0,2-4 154,-7 5 1,5-7-56,-5 2 0,2-2-53,-2 2 1,-3-3-102,4 3 5,-5-3 1,0-4-59,-1-3 0,2 2-53,3-7 1,-3 2 84,3-2 0,2-3 391,-2 3 1,5-3-557,-4-2 1,4-4 334,-5-1 0,7-1 0,-2 1 0,-2 4 0,2-4 0,-4 2-98,4-1 0,0 2 163,5-2 0,-2 3-50,-3 1 0,4-5-15,-4 1 0,3-3 0,2 3 598,0 2-384,0-4 1,0 2-54,0-1 0,0-4-107,0 4 0,5-1-23,0 1 1,6 4-24,-1-4 1,-2 4-11,2 1 0,0-4 4,5-1 0,4 0-92,1 6 0,1 4-37,-1 0 0,-4 2 55,4-2 1,1-1 71,-2 6 397,7-7-219,-9 11 1,11-7-55,-4 3 1,-1 3-32,1-3 0,-1 3 29,2 2 0,1 0-58,-6 0 0,4 5-66,-4 0 0,-1 7 3,-4-2 0,5-1-325,-1 6 1,1-7 189,-6 12 519,1-7-244,0 8 1,-5-5-80,-1 4 0,1-2-22,5 6 0,-5-4-14,0 5 0,-6-7-37,6 1 1,-7 2 8,2-1 1,-3 0-103,-2-6 1,5 1-117,0 0 324,0 6 1,-7-5 417,-3 4-389,4-4-109,-13-1 0,11-2 30,-7-3 1,6 1 40,-6-6 1,6 2 55,0-3 293,-5-2-1168,8 11 423,-6-11 1125,1 11-294,4-11-158,-4 4-290,6 1 0,0-4-8,0 7 0,4-5-42,1 4 1,5-4-48,-5 5 1,6-5-61,-1 5 1,-2-7-43,2 2 1,5 1-95,5-1 386,-1 7-88,-4-11 1,0 8-67,-1-5 1,1-2 0,0 3 0,4 2 1,1-3 0,-1 3-5,-4-2 0,0-2 12,0 7 0,-1-5 32,1 5 1,0-2 24,-1 2 1,1 1-516,0-6 1,4 5-677,1-5 743,-1 6 166,-4-3 0,2 2-27,2 0 0,-1-7 222,7 2 0,6-3 0,6-2 0</inkml:trace>
</inkml:ink>
</file>

<file path=ppt/ink/ink3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37.40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1 8013,'8'0'293,"0"0"36,-3 0 164,-3 0 14,11 0-364,-12 0 1,11 2-14,-7 2-222,0 5 1,-5 5-310,0 1 1,0 0 315,0-1 356,0 8-100,0-6 1,0 5-49,0-6 1,0 0 40,0-1 0,0 1 31,0 0 0,1-1 19,4 1 0,-2-5 111,7 0 0,-5-2-102,5 2 0,-5 3-519,5-3 0,-5-2-859,4 2 1003,-5-1 73,9 0 0,-5 4 88,7-4 0,-6 0-4,1 0 0,0-5-50,5 0 1,-1 3-25,1-2 0,0 0 31,-1-5 1,3 5 23,2 0 1,-1 0 13,7-5 0,-6 0-960,6 0 694,-1 0 1,1-2 0,-1-1 74,3-2 0,-1-2 116,-2 2 1,2 2 74,-6-7 0,6 0 0,-3-4 0</inkml:trace>
</inkml:ink>
</file>

<file path=ppt/ink/ink3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37.73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16 148 7921,'-9'-7'0,"3"5"0,6-11 0,2 10 0,2-7 0,5 5 0,5-4 0,1 4 0,0-5 0,4 5 0,1-5 0,6 5 291,-1-5 7,2 7-274,-4-10 1,5 11-120,-4-2 1,-1-3 39,2 2 1,-2 0 39,1 5 1,-3 0 24,-6 0-10,-7 0 0,5-6 0,-5-2 0</inkml:trace>
</inkml:ink>
</file>

<file path=ppt/ink/ink3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37.89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102 103 7921,'-15'-6'0,"0"-4"0,1 2 0,-1-2 0,5 5 375,0-5 1,5 7 547,-4-2 1,5 2-514,-1-2 1,5 3-140,5-3 0,3 4-39,7 1 1,5 0-15,-1 0 1,9-5 13,2 0 1,1 0-233,8 5 0,0-6 0,5-3 0</inkml:trace>
</inkml:ink>
</file>

<file path=ppt/ink/ink3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38.48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177 74 7861,'0'-9'-772,"0"-4"1,0 10 680,0-7 98,6 7 1,1-5 5,2 3 0,-2 3 2,-7-4-2,6 6 85,-4-7 168,5 6-625,-7-6 1200,0 7 1,-2 0-329,-3 0 0,2 0-239,-7 0 1,5 5-120,-5 0 0,1 6 17,-6-1 1,0-2-75,0 2 0,-1 0-9,-4 5 0,4-6 34,-3 1 0,7 0-955,2 5 0,2-6 697,-2 1 0,-1-5 281,6 5-32,0 0 1,5 4 15,0 1 1,0 0 34,0 0 0,2-1-33,3 1 1,-2-2-109,7-3 0,0 5 65,4-1 0,3-2-602,2 7 1,-6-6-76,7 7 0,-7-4 289,6-1 1,-4 5 157,-5-1 0,3 1 63,-3-6 0,1 1 36,-1 0 1,-2-2 41,-3-3 52,-3 3 82,4-5 1,-12 2 65,-4 0 0,2-7 361,-2 2 1,-1-4-250,-9-1 1,4 0-94,-4 0 0,4 0-76,1 0 0,0-1-143,1-4 0,-1-10 0,0-8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26.434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486 205 8200,'-7'-15'0,"-2"1"0,-5 4 0,0 0 0,2 7 0,-2-2 0,2 3 190,-7 2 0,1 0-127,-2 0 0,4 5-63,-4 0 0,-3 6 0,-1-1 0,-2 5 0,1 4 0,-3 4 0,4 7 0,1-1 0,-1 1 0,1 4 0,-2 0 0,4 5 367,6-4 1,2 4 227,3-5 1,4 5-498,6-4 0,0-1-119,0-5 0,1 1-143,4-1 0,4-1-41,5-4 0,6 3-15,-1-8 1,8 1-209,-3-6 0,4-1 235,1-3 1,6-2 1017,-1-3 0,7-3-174,-2 3 1,3-5-313,2-5 1,-1 2-179,-4-7 0,2-2-17,-7-7 0,5 1 27,-4-7 0,2 1 15,-7-5 0,2-7-32,-7-4 1,1-2 53,-2-2 1,-4 0-440,-10 0 1,-4-5-568,-6 0 0,0 0 1178,0 5 1,-13 1 551,-6 4 1,-9-4-508,-6 4 1,1 3-69,-6 2 0,-5 9-131,-5 6 0,-7 3 26,2 1 1,2 7-162,-2 3 0,8 5-681,2 5 0,2 4 590,8 11 0,-1 3 0,6 6 0</inkml:trace>
</inkml:ink>
</file>

<file path=ppt/ink/ink3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39.02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206 74 7943,'-8'-6'0,"-5"4"-201,5-5 1,-7 7 66,1 0 134,-1-6 0,0 4 0,0-4 0,1 6 0,4 0 0,0 0 0,5 0 0,-5 0 0,6 0 0,-6 0 0,7 1 0,-2 4 0,1-2 785,-1 7 1,4 0-323,-4 5 1,2 1-324,-2 4 0,3-2-83,-3 6 1,4 1 3,1 4 1,0-4 22,0-1 0,0-4-41,0 4 0,0-6-628,0 2 216,6 3 0,2-7 643,7 3 1,1-7-82,4-2 0,-4-7-160,4 2 0,1-3 26,-1-2 0,6 0 48,-2 0 0,-1-5 54,2 0 0,-6-7-168,6 2 1,-6-3-336,6-1 1,-7-1 163,1 0 0,-2-1-52,-3-4 1,-5 4 82,-4-4 0,-2-1 145,2 2 0,-4-6 47,4 6 0,-8-6 56,-2 5 1,-11-4 17,1 4 0,-3-4 127,3 4 1,-4 1 178,-1 4 0,-4 2-348,4 3 1,-1 4 181,1 6 0,4 0 33,-4 0 1,2 0-264,-1 0 0,7 6-72,-2 4 1,4 8 42,0 1 0,-3 8 0,5-5 0</inkml:trace>
</inkml:ink>
</file>

<file path=ppt/ink/ink3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39.57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177 0 7946,'-15'0'0,"0"0"0,1 0 0,-1 0 0,5 0 0,0 0 0,5 0 0,-4 0 0,5 0 0,-7 2 0,6 3 0,-5-2 0,5 7 0,-5-5 0,6 5 0,-6-1 0,5 6 0,-2 5 414,2-1 1,4 3-153,-4-3 1,3-2-195,2 2 1,0 2 31,0-1 1,0 0 32,0-6 1,0 1 20,0 0 0,2-1 13,3 1 1,-2-5-110,7 0 1,-5-2-101,5 2 1,-2-2-244,2-3 0,4-4-134,1 4 0,0-3 226,4-2 0,-1 0 156,2 0 1,-2 0 35,6 0 1,-4-7-9,4-3 0,-6-3-14,2-1 1,1-1-29,-1 0 0,1-4-36,-1-1 1,-4 1 28,3 4 1,-7 0 274,-2 0 1,-5 1-85,4-1 1,-5 5-18,1 0 0,-4 6 160,-1-6-59,0 6 294,0-2-229,0 6 1,-1 6-87,-4 4 0,3 3-461,-3 2 1,2 6-48,-2 4 1,3 3 876,-3 1 0,4 0-533,1 1 1,1-3-160,4-2 1,-1 1-61,5-6 1,0 4-214,0-4 400,4-1 0,-4-4 0,5 0 0</inkml:trace>
</inkml:ink>
</file>

<file path=ppt/ink/ink3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40.27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30 7867,'-8'0'0,"1"0"0,7 0 0,0 0 0,0 6 0,0 3 0,0 5 0,0 1 0,0 0 0,0-1 0,0 1 0,5 0 0,0-1 0,1 1 81,-1 0 1,-1 3 198,5-3 1,-4 2-31,5-7 0,-5 2 234,5-2-148,-7 3-174,10-12-66,-11 12 217,4-11-1708,-6 4 547,0-6 473,0-6 1,-1-2 323,-4-7 0,2 0 154,-7 1 0,2-1-3,-2 0 1,-2-4 135,7-1 0,-1 0 170,1 6 0,3-1 431,-3 0 0,4 1-1699,1-1 1,1 2 918,4 3 0,-1-3 607,5 3 0,1 2-367,5-2 1,0 7-205,-1-2 0,1 3-20,0 2 0,-1 0 58,1 0 0,0 0-204,-1 0 1,1 2-229,0 3 1,1 2-61,4 2 1,-9 4 0,4-3 0,-5 3-352,0 2 0,-2 1 451,-3 4 0,-4-4 140,4 4 1,-10 1 12,-5-1 0,-1 1 4,1-2 1,-8-2 52,4 2 1,-4-4 94,3-5 0,0 3-166,0-3 1,1-2 818,-1 2 0,0-7 49,1 2 0,4 1-414,0-1 0,5 0 153,-5-5-20,7 0-57,-10 7 61,11-6-250,-4 12 1,6-9-88,0 6 0,2-2-333,2 1 1,0 3-820,6-7 0,-1 5 652,6-5 1,0 4 115,-1-4 1,1 5 20,0-5 1,-1 5 66,1-5 0,0 4 266,0-4-102,-1 7 0,8-11 0,0 6 0</inkml:trace>
</inkml:ink>
</file>

<file path=ppt/ink/ink3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40.74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338 15 7846,'-14'-6'0,"-1"4"0,5-4 0,0 6 0,0 0 0,1 0 0,-1 0 0,0 0 0,-5 0 0,1 0 38,-1 0 1,0 4 203,1 1-221,-1 7 1,0-4-1,0 7 1,1-1 113,-1 1 1,2 0 65,3-1 1,-3 3-25,3 2 0,2-1 55,-2 7 0,2-2-760,-2 1 1,2 2 700,3-6 0,4 4 541,-4-4 1,3 5-392,2-6 1,2 2-138,3-1 1,-2-4-59,7 4 1,4-4-18,6-1 0,6 0-138,-1-1 0,4-4-112,5 0 139,4-7 0,6 4 0,0-7 0</inkml:trace>
</inkml:ink>
</file>

<file path=ppt/ink/ink3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41.15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59 1 7859,'-14'0'0,"-1"6"0,5-2 0,0 5 0,7 1 0,-3 5 1239,6 0-499,0-1-452,0 1 1,0 0-28,0-1 0,0 1-91,0 0 1,0 0-1,0-1 0,0 1-844,0 0-240,0-1 1,4 1 1197,1 0 0,7-2 907,-2-3-804,3 3-185,-5-5 1,5 2-58,-3-1 1,4-5-98,6 1 1,-4 1-138,4-1 0,-2 0-77,1-5 0,-2 0-17,2 0 1,3 0-140,-3 0 1,1 0 321,-5 0 0,-1 0 0,1 0 0,0 0 0</inkml:trace>
</inkml:ink>
</file>

<file path=ppt/ink/ink3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41.40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30 103 7953,'-9'-10'0,"-1"0"0,6 7 0,-2-3 0,17 1 0,4 0 0,5 0 0,-1 5 0,4-5 0,7 0 0,-1-1 2128,0 1-3573,1 3 943,-1-4 1,-1 1 165,-4 0 0,3 0 82,-8 5 254,1-7 0,1 6 0,2-6 0</inkml:trace>
</inkml:ink>
</file>

<file path=ppt/ink/ink3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41.55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30 118 7948,'-10'-6'0,"1"-4"0,5-3 0,-2-2 0,9 5 1273,7 1 1,1 5-542,14-1 0,4-1-362,6 1 1,5-1-371,0 1 0,2-4 0,2-5 0</inkml:trace>
</inkml:ink>
</file>

<file path=ppt/ink/ink3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42.44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295 15 7850,'-20'0'0,"0"0"0,-1-5 0,2 0 0,7 1 0,-2 4 0,2 0 0,-3 0 0,1 0 0,4 0 0,0 0 0,5 0 0,-5 0 0,7 0 0,-10 0 0,11 1 173,-2 4 0,2-2 222,2 7 1,0-5-320,0 5 0,0-5-178,0 5 0,0-6 92,0 6 0,0-5 73,0 5 1,5-5 24,0 5-88,6-7 0,-4 5 0,2-3 0,5-3-220,-5 3 0,0-4-293,0-1 1,-4 0 147,5 0 356,-7 0 15,10 0 0,-9-1 21,5-4 71,-5 3-3,9-11 1,-12 10 8,4-7 0,2 5 302,-2-5 1,0 5 1538,-5-5-1238,0 7-442,0-10-90,0 11 43,0-11-28,-7 12-171,-1-6 1,-7 7-79,1 0 0,-1 2-544,0 3 1,5-2 238,1 7 0,-1-2 182,-5 2 1,2 3 112,3-3 0,-3-2-12,3 2 1,2-5-4,-2 4 1,7-4 83,-2 5 0,4-5 93,1 5 72,0-7 468,0 10-167,0-5 0,0 2-265,0 0 0,0-5-157,0 5 0,6-7 42,4 2-37,-4-4-35,7-1 91,-4 0-247,5 0-592,-6 0-64,-1 0 484,0 0 321,-6 0 1,6 2 75,-7 3-13,0-3 1,0 6 152,0-3-128,0-4 91,0 12-436,0-5 207,6 7 0,-2 0 575,5 0 1,-4-6-221,5 1 1,-5-2-200,5 2 1,0 3-44,4-3 1,1 3-13,0 2 0,-1-1-34,1 1 1,-5-5 7,0 0 1,-6 0 76,6 4-234,-6 1 1,2 0 519,-6-1 1,-2-1-59,-2-3 1,-5 2-186,-5-7 1,-8 4-44,-2-4 1,-4 7-15,-1-3 0,-1-2 24,1-2 0,1 1 32,4-1 0,-2 0-151,6-5 0,0 0 0,6 0 0</inkml:trace>
</inkml:ink>
</file>

<file path=ppt/ink/ink3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6:43.20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59 0 8046,'8'0'-1488,"-1"0"1566,-7 0 279,0 0-198,0 7 0,-7-1 135,-3 4-294,-3 3 0,-8-4 0,-2 5 0</inkml:trace>
</inkml:ink>
</file>

<file path=ppt/ink/ink3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08.81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44 1 8008,'-8'0'0,"0"2"0,3 2 0,3 0 0,-2 6 0,2-1 0,2 6 0,-7 6 0,-1 2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27.251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45 30 8225,'-13'-10'0,"3"0"0,2 7 0,3-2 0,3 3 0,-4 2 0,6 7 0,0 3 0,1 3 0,4 1 0,-1 3 0,5 2 0,-4-1 0,5 7 0,-5-1 161,5 6 1,-5 1 537,5 3-502,-7-3-58,10 5 0,-10-2 93,7 1 1,-5 0-107,5 0 0,-5-4 79,4 3 1,-4-8-95,5-1 1,-2-2-162,2 1 0,-2 2-259,-3-6 1,-2-1 86,7-4 0,-7-5 646,2 0-90,-3-7 74,-2 4-147,0-1-100,0-4 0,0 3 30,0-10 0,0-3 54,0-7 1,-2-2 22,-3-2 0,2-4 130,-7-6 0,7-1-204,-2 1 1,2-1-938,-2 1 0,3 0 554,-3-1 1,4-1 42,1-3 1,0 6-85,0-6 1,1 11-46,4-6 1,-1 9 235,5 0 1,-4 4 49,5 1 0,0 1 43,5-1 1,6 2 143,3 3 1,1-1-691,4 6 1,-3 0 291,9 5 0,-3 0 247,3 0 0,-4 0 41,3 0 1,-3 6-98,-2 4 1,1-2-215,-1 2 1,-1 0-77,-4 5 0,-2 1 30,-8 4 1,-1-2 287,-3 6 1,-3 1 458,-7 4 1,0-5-472,0 1 1,-7-1-6,-3 6 70,-3-1-26,-1-6 0,-4 3 69,3-6 1,-8-1 131,8-4 0,-2 0 71,2 0 1,0-1 103,0 1 0,2-5-69,4 0 1,-3-6-680,7 6 0,0-5-1111,5 5 1609,0-7 39,0 10-44,0-11-70,0 11 1,7-7-88,3 4 1,3 2-63,1-7 0,3 1 52,2-1 0,-1-2 78,7 7 1,-2-7-176,1 2 1,4-3-248,-4-2 0,4 5 287,2 0 50,-1 6-3,-6-9 1,0 6-44,-4-3 1,-1 1-30,7 4 0,-7 3-10,1-3 92,-2 3 0,-3 2 0,1 0 0</inkml:trace>
</inkml:ink>
</file>

<file path=ppt/ink/ink3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09.88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398 103 8051,'-9'-8'0,"1"-3"0,3 6 0,4-2-120,-4 2 1,1 4 280,0-4 251,2-3-62,-5 0 0,7-1-21,0-4 41,0 12-584,0-12 238,0 11-883,0-5 1,-1 7 419,-4 0 287,3 0 0,-11 0 138,3 0 1,2 0-1,-2 0 1,1 2 0,-6 3 0,0-2 18,1 7 0,-1-5 53,0 5 1,0-2-59,1 2 0,-1 3 0,0-3 0,1-2 211,-1 2 0,2-1-60,3 6 1,-3 0-110,3-1 0,-3 1 26,-2 0 0,6 4 14,-1 1 0,5 4 70,-5-4 0,7 6 43,-2-1 1,2-2-86,-2 1 1,3 1-590,-3 4 0,4-5 688,1 1 0,5-1-46,-1 6 0,8-6-192,-2 1 0,9-7-28,6 1 1,-2-2-9,1-3 0,6-5 34,4-4 1,8-4 27,2-1 3,0 0 0,14-6 0,-6-3 0</inkml:trace>
</inkml:ink>
</file>

<file path=ppt/ink/ink3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10.55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603 15 8013,'-8'-8'0,"1"1"0,7 7 0,0 0 0,-6 7-233,4 1 123,-4 0 1,1 5 108,0-3 1,-5 3-30,5 2 1,-5 0-23,5-1 0,-6 1 10,1 0 0,2 4 46,-2 1 1,0 4 73,-4-4 0,-1 6-37,0-1 1,-1 2-3,-4 3 0,4-1 326,-3 1 0,-3-1-180,3 0 0,-6-4-84,6-1 0,-6-1 35,5 2 1,-4 1 33,4-7 0,-1 6 104,2-5 0,2-1-9,-2-4 0,2 0-502,3-1 0,-1 1-357,0 0 1,5-6 727,1 1-217,5-6 58,-9 2-158,12 1 183,-6-6 0,1 6 0,-3-7 0</inkml:trace>
</inkml:ink>
</file>

<file path=ppt/ink/ink3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11.15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412 0 8006,'-14'0'1157,"5"0"-561,-4 0-142,12 0-213,-6 7 1,7-4-1,0 7 1,0-5-15,0 5 1,0-6 13,0 6 0,0-5 0,0 5 1,0-5-15,0 5 1,0-1-1466,0 6 0,2 0 151,3 0 0,-4-1 616,4 1 1,-3 0 388,-2-1 0,5 6 200,0-1 0,0 3 25,-5-3 0,4-1 31,1 7 1,0-6-49,-5 6 1,2-7-10,3 1 1,-4 3-529,4-3 1,-1 6 677,0-6 0,-2 1-8,3-5 0,2-1-168,-3 1 1,3-5-32,-2 0 0,-3-5-60,2 4-47,-2-5 0,0 2 11,3-6-327,-4 0 50,6 0-1033,-7 0 933,-7 0 1,-1 0 225,-7 0 0,1 0 187,-1 0 0,0-5 0,1-1 0,-1-2 0,0-1 0,0 0 0,1-4 0,-1 3 0,0-2 136,1 3 1,-6-5 259,0 5 0,1 0-148,4 0 0,-4-1-20,-1-5 1,0 2-30,6 3 1,-6-3 34,0 3 0,1 2 6,4-2 1,0 7 76,1-2 0,4 4 22,0 1 1,5 0 567,-5 0-1602,7 0-110,-3 0 1,7 0 636,4 0 0,-2 5 168,7-1 0,0 8 0,5-4 0</inkml:trace>
</inkml:ink>
</file>

<file path=ppt/ink/ink3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11.61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45 0 7967,'0'8'0,"0"1"0,0-5 0,0 0 0,0 5 0,0 1 0,0 5 0,1 0 0,4-1 0,-1 3 0,5 2 0,-4-1 0,5 7 0,-7-1 0,2 6 0,-3 4 0,-2 0 0,0 2-82,0-1 0,0-4 158,0 3 1,-5 2 42,0-2 0,-2 0-36,3-4 1,2-6 30,-3 1 0,-1-7-56,1 1 1,0-2-99,5-3 1,-2-1-383,-3-3-299,4-3-126,-6-1 847,0-4 0,-1-2 0,-6-8 0</inkml:trace>
</inkml:ink>
</file>

<file path=ppt/ink/ink3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11.97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29 118 7967,'-6'-15'0,"4"0"0,-9 6 0,6-1 0,0 5 0,5-5 0,2 5 0,3-5 0,3 6 0,6-6 0,1 6 0,0 0 0,4-3 0,1 2 0,1 0 0,-1 5 0,-2 0-185,6 0 1,-1 5-255,2 0 0,2 6 284,-2-1 0,-2 3 198,1 2 0,-1 0 41,2-1 1,2 1 123,-2 0 0,1 4-56,-1 1 1,-4 0-2,-6-6 0,-1 1 100,1 0 0,-2-1-140,-3 1 1,-4 0-234,-6-1 1,0 1 154,0 0 0,-6 0 32,-4-1 0,-5 6-18,-4-1 1,1-1-3,-7-8 0,6 3-2,-6-3 0,2 2-30,-1-3 0,-2 3-14,6-7 0,0 0 1,6-5 0,-8 0 0,0 0 0</inkml:trace>
</inkml:ink>
</file>

<file path=ppt/ink/ink3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12.32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339 0 8028,'-13'2'-3,"3"3"0,-3-2 49,3 7 0,2-5 93,-2 4 0,5 1-139,-5 5 0,5 0 0,-5-1 0,6-4 0,-6 0 0,0 0-1,-5 4 1,1 6-1,-1 0 0,0 1-1,0-1 1,1-3-1,-1 8 0,0-5-93,1 4 1,-1-6-154,0 2 0,2 1 277,3-2 0,2-4-8,3-5 1,4-5-22,-4 5 0,-3-7 0,0 3 0</inkml:trace>
</inkml:ink>
</file>

<file path=ppt/ink/ink3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12.62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45 0 7888,'-13'2'0,"3"3"0,-2 3 0,7 6 0,0 6 0,5 0 0,0 4 0,0-4 0,0 6 0,0-2 0,5-1 0,0 2 0,7-6 0,-2 6 0,1-2 0,-1 1 0,3 2 0,-3-6 0,3-1-1,1-4-10,1 0 29,0 0 0,-1-1-37,1 1 1,0-5-55,0 0 73,-7-7 0,5 3 0,-5-6 0</inkml:trace>
</inkml:ink>
</file>

<file path=ppt/ink/ink3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12.82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45 1 7895,'-15'0'0,"0"0"0,7 0 0,2 1 0,6 4 0,6 2 0,4 2 0,10 3 0,4-7 0,4 0 0,1-5 0,7 0 0,2 6 0,6 2 0</inkml:trace>
</inkml:ink>
</file>

<file path=ppt/ink/ink3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14.13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310 16 7975,'-7'-9'0,"5"3"0,-4 6 0,6 0-2176,0 0 2176,0 6 0,-7-4 0,6 5 0,-6-7 85,7 0 1,-1 0 1233,-4 0-198,3 0-656,-4 0 101,6 0-49,0 0-1,0 6-214,0-4 0,0 11 26,0-3 0,0 3-260,0 1 1,4 1-966,1 0 1,0-1 1333,-5 1-390,0 6 1,0-4 38,0 2-64,0 4 0,0-5 35,0 7 1,0-7-12,0 1 1,0 2-112,0-1 0,0 4-17,0-4 0,0 1-13,0-1 0,-5-4-89,0 4 0,-1-4 146,1-1 0,2-2 38,-7-3 0,7 3 0,-2-3 0,-2-2 0,2 2 0,-1-6 0,1 6 0,3-6 0,-6 2 0,3-6 0,2 0 0,-7 0 0,7-2 0,-2-2 0,-3-5 0,-2-5 0,2-3 89,-2-2 1,0 1-85,-4-7 1,0-1 34,5-8 0,-4 3 15,3-3 1,-2 4-12,3 6 0,-3-4-43,7 3 0,-5 2-17,6-1 1,-3 6-175,2-2 964,3 4-208,-4 8-67,6-5-227,0 5-110,0 0 0,6 1 24,4 7 0,3 0-74,2 0 0,1 0-15,4 0 1,-2 0 33,6 0 0,-1 0-291,2 0 0,3 5-440,-4 0 1,2 0-1657,-1-5 1127,2 6 679,-4-4 1,0 9 105,-3-6 0,-4 5 118,-1-5 1,-5 5-27,-1-5 0,0 1 25,0-1 1,0-3 226,-5 3 0,-2 3 2008,5-7-1344,-1 6-429,-4-7-190,11 0 0,-10 0 78,7 0 1,-5 5 16,5 0 0,-5 0 52,4-5 0,-4 4-4,5 1 1,-5 2 61,5-2 0,-5 1-36,4 4 1,-4 3-902,5-3 1,-5 3 154,5 2 286,-7-1 255,4 1 1,-2 0 10,-1 0 1,1 1 24,-5 4 0,5-4 8,0 3 0,0-1-15,-5 2 1,0-4-100,0 4 1,-2-4-160,-3-1 1,2 0 720,-7-1 1,1 1 549,-6 0 1,-1-1-708,-4 1 0,-1-5-184,-4 0 1,-1-7-112,7 2 0,-8 1 73,3-1 0,1 0 34,-1-5 1,4 0-419,-5 0 1,7-5 317,-1 0 1,7-4-903,3 4 846,5-7 0,-9-2 0,5-9 0</inkml:trace>
</inkml:ink>
</file>

<file path=ppt/ink/ink3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14.49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59 0 7944,'-8'0'0,"-5"0"0,4 0 0,1 0 0,2 2 0,6 3 0,0-3 0,0 11 0,0-4 0,0 4 0,0 2 0,0 0 447,0 0-198,0-1-112,0 1 0,0 0-329,0-1 1,0 3 253,0 2 0,0-2-6,0 2 1,0-2 44,0-3 0,0 1 114,0 0-215,0-1 0,-7 1 0,-1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27.755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0 103 8161,'0'-22'0,"0"0"441,0 8-294,0-1-147,0 0 0,7 7 0,-4 1 0,7 7 0,-5 0 0,5 0 0,-2 7 0,2 3 0,1 3 0,-6 2 0,5 6 0,-5 3 0,1 6 0,-1 4 0,-3 2 306,3 3 0,-4 4 435,-1-4 1,0-2-393,0 3 1,-1-6-139,-4 5 0,2-6-211,-7 1 1,6-3-173,0-2 0,0-1-270,-1-3 0,4 1-148,-4-7 1,3 6 816,2-5 0,0-6-4,0-4 107,0 0-267,0 5-53,0-7-95,0-2 0,2-6 106,3 0 1,0-6 18,9-4 0,-1-5 100,12-4 1,-5-6-331,4-9 1,5 1 669,6-6 1,6-5 920,-2-5 0,0-2-850,5 2 0,-1 2-471,10-7 1,-5 7-206,1-2 0,-3 8-461,-2 2 1,-2 8 279,-3 1 1,2 7 35,-7 9 0,-1-1 202,-8 0 0,1 7-438,-7 3 0,1 3-1856,-5 2 2415,-7 0 0,-2 14 0,-6 2 0</inkml:trace>
</inkml:ink>
</file>

<file path=ppt/ink/ink3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15.01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236 1 7936,'-15'0'0,"2"1"0,3 4 0,-1-1 0,6 5 0,-5-4 0,5 5 0,-4 0 0,4 5 0,-5-1-54,5 1 26,0 0 6,-1-1 1,-1 1-8,-3 0 1,-1 1-5,6 4 1,-5-4 3,5 4 1,-5-4 144,6-1 1,-6-1 284,5 1 1,-5-5-561,5 0 0,0-1 17,5 6 1,-5-5 857,0 0-326,1-7-228,4 10 0,-5-10-95,0 7 0,0-5-93,5 5-79,0-7-40,0 10 133,0-5 1,0 2 63,0 0-64,6-7 0,-2 4-92,5-7 1,-4 0 103,5 0 513,0 0-202,-2 0 13,5 0-236,-5 0 0,2 0 47,0 0 1,0 0 38,4 0 0,-4 0 10,0 0 1,0 0 228,5 0-319,-1 0 0,1 0-780,0 0 1,-1 0 456,1 0 1,0 5-501,-1 0 331,1-1 162,0-4 1,0 0 235,-1 0 0,7 7 0,2 1 0</inkml:trace>
</inkml:ink>
</file>

<file path=ppt/ink/ink3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15.59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74 15 7870,'0'-8'-27,"0"1"125,0 7 243,0 0 0,1 7-254,4 3 1,-3-2-5,3 2 0,-4-1-429,-1 6 1,-1 1-196,-4 4 0,3-4 1687,-3 4-783,4-4-145,-6 6 0,4-6-5,-7 3 0,5-2-40,-5-3 1,7 1 54,-2 0-49,-3 0-127,6-1 0,-6-1 162,3-3-1156,4 3 1240,-6-11-241,7 11-83,0-11-11,0 4 1,0-4-176,0 3 99,0-4 1,0 7-145,0-3 64,0-3 254,0 11 1,2-6 148,3 2-210,-4-2 0,12-1 0,-4 3 0</inkml:trace>
</inkml:ink>
</file>

<file path=ppt/ink/ink3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15.99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74 1 7909,'-8'0'0,"-5"0"0,12 0 0,-6 7-185,7 2 0,5 4 103,0 2 0,0 0 5,-5-1 0,0 1-5,0 0 0,0 4 0,0 1 0,0 5 5,0-6 0,0 7-252,0-1 0,0-2 543,0 1 0,-5-4 376,0 4 1,-2-6-346,3 2 1,0 1-126,-6-1-120,7-1 0,-10-4 0,5 0 0</inkml:trace>
</inkml:ink>
</file>

<file path=ppt/ink/ink3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16.34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59 7894,'10'0'0,"-1"0"0,-4 0 0,5 0 0,5 0-297,4 0 0,7 0-297,-1 0 0,3-2 594,1-2 0,2 2 0,3-3 0,-1 3 0,6 2 0,0-5 0,6 1 0,-6-3 0,0 2 0,0-3 0,5-7 0</inkml:trace>
</inkml:ink>
</file>

<file path=ppt/ink/ink3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16.67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45 7969,'8'-15'0,"5"7"0,-5 0-199,7 3 0,4 3-752,1-3 951,6 4 0,-3 1 0,6 0 0</inkml:trace>
</inkml:ink>
</file>

<file path=ppt/ink/ink3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17.19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191 0 7825,'8'7'-307,"-1"1"297,-7 7 0,0 0-1,0-1 0,0 1 1,0 0 0,-5 4 0,0 1 1,-5 1-244,5-1 1,-6-2 796,1 6 1,2-1-355,-2 1 0,0 3 378,-4-8 1,4 7-315,0-1 1,2-4-144,-2-1 0,-3 1 20,3-2 0,2 6-4,-2-5 0,5-1-56,-4-4 0,5 0-132,-1-1 61,4 1 0,-6 0 0,-1-1 0</inkml:trace>
</inkml:ink>
</file>

<file path=ppt/ink/ink3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17.71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148 15 7929,'-15'-6'0,"7"4"0,0-4 0,3 6 0,3 0 0,-4 6 0,6 2 0,0 7 0,0 0 0,0-1 0,0 1 0,0 0 0,-5 1 0,0 4 0,-5-2 0,5 6 686,0-6-435,-1 10 0,2-10 36,-5 6 0,4-6-82,-5 2 0,7-4-91,-2-1 1,-2 0-8,2-1 1,-1 1-109,1 0 0,3-6 65,-3 1 1,4-5 128,1 5 1,0-5-1274,0 5 836,0-7 1,0 5 189,0-3 0,1-3 56,4 3 0,-1-2 2,5 2 0,1-4 1,5 6-4,0-7 1,4 5-11,1 0 0,-1 0-1,-4-5 0,5 0 9,-1 0 937,7 0-1050,-3 6 1,5-4 53,-4 3 0,9-4 19,-3-1 0,2 0-75,-2 0 0,-3 0 116,-2 0 0,3-6 0,-6-2 0</inkml:trace>
</inkml:ink>
</file>

<file path=ppt/ink/ink3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17.97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30 7876,'-8'-8'0,"2"1"0,7 7 0,4 0 1848,3 0-1177,7 0 1,5 0-189,-1 0 0,6 0-205,-6 0 1,6 0-65,-6 0 1,6 0 26,-6 0 0,6-1-27,-5-4 0,-1 3-214,-4-3 0,6 3 0,2 2 0</inkml:trace>
</inkml:ink>
</file>

<file path=ppt/ink/ink3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18.12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89 7876,'2'-13'0,"3"3"0,-2 2 0,7 3 0,-1 3 0,6-3 0,6 4 0,4 1 0,3-5 0,1 0 0,0-6 0,7 2 0,2-5 0</inkml:trace>
</inkml:ink>
</file>

<file path=ppt/ink/ink3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19.23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221 60 7864,'8'-7'0,"-1"6"0,-3-8 0,1 4 0,2 4 0,-2-4 0,-2 2 0,7-2 160,-7 3 0,4-6 651,-7 3-415,6 3-129,-4-4-235,4 6 0,-7 0-87,-4 0 0,-3 0 188,-7 0 1,0 0-32,1 0 1,-6 2 132,0 2 0,-4 5-95,4 5 0,-4 1-373,4 0 0,-4-6-16,4 1 1,0 0 416,6 5-71,-1-1 54,7 1 1,1 0 43,7 0 1,2-6 14,3 1 1,3-5 325,7 5 0,4-2-227,1 2 0,6 3-651,-1-3 1,2 3-550,3 1 0,-1-4-229,1 0 1,-1 0 701,0 5 0,1-1 307,-1 1 0,-1 0 73,-4-1 1,-2-4 408,-8 0 74,1 0-222,0 4 1,-7-4 8,-3 0-105,-4-7 0,-7 9 404,-4-7-531,-9 0 0,-4 1 0,-7 2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28.007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30 103 8283,'-7'-29'-8,"4"3"6,-7 6 1,7 5-2,-2 10 2,3 4 0,4-6-1,3 7 1,3 2-2,7 3 0,1-4 1,4 4 1,-4 3-1,3 2 0,4 2-1,2-2 1,-2 7-1,1-2 1,1 5 1525,4-1 1,-4-1-798,-1 7 0,1-1-442,4 6 0,0 1 276,1 3 1,-1 4-561,1 6 0,6 0 0,1 0 0</inkml:trace>
</inkml:ink>
</file>

<file path=ppt/ink/ink3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20.23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133 15 7600,'0'-8'-685,"-7"2"685,6 6 0,-6 0 0,7 0 1337,0 0-1307,-6 0-151,4 0-73,-4 0 2,-1 6 485,5 2-271,-11 0 17,12 6 0,-6-11 101,7 7-31,-6-7 0,2 8 121,-5-6 19,5 0-189,-2-5 0,4 5 37,-3 0 229,4 0-813,-6-5 0,5 0 639,-2 0-152,2 0 0,-11 6 0,5 3 0</inkml:trace>
</inkml:ink>
</file>

<file path=ppt/ink/ink3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29.907"/>
    </inkml:context>
    <inkml:brush xml:id="br0">
      <inkml:brushProperty name="width" value="0.34286" units="cm"/>
      <inkml:brushProperty name="height" value="0.34286" units="cm"/>
      <inkml:brushProperty name="color" value="#CC0066"/>
    </inkml:brush>
  </inkml:definitions>
  <inkml:trace contextRef="#ctx0" brushRef="#br0">60 104 7927,'-8'-15'-84,"1"0"75,7 7 115,0-5 0,7 12-6,-6-12 5,12 4-83,-5 1 0,2 0 125,0 3-143,-7 4-763,4-6 1236,-7 20-349,0-3 59,0 18-49,0-6 109,0 8-193,0-7 0,-2-2 340,-3-6-1296,4-1 808,-6 8 1,6-1 1522,-4 3-697,3-2-549,-5-8-34,7 7 26,-6 2 252,4 0 213,-4 5-1972,6-5 1027,0 6 984,0-6-233,0 5-399,0-5 71,0 6-50,0-6 17,0 5-14,0-12-647,0 12 655,-7-12 143,6 5-323,-6-6 70,7 0-106,0 0 15,-6-1-51,4 1 290,-5 0-18,1-1 51,4-6 200,-4 6-177,6-13-2,0 6-181,0-1-91,0-4 104,-7 4-42,6 1-314,-6-5 379,7 11 109,0-12-27,0 6 148,0-1-313,0-4-113,0 11-66,0-11-792,0 4 850,0 1 3454,0-6-3159,7 6-815,1-14-30,13-1 562,2-6 0,6-1 196,1 0 0,-1 0 52,0 1 0,-4 4 97,-1 0 1,-1 0 29,2-4 1,2-1 68,-2 0 1,4 1-550,6-1 0,-4 0-266,3 0 1,2 1 274,-2-1 0,5-5 212,-4 1 1,-1-2 57,-5 1 0,2 4-13,4-4 1,-4-1-40,3 1 1,-8 1-153,-1 4 0,-7 0-238,1 1 1,-2 4 1519,-3 0-799,-6 7 164,-1-4-557,-27 7-154,16 7 260,-23 1 0,19 7 0,-6-1 0</inkml:trace>
</inkml:ink>
</file>

<file path=ppt/ink/ink3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33.114"/>
    </inkml:context>
    <inkml:brush xml:id="br0">
      <inkml:brushProperty name="width" value="0.34286" units="cm"/>
      <inkml:brushProperty name="height" value="0.34286" units="cm"/>
      <inkml:brushProperty name="color" value="#CC0066"/>
    </inkml:brush>
  </inkml:definitions>
  <inkml:trace contextRef="#ctx0" brushRef="#br0">853 427 7466,'-8'8'-67,"1"-2"-12,7-6-248,-6 0 32,-2 0 549,0 0 15,-5 0 726,4 0-354,-5 0-277,-1 0-172,-6 0 10,4 0 91,-10 0-15,10 0 3,-4-6 1,6 3-1465,1-7 1838,6 7-217,-6-11-374,0 6-15,-3-6 0,-4-1-64,7 0 1,-1 5-78,0 1-27,0-1 177,-6-5 1,0 0-43,-4 1 1,4 4-431,7 0 747,-1 0 175,-6-4 1,4-1-64,-2 0-302,2 1-104,-4-1-55,5-6 234,-12 4 81,12-4-768,-12 6 0,12 6 623,-4-1-29,4 6-56,-6-2 29,6-1 27,-5 6-96,6-6-160,0 7-249,1 0 248,-1 0 17,7 0-276,-5 0 297,11 0 493,-4 0-646,19 0-50,-10 0-247,23 0 1128,-16 0-208,18 0-360,-5 0-4,6 0-8,0 0-24,7 0-66,-5 0 31,5 0-13,0 0 1,-5 0 113,3 0-542,-9 0 403,9 0 122,-3 0 8,13 0 1,-3-1-22,-6-4 0,-3 1 57,-12-5-73,6 5 0,0-4-1,3 3 1,-1 4 2,-8-4 0,-4 2-55,4-2 0,3 3 6,-1-5 9,8 7-17,6 0-60,-5 0 72,5 0 30,-7 0 125,1 0-90,-1 0-1,0 0 45,1 0-19,-7 0-35,4 0-23,-10 0 22,10 0 60,-4 0-204,7 0 133,-7 0-68,4 0 91,-10 0 32,4 0 23,-13 0-38,5 0-25,-5 0-152,7 0 137,0 0 0,-1 7-2,1-5 0,0 11 1,0-12 0,-1 6 0,1-7 0,0 6 7,-7-4-6,5 5 0,-11-7-128,4 6 7,1-4 1635,-6 4-1430,6 1 1,-14-4 16,-3 7 1,-3-5 49,-1 5 0,-1-6 203,0 6-420,-6 0 1,-5 5-455,-4-1 0,-1 1 320,12 0 0,-7-5 130,1-1 0,-3 1 82,-1 5 0,1 0 16,4-1 0,-4 1-13,4 0 1,-4-1-15,-2 1 1,1 0-2,0 0 0,1-6 0,3 1 0,-1 0 0,7 5 0,-1-6 240,5 1 0,5-5-9,1 5-310,-1-7 36,2 10 57,1-11-56,7 4 43,13-6-1021,4 0 0,15-6 445,-2-4 0,1-3 329,-12-2 1,7 1 201,-1-1 0,3 0 155,1 1 1,0-6 134,1 0 0,-6 1 46,1 4 1,-2 0-121,1 1 0,2-1-138,-6 0 0,1 5 430,-1 1 1,-4-1-214,4-5 1,-2 5-135,1 1-170,-9-1-68,16-5-228,-16 7-94,5 1 347,-9 1 402,-6 4-361,-13 2 1,3 3 117,-9 7 37,-4 0 30,0 5 20,-6-1-23,-1 1-128,7-7-420,2 5 86,13-11 373,1 5 0,29-9-56,2-3 1,9 2-63,-14-7 1,8 0-54,-3-5 1,4 6-162,1-1 1,6 0-194,-1-5 1,0 6 162,-4-1 0,-1 0 871,0-5 1,-1 5-416,-3 1 0,1 4-217,-7-5-133,1 7-60,-5-10-43,-1 11 82,-6-5 2356,-1 7-1374,-27 0-427,9 0 0,-28 2-22,9 3 1,3-2 79,2 7 1,1-2 40,-6 2 0,1 3-131,-1-3 1,3-2-488,2 2 0,-1-5-1572,6 5 1015,1-7 764,-2 10 1,-1-10 121,-2 7 5,9-7-69,-4 4-17,9-1-58,-11-4-120,6 11 86,0-11 0,5 6-276,1-3 211,5-4-953,-9 6 520,12-7 500,-12 0 86,4 0 0,-5 1 117,-1 4 16,0-3-174,1 5 0,-6-6 0,0 4 109,-6-3 257,3 11-298,-6-12-29,-7 12 1,0-9-7,-3 6 0,8-7-40,6 2 0,6 1-70,-6-1 1,6 0-27,-6-5 0,6 5 103,-6 0 0,7 0 200,-16 1 1,9-2 140,-9 5-257,10-5 1,2 4 148,8-3-35,-1-4-306,0 6-284,1-7 44,5 0 259,3 6-353,6-4 373,13 5 1,-3-9-153,9-3 69,4 3 1,0-9 36,6 6 0,-4-5 810,-1 5-785,1-6 1,8 8 88,-4-7 1,2 5 72,-11-5-46,6 7 8,-3-10-5,6 5-100,-6-1-4,-2-4 75,-13 12-288,-1-12 334,-7 11 81,-13-11 74,-4 11-60,-19-4 0,5 6 47,-3 0 0,8 0 132,1 0 0,6 0 107,-6 0 1,3 1-58,-3 4 0,2-3-1339,4 3 1,2 3 804,-2 2 1,2-2 92,3 2 1,-1-5 18,0 5 1,5-6-5,1 6 20,5-7 36,-2 11 0,6-6 0,0 6 0</inkml:trace>
</inkml:ink>
</file>

<file path=ppt/ink/ink3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44.78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59 148 8258,'0'-15'0,"0"5"0,0 0 0,-2 5 0,-3-4 0,4 4 0,-4-5 0,3 7 0,2-6 0,0 5-42,-6 2-59,4-11 313,-5 11-152,7-11-57,0 12 23,-6-6 0,4 5 18,-3-3-13,4 4-359,1-6-329,-7 7 1813,6-6-352,-6 4-159,7-4-341,0 6 330,0 0 0,0 6-535,0 4 0,0-2 58,0 2-449,0-7 193,0 10 1,0-5 99,0 7 1,0 0 56,0 0 1,2 1 36,3 3 1,-4-2 46,4 2 1,2 4 25,-2 2 0,-1 1-85,-4-2 0,5 4-127,0-3 0,2 2-319,-2 3 606,-4-1-192,12-6 1,-6 5 14,3-4 1,3-1 1,-3 2 0,-2-6 17,2 6 1,-2-6 40,2 6 1,3-6 35,-4 6 1,3-7-92,-2 2 1,3-4-355,-4-1 1,5-6-552,0 1 706,1-7 0,1 4-4,4-7 106,-4 0 1,5 0-36,-6 0 1,0-2-35,0-3 1,-1-3-38,1-6 1,-2-1-31,-3 0 1,3-4 56,-3-1 0,-2 0 141,2 6 0,-7-1 360,2 0 1,-4 5 380,-1 1-535,0 5 84,0-2-98,0 6 463,0 0-443,0 6 1,0 3 111,0 5 0,0 1 162,0 0 1,0-1-554,0 1 0,5 0-1122,0-1 1,7 1 1152,-3 0-185,-2 0 79,6-1 1,-5-4 130,7 0 1,0 0 23,-1 4 1,6-4-97,0 0 1,-1-7-98,-4 2 1,4 2-216,1-2 0,0-1-30,-6-4 1,1 0 451,0 0 1,-1-4 1136,1-1-1558,6-7 195,-4 4 0,4-8 174,-6-4 1,-1 2 29,1-6 0,-2-1 24,-3-4 0,1-6-25,-6 1 0,2-5-34,-2 5 0,-4-7 0,4 2 0,-10-1-10,-5-4 1,2 10-13,-1-5 2868,-1 0-1857,-5 8 1,0-5-314,1 6 0,-1 7-196,0 4 0,1 3-218,-1 1 0,0 0-16,0 0 1,1 7 15,-1 3 1,5 4-1,0 1 0,-1 1-771,-9 4 0,4 12-2267,-4 12-3352,-2 0 6122,12 14 0,-16-6 0,9 8 0</inkml:trace>
</inkml:ink>
</file>

<file path=ppt/ink/ink3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45.42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206 293 8258,'7'-8'0,"-5"-5"0,9 5 0,-6-7 0,0 5 0,-5 0 0,5 5 0,0-4 1170,0 5-698,1-9 0,-4 10 233,3-7-545,-4 7 1,-1-5 265,0 3 55,0 3-54,0-4-1545,0 6-629,0 0 1008,-6 0 1922,-2 6-490,-7 2-435,0 7 0,5 0-245,1 0 1,0 4-113,0 1 0,-3 4-32,7-4 1,-5 6-159,6-2 0,-6 4-66,5 2 0,0-6-73,5 1 0,-5-6 941,0 6 0,0-6 847,5 6-760,0-7-346,0 10 1,2-12-131,3 3 1,-2 3-74,7-3 1,0 1-12,4-5 1,-4-2 8,0-4 0,5 5-117,4-5 0,1-1-246,-5 2 1,4-6 140,1 0 1,4-2 177,-4-2-23,6 0-18,-10 0 1,7-5-10,-3 0 1,-2-6-21,6 1 1,-6-8-7,2-2 0,-4-6 33,-1 2 1,0-4-14,-1-1 1,-4-7-51,0-3 0,-2-4 385,2-1 0,-4 2 2016,-6 2-1083,0-2-755,0 4 0,-6-4-78,-4 3 1,-3 3-197,-2 6 1,-4 3 8,-1 2 0,-4-1-14,4 6 0,-6 6 20,1 4 0,-4 7 150,-5-2 1,-2 5 236,-3 5 1,-4 4-5937,4 11 3442,-4 9 0,6 4 128,3 6 1368,2 0 0,11 10-233,7 0 641,5-6 0,3-1 0,-2-4 0</inkml:trace>
</inkml:ink>
</file>

<file path=ppt/ink/ink3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46.28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0 236 8163,'0'-15'0,"2"2"0,3 3 0,-4 4 0,6-1 0,-7 6 0,6-6 0,-4 7 0,6 7 894,-3 3 1,-3 4-320,3 6 1,1 1-436,-1 4 0,1 2-279,-1-2 1,-1 3 314,5 1 1,-5 0 126,1 1 0,1-2 168,-1-4 0,5 2 55,-5-6 1,6 4-887,-1-4 0,-2 4-613,2-4 1,-5 0 819,5-6 0,-2 1 184,2 0 1,3-1 59,-4 1 0,0-5-1,0 0 1,-5-5-95,1 4 1,-2-5-196,2 1-329,-4-4 405,6-1 413,-7 0 0,0-1 99,0-4 0,0-5-181,0-10 1,-5-3-89,0-6 1,-6-5 39,1-1 1,-2-5 150,3 0 1,-4-2 233,3-2 1,-2 5 238,3-1 1,-4 8-1032,3-3 0,2 4-1442,-2 2 0,6 1 1131,0 4 1,-3 1 394,2 3 0,0 4 193,5-4 0,0 4 65,0 1 1,2 1 234,3-1 0,-2 5 153,7 0 0,0 7 4,4-2 1,1-1-468,0 1 1,4 0-860,1 5 0,6 1 312,-1 4 0,-3-1 210,3 5 1,-2 1 119,1 5 1,2 1-36,-6 4 1,0-4-69,-6 4 1,1 1 60,0-1 0,-2 4 70,-3-4 1,1 6 504,-6-2 0,0 4 87,-5 2 0,0 4-322,0 0 1,-2 2-105,-3-2 0,-3-3 33,-7 4 1,6-9 3,-1-2 1,2-6 0,-2 2 0,2 1-11,3-1 1,3-1-17,-3-4 0,-1-5-1,1 0-13,0-1 1,5 1 5,0 0 783,0-7-312,0 10-524,6-11 0,-2 9-80,6-6 1,-6 2-148,6-2 188,0-4 0,5 6 117,-1-7 0,-4 5 132,0 0 1,0 0-158,5-5 0,-6 4 651,1 1 0,0 5-271,5-5 1,-2 7-258,-4-3 1,5 4-66,-5 2 1,4 0-59,2-1 0,0 1 0,0 0 0</inkml:trace>
</inkml:ink>
</file>

<file path=ppt/ink/ink3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47.13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16 59 8129,'0'-8'0,"0"0"0,0 3 0,0 3 0,0-4 0,0-1 0,0 6 0,0-6 1480,0 1-371,0 4-313,0-5-296,0 7 114,0 0 0,0 7-358,0 3 0,0 3 137,0 2 0,-2-1-140,-3 1 0,3 1 138,-2 4-2063,2-4 1175,2 12 1,0-10 296,0 6 0,0-6 268,0 2 0,0 1 189,0-1 0,0-1-141,0-4 1,2 0-90,2-1 0,-2 1-272,3 0 0,-3 0-118,-2-1 0,1-4 44,4 0 1007,-3 0-183,4-2-150,-6 5-236,0-5-53,0 7 0,0-5 16,0-1-44,0-5-26,0 9 0,0-10-91,0 7-93,0-7-44,0 10 1,0-10 79,0 7 433,0-7 38,0 4-266,0 0 0,0-4 34,0 7 0,0-6 36,0 6 1,0-5 223,0 5-133,0-7-216,0 10-477,0-5-433,0 7 473,0-7 333,0 5 180,0-11 32,0 11 11,0-11 19,0 4 129,0-6 227,0 0 0,7-6-357,3-4 0,-1-8-19,6-2 1,-3-4 61,7 4 1,4-7 76,2-3 0,2-1 91,3-8 1,-1 5 94,0-6 0,2 6-757,4-5 0,-3 5-743,8-6 0,-8 8 103,3-3 0,-3 6 439,3 5 0,-6-3 91,0 8 0,-1 4-347,-8 5 757,-1 7 0,3-3 0,0 6 0</inkml:trace>
</inkml:ink>
</file>

<file path=ppt/ink/ink3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47.43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45 8318,'8'-8'-14,"-2"0"3,-6 3 2,7 3 818,1-4 0,2 6-278,0 0 0,-6-5-269,6 0 0,-5 0-79,5 5 0,-5 0 11,5 0 1,-5 0 195,4 0-392,1 7 1,5-1-1132,0 4 0,-1 3 1294,1-3 0,-5 1 696,0-1 0,-1 8-715,6-3 0,0 4-315,-1 1 173,1 3 0,6 6 0,2 0 0</inkml:trace>
</inkml:ink>
</file>

<file path=ppt/ink/ink3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48.08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30 8349,'-6'-9'-2,"4"3"-8,-4-1 2,6 6 4,0-6 3,6 7 1,-3 7 0,7 3 0,-2 4 0,2 6 0,2-2 68,-7 6 1,6 1 1191,-1 4-870,-4 7 0,7-5-50,-3 3 1,-2-2 249,2-3-392,0 7 0,0-5 300,0 3 1,-2-3 71,2-1 1,-4-1 124,-6 0-695,0 7 0,7-5 0,1 5 0</inkml:trace>
</inkml:ink>
</file>

<file path=ppt/ink/ink3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48.36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15 118 8197,'-8'-6'0,"2"4"282,6-4 0,0 6-282,6 0 0,2-5 0,7 0 0,0 0 0,0 5 0,1 0 0,3 0 0,3 0 0,2 0 0,4 0 0,-4 0 0,4 0 0,2 0 0,1 0 0,3 0-146,3-6 1051,8 4-656,-1-5-19,0 7 1,-2-1-147,-3-4 1,9 2-63,-4-7 1,2 5-160,-7-5 137,3 7 0,-11-17 0,5 4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39.007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30 15 7880,'-8'-8'-1274,"2"2"1274,6 6 0,-7 0 0,5 0 0,-4 0 0,6 6 0,0-3 548,0 7 84,0 0 0,0 10-364,0-1 1,0 1-175,0-6 1,5 8-3,0 2 0,0 4-117,-5 1 1,5 1-75,-1-1 1,1 5 93,-5 1 1,5 4 356,0-5 1,0 2-451,-5-2 1,5-1 73,0 6 0,6-4 80,-1 4 1,-2-5 12,2 5 1,-5-6-10,5 1 0,-2 2-53,2-1 0,1-1-103,-6-5 0,6 5 96,-1 1 0,3-1 0,2-5 0</inkml:trace>
</inkml:ink>
</file>

<file path=ppt/ink/ink3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48.63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1 104 8180,'0'-23'0,"0"3"0,0 10 0,8 2 0,7 3 0,1 4 0,9-4 0,1 1 0,8 0 0,0 2 0,11-3 0,-8 3 0,12 2 0,-6-1 0,6-4 0,1 3 0,-1-3 0,5 4 0,-5 1 0,7 0 0,-3 0 0,-2 6 0,0 2 0</inkml:trace>
</inkml:ink>
</file>

<file path=ppt/ink/ink3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49.29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30 8232,'0'-15'67,"0"7"-67,0 1 0,0 7 0,5 2 0,0 3 0,5 3 0,-5 7 0,1 1 0,-1 3 0,-2 1 0,7 9 0,-7-2 0,2 7 0,2-1 0,-2 1 0,1-1 816,-1 6 1,-1-7-327,5 3 1,-5-3-191,0 3 0,0-4-235,1 3 1,-4-3-187,4-2 0,-3 6 121,-2-1 0,-7 0 0,-1-4 0</inkml:trace>
</inkml:ink>
</file>

<file path=ppt/ink/ink3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49.62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0 221 8189,'9'-23'0,"4"4"0,-4 9 0,6 2 0,5 3 1339,3-3-814,6 0 1,7-4-45,3 7 0,0-6-236,5 1 1,-3 2 0,8-2 0,-3 2 30,-2-2 0,2-1-31,3 6 1,-2-5-1,7 5 1,0-5 184,5 5-430,-1 0 0,1-1 0,0-2 0</inkml:trace>
</inkml:ink>
</file>

<file path=ppt/ink/ink3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50.12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16 8199,'0'-9'0,"1"3"0,4 6 0,-2 0 0,7 0 0,-7 2 0,2 2 0,2 0 0,-2 6 0,0-1 0,-5 6 0,5 0 240,-1-1 1,1 8-91,-5 2 1,0-1-139,0 2 1,-1-1-69,-4 5 0,3 1 206,-3-1 0,-1 1-7,1-1 0,0-1 144,5-4 0,-5 2 72,0-6 1,0 4-52,5-4 1,0 0-1072,0-6 0,0 1 590,0 0 1,0-1 578,0 1 1,0-5-390,0 0 0,0-5 56,0 4 0,0-4 29,0 5 1,5-5 1,0 5 0,7-7 107,-3 2 1,4-3 79,2-2 0,0 5-402,-1-1 1,3 1-243,2-5 0,-1 0 230,7 0 0,-2 0 139,1 0 1,4 0-2,-4 0 1,3 0-16,-3 0 0,10-6 0,-3-2 0</inkml:trace>
</inkml:ink>
</file>

<file path=ppt/ink/ink3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50.41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0 147 8054,'0'-14'0,"0"4"0,0 0 0,7 5 0,2-5 0,4 6 0,2-6 0,6 5 0,4-5 0,-2 2 0,1-2 0,1-1 0,4 6 0,2-5 0,4 5 0,-3 0 653,7 5 1,-4-5-403,4 0-251,-6 0 0,9 5 0,-4 0 0</inkml:trace>
</inkml:ink>
</file>

<file path=ppt/ink/ink3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50.60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89 148 8200,'-23'-29'0,"1"1"0,8 3 0,-1 4 0,7 11 3142,3 0-1447,3 7-1058,2-3 0,2 4-149,3-3 1,8 3-182,7-2 0,6 2-60,-2 2 0,9 0 123,1 0-370,0 0 0,2 0 0,2 0 0</inkml:trace>
</inkml:ink>
</file>

<file path=ppt/ink/ink3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51.36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15 191 8196,'-8'0'0,"2"0"0,6 0 0,4 7 48,1 3 1,7-2 90,-2 2 0,-2 4-170,2 6 0,-2-1 0,1-4 0,5 5 0,-5-1 0,4 6-6,2-6 1,-2 6-246,-3-6 1,1 3 306,-6-3 0,5-2 308,-5 2 1,6-2-229,-1-3 0,-3 1-119,-2 0 550,3-1-392,0 1 0,2-2-249,0-3-177,-7-4 256,3-6-146,1 0 0,-5-1-62,2-4 0,0-5-42,1-9 0,-4 1 194,4-7 1,2-1 941,-2-8 1120,0 3-1307,1-12 0,-4 7-213,3-3 0,-2-3-105,2 2 0,-2 3-177,7-2 0,-7 8-230,2 1 0,1 2-321,-1 9 1,2-1 174,-2 6 1,-4 4 977,4 0-1108,-3 7 0,0-4 668,3 7 0,-2 2-195,7 3 1,-6 3 14,6 7 1,-5-1 42,5 1 0,0 6 47,4 4 1,-4-2-288,0 1 1,0-6 181,5 2 0,-1 1-184,1-2 1,0 1-986,-1-5 0,3-1-97,2 1 0,-2-2 780,2-3 0,2-2 155,-1-3 1,6-3 23,-1 3 1,-2-4 37,1-1 0,-4-5-3,4 0 1,-1-6 33,2 1 0,1-5-11,-7-4 1,6 1 749,-6-7 1,6 7-252,-6-1-185,1 3-184,-5 1 1,-1 0 25,1 0 1,-5 2 41,0 4 1,-5-3 91,4 7 83,-5 0-96,9 5 1,-7 7-90,4 3 0,-2-2 1719,-3 2-1894,-3-1 184,11 13 0,-10-6 11,7 4 1,-5-4-41,5-1 0,-5 4-119,4 1 1,-4 4-121,5-4 175,-7 6 0,4 3 0,-7 9 0</inkml:trace>
</inkml:ink>
</file>

<file path=ppt/ink/ink3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51.84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662 30 8133,'-8'-8'0,"1"-5"0,7 11 0,0-4 0,0 6 3721,0 0-3391,-7 0 0,1 6-261,-4 4 0,-1 3-75,6 2 0,-5 0-57,5-1 1,-1 3 292,1 2 0,3-2-550,-3 2 0,5-2-371,5-3 1,3-4 398,7 0 1,0 0-361,-1 4 488,8-5 65,0 4 1,8-10 23,-1 7 0,1-5-60,-1 4 1,5-5-42,1 1 0,4 1 140,-5-1 0,0 6 264,-4-1 1,-7-2-55,-4 2 1,-2 0-10,-3 5 2465,-6-1-1705,-1-5 0,-9 9-345,-3-4 1,-11 6-126,-13-1 1,-15-1-216,-15 7 0,-8 1-1,-12 8 1,-2-1-215,-7 6 1,3-5 306,-4 6-332,5-1 0,36-19 0,1 1 0,-41 20 0,-1-1 0,1 0 0</inkml:trace>
</inkml:ink>
</file>

<file path=ppt/ink/ink3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7:59.161"/>
    </inkml:context>
    <inkml:brush xml:id="br0">
      <inkml:brushProperty name="width" value="0.34286" units="cm"/>
      <inkml:brushProperty name="height" value="0.34286" units="cm"/>
      <inkml:brushProperty name="color" value="#CC0066"/>
    </inkml:brush>
  </inkml:definitions>
  <inkml:trace contextRef="#ctx0" brushRef="#br0">912 45 7949,'-8'-17'0,"1"4"63,7 13-63,0-6 0,7 4 0,-6-5 0,12 7 0,-11 0 276,4 7 0,-4 6 262,3 7-374,-3-1 1,4 2 179,-6 4 239,0-4 245,0 13-275,0-2 0,0 10-891,0-3-732,0-3 1,0-2 2574,0 1-688,7-1-496,-6-5 1,6 1-76,-7-1 1,1 1-42,4-1-86,-3 0 1,6 6-34,-3-1 1,-3-5-73,3-4 1,-4-6 512,-1 6-697,7-7-1323,-6 16 1148,6-9 443,-7 11-23,0-7 55,0-6 112,0 5 304,0-5 673,6-1 282,-4 6-2754,5-5 519,-7 0 430,6-8 295,-4 4 1,6-4 24,-3 9 43,-4-2-100,6-1-254,0 2 497,-6 6-259,6 1-452,-7-8 376,0 6 118,0-11 62,0 4 104,0-7 393,0 1-76,0 0-494,0 0-355,0-1-57,0 1 1426,0-7-473,0-1-68,0-1 80,0-4 1,6 3-631,4-10-30,3-3 0,8-7 179,4 0 0,-2-1-4,1-4 1,-1 4-3,2-4 1,2 2 31,-2-1 0,1 2 35,-2-2 0,4-2 186,-3 1 0,2-4-214,3 4 0,-1-5-739,1 6 1,-1-6 0,-1 4-645,-4-2 1116,4 5 1,-7-8 72,4 7 0,1-3 55,-6 3 0,-1 2-14,-4-2 1,0 2-8,-1 3 0,1-1-182,0 0 422,-1 1 934,1-1-767,-7 7-23,-1 1-96,-7 1 73,0 4 84,0-11 29,0 11 1592,-7-4-3884,-1 12-41,0-4 117,1 5 1311,7-1 423,-6 2 98,-2 0 213,-7 6 87,0-6-57,1 6 0,-1 1-42,0 0 0,0-5-433,1-1 196,-1-5 5,0 9 1,-4-5-82,-1 7 26,-6-1 1,-2 3-33,-6 2 0,0-2-54,4 2 0,1-3-13,-1-1 1,1 0 200,0 0 0,-1 1 392,1 3 1,-1-2 170,1 2-246,0-2-189,-1-3 0,1 1 15,-1 0-173,1 0 0,-4-1-60,4 1 0,-2-5-35,11 0 0,-4-6-15,4 6 0,1-5 82,4 5 1,0-5 89,1 5 722,-1-7-303,0 10-68,7-11-156,-5 11 0,10-10 94,-7 7-185,7-7-147,-4 10-234,7-11-363,0 11-40,0-12-736,0 12 696,0-11 3939,0 5-3191,-6-20 0,2 8-89,-5-10 0,4 8-61,-5-2 29,0-1 0,-5-5 18,1 0 0,-1 6-6,0-1 0,5 0 19,1-5 265,-1 1 0,-15-1-82,1 0 0,-2 1-158,6-1 1,2 0-1,-6 0 1,-1 1-18,-4-1 1,-1 0-82,1 1 1,0 1 25,-1 3 1,1-3-8,-1 3 1,1 2 58,0-2 0,4 5 0,1-5 0,1 5 0,-2-4 503,4 5-906,6-9 186,1 12 102,-8-12 38,-1 11 254,1-11 40,7 11-189,8-4-1117,7 6-7,0 13 340,13-3-86,-3 11-85,18-7 565,-5-5 1,5-1-110,-4-3 457,4-4 1292,1 6 1,7-9-756,3-3 0,-3 2-339,-6-7 0,4 5-137,0-4 1,2 4-47,-1-5 1,-4 2-20,3-2 0,2-2-4,-2 8 0,5-6 16,-4 5 1,5-5 50,0 5 1,-3-5 35,2 5-301,1-6 111,-3 9 1,6-9 102,-4 6 1,-2-1-14,3 1 0,-6 3-28,5-3 0,-6 2-18,1-2 1,-3 3-23,-2-3 1,-4 4-14,-1 1 1,-4 0 87,5 0-83,-7 0-745,9 0 566,-10 0-45,-3 0 132,-7 0 61,-1 6 112,-4-4-10,5 4 1,-21-7-39,-5-4 0,-2 3 163,-4-3 0,1 4 932,-6 1 1,3-2-541,2-3 0,-3 4-180,4-4 0,1 3-50,-2 2-188,7 0-515,-9 0-102,10 0 744,-4 0 1032,13 0-821,1 7-1188,7-6 0,2 12-1445,3-3 880,3-3 250,7 6 603,6-12 1,7 11 183,6-7 1,2 0 80,-2-5 1,-1 0-1,6 0 1,-5 0-28,6 0 0,-8-2 704,3-3 0,-4 2 897,-2-7 0,0 5-1083,1-5 0,-7 5-229,-4-4 1,-2 4-89,-3-5-38,1 7-23,0-10 28,-7 11 150,-2-11 97,-6 5 0,-6-2-164,-4 0 1579,-3 7-707,-8-4-539,-2 7 1,-2 0-71,1 0 1,-1 0-185,-4 0 1,0 7-168,-1 3 1,1-2-263,-1 2 1,6-2-450,-1 2 0,8 3-76,-3-4 1837,4-2-1166,1 6 379,0-11 67,7 4 63,1-6 2,7 7-185,14-6-446,-5 6-92,19-7 125,-5 0-1098,6 0 475,1-7 448,-7 6 473,-2-12-9,0 11 0,-5-11 0,6 5 0</inkml:trace>
</inkml:ink>
</file>

<file path=ppt/ink/ink3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18.34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16 235 8219,'-2'-8'0,"-3"3"0,3 2 0,-2-2 0,2 3 0,2-6 0,0 3 0,0 4 0,0-12 0,5 4 0,0-5 0,1 4 0,-1 0 0,-3 0-1174,3-4 797,-4-1 0,4 5 46,0 0 331,0 1 0,-5-6 0,0 0 0,5 5 0,0 1 0,0-1 0,-5-5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39.65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1 310 8457,'0'-15'-53,"0"0"-125,0 1 0,0-1-165,0 0 1,4 5 258,1 1 188,7-1 0,-4-5-6,7 0 1,-6 2 6,1 3 0,-5-3 0,5 4 0,0 0-267,4 0 0,1 0-429,0 0 0,6-3 639,4 7 1,2-4 658,3 4 1,1-5-367,3 5 0,2-5-254,3 5 0,4-5-98,-4 6 0,3-6-45,2 5 0,1 0-137,-1 5 1,5 0-58,0 0 0,0 2 188,-5 2 0,5 5 89,0 5 0,5 6 12,-5 0 1,1 6-12,-1-2 1,-3 6 10,3 4 0,-5-1 10,-5 6 0,2-5 15,-7 5 1,4-1 29,-9 1 0,4 7 48,-8-7 1,-4 5 25,-2-10 0,-9 1-621,-5-6 0,-3 0 172,-2 1 1,-7-2 198,-3-4 1,-9 2 52,-6-6 0,-9 1 13,-5-1 0,-4-4 40,-1 4 1,-5-2 35,0 1 1,-5-3-20,5 4 0,-5-2 31,5 2 1,-4-4 32,4 4 0,0-4-76,4-1-29,8-1 0,-6 8 0,6 0 0</inkml:trace>
</inkml:ink>
</file>

<file path=ppt/ink/ink3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19.17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74 74 8219,'-8'-6'0,"1"2"0,7-5 0,-5 4 0,1-5 0,-1 5 0,5-5 0,0 7 0,0-5 0,0 3 0,0 3-171,0-4-197,0 6 407,0 0 92,0 6-64,0-4 1,0 6 42,0-3 0,-2-3 167,-3 3-220,3-4-707,-4 6 863,6 1 1,-5 2 240,0-1 1,0-4-212,5 5 1,0-5-117,0 5 1,0-5 15,0 5 0,0-6 100,0 6-145,-6 0 1,4 5-14,-3-1 1,4 3-317,1 2 1,0-2-149,0 2 1,0-1 893,0 2 1,4-2-286,1 6 0,7-4-135,-2 4 0,-2 1 20,2 4 1,-2 1-13,1-1 0,5-4-3,-5-1 0,4-1 29,2 2 1,0 1-48,0-7 1,-1 1-295,1-5 0,1-1-291,4 1 0,1-2 715,4-3 0,2 1-124,-2-6 1,-2 0-51,1-5 1,-4 0 35,4 0 1,1-6 77,4-4 1,-6-3 49,-3-2 0,1 0 154,-2 1 0,1-3-381,-5-2 1,-1 2-601,1-2 1,-7-3 474,-3 3 1,2-6 99,-2 6 1,0-1 55,-5 5 0,0 1 5,0-1 1,-2 2 31,-3 3 41,3-3 14,-11 11 0,10-4-87,-7 6 0,7 2-213,-2 2 0,-1 5 434,1 5 0,0 3-149,5 2 0,0-1-77,0 7 0,0-1-13,0 6 0,1-6-17,4 1 1,2-2-51,3 1 1,3 2-52,-3-6 1,3-1 103,1-4 0,1 0 172,0-1 1,-1 0-520,1-5 1,5-2 97,-1-7 0,1 5 226,-5 0 1,4 0 9,1-5 0,-1 0-46,-4 0 0,5-5 48,-1 0 0,2-7 124,-1 3 0,-4-5 84,4 0 1,-4-1 1,-1 0 0,-2-6 188,-3-3 0,1 1-84,-6-2 0,5-4-217,-5-5 0,0-7 48,-5 2 1,-2-4 89,-3-1 1,2 3-76,-7-3 0,0 10 79,-4-5 1,-6 8-64,1 6 1,-8 4-19,3 6 0,-4 7-927,-1 3 0,4 3 392,1 2 0,1 9 218,-2 5 0,-1 3 191,7 7 0,-1 7 0,5 7 0</inkml:trace>
</inkml:ink>
</file>

<file path=ppt/ink/ink3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19.54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74 8186,'0'-9'0,"0"-1"0,0 7-257,0-10 298,0 4 1,5 0 64,0-1 0,1 7 120,-1-2-1,-3 3-119,11 2 1,-7 2 5,4 3 1,-2 3 0,-3 6 0,-3 6 54,3 0 1,1 6-931,-1-2 0,0 4 605,-5 1 0,0 6 1244,0-1 1,-5 2-569,0-2 0,-5-3-349,5 4 1,-1-9-151,1-2 0,3-1-25,-3 2 0,4-4 18,1-7 0,5 1-41,0 0 1,4 0-40,-4-1 0,7-6-220,-2-3 1,3-3-1214,1-2 0,1 0 1501,0 0 0,6-7 0,2-1 0</inkml:trace>
</inkml:ink>
</file>

<file path=ppt/ink/ink3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19.77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60 8186,'0'-15'0,"0"0"0,0 5 0,0 1 0,0 5 0,0-2 0,-6 12 0,4 7 0,-3 7 0,3 6 555,2-1 1,0 2-174,0 3 1,0 4-199,0 0 0,0 2-45,0-1 0,2-4 23,3 3 0,-2-3 67,7-2 0,-5-4 249,5-1 1,-2-6 133,2 2 1,3-4-2085,-3-1 0,3 0 2,1-1 1,1-5 336,0-4 1133,-7 3 0,5-7 0,-5 6 0</inkml:trace>
</inkml:ink>
</file>

<file path=ppt/ink/ink3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19.97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89 88 8186,'-20'-14'0,"0"-1"0,1 0 0,4 1 0,7 6 27,1-6-24,7 13 0,2-6 0,3 7 0,3 5 0,7 0 0,1 7-1,4-3 1,-2 6 2,6 5-5,1-4 0,4 5 0,1-6 0</inkml:trace>
</inkml:ink>
</file>

<file path=ppt/ink/ink3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20.27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206 0 8280,'-10'5'0,"1"0"0,4 6 0,-5-1 0,5 3 0,-5 2 0,5 0 0,-4-1 0,4 1 0,-5 0 0,0 4 0,-5 1 0,6 4 0,-1-4 0,0 4 0,-5-4 0,5 0 1507,1-6-649,-1 1-485,2 0 1,1-5-59,7-1 1,-5-4-204,0 5 1,0-5-33,5 5 0,2-7-131,3 2 51,-3-3 0,17-2 0,-2 0 0</inkml:trace>
</inkml:ink>
</file>

<file path=ppt/ink/ink3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20.54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59 8280,'0'-15'0,"0"0"0,0 1 0,0 6 0,0 1 0,0 7 0,0 2 0,0 3 0,1 3 0,4 6 0,-3 8 0,3 2 0,-4-1 0,-1 2 0,0 1 258,0 8 1,2-3 376,3 3 1,-4-3-293,4-1 0,2-1-187,-2 1 0,6-1-111,-1 0 0,3-6-129,2-3 0,4-4-197,1-1 1,1-5 18,-1-1 0,-4-5 105,4 1 1,-4 1 156,-1-1 0,-1 0-993,1-5 993,-7 0 0,-1-7 0,-7-1 0</inkml:trace>
</inkml:ink>
</file>

<file path=ppt/ink/ink3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20.70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177 132 8280,'-38'-14'0,"4"-1"0,9 0 0,4 1 0,6-1 0,2 5 0,3 0 0,-1 5 0,6-4 0,0 4 0,5-5 0,7 7 0,3-2 0,3 3 317,1 2 1,3 0 487,2 0 1,4 2-96,6 3-710,1 3 0,6 6 0,1 1 0</inkml:trace>
</inkml:ink>
</file>

<file path=ppt/ink/ink3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21.06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0 8527,'10'0'-14,"0"0"1,-5 0-5,4 0 12,1 0 0,5 2 3,0 3 0,-6-2 2,1 7 0,-2 0 0,2 4 0,-2 3 646,-3 2 0,-2 4-176,7 7 1,-6-1-161,0 0 0,0 1-81,1-1 1,-4 2 70,4 4 0,-3-4 85,-2 3 1,0-5-94,0-4 0,0 1-86,0-6 0,0 4-201,0-4 0,0-1-4,0-4 0,0 0 0,0-1 0</inkml:trace>
</inkml:ink>
</file>

<file path=ppt/ink/ink3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21.38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0 207 8389,'2'-8'-470,"3"3"1,4-4 469,11 0 0,-2-3 0,7 2 0,-1-3 0,5 4 0,6-5 0,-1 0 0,7-1 0,-2 0 0,4 2 0,1 4 0,0-3 0,0 7 0,0-5 689,0 5 1,5-1-690,0 1 0,7 3 0,-4-4 0</inkml:trace>
</inkml:ink>
</file>

<file path=ppt/ink/ink3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22.13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309 45 8356,'-10'-13'0,"1"3"0,4 2 0,-5 3 0,5 4 343,-5-4 1,0 3-33,-4 2 1,-1 2-17,0 3 0,1 3-33,-1 6 0,-5 3 0,1 2 1,-1-1 32,5 7 0,1-1-33,-1 6 0,0-1 0,1 0 1,-1 1-1004,0-1 0,7 1 571,3-1 0,4-4 553,1-1 0,0-6-89,0 2 1,6 1-67,4-2 1,5 1 44,4-5 0,-1-2 25,7-3 1,-6 1-54,6-6 1,4 5-46,5-5-200,7 0 0,3-12 0,9-1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40.410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30 30 8297,'0'-8'0,"0"-5"0,0 11 2147,0-5 1,0 19-2015,0 2 0,0 6-1419,0 0 1,0-2 1024,0 6 0,0-4 766,0 4-304,0-6 0,-2 8 56,-3-6 1,3 4-42,-2-4 1,2 5-25,2-6 1,-5 6-147,0-6 0,0 2-269,5-1 0,0-4-65,0 4 0,0 1-39,0-1 0,0 1 327,0-1 552,0-4-321,0 5 0,0-6-6,0 0-233,0-1 1,2 1-66,3 0 1,-2-5-160,7-1 0,0-5-23,4 0 0,1 3 240,0-2 0,1 0 247,4-5 0,2 0-232,8 0-262,-1 0 152,1-7 0,4 4 154,0-7 1,1 5 14,-6-4 0,0 4-3,1-5 1,2 7 19,-2-2 1,2-2 44,-7 2 1,-2 0-61,1 5 0,-6 0-61,2 0 0,-4 0 0,-1 0 0</inkml:trace>
</inkml:ink>
</file>

<file path=ppt/ink/ink3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22.44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265 1 8356,'-6'8'0,"4"-2"0,-4 1 0,6 3 0,-2-2 0,-3 2 0,4-1 0,-4 6 0,-3 5 0,-2-1 0,2 6 0,-2-6 0,0 8 0,-5-3 0,-1-1 0,-4 1 0,4-1 700,-4 2 1,4 3-231,1-4 0,1-3-149,-1-1 0,2-4-62,3-1 1,-1 0-36,6-1 1,0-4 25,5 0-303,0-7 12,0 4 0,2-7 412,2 0-371,5 0 0,12-13 0,2-4 0</inkml:trace>
</inkml:ink>
</file>

<file path=ppt/ink/ink3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22.76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338 0 8356,'8'0'0,"-1"2"0,-7 3 0,0 3 0,0 7 0,0 0 0,0-1 0,1 8 0,4 2 0,-3 4 0,3 1 0,-4-1 0,-1-4 0,5 4 0,0-3 0,5-2-103,-5 1 1,2-6 113,-3 2 0,-2-4 143,3-1 0,-3-6-38,-2 1-231,6 0-34,-4-2-104,4-1 214,-6-7 1,-6-2 385,-4-3 0,-3-3 1149,-2-7 1,0-1-818,1-4 0,-6 4-221,1-4 0,-8-1-100,3 2 1,1-6-97,-1 6 0,1-1 33,-2 5 0,-1 1-33,6-1 1,-4 7-897,4 3 1,1 3-1204,4 2 1,5 0 1836,1 0 0,-1 7 0,-5 1 0</inkml:trace>
</inkml:ink>
</file>

<file path=ppt/ink/ink3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23.26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15 8208,'7'-8'0,"-6"1"0,12 7 0,-11 0 0,6 0 0,-3 0 0,-3 7 0,6 1 0,-3 6 0,-4 1 638,4 0 1,-3 4-484,-2 1 1,2 1-67,2-1 0,-2-2 9,3 6 1,-3-4-15,-2 4 1,0-6 27,0 2 1,0 1 112,0-1 0,0-1 34,0-4 0,0 0 110,0 0-1242,0-1 1,1-1 525,4-3 0,-3-2 2,3-3 32,-4-3 38,-1 4 275,0-12 0,0-9 0,0-8 0</inkml:trace>
</inkml:ink>
</file>

<file path=ppt/ink/ink3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23.63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73 60 8208,'-15'-15'0,"0"0"0,2 6 0,3-1 0,4 7-118,-1-4-47,6 7 1,-4 0 266,10 0-51,-4 7 1,12 1-4,-3 6 1,0 3 2,5 2 0,-4-2 0,9 2 1,1-2-196,-1-3 1,4-1 117,-4-3 1,6 2-155,-2-8 0,4 1-17,1-5 0,1 0 11,-1 0 0,1 0-21,-1 0 1,0-5 24,1 1 1,-2-8 109,-4 2 1,-1 2 71,-3-2 0,-4 1 0,4-6 0,-9 5 0,-1 0 811,-7 0-619,4 2-192,-7 2 0,0 7 0,0 4 0,-7 8 0,-3 7 0,-1 4 0,1-4 0,-3 6 0,3-1 0,2 2 0,-2 3 0,5-1 0,-5 1 0,2-1 0,-2 0 0,4-1 0,6-3 0,-5 1 1059,0-7 1,0 3 968,5-3-1481,0-2-547,7 4 0,1-6 0,7-1 0</inkml:trace>
</inkml:ink>
</file>

<file path=ppt/ink/ink3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24.86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88 74 8279,'0'-8'-218,"0"-5"0,0 10 94,0-7 414,0 7 36,-6-10-181,4 11 0,-4-6 146,6 3 35,-7 3-36,6-4-881,-6 6 1126,1 0 1,2 6 6,-6 4 1,6 5-236,-6 4 1,5-1-108,-5 7 0,7-1-31,-2 6 0,3-1-41,2 0 1,0 1-71,0-1 1,0-1-286,0-3 1,0 1-337,0-7 1,7 1 77,3-5 0,3-1 841,1 1 0,3-7 500,2-3 1,-2 2-562,2-3 1,2 1-292,-1-5 1,5 0-23,-6 0 1,6-1-118,-6-4 1,1 2-53,-5-7 1,-1 2 21,1-2-678,0-3 0,-6 9-21,1-5 322,-6 5 312,2-2 210,-6 6 0,-5 1 33,0 4 0,-6 5 94,1 10 0,3-4 101,3 4 0,-3 1 32,2-1 1,0-1-98,5-4 1,0 0-10,0-1 0,5-4 77,0 0 0,6-5-209,-1 5 0,3-7 0,2 2 1,0-4-14,-1-1 0,3-1-47,2-4 1,-1 2 16,7-7 1,-6 0 40,6-5 0,-2 1 0,1-1 0,4-1-74,-3-4 0,-4 4 12,-2-4 0,1 2 55,-5-2 1,3-1-4,-9-3 1,3-4 6,-2 3 1,-4-2 45,-6-3 0,0 1 1,0-1 1,-6 3 186,-4 2 1,-5-1-165,-4 6 0,-4 1-45,-7 4 1,1 2 559,0 3 0,-6 4-198,1 6-384,-7 0 0,4 6 0,-8 2 0</inkml:trace>
</inkml:ink>
</file>

<file path=ppt/ink/ink3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25.35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60 1 8498,'8'0'-119,"5"0"100,-11 0 12,4 0 57,-6 0 1,-5 1 85,0 4 1,-1 3-25,1 7 1,3 0-7,-3 0 0,-1-1 6,1 1 1,-2 5-1,2-1 1,4 6-85,-4-6 0,-2 7 751,3-1 0,-1-4-1813,5-1 1,-5 1 2065,0-1 1,0-1-380,5-4 1,0 0-409,0-1 0,5-4-207,0 0 0,5 0-73,-6 4 1,8-1-12,-2-3 1,3 2-223,1-7 0,1 4 8,0-4 1,4 2-7,1-2 0,6-4 223,-1 4 0,2-3 76,3-2 0,-6 0-16,1 0 0,-2 0 11,1 0 1,2-5 24,-6 0 1,0 0-54,-6 5 0,7-6 0,2-3 0</inkml:trace>
</inkml:ink>
</file>

<file path=ppt/ink/ink3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25.55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44 8359,'0'-15'0,"0"6"0,0-1 0,0 7-520,0-4-890,6 7 1095,3 0 0,5 2 315,1 3 0,6-4 0,2 6 0</inkml:trace>
</inkml:ink>
</file>

<file path=ppt/ink/ink3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25.72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74 147 8359,'-6'-15'0,"-2"2"0,-7 4 0,2-5 0,3 5 0,-3-4 0,11-2 1885,-3 0 1,4 5-879,1 1 1,1 4-539,4-5 1,8 7-133,7-2 0,6 3-75,-1 2 1,2 0-263,3 0 0,6 0 0,1 0 0</inkml:trace>
</inkml:ink>
</file>

<file path=ppt/ink/ink3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26.41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16 0 8390,'0'15'-19,"0"1"17,0 4 1,0-2 1,0 6 0,-2 1 0,-3 4 0,3 1 0,-2-1 0,2-1 0,2-4 0,0 4-1,0-3 0,0-4-5,0-1 602,0-4-74,6 5-222,-4-5-300,11 6 0,-5-8 0,7 1 0</inkml:trace>
</inkml:ink>
</file>

<file path=ppt/ink/ink3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26.79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28 148 8356,'-10'-15'0,"1"1"0,5-1 0,-1 0 0,5 0 0,5 1 0,4 1 0,5 3 0,1-2 0,0 8 0,6-6 0,3 5 0,4 0 0,2 5 238,5 0-142,-3 0 1,5 2 29,-3 3 0,4-2-7,6 7 0,0 4-371,0 6 0,-5 1 231,1-1 1,-3-2 212,2 6 1,2-1-44,-6 2 1,-3 2-240,-7-2 0,1 3-321,-7 1 1,1-5 340,-5 1 1,-5-7 91,-1 2 1,-5-4 9,0-1 0,-2-1 18,-2 1 0,-6-5 29,-4 0 1,-10-6 47,-4 6 1,-6-5 78,-4 5 1,-2-5 222,-3 5 1,-7-5-1322,7 4 2971,-7-5-1310,9 2 0,-1-1-229,4 0 0,4 5-268,6-5 0,-2 1-272,6-1 0,1 3 0,4 7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40.776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30 192 8266,'-14'-15'0,"5"1"0,3-1 0,6 5 0,0 0 0,2 7 0,2-2 0,5 2 0,5-2 0,6 2-63,-1-7 1,3 5-141,-3-5 0,4 5 141,7-5 1,-1 2-9,0-2 1,2 2 7,4 3 0,-3 2-363,8-7 0,-1 7-141,5-2 566,0 4 0,0-6 0,0-1 0</inkml:trace>
</inkml:ink>
</file>

<file path=ppt/ink/ink3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27.63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441 162 8333,'-8'-15'0,"-5"7"0,10-4 0,-7 8 0,7-3 0,-2 2 470,-3 4-137,0-6-233,-7 7 1,2 7 6,3 2 1,2 9-1,3 2 0,3 6 27,-3-1 1,-1 4 91,1 5 1,0-1-64,5 6 0,0-1-115,0 1 0,0-3 255,0-7 1,2-1-167,3-4 1,-2-1-4,7-3 1,-1-9 4,6 4 0,0-5 25,0 0 0,-1-4 4,1-6 1,5 0-86,-1 0 1,7-6-163,-1-4 1,1-8-176,-2-2 0,4-6 377,-3 2 0,-4 1-3,-1-2 1,-4-4-12,-1-5 1,-6-2-1,1 1 1,-7 3 14,2-8 1,-5 6-19,-5-5 0,1 11-223,-11-1 1,-3-1-122,-12 1 1,-5-2 212,-5 11 0,-4 2 316,-5 9 0,2 2-290,-7 7 1,0 2-45,-5 3 0,2 9-224,3 11 189,4 3 1,6 8 0,-1 1 0</inkml:trace>
</inkml:ink>
</file>

<file path=ppt/ink/ink3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29.10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89 8417,'-8'-6'0,"1"4"0,7-5-181,0 1 323,0 4 72,0-4-25,0 6 978,0 0-921,7 6 0,-4-2 7,7 5 1,-7 1-174,2 5 0,2 0-41,-2-1 0,1 1-9,-1 0 0,-3-1 71,2 1 1,3 5 74,-2-1 0,5 1 141,-5-5 1,1 4-160,-1 1 0,2-1-209,2-4 0,3 0-194,-7-1 1,1 1 245,-1 0 1,-2-2 54,7-3 0,-7 3 15,2-3 0,2-2 114,-2 2-80,6-7 1,-8 3 232,7-6 403,-6 0-1065,9 0-318,-5 0 0,6-1 495,1-4 1,-2 2 141,-3-7 0,3 2-6,-3-2 0,-4 2-1,-1 3 12,4 3 0,-8-4 0,6 6 0,-7 6 0,0 4 0,0 3 0,0 2 0,5 4-359,-1 1 0,1-1 116,-5-4 0,0 0 196,0 0 1,5-6 7,0 1 0,5-5 95,-5 5 30,6-7 1,-3 4 12,7-7 0,0 0-254,0 0 1,4-2 27,1-3 0,-1-3 699,-4-7 0,5 1-258,-1-1 1,1 0-133,-5 0 0,-1-4-5,1-1 1,-2-6 28,-3 2 1,1 1 23,-6-2 0,5 1-81,-5-6 1,0 1-168,-5 0 0,0-2-370,0-4 0,0 4 938,0-3 1,-2 3-41,-3 1 0,-3 8-299,-7 2 1,1 5-142,-1 6 1,-6 2-71,-4 7 0,-3 0 0,-1 0 0</inkml:trace>
</inkml:ink>
</file>

<file path=ppt/ink/ink3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29.61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59 15 8386,'0'-8'1060,"0"1"0,-1 7 240,-4 0-494,3 0-260,-4 0-290,6 0 1,0 2 16,0 3 0,0 0 5,0 10 0,0-4-17,0 9 1,0-2-2056,0 1 0,-5-1 2018,0 7 0,0-3 127,5 3 0,-2 3-188,-3-4 1,4-1-38,-4 2 0,3-6 69,2 6 1,0-7-51,0 1 1,0-2-192,0-3 0,0 6-60,0-1 1,0 1 105,0-5-3407,0-1 3407,0-5 0,-6 10 0,-2-2 0</inkml:trace>
</inkml:ink>
</file>

<file path=ppt/ink/ink3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29.87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1 8375,'0'15'-15,"0"-4"11,0 4 0,0-2 3,0 11 0,0-4 1,0 4 0,0 1 0,0 4 0,0 1 488,0-1 1,0 0-8,0 1 1,0-1-482,0 1 0,0-3 215,0-2 1,0 3-187,0-4 0,0-1-45,0 2 0,0-3 16,0 3 0,0 3 0,0-5 0</inkml:trace>
</inkml:ink>
</file>

<file path=ppt/ink/ink3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30.10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30 148 8238,'-15'-15'0,"7"0"0,3 0 0,4 6 0,1-1 0,0 5 0,0-5 0,0 0 0,6-3 0,4 4 0,-2 0 0,2 4 0,1 4 0,9-4 0,-2-2 189,6 2 1,-1 1 254,2 4 0,4 0-263,1 0 0,-1 0 61,5 0-242,4 0 0,-7 0 0,5 0 0</inkml:trace>
</inkml:ink>
</file>

<file path=ppt/ink/ink3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33.989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1 16 8922,'10'-2'-176,"-1"-3"120,-5 3 42,9-4 0,-10 6 351,7 0 434,-7 0-351,4 0-203,-7 0 889,0 0-1050,6 0 0,-4 6 41,3 4 0,-4 3-439,-1 2 1,0 0 370,0-1 1,0 1 231,0 0 1,0 1-189,0 4 1,0-2 11,0 6 1,0-4 26,0 4 1,5-4 64,0 4 1,2-6-68,-2 2 1,-4 1-63,4-1 0,-3-1 74,-2-4 1,5 0 125,-1-1 0,1 1-831,-5 0 0,5-5 679,0-1-91,7 1 0,-4 3-13,6-3-19,1 3 1,2-11-10,2 3 0,-3-4-8,4-1 1,1 0 53,-1 0 0,1 0-162,-1 0 0,-4 0 152,4 0 0,3 0 0,-1 0 0</inkml:trace>
</inkml:ink>
</file>

<file path=ppt/ink/ink3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34.29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28 103 8423,'-8'-6'0,"3"-4"0,-3 4 0,6-3 0,-3 5 0,5 0 540,5-6 0,3 7-89,7-2 1,0-1-183,-1 1 0,1-2 33,0 2 1,4 4-34,1-4 0,1-2 0,-1 2 0,-2 1 33,6 4 1,-4 0-1444,4 0 0,-4 0 261,4 0 0,-6 0 880,2 0 0,-4 6 0,-1 2 0</inkml:trace>
</inkml:ink>
</file>

<file path=ppt/ink/ink3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34.46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45 59 8538,'-15'-15'0,"0"1"0,7 5 0,2 3 0,7 4 0,4-3 0,3 4 0,7-4-543,6 3 281,-4 2 0,10 0 58,-2 0 1,8 0 203,1 0 0,7 0 0,-4 0 0</inkml:trace>
</inkml:ink>
</file>

<file path=ppt/ink/ink3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34.783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15 1 10868,'-8'0'-1200,"2"0"815,6 0 190,0 0 79,0 6 505,0-4-169,0 11 0,0-5-117,0 7 1,0 1-111,0 4 1,0-4 134,0 4 0,0 1-151,0-2 1,0 3-201,0-3 1,0-2 224,0 2 0,4-1-150,1 2 0,5-4 355,-5 4 0,5-9-821,-5-1 1,6-2 347,-1 2 0,-2 1 266,2-6 0,-7 7 0,4-4 0</inkml:trace>
</inkml:ink>
</file>

<file path=ppt/ink/ink3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35.16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74 118 8455,'-15'-22'0,"0"0"0,0 8-840,1-1 588,6 0 0,1 5 252,7 1 0,0 5 0,2-2 0,3 6 0,3 1 0,6 4 0,3-1 0,2 5 0,-1 0 0,7 0 0,-1 4 0,6-3 0,-1 2-85,1-3 0,4 5 35,0-5 1,7-2-35,-2-2 1,-1 1-24,1-1 1,-5 0-76,5-5 1,-6 0 181,1 0 0,-7 0 0,-3 0 0,-6 0 0,2 0 0,-4-6 431,-1 4 40,-7-5 460,-2 7-603,-6 0 0,0 7-14,0 3 0,-1 4 127,-4 6 1,2 1 119,-7 4 0,5 3 98,-5-4 1,7 2-163,-2-1 0,3 1-2335,2-7 0,0 6 1721,0-6 0,5 6 752,0-5 0,6-1-178,-1-4-457,3 0 0,2-1 0,0 1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40.949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59 30 8232,'-14'-9'0,"-1"-4"0,0 12 0,7-6 0,2 7 0,6 0 0</inkml:trace>
</inkml:ink>
</file>

<file path=ppt/ink/ink3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36.13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30 324 8554,'-5'-21'0,"-1"-2"0,-3 0-213,6 2 0,-3 6 71,6 0 142,0 1 0,0-1 0,0 0 0,0 1 0,0-1 0,6 0 0,4 1 0,-2-1 0,2 0 0,0 0 0,4 1 0,1 4 0,0 0 0,1 5 0,4-5 1469,3 7-934,6-3 1,0 6-156,1 0 1,-1 0-178,1 0 1,1 1-101,3 4 1,-3 2-132,3 2 0,-3 9-108,-1-3 0,-6 5-112,1-1 0,-2 4-83,1 7 0,-3-1-2,-6 0-152,0 1 193,-7-1 128,-2 7 0,-7-3 85,-4 6 1,-3-1-14,-7 1 0,-5-2-16,1-2 1,-7-4 2,1 3 0,2-3 35,-1-2 0,1 6 40,-1-1 1,2 0 29,8-4 0,-1-1 0,0 0 0</inkml:trace>
</inkml:ink>
</file>

<file path=ppt/ink/ink3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36.35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60 44 8395,'-10'0'0,"0"0"0,0 0 0,2 0 0,-5 0 1740,11 0-472,-4-6-936,6 4 1,0-6 198,0 3-232,0 4 0,8-6-34,7 7 1,1 0-266,9 0 0,12-6 0,9-3 0</inkml:trace>
</inkml:ink>
</file>

<file path=ppt/ink/ink3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38.51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59 206 8485,'8'-15'-6,"-3"1"3,-3-1 1,-2 0 0,0 1 1,0-1-1,0 0 0,0 5-2,0 1 3,0-1 0,0 0-1,0 0 1,-5 5 146,0-4-10,0 5 1,5-4 151,0 3-144,0 4 0,0-8 157,0 4 124,-6 4-150,4-6 318,-5 7-1051,7 0 1,-1 0 1264,-4 0 1,3 7-445,-3 3 1,-1 3-163,1 1 0,0 3-23,5 2 1,-5-1-22,0 7 1,0-1-159,5 6 0,0-1 20,0 1 0,0 1-423,0 3 1,0-2 94,0 8 0,2-8 1031,3 3 0,1 1-356,4-2 0,3 5-178,-3-5 0,3 1-47,2-6 1,1 0-42,4 1 1,-2-2-101,6-4 0,-4 2-3,4-6 1,-1-1-226,2-4 1,-2-2-369,-4-3 0,-1-3 393,7-7 1,-7 0 168,1 0 0,-3 0-36,-1 0 1,5-7-11,-1-3 1,-4-4 2,-5-6 1,-2-1 68,2-4 0,-4 4-40,-6 6 1,0 1-99,0-1 1,-1 2 49,-4 3 0,-3 2 391,-7 3 1,0 3-139,1-3 0,-6 10 239,0 5 1,2 3-327,9 2 0,-3 4-118,7 1 0,0 0-59,5-6 0,0 6-24,0 0 0,7-1 14,3-4 0,3 0 125,1-1 1,6-1 103,0-3 0,4-3-189,-4-7 1,4 0-462,-4 0 0,9 0 267,-4 0 0,6-7 176,-7-3 1,4-8 7,1-1 1,1-2 36,-1 1 0,1 2 99,-1-7 1,-6 6 261,-3-6 0,-4-1-20,-1-8 0,-2-2-237,-4-3 0,-2-4-60,-7 4 1,0-8 5,0-2 0,-2-2 0,-3 2 1,-8 10 3,-6 0 0,-7 3 0,1 6 1,-4 4-4,-6 12 0,-2 4 0,-7 0 0,5 7 0,-1-2 0,8 10 0,-3 5 0,11 3 0,-4 8 0,5 2 0</inkml:trace>
</inkml:ink>
</file>

<file path=ppt/ink/ink3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38.87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59 1 8375,'5'11'0,"0"4"0,0-2 0,-5 11 0,0 1 735,0 4 0,0 2-202,0 4 0,-5-3-199,0 7 0,-5-1-53,5 1 0,-5 7-17,5-7 0,-4 5 16,4-10 1,0 4-162,5-9 0,-5 9 253,0-9 0,0 2-408,5-6 1,0 3-248,0-4 1,0-3 193,0-1 1,0-4 76,0-1 1,2-2-20,3-3 1,-2 1-16,7-6 0,-1 0-96,6-5 1,1-1-10,4-4 0,-4 0 151,4-10 0,3-3 0,0-11 0</inkml:trace>
</inkml:ink>
</file>

<file path=ppt/ink/ink3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39.22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264 133 8375,'0'-28'0,"0"4"0,0-4 0,0 12-1,0-4-8,-7 10 390,6 4 0,-6 8 959,7 2 1,0 5-719,0 5 1,0 8-293,0 2 0,0 4-41,0 1 1,0 1-31,0-1 0,5 5 2,0 1 0,5-1 33,-5-5 0,1 1-33,-1-1 0,-2-6-1312,7-3 0,-5 1-170,5-2 270,-7 1 18,4-12 157,-1 5 87,-4-5 365,11 1 0,-12-5 10,4-8 1,-5-5 235,-5-5 0,-3-3-531,-6-2 0,-1 1 1713,0-7 0,-1 2-522,-4-1-445,4-4-2,-12 5 1,12-6-54,-4-1 0,2 1 18,-1 0 0,2 1-33,-2 3 0,2 3-223,3 2 0,-1 9 309,0-4-24,1 3 0,4 4 198,0 3 321,7 4 0,-2 2-465,10 4 0,0 3-258,9 7 1,-2 0 74,7-1 0,11 1 0,1 0 0</inkml:trace>
</inkml:ink>
</file>

<file path=ppt/ink/ink3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39.54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310 118 8344,'-2'-19'0,"-3"-1"0,4 5 0,-4 6 0,1-1 0,-1-5 0,4 7 0,-6-5 0,7 11 0,0-4 0,0 7 0,0 4 0,0 3 0,0 7 0,-5 6 0,0 4 0,-4 3 489,4 1 1,-7 0 750,3 1 0,-6 1-709,-5 3 0,2-1-227,-6 6 1,1-5-65,-2 5 0,3-6 133,2 1 1,4-7-242,-4-3 0,9-6-213,1 2 0,7-4-1221,-2-1 0,3-6 545,2 1 396,0-6 1,2 2 122,3-6 1,1-2 14,4-2 0,3-5-217,-3-5 440,3-1 0,8-6 0,2-2 0</inkml:trace>
</inkml:ink>
</file>

<file path=ppt/ink/ink3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39.92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221 74 8344,'0'-23'0,"0"4"0,0 9 0,7-2 0,3 7 0,-2 1 0,2 4 0,-1 0 427,6 0-290,-7 6 1,4 7-62,-7 7 0,4 4-1,-4-4 1,2 6 9,-2-2 0,-4 4-9,4 2 0,4-3 139,0-2 1,-1 3 479,2-4 0,-5-1-1635,5 1 0,-5-1 1022,5 2 1,-5-2 571,4-4 1,-5-1-318,1 7-339,3-7 0,-7 3 25,4-6-45,-3-1 1,-2-4-6,0 0 0,-2-7-174,-3 2 0,2-3 131,-7-2 0,0-2 70,-4-3 795,-1 4-494,7-12 1,-7 3-42,1-10 0,-1 4-9,-5-4 0,4-3-2,1-1 1,-4 1-1,-1-2 0,-6 6-168,1-6 1,4 7-47,2-1 0,-3-2-52,3 1 1,-6 2-974,6 8 1126,-1-3 0,5 12-105,1-4-91,5 3 1,3 9-56,6 2 0,0 9 115,0 2 0,13 6 0,3-3 0</inkml:trace>
</inkml:ink>
</file>

<file path=ppt/ink/ink3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40.31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45 8509,'0'-15'0,"0"0"0,7 7 0,-6 1 0,11 9 0,-7 3 0,-1 5 951,-4 9 0,0 6-285,0 9 0,-4 0-337,-1 11 0,-5-10-76,5 10 1,-2-6 31,3 0 0,2 2-71,-3-7 1,3 5 182,2-4 0,0-1 45,0-5 0,0-1-2297,0-3 0,0 1 2577,0-7 1,2 1-1514,3-5 0,-2-2 438,7-4 0,-5 3-324,5-7 677,-7 0 0,10-5 0,-5 0 0</inkml:trace>
</inkml:ink>
</file>

<file path=ppt/ink/ink3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40.51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116 324 8442,'-24'-30'0,"-1"1"0,7 1 0,-1 4 0,7-2 266,2 6 1,7-5 417,-2 6 0,5 1-303,5 8 1,3-3-130,7 3 1,1-1-1,4 1 1,3-1-16,6 6 1,2-5 14,4 5 1,1-2-1,3 2 1,8 4-1830,-3-4 0,10 3 1346,0 2 0,-2 0 489,2 0-258,0 0 0,5 7 0,0 1 0</inkml:trace>
</inkml:ink>
</file>

<file path=ppt/ink/ink3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41.52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1 8427,'0'14'-18,"0"6"14,0-1 1,0 3 0,0-3 1,0-1 0,0 7 0,0-2 403,0 1 1,0 4 642,0-4 0,0 3-595,0-3 0,0 2-113,0-6 1,0 1 18,0-1 0,0-4 177,0 4-291,0-4 0,5-1 407,0-1-116,0-6-820,1 6-428,-4-13 0,11 6 544,-3-7 0,-2 0 178,2 0 1,-2-2 44,2-3 0,3-3-44,-4-7 0,4-4 7,2-1 0,0-4 114,0 4 0,-2-6 97,-4 1 0,4-4-397,-3-5 0,2 3-853,-2-4 1,3 4 683,-4 2 1,-2 1 177,-2 4 0,-4 2-87,-1 8 56,0-1 104,0 0 76,0 7 0,0 3-67,0 10 0,-1 5 182,-4 10 0,2-2 287,-7 6 1,7 0 204,-2 6 1,3-2-236,2-4 0,0 2-248,0-6 1,7 4-143,2-4 0,4 0-61,2-6 1,0-1 107,0-3 0,4-2 230,1-3 1,-1-3 56,-4 3 0,1-4-643,4-1 0,-2-6-26,6-4 0,-1-3 91,2-2 0,1 1 173,-6-1 1,4-5 39,-4 1 1,1-7-9,-2 1 1,-2 2 29,2-1 1,-4 6 97,-5-2 87,3 4 1,-10 3 3,7 3 118,-7 3-221,4 7 1,-9 7 55,-3 3 1,2 4 62,-7 6 0,5-2 38,-4 6 1,5-4 143,-1 5 0,-1-1 192,1 5 1,0-4 212,5-1 1,2-6-824,3 2 0,-2-4-1178,7-1 0,-1 0-283,6-1 1,1 0 1532,4-5 0,3 4 0,6-4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13:50.063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353 471 8335,'0'-8'0,"0"1"0,0 6 0,0-4 0,0 3 0,0-4 0,-6 6-154,4-7 1,-6 5 58,3-2 278,4 2-25,-12 2-177,4 6 0,0 3 102,-1 5 0,7 1 375,-2 0-189,-4-1 1,8 1-924,-4 0 1,3-5 757,2-1 18,0 1-104,0 5 1,2-2-33,3-3 1,-2-4-44,7-6 50,-7 0 1,10 0 47,-3 0 0,-2 0-82,2 0 0,0-1 63,4-4 0,0 1 426,-5-5 1,4-1-204,-3-5 1,3 1-157,2-1 0,-2 0-40,-3 0 0,1-1-16,-6-4 0,0 3-102,-5-8 1,0 7 7,0-2 0,-2-1 20,-2 2 0,-5-1-197,-5 5 0,-1 2 314,0 3 0,-1-3-61,-4 4 1,-3 2 6,-6 2 0,5 4-15,-1 1 1,1 0-16,-6 0 1,2 0-12,4 0 0,-2 4 71,6 1 0,-1 5 21,1-5 0,4 6-196,-4-1 1,6 3 260,4 2 1,-2 0-53,8-1 1,-1 1-46,5 0 1,0 0 6,0-1 1,0 6-2,0-1 1,6 1 32,4-5 0,3-1-83,2 1 1,4 3-21,1-3 1,6 3-186,-1-8 0,2-2 155,3 1 0,1-5 53,3 1 0,-1-4-34,6-1 1,-6-5 29,1 0 0,2-6-5,-2 1 1,0-3-11,-4-1 0,-1-6 2,1 0 1,-6-4-29,1 4 0,-7-6-53,1 2 1,-7 1 90,-3-2 1,-5 2 212,1-1 0,-5-2-352,-5 6 0,-3-4 144,-7 4 0,-1 0 18,-4 6 1,2 1 13,-7 3 0,1-2-6,-5 8 1,-1-1 1,1 5 0,-1 0 33,1 0 1,0 1-94,-1 4 1,1 5-49,-1 10 1,3-2 195,2 6 1,-1-4-121,6 4 0,6-4-2,4 4 1,7-4 5,-2 4 0,3-6 2,2 2 0,0 1 0,0-1 0,2-1 0,3-4 0,0 0 0,9-1 0,-2 1 0,7 0 0,4 0-191,2-1 1,2-6 133,3-3 1,-1 2 25,1-2 0,1 0 53,3-5 1,-3-5 33,3 0 0,2-8 21,-2-2 0,6 0-33,-6-4 1,0-2-45,-4 1 0,-3-6 0,-2 1 0,-4-2 92,-6-3 0,0 1-87,-1-1 0,-6 1 19,-3 0 0,-3-1 26,-2 1 1,-7-1 14,-2 1 0,-11 4 19,-4 1 0,-4 6 41,-2-2 0,-6 6-80,-3 4 1,-3-2-163,-2 8 1,0-1 691,-1 5 0,-4 1-157,0 4 1,0 3-222,5 7 0,0 1-110,0 4 1,8 3-95,7 6 1,6 2-69,8 4 0,7-3-339,3 7 414,4 1 0,20 10 0,6 3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41.77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44 30 8240,'0'-10'0,"0"0"0,0 7 0,0-3 0,0 19 0,0-8 0,0 9 0,5-1 0,0 7 244,0-4-179,-5 12 1,0-5 40,0 6 0,2-4 61,2-1 0,-2-4 38,3 4 0,-3-6 56,-2 2-227,0 3 0,0-7-309,0 4 68,0-4 1,0-1-27,0-1 0,-2-4 44,-3 0 0,3-5 189,-2 5-9,2 0 17,-5-2 1,6 5-2,-4-3 0,-2-2-34,2 2 1,-1-2 26,1 2 0,-3 3 0,-7-5 0</inkml:trace>
</inkml:ink>
</file>

<file path=ppt/ink/ink4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42.02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118 15 8334,'0'-8'0,"-7"1"0,6 7 0,-6 7 0,6 1 0,-4 7 0,3 4-1,-3 1 1,-3 1-4,-2-1 1,2-4 1,-2 4 0,2 1 2,-2-2 0,-1 3 1594,6-3 1,-5-2-687,5 2 0,0 2-422,5-1 0,0 0-34,0-6-268,0 1 0,7 0-139,3-1 1,-2-4 46,2 0 1,1-7-665,9 2 1,-4 2-528,4-2 0,1-1 1111,-2-4 0,8 0-72,-3 0 1,-3-1 0,-1-4 0,1 2 4,-1-7 0,-1 5-11,-4-5 1,3 0-52,-3-4 1,3-1-70,-9 0 0,3 1 88,-2-1 0,-2 0 472,-3 0 1,-4-1-1373,4-3 0,-5 2 527,-5-2 0,2 7 402,-7 2 144,7 7 0,-10-3 116,3 6 0,-1 1-105,1 4 1,-3 3-19,3 7 1,-1 5-26,1-1 1,-2 1-44,7-6 0,1 6 1700,4 0 0,0-1-829,0-4 1,0 1-666,0 4 0,1-4-201,4 4 0,3-5 188,7-6 1,1 3 160,4-7-354,3 0 0,6 1 0,1 2 0</inkml:trace>
</inkml:ink>
</file>

<file path=ppt/ink/ink4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42.42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206 89 8470,'-20'-15'-17,"1"1"1,4 4 11,5 0 0,2 5-4,-2-5 1,-3 5 1,4-4 0,0 5 0,0-1 4,-1 4 1,-5 1 0,0 0 1,6 0 1161,-1 0-756,7 0 0,-9 1-206,7 4 0,0-1 235,5 5 10,0 1 0,2 5-132,3 0 1,3-1-9,7 1 1,4 0-195,1-1 1,6-4-709,-1 0 0,2 0-311,3 4 1,-1 1 696,0 0 1,1-5 148,-1-1 0,-1 1 58,-3 5 0,-4 0 9,-7-1 1,1 1-23,0 0 0,-7-1-1,-3 1 1,1-5 18,-1 0 1,-1 0-1,-9 4 0,-3-1 2082,-7-3 1,-5 3-965,1-3 1,-7 1-625,1-1 1,2 2-172,-1-7 1,1 4-48,-2-4 1,4 5 243,6-5 33,1 0-1,-1-5-162,13 0-389,11 0 0,13-7 0,8-1 0</inkml:trace>
</inkml:ink>
</file>

<file path=ppt/ink/ink4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42.67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45 74 8329,'-7'-15'0,"-2"0"0,2 1 0,-4 4 0,6 0 0,0 7 0,5-4 0,0 7 0,0 7 0,0 3 0,0 3 608,0 1 0,0 8 861,0 2 0,0-1-867,0 1 0,0-4-253,0 5 0,5-3 43,0 3 0,0 1-101,-5-6 1,4 1-33,1-1 1,2-4 259,-2 3-1003,-4-2 0,8-4-1786,-5-3-362,-2 3 1028,5-12 1604,-7 6 0,0-14 0,0-1 0</inkml:trace>
</inkml:ink>
</file>

<file path=ppt/ink/ink4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42.86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15 163 8329,'-8'-22'0,"2"6"0,6-4 0,1 9 0,4 1 0,8 0 0,7-4 0,8 4 0,1 0 1788,1 7-1100,12-10 1,-9 9-175,6-5 1,2 5-208,8-1 1,-4 4-33,4 1 1,2 0 0,-2 0 0,0 1-276,-5 4 0,0-3 0,0 5 0</inkml:trace>
</inkml:ink>
</file>

<file path=ppt/ink/ink4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43.45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59 1 8379,'-13'21'0,"3"4"0,-3 2 0,3 3 0,4-1 0,1 0 0,3 1 0,2-1 0,2 1 0,3-1 0,-4-1 0,4-4 0,2 2-194,-2-6-53,6 0 1,-8-6 123,7 1 103,-7-7 20,4-1 0,-1-7 0,3 0 0</inkml:trace>
</inkml:ink>
</file>

<file path=ppt/ink/ink4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43.88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1 192 8379,'0'-23'0,"0"-3"0,0 6 0,8-1 0,7 1 0,1 9 0,8-4 0,-4 4 0,5-4 0,-6 5 0,6 1 0,-1 5 0,6-1 0,-3 4 0,-2 1 0,3 1 0,-4 4 0,-1-1 0,1 5 0,-6 3 0,2 7 0,-4-1 0,-1 7 0,-5-7 0,0 1 0,-7 3 273,2-3 0,-5 6-249,-5-6 1,2 1-239,-7-5 1,0-1 35,-5 1 0,1 0 102,-1-1 1,2-4-47,3 0 1,-1-5-67,6 5 0,-2-5 768,2 4 173,4 1 0,-6 5-336,7 0 0,5-6-269,0 1 0,6 0-159,-1 5-85,3-1 0,2 1-159,0 0 1,-6-2 98,1-3 0,-5 3 156,5-3 0,-7-2 0,2 2 0,-3-6 734,-2 6 0,-2-6-256,-3 0 0,-3 3-177,-7-2 1,-1 1-52,-4-1 0,2-3 22,-6 3 1,6 1 12,-2-1 0,1 2 58,4-2 1,-3-4 229,8 4-573,4-3 0,-7 4 0,5 3 0</inkml:trace>
</inkml:ink>
</file>

<file path=ppt/ink/ink4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44.15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59 43 8452,'-8'-14'0,"-5"5"0,11-4 0,-5 12 0,7-4 0,0 10 0,-1 3 765,-4 7 0,3-1 242,-3 1 0,-1 5-566,1-1 1,0 6-188,5-6 1,0 6-31,0-6 0,0 6 0,0-6 0,0 3 128,0-3 1,2-2 251,3 2 1,1-2-254,4-3 1,8-4-1504,-3 0 0,4 0 574,1 4 1,3-4 370,6 0 0,0-7 14,1 2 1,4-3 73,0-2 119,1 0 0,-6 6 0,1 2 0</inkml:trace>
</inkml:ink>
</file>

<file path=ppt/ink/ink4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44.40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103 133 8454,'-25'-13'0,"1"3"189,6-3 0,-2 9-63,11-5-126,2 5 0,7-9 0,2 12 0,3-4 0,3-2 0,6 2 0,3 0 0,2 5 0,4 0 0,7 0 0,-1-4 0,0-1 0,1 0 318,-1 5 0,1 0-185,-1 0 1,-4-2-224,-1-3 0,-6 4-173,2-4 1,-4 3-582,-1 2 191,-7 0 653,5-6 0,-12 4 0,6-5 0</inkml:trace>
</inkml:ink>
</file>

<file path=ppt/ink/ink4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45.45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1 8513,'0'14'0,"0"3"0,0 2 0,0-1 0,0 7 0,0-1 0,0 6 0,0-1 0,0 0 0,0-1 0,0-3 0,0 1 0,0-7 0,0 1 0,0-5 0,0-1 342,0 1-14,0 0-61,0-7-267,7 5 0,1-11 0,6 4 0</inkml:trace>
</inkml:ink>
</file>

<file path=ppt/ink/ink4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45.74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15 118 8513,'-8'-19'0,"3"-1"0,4 0 0,7 7 0,4 4 0,5-3-1199,4 7 497,4-6 474,0 9 1,5-4 227,-4 6 0,4 0 0,2 0 0,1 6 0,3 4 0,-3 3 0,3 2 0,-3 4 0,-1 1 0,-1 6 0,0-1 0,-6 2 128,-3 3 0,-4-1 1215,-1 0 0,-7 1-710,-3-1 1,-5 1-373,-5-1 1,-5 2-237,-9 3 0,-6-3 63,-9 4 0,1-6 7,-6-4 1,2 1-51,-3-7 0,4-1 45,7-8 1,0 2-233,-1-8 1,7 3-1869,4-2 2010,-4-3 0,7 4 0,-6-6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42.087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74 8366,'0'-8'0,"0"0"0,0 3 0,6 3 0,4-3 0,10 3 0,4 2 1109,4 0-631,8-6 0,0 4-40,3-3 1,3-1-176,-2 1 0,2-5 17,2 5 0,0 0-1,0 5 1,1 0-280,-1 0 0,6 0 0,3 0 0</inkml:trace>
</inkml:ink>
</file>

<file path=ppt/ink/ink4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46.08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192 58 8466,'-2'-22'0,"-2"8"0,2-1 0,-5 13 0,6-3 750,-4 10 1,2 4-277,-7 5 1,-5 7-238,-5 4 0,1 3-37,4 1 0,-4 0-23,-1 1 0,0 4 0,6 0 1,5-1 22,5-8 0,2 1-571,2-7 1,2 1-636,2-5 0,5-2 2446,5-3-671,1-4-460,6-6 1,-3 0-196,7 0 1,-2 0-110,1 0 1,4-6-31,-4-4 1,3-2-29,-3 3 1,-3-5 95,-6 5 1,3-9-181,-3-2 1,1 0-76,-11 6 0,0-1 626,-5 0 0,-2 1-360,-3-1 0,-3 0-48,-7 1 1,-8 5-7,-6 5 0,-7 2 0,-8 2 0</inkml:trace>
</inkml:ink>
</file>

<file path=ppt/ink/ink4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46.71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15 133 8327,'-8'-14'0,"1"5"0,7 3 0,2 6 0,3 0 0,-3 1 0,3 4 0,1 4 0,-1 5 0,0 3 506,-5 2 0,0-1 746,0 7 0,0-1-717,0 5 0,0-1-189,0-3 1,0 1-430,0-7 1,0 6 463,0-5 1,0-1 414,0-4-423,6 0 0,-2-2 177,5-4-2557,-5-2-556,2-7 2169,1 0 0,-6-7 150,4-2 1,-3 0-16,-2 0 0,5-6-44,0-5 0,0-1 0,-5 2 0,0 1-117,0-7 0,-5 2-82,0-1 0,-2-4 101,2 3 0,4-2 401,-4-3 0,-2 6 0,2-1 0,1 7 0,4-1 0,-7-4 0,5 7 0,-3-4 0,4 9 0,1 1 0,0 6 54,0-2 0,1 6 205,4 0 1,4 0-188,5 0 1,1 5 1358,0 0 1,4 6-681,1-1 1,1 3-456,-1 2 0,-2-5-223,6-1 1,-1-1-41,1 2 1,3 3-61,-8-3 1,6-3-50,-6-2 0,3 1 167,-3-1 1,-3 0-708,4-5 1,-5 2-241,-5 2 470,3-2 369,-5 5-43,0-7 45,-1 0 0,-9 0-29,-3 0 1,-2 6-68,-2 4 1,-9 3 15,3 2 1,-3 4 347,3 1 0,-1 6 343,-4-1 1,4-3-254,-4 3 1,9-6-157,1 6 0,7-7-35,-2 2 1,3 1 96,2-2-180,0 1-69,7-5 0,1-1 0,7 1 0</inkml:trace>
</inkml:ink>
</file>

<file path=ppt/ink/ink4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47.06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74 45 8361,'-14'-15'0,"5"1"0,-4 5 0,12 3 0,-6 8 0,7 2 0,0 0 0,0 6 0,0-1 608,0 6 0,0 5 854,0-1 1,0 2-872,0-1 1,0-2-231,0 7 0,5-6-98,0 6 0,0-7-1,-5 1 1,0 2 32,0-1 1,0 1-33,0-1 0,0-4-1,0 4 1,-5-4-777,0-1 0,-5 4-974,5 1 0,-4 0 3594,4-6-1753,0 1-255,5 0-48,0-1 40,0 1 1,6-2 104,4-3 1,8-4-111,2-6 1,6 0-129,-2 0 1,-1 0-165,2 0 0,-2 0-235,1 0 0,2 0-195,-6 0 1,-1 0-2038,-4 0 2674,0 0 0,-1-6 0,1-2 0</inkml:trace>
</inkml:ink>
</file>

<file path=ppt/ink/ink4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47.24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45 44 8503,'-15'-6'0,"0"-3"0,7 1 295,1-5 1,9 12 411,3-4 0,3 3-397,7 2 1,0 0-188,-1 0 0,1 0 66,0 0-189,-1 0 0,1 7 0,0 1 0</inkml:trace>
</inkml:ink>
</file>

<file path=ppt/ink/ink4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47.37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15 221 8503,'-8'-30'0,"3"1"0,4 6 0,1 3 0,1-1 0,4 1 0,5 1 0,10 4 0,4 2 2395,10 3 0,-1-1-1150,6 6 1,0 0-1246,5 5 0,7 0 0,1 0 0</inkml:trace>
</inkml:ink>
</file>

<file path=ppt/ink/ink4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49.09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74 103 8254,'0'-14'0,"0"-1"0,0 0 0,0 6 0,0-1 0,2 5 0,2-5 0,5 5 0,5-5 0,1 7 0,0-2 0,-1 4 0,1 1 0,0 0 1552,0 0 0,-1 1-681,1 4 1,0 3-444,-1 7 1,1 5-209,0-1 0,-2 7-95,-3-1 1,3-2 1,-4 1 0,-2 1-87,-2 4 0,-3-1-101,-2-4 0,0 4-116,0-3 1,-7 1 31,-3-2 0,-4 2-463,-6-6 0,-3 4 141,-6-4 1,-1 4 211,1-4 0,-2 6 136,-3-1 119,2-4 0,-10 13 0,4-3 0</inkml:trace>
</inkml:ink>
</file>

<file path=ppt/ink/ink4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8:49.24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74 8161,'-8'-21'0,"-4"10"1645,8-4 205,-1 10 1,5-3-926,0 3-771,0 3 1,13-4-155,6 6 0,7 0 0,4 0 0</inkml:trace>
</inkml:ink>
</file>

<file path=ppt/ink/ink4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9:58.845"/>
    </inkml:context>
    <inkml:brush xml:id="br0">
      <inkml:brushProperty name="width" value="0.45714" units="cm"/>
      <inkml:brushProperty name="height" value="0.45714" units="cm"/>
      <inkml:brushProperty name="color" value="#CC0066"/>
    </inkml:brush>
  </inkml:definitions>
  <inkml:trace contextRef="#ctx0" brushRef="#br0">30 0 18080,'-17'0'0,"4"0"-3034,13 7 1474,0 1 606,0 0 797,0-1 0,7-7 0,1 0 0</inkml:trace>
</inkml:ink>
</file>

<file path=ppt/ink/ink4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9:58.910"/>
    </inkml:context>
    <inkml:brush xml:id="br0">
      <inkml:brushProperty name="width" value="0.45714" units="cm"/>
      <inkml:brushProperty name="height" value="0.45714" units="cm"/>
      <inkml:brushProperty name="color" value="#CC0066"/>
    </inkml:brush>
  </inkml:definitions>
  <inkml:trace contextRef="#ctx0" brushRef="#br0">1 1 18080,'0'0'0</inkml:trace>
</inkml:ink>
</file>

<file path=ppt/ink/ink4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0:02.003"/>
    </inkml:context>
    <inkml:brush xml:id="br0">
      <inkml:brushProperty name="width" value="0.45714" units="cm"/>
      <inkml:brushProperty name="height" value="0.45714" units="cm"/>
      <inkml:brushProperty name="color" value="#CC0066"/>
    </inkml:brush>
  </inkml:definitions>
  <inkml:trace contextRef="#ctx0" brushRef="#br0">38 809 18080,'-17'0'0,"3"1"284,9 4-2510,3-3 2285,9 5-996,2-7 916,19 0 1,-2-2-35,4-3 0,2 3 130,-7-3 0,-2 4-30,1 1 0,1 0-61,4 0 0,2 0 68,3 0 0,-3-5 84,4 0 1,1 0 347,-2 5 0,7 0-432,-2 0 0,2 0-179,-2 0 0,4 0 154,-4 0 0,3 0-10,2 0 1,-1 0 13,-4 0 0,3-5 51,-2 0 1,2 0-113,2 5 1,-5 0-7,1 0 1,-3 0 3,2 0 0,4 0-63,-4 0 0,-1 0 22,1 0 0,-2 2 270,3 3 0,0-3-134,-5 2 1,5 3-162,0-2 1,-3 5-9,2-5 1,1 1 53,4-1 0,-2-3-37,-3 3 1,4 1-31,-4-1 1,4 0 58,1-5 1,-5 2 54,0 2 0,-5-2-45,5 3 1,-4-2 62,4 2 1,-5-3 33,5 3 0,-4-4 7,4-1 1,0 0-17,5 0 0,-5 0 36,1 0 1,-1 0-48,5 0 1,0 0 12,0 0 0,0 0 2,0 0 1,-1 0 10,-4 0 1,8 0-11,-3 0 0,4 0 260,-4 0 0,0-1-151,0-4 0,0 3-92,0-3 0,-1-1 9,-4 1 0,3 0-27,-2 5 1,2-5-20,2 0 0,-1 0-71,-4 5 0,3 0-29,-2 0 0,2 0 77,2 0 0,0 0 266,0 0 0,0 0-113,0 0 1,-1-5-167,-4 0 1,4 1-6,-4 4 1,-2 0-74,3 0 1,-6 0 2,5 0 1,-1 0 32,1 0 1,2 0 54,-7 0 0,7 0 0,-2 0 0,3 0 108,3 0 0,-6 0-150,0 0 1,0 0 35,5 0 1,5-2 74,0-3 0,2 3 16,-2-3 1,1 2 39,4-2 0,4 4 34,-5-4 0,0-2-183,1 2 1,-2 0-180,2 5 1,5-4 295,-1-1 1,1 0-53,5 5 1,0-5-8,-6 0 1,9 0-11,-8 5 1,3 0-41,-3 0 0,5-5 31,-1 0 1,1 0-181,-5 5 0,0-5 166,-1 1 1,1-1-17,0 5 1,0-5 238,0 0 1,-2 0-138,-3 5 0,3 0-47,-3 0 0,-2-2 78,2-3 1,-2 4 5,2-4 1,2 3 71,-7 2 1,4 0 39,-4 0 1,5 0-65,-5 0 1,2 0-832,-2 0 1,-3-1 354,3-4 1,1 3 319,-1-3 0,0 4-65,-5 1 1,-4 0-11,-1 0 0,0-5 65,5 0 0,0 0-54,0 5 0,-1-2-41,-4-3 0,3 4-64,-2-4 1,2 3 129,2 2 0,0-5 337,0 0 1,1 0-99,-1 5 0,1 0-198,4 0 1,-3 0-71,3 0 1,-2 0 29,2 0 0,2 0-12,3 0 1,3-4 43,-3-1 1,-2 0 10,2 5 0,0 0-66,5 0 1,-5 0-175,0 0 1,0-5 169,4 0 0,1 0 29,0 5 1,-5 0-23,0 0 1,-2 0 18,2 0 0,1 0 5,-6 0 0,5 0 38,-5 0 0,5 0 41,-5 0 1,5 0 76,-5 0 0,5-2-82,-5-3 1,5 4-34,-5-4 1,0 2 33,-5-2 1,2 3-8,3-3 1,-2-1 26,7 1 1,-7 0-18,2 5 1,-1-5 49,1 0 1,-4 0 34,4 5 1,2-5 121,-2 0 0,-3 1-544,-2 4 0,-3-5 301,8 0 0,-4 0-12,0 5 1,-1-5-14,0 0 1,0 0 1,0 5 0,2-2-23,3-2 1,-9 2 27,5-3 0,-6 3-37,0 2 1,3-4 67,-2-1 1,-3 0-54,2 5 0,-1 0-6,1 0 1,7 0-28,-7 0 1,7 0 31,-7 0 1,3 0-5,3 0 0,-1-2 35,0-3 0,-3 4 40,3-4 1,-3 3-67,8 2 0,-9-2 72,0-3 0,-1 4 16,5-4 1,-2 2-237,-3-2 0,4 3-8,-4-3 1,2-1 230,-2 1 0,2-2 9,-7 2 0,6 4-18,-6-4 1,7 2 31,-2-2 0,-2 3-45,3-3 0,-6-1 38,5 1 0,-6-2 58,1 2 1,2 2-164,-2-7 1,5 7 333,-4-2 1,4 2-296,-5-2 0,5 3 32,-4-3 1,6 2 33,-2-2 1,3 4 14,2-4 1,0 3-21,1 2 0,-6-5 47,0 0 1,0 0-194,5 5 0,-5-1-320,1-4 1,-1 3 83,5-3 1,0 4 243,0 1 1,-1-5 41,-4 0 0,3 0-18,-3 5 0,9 0 22,1 0 0,0-2 13,-5-3 0,-2 4 22,-2-4 1,2 3 38,-3 2 1,4 0-37,1 0 1,-2 0-65,-3 0 1,4 0-16,-4 0 0,4-5 87,1 0 0,0 1 5,0 4 1,0 0-58,0 0 1,-5-2 53,0-3 1,1 3 3,4-3 1,-2 4-20,-3 1 1,4 0-11,-4 0 1,-1-2 41,1-3 0,-5 4-50,5-4 0,-1 3-5,1 2 1,2 0 13,-7 0 1,5 0-40,-4 0 0,4-5 67,-5 0 0,7 0-7,-2 5 0,-1 0-26,1 0 1,-5-1-2,6-4 1,-3 3 3,2-3 0,2 4 43,-7 1 0,6-5 70,-6 0 1,5 0-67,-5 5 0,6-2-51,-6-2 1,2 2 38,-2-3 1,-1 3 7,6 2 0,-5-5-11,5 1 0,-4-1-151,4 5 0,-6-2 157,1-3 1,2 3 113,-2-2 1,0 2-90,-4 2 0,4 0-69,0 0 0,1 0 18,-6 0 0,2 0 63,3 0 0,-2 0-30,2 0 1,-3 0 32,-2 0 0,1 0-71,-1 0 0,0 0-375,1 0 0,-1 0-234,1 0 492,-1 0 1,5 0 69,1 0 1,-6 0-5,-4 0 0,-6 0 16,6 0 1,-6 0-12,6 0 236,-7 0 72,16 0-265,-10 0-152,19 0 144,-12 0 2,11 0 0,-11 0 3,4 0 0,-9 0-7,-2 0 0,-4 0 4,4 0 0,-6-2 122,2-3-66,-4 4 0,6-6-23,2 7 16,-3 0 1,5-1 22,-6-4-19,6 3-6,-3-4-40,13 6-92,-5 0-27,11 0 116,-10-7 75,3 5-49,-5-4 0,-1 6-89,1 0 18,-7 0 0,3-2 74,-7-3-22,1 4 54,-5-6-164,6 7 96,-5 0-117,5 0 489,-6 0-325,0-6-203,-1 4 265,1-5-301,-7 7 358,5 0-204,-11 0 50,5 0 205,-1 0 212,-4 0-95,4-6-802,1 4 913,-6-4-1357,12 6 1148,-11-7-585,5 6-774,-1-6 862,-4 7 307,11 0 435,-12 0-588,6 0 1101,0 0-1788,-6 0 3134,6-6-2673,-1 4 1622,-4-5-1901,11 7 855,-11 0-45,17 0-620,-9 0-1362,18 0 1132,-5 0 972,6 0-332,7 0 1166,-5 0-971,11 0-140,-11 0 1,4 2-65,-11 3-136,4-3-53,-5 4 1,10-4 148,-4 3 0,-1-4-19,-9 4-15,-2-3 1,9-1 49,-7 4-150,1-3 191,1 4-70,-4-6 252,4 0-343,-7 0 199,1 0 144,-7 0-74,-1 0 217,-1 0-33,-4 0-1618,5 7 984,-7 8 1,0 8 0,0 6-1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42.829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30 126 8172,'-10'-5'0,"1"0"0,5 0-76,-2 12 0,6 6 145,0 6 1,0 6-1,0-6 1,0 7 8,0-1 1,1 4-10,4 6 1,-1 1-1,5 3 1,-4 3 8,5-3 0,-5-1-9,5 1 1,-2-6-241,2 1 0,3-3 352,-3-1 1,3-6 152,1 1 1,1-7-186,0 1 0,4-2-75,1-3 1,-1-1-60,-4-3 1,-5 2 10,0-8 1,0 1-79,4-5 0,1 0 89,0 0 1,-2-1 142,-3-4 0,3-3-560,-4-7 0,4 0 165,2 1 0,-2-8 1144,-3-2 1,3-4-420,-3-1 0,3-1-273,2 1 1,4-7-172,1-3 0,-1-4 0,-4-1 34,0 0 1,0 0-79,-1 0 0,-4 0-31,0 0 1,-7 1-580,2 4 1,-3 3 344,-2 7-1374,0 6 307,0 2 847,0 6 0,-2 2 463,-3 3 0,-3 10 0,-7 8 0</inkml:trace>
</inkml:ink>
</file>

<file path=ppt/ink/ink4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0:21.61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74 104 8481,'-8'-7'-11,"1"-1"1,7-2 8,0 0 1,0 5 0,0-4 0,-1 5-2,-4-1 2,3-3 867,-4 7-1144,6-6 229,0 1 1,-2 4 195,-3-3-112,3 3 0,-4 1-79,6-4-116,-7 3-24,6-4 0,-6 7 100,7 4 0,-5-2 216,0 7 1,0 0-313,5 5 0,0-1 246,0 1 1,0 5 238,0-1 0,2 7-260,3-1 1,-3-2-31,3 1 1,1-1 53,-1 2 0,5 1 60,-5-7 1,1 8 121,-1-3 0,2-3 192,2-1 0,3 1-1034,-7-1 0,6-1 596,-1-4 0,3 0 387,2-1 1,-1 1-204,1 0 0,5-7-16,-1-3 0,3 1 10,-3-1 0,-2 0-75,2-5 0,-3 0 284,-1 0 0,1-6 220,4-4 0,-4-2-1764,4 3 1,-9-4 550,-1 3 470,0-3 1,0-2 142,0 0 79,-7 7 112,3 2 198,-6 6-174,0 0 1,0 6 47,0 4 1,0 5-842,0 4 1,0 2 447,0 4 1,7 1 239,3-6 0,3 4-200,2-4 1,1-1-139,3-4 1,-2-5 55,2 0 0,3-5 375,-3 4 0,2-5 16,-1 1 1,-4-4-191,4-1 1,1 0-2,-1 0 0,4-5-40,-4 0 0,4-6-175,-4 1 0,1-8 167,-1-1 0,-4-6 75,4 6 1,-9-8 27,-1 3 1,-2-6 42,2-4 0,1 2 77,-6-8 0,0 3 105,-5-2 0,0-2 19,0 6 0,0-4-1108,0 5 0,-6 5 2024,-4 4 0,-2 5-457,3-4 1,-8 11-339,8-2 0,-8 4-129,7-4 1,-3 7-45,-1 3 0,-1 3 196,0 2 1,1 7-174,-1 3 0,0 8-310,0 1 0,1 7 0,-1-3 0</inkml:trace>
</inkml:ink>
</file>

<file path=ppt/ink/ink4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0:22.06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147 30 8438,'0'-10'0,"0"1"0,0 5 0,0-2 0,0 6-345,0 0-7,-6 0 0,2 0 1,-4 1 128,2 4 0,-6-1 94,2 5 0,2-4 26,-2 5 1,2 0 383,-2 5 0,-3 4 140,4 1 1,0 1 426,0-1 1,4-2-237,-5 6 0,7-4-832,-2 4 1,3-4-170,2 4 0,0-6 1021,0 2 1,2-4-489,3-1 1,-2 0-65,7-1 0,-1 1-57,6 0 0,0-5 25,0-1 0,4-5-68,1 0 1,1 3-32,-1-2 0,-2 0 86,6-5 1,-6 0-161,2 0 1,1-5 246,-2 0 1,1-6-7,-5 1 0,-1 2-72,1-2 0,0-5 15,0-4 1,-6-3-17,1 3 0,-7-3 1,2-2 0,-3-4 37,-2 4 1,0-4-101,0-1 1,-2 6-219,-3 3 1,-3-1 2686,-6 1-1001,-1 7-889,0 0 1,-1 10-72,-4-7 0,2 7-261,-6-2 0,-1 10-78,-4 5 1,4 8 57,1 1-208,6 7 0,-3-9 0,6 4 0</inkml:trace>
</inkml:ink>
</file>

<file path=ppt/ink/ink4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0:23.27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74 104 8391,'0'-15'0,"0"5"0,0 1 0,0 4 0,0-5 0,0 7 0,-1-9 0,-4 7 0,3-1 0,-3 1 0,-3 3 0,0-11-764,-7 11 1880,7-4-473,2 6-210,-1 0 106,5 0-142,-4 6 1,6 3 131,0 5 0,0 1 69,0 0 1,5-1-138,0 1 0,5 0-313,-6 0 0,3-1-1875,-2 1 0,-3 1 1498,2 4 1,3-4 655,-2 4 1,0-4-166,-5-1 1,5 0 35,0-1-166,6 1 0,-8 0 71,7-1 0,-5 1 77,5 0 1,-5-1 121,4 1 0,-4 0-567,5 0 0,-2-6-989,2 1 1,-2-5 1255,-3 5-33,-3-7-38,4 4 0,-4-7 11,3 0-28,-3 0-24,4 0-40,-6 0-103,0 0-251,0-7 404,0-1 1102,0-13-394,0-2-399,0 6 0,0-2 123,0 9 1,0-3-107,0-2 1,0 1-130,0-1 0,0 5-369,0 0-418,0 1 0,0-6-43,0 0 1,2 5 421,3 1 1,-4 4 534,4-5-255,-3 7 0,-1-9 0,3 6-111,1-3 0,4 5 35,-4-6 0,7 5 44,-3-5 0,0 2 84,0-2-41,1-3-115,5 5 1,-2-2-66,-3 0-656,3 7 366,-11-4 240,11 7 1,-10 0 106,7 0 0,-5 0 84,4 0 0,1 0 123,5 0-82,0 7 1,-1-4-41,1 7 0,-5-5-16,0 5 1,-1-5-42,6 4 0,-5-4-628,0 5 484,-1 0 0,1 0 0,0 0 132,1 1 1,1-3 140,-2 2-18,3 0 0,-7 4 33,4 1 0,2-5 143,-8 0 320,1 0-283,2 4-653,-6 1 0,6 0 288,-7-1 0,0-4 132,0 0 1,0-5 50,0 5 0,0-5 161,0 4-98,0-5 1,0 4 244,0-3 304,0-4-624,0 6 0,0-6-1797,0 4 1199,0-3 122,0 5-65,0-7 192,0 6-28,0-4 55,0 4-30,0 1-147,0-6 466,0 6 179,0-7-520,0 0 294,7 0 0,-6 2 137,4 2 42,-3-2 34,-2 5-94,0-7 0,1 0 232,4 0 525,-3 0-824,4 0-1339,-6 0 1993,0 0 0,2 5-312,3-1-298,-3 1 0,6-5-525,-3 0-580,-4 0 1400,12 0-240,-11 0 1,6 0 81,-3 0 1,-3 0-80,11 0 1,-10 0 263,7 0-206,-7 0 0,9 2 276,-8 3-952,8-4-1116,-4 6 1623,0 0-116,5-6-98,-11 6 51,11-7 0,-10 5-95,7 0 61,-7-1 0,5-2-202,-3 3-39,-3-3 0,6 4 331,-3-6 0,-3 2 343,3 3 1,-2-2-1317,2 7 658,-4-7 105,6 10 1,-2-10 2,0 7 0,5 0 236,-6 5 0,8 6 0,-4 2 0</inkml:trace>
</inkml:ink>
</file>

<file path=ppt/ink/ink4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0:23.93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1 102 8360,'0'-15'0,"5"5"0,-1 1 0,8 5 0,-9-2-1,7 6-3,-7-7 94,4 6 1,-6-6-580,4 7 83,-3 0 400,4 0 3,-6 0 0,5 2-361,0 3 103,0-4-315,-5 12 1299,0-5-375,7 7-348,-6 0 0,6 0 0,-7-1 0,0-4 0,0 0 0,0-5 0,0 5 0,0-1 0,0 6 0,0 0 1398,0-1 1,0 1-788,0 0 1,0 0-723,0-1-449,0 1 1,5 0 1798,0-1-581,0 1-532,-5 0-219,6-1-28,-4 1 1,4-5-145,-6 0 81,0-7 146,0 10 0,2-10 27,3 7 273,-4-7-273,6 4-66,-7-7-556,0 0 447,7 0 0,-4-7 71,7-2 1,1-9 867,9-2 1,-2-6 455,6 1 0,1-2-745,4-3 0,0 1-318,1-1 0,4 1-144,0 0 1,1 1-165,-6 3 0,2-1-76,3 7 0,-7-1 237,2 5 0,-8 6 280,4-1 0,-7 6-279,1 0 0,-2 8 0,-3 5 0</inkml:trace>
</inkml:ink>
</file>

<file path=ppt/ink/ink4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0:24.21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60 44 8437,'-15'-11'-49,"0"-4"41,1 4 2132,5 4-1092,3 7-607,6 0-312,0 0-2,6 0 6,3 0-62,5 0 1,1 2-7,0 3 0,-1-2-411,1 7 1,0 0 131,0 4 1,-1-4 216,1 0 0,1 0 204,4 4 0,-2 6-290,6 0 0,-1-1-225,2-4 0,2 5-389,-2-1 713,-4 7 0,7-9 0,-5 4 0</inkml:trace>
</inkml:ink>
</file>

<file path=ppt/ink/ink4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2T12:40:34.951"/>
    </inkml:context>
    <inkml:brush xml:id="br0">
      <inkml:brushProperty name="width" value="0.1" units="cm"/>
      <inkml:brushProperty name="height" value="0.2" units="cm"/>
      <inkml:brushProperty name="tip" value="rectangle"/>
      <inkml:brushProperty name="rasterOp" value="maskPen"/>
    </inkml:brush>
  </inkml:definitions>
  <inkml:trace contextRef="#ctx0" brushRef="#br0">794 45,'0'-16,"0"2,0 14,7-6,-5 4,4-4,-6 19,0-10,0 17,2-7,3 6,-4-6,6 7,-7-4,0 14,0-1,0 1,0-1,0-5,0 1,0-1,0 11,0-1,6 0,-4 2,5 2,-6 3,4-7,-3-5,3-9,-4-4,1 15,3-6,-4-1,6 4,-7-3,0 11,0-7,0 0,0 1,0-11,0 1,0-14,0 21,0-11,0 13,0-6,0 5,0-5,-7 0,6 4,-6-10,7 11,-6-12,4 12,-4-6,-1 1,5 5,-4-12,6 12,-7-11,6 10,-7-10,3 2,3-9,-5 10,7-11,0 13,-6-14,4 5,-4-5,6 7,0-1,-7 1,6 0,-6 0,7-1,0 1,0-7,0 5,0-5,0 1,0 4,0-5,0 0,0-2,0 1,0-5,7-9,1-3,6-9,1 2,0 3,0-1,-1 0,1 1,0-1,-1 0,3 0,2 1,-2-1,2 0,-2 1,-3-1,3-1,2-4,-2 4,2-4,-1 4,2 1,-4 0,4 1,1-1,-2 0,6-4,-5-1,-1 0,-4 6,4-1,1 0,0 6,-6-1,1 0,0-5,-1 7,1-5,-7 11,-1-4,-20 19,10-10,-17 17,17-17,-7 7,5-5,-5 5,7-7,-10 10,3-3,2-2,-2 2,5-5,-5 4,1 1,-6 0,0 0,0 0,-6 4,-2 1,-6 0,0-2,-1-3,7 3,-11-5,6 6,-6 1,1-5,14 0,-1-5,5 4,-6 1,-2 5,-6 0,1-6,4 1,2-6,8 4,-1-3,0-4,1 6,-8-1,6-4,-5 11,6-10,0 7,7-7,-5 4,12-1,-13 3,6-1,0 5,2-12,6 6,-7-7,-1 0,-7-7,0-1,1-13,-1 5,0-6,1 8,-1 4,0 0,1 5,-1-5,7 1,-10-6,3 0,-8 5,4 1,-1-1,0-5,1 0,-6 6,6-1,-1 7,5-10,1 9,-1-6,0 6,1-6,-1 7,0-11,1 11,-1-7,7 7,-5-3,11 6,-11-7,11 5,-4-4,19 6,-10 0,23 0,-9 0,18 0,-4 0,4 0,-4 0,-8 0,4 0,1 0,7 0,-1 0,-5 0,1 0,-1 0,0 0,7 0,4 0,-5 0,0 0,-4-2,-2-3,1 4,-1-4,0 2,1-2,-1 3,1-3,-6 3,1 2,-6 0,6 0,-7-6,16 4,-10-4,11 6,-11 0,4 0,-5 0,0 0,-2 0,-6 0,-1 0,-5 0,4 0,-12 0,6 0,-1-7,2-1</inkml:trace>
</inkml:ink>
</file>

<file path=ppt/ink/ink4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2T12:40:39.722"/>
    </inkml:context>
    <inkml:brush xml:id="br0">
      <inkml:brushProperty name="width" value="0.1" units="cm"/>
      <inkml:brushProperty name="height" value="0.2" units="cm"/>
      <inkml:brushProperty name="tip" value="rectangle"/>
      <inkml:brushProperty name="rasterOp" value="maskPen"/>
    </inkml:brush>
  </inkml:definitions>
  <inkml:trace contextRef="#ctx0" brushRef="#br0">486 177,'16'0,"-3"0,-13 0,0-13,0 10,0-10,0 6,0 6,7-12,-5 11,11-5,-5 1,2-2,-1-7,-4 5,5 0,-7 7,4-3,-7-1,0 5,6-4,-4-1,11 6,-5-12,2 9,0-5,-7 5,10-2,-11 6,4 0,1 0,1 6,7 2,-5 17,-1-1,-5 1,9-4,-12-4,6 4,-7 0,0 4,0-3,0 3,0-7,6 16,-4-9,5 11,-7-1,0 3,0 6,0-6,0-2,1-4,4-2,-3-4,4-5,-6 4,0-3,0 3,5-5,0 4,0-4,-5 4,0 1,0 4,7 0,-6 1,6-6,-7 1,1-1,4 6,-3-6,3 1,-4-1,-1 11,0-1,2-5,3-4,-3-6,3 6,-4-6,-1 6,0-7,0 16,0-9,0 11,0 0,7-5,-6 4,6-5,-7-1,0-6,0-2,0-6,0 0,0 6,-2-5,-3 4,4-10,-6 3,7-5,-6 0,4 5,-5-11,7 11,0-11,-1 6,-4-3,3-4,-11 6,12-7,-6 0,20-13,-3 3,10-10,-4 2,-1-1,-1 2,1-2,0 2,-1 3,1-1,0 0,-1 1,6-1,0 0,-1 1,-4-1,5-5,-1 1,1-1,-6 5,6-4,0-1,-1-1,-4 1,0 4,-1-4,1 4,0 1,-1 1,1-1,0-6,-7 11,-1-10,-1 19,-4-6,-9 20,2-8,-9 10,9-4,-15 4,10 6,-11-4,6 2,7-2,-5-3,3 1,2-5,-2-1,7 1,-17 5,11 6,-19 2,10 2,-7-1,7-6,-1 2,3-4,1-1,0-1,0 1,1 0,-1-1,0 1,1 0,-1 0,0-1,1 1,-1 0,0-1,0 1,1 0,-1-1,0-5,1 4,-8-12,6 6,-5-7,6 0,0 0,1 0,6 0,-5 0,9-2,-6-3,7 4,-3-6,6 1,0 4,0-11,0 11,0-4,0-1,0 6,-7-6,-1 1,0 4,-5-5,5 1,-7-4,0 4,0-8,1 5,-1 2,0-6,1 3,-1-3,-6-2,-1 1,-2-1,3 0,1 1,1-1,-1 5,5 0,-1 2,-4-2,4-3,-4 4,2 0,-1 0,3-1,-11 0,8 0,-1 5,5-5,1 7,-1-3,0 6,1 0,6 0,1 0,14 13,1-8,6 9,-4-7,0 3,0-7,11 10,2-11,10 6,-4-3,-1-4,-9 4,-1-3,7-2,-6 0,6 0,-6-2,6-3,-1 4,6-4,-6 2,1-2,-1 3,6-3,-1 2,1-2,-1 2,0-7,2 7,4-2,-4 1,3 0,-3 2,-2-3,1 3,-1 2,1 0,-1 0,0 0,1 0,-1 0,1 0,-6 0,1 0,-6 0,6 0,-7 0,9 0,-4 0,0 0,5-6,-12 4,-1-4,-8-1,-1-1,-4 0,4-5,-7 5,-4-7,3 7,-4-5,-1 11,-1-4,0-1,1 5,1-4,4 6,-11 0,11 0,-4 0,-1 0,6 0,-13 0,0 0,-16 0,-6 0,-3 0,3 0,7 0,0 0,-1 0,1 5,-1 0,1 1,0-1,-6-2,1 7,5-7,4 2,1 2,-6-2,6 1,-1-1,7-3,-13 6,7-3,6-4,-2 6,10 0,-4-6,7 6,7-7,0 6,7-4,1 11,13-11,3 2,-1-2,2-2,-1 5,6 0,-1 0,1-5,1 0,3 0,-3 0,3 0,-3 0,-1 0,-6 0,1 0,-7 0,9 0,-17 0,10 0,-19 0,-12-5,-14 0,-1-5,2 5,-1-5,-4 6,-2-1,-3 5,3 0,-4 0,-1 0,2 0,0 0,4 0,1 1,0 4,1-2,3 7,-1-5,7 5,-1-7,-1 10,4-5,-4 1,13 4,1-5,7 7,0-1,7 1,1 0,13-1,9-5,7-3,6-6,-4 0,-3 0,-7 0,1-6,-1-4,1 2,-1-2,7 0,-5-11,5-2</inkml:trace>
</inkml:ink>
</file>

<file path=ppt/ink/ink4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1:19.395"/>
    </inkml:context>
    <inkml:brush xml:id="br0">
      <inkml:brushProperty name="width" value="0.45714" units="cm"/>
      <inkml:brushProperty name="height" value="0.45714" units="cm"/>
      <inkml:brushProperty name="color" value="#CC0066"/>
    </inkml:brush>
  </inkml:definitions>
  <inkml:trace contextRef="#ctx0" brushRef="#br0">2294 38 12251,'0'-16'-515,"0"3"591,0 6 933,0 6-789,-7 7 1,-1 4-116,-7 10 1,1-4 186,-1-1-180,-6 6 0,-1 0-17,-2 4 0,3-4 90,6-7 0,5 6 7,0 0 0,1-1 389,-6-4 1,0 1-1530,0 4 1558,1-4-361,-1 5 1,0-1-118,1 0 0,-1 1-104,0-1 0,1-3-35,-1 8 1,-3-5 36,3 4 0,-3-4-123,8 4 0,-3-4-172,-1 4 244,-1 1 0,0 4-799,1 1 1211,-1-8-231,7 6 1,-5-10-76,3 7 1,2-6-100,-2 6 1,0-6 36,-5 6 0,1-6 9,-1 6 1,0-5-92,1 4 0,-1-4 236,0 4 1,0-4-12,1 4 1,1-4-799,3 4 1023,-3 1-149,5-2 1,-7 3-181,0-7 0,5 8-63,1-3 0,-1-1-36,-5 1 1,5-1-138,1 2 1,-1 3-51,-5-4 0,5 4-30,0 1 0,1 1 38,-6-1 1,0 0 303,1 1 0,-6 4-119,0 0 1,-4 6 291,4-6-53,-6 7-209,10-4 0,-10 2 30,6 1 0,-4-3 32,4 2 1,-6 2 55,1-6 1,-1 4 39,2-5 0,-2 5-96,6-4 0,-5 4 208,6-5 1,-6 5-804,6-4 0,-2 0 458,1 0 0,4-4 91,-4 3 1,2-1 1,-2 1 0,2-3-7,-6 3 0,6-3 22,-2-1 0,-1-1 49,2 1 1,-1-1 82,5 0 0,1 1 87,-1-1 0,0 1-636,1-1 0,0-4 454,5-1 1,-4-1-76,3 1 1,-2-1-39,3-3 1,-5-4-31,5 4 1,1 1-252,-2-1 131,0-1 1,-5 6-247,1-1 150,-1 1 1,0-6 1343,0 1-121,1 6-575,-1-3-145,0 0 1,6-2-24,-1-6 7,0-1 78,-5 8-61,1 0-37,-1 1-385,0 5-543,0-12 895,1 6 157,6-1-305,-5-11 223,11 9-110,-11-11 249,5 7 49,-7 0-374,0 6 1,1-5-37,-1 4-457,7-4 1,-5-1 720,3 0-235,-3-7 229,-2 5-91,0-5 47,1 13-299,-1-4 322,0 4 109,7-13 329,2 5-1750,6-11-1306,0 4 3761,13-6-1935,3 0-51,20 0 0,0 0 529,3 0 1,-8-5 113,-6 1 0,-1-1 12,5 5 0,1 0 108,-1 0 0,6 0-81,-1 0 0,5-5-43,-5 0 0,12 0-24,-2 5 1,4-5 5,-4 0 0,5-1-128,0 1 0,1 1 94,-1-5 1,-1 5 4,5 0 1,-5-3 28,1 2 1,1 0 10,-1 5 0,5-5-10,-5 0 0,2 0 11,-2 5 1,-3 0-12,3 0 1,-2 0 18,2 0 0,-2 0 2,7 0 1,-5 0-26,5 0 0,0 0-14,5 0 0,-5 0-2,0 0 1,-5 0 6,5 0 1,-5 0 11,5 0 1,-7 0-13,2 0 1,2 5-61,-2 0 0,1 0 99,-1-5 1,-3 0 455,3 0-497,-3 7 0,-2-6 0,0 6 13,0-7 0,0 2 14,0 2 1,0-2-4,0 3 0,0 1-29,0-1 0,1 0 32,-1-5 1,0 5 86,0 0 1,0 0 250,0-5 1,0 0-553,0 0 1,0 0-33,0 0 0,1 0 231,-1 0 0,1 0 7,4 0 0,-3 0 7,3 0 0,-5 0-16,-5 0 1,4 0 17,-4 0 1,-1 0 44,1 0 0,-5 0-140,5 0 1,-9 0-435,4 0 473,-6 0 12,8 0 1,-12 0-7,1 0 82,-1 0 97,12 0 80,-5 0 50,5 0 80,-13 0-110,-2 0-26,-13 0 164,-1-7-94,-7 6-87,0-12 175,0 11 139,0-11 491,0 11 371,-7-11 79,6 12-2495,-6-12-2249,7 11 2659,0-5 1,-13 7-1,-3 0 1</inkml:trace>
</inkml:ink>
</file>

<file path=ppt/ink/ink4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41:20.871"/>
    </inkml:context>
    <inkml:brush xml:id="br0">
      <inkml:brushProperty name="width" value="0.34286" units="cm"/>
      <inkml:brushProperty name="height" value="0.34286" units="cm"/>
      <inkml:brushProperty name="color" value="#CC0066"/>
    </inkml:brush>
  </inkml:definitions>
  <inkml:trace contextRef="#ctx0" brushRef="#br0">30 0 6575,'-17'0'-457,"4"0"457,13 0 0,7 13 0,-6-10 0,12 24 0,-4-18 0,5 17 0,1-6 1930,-7 0-1284,5-6 1,-5 6-261,7 0 0,0 4-230,-1-4 0,1 1-67,0-1 1,0 1-29,-1 3 0,1 4-2,0-3 1,4 2 1,1 3 1,1 4-278,-1 0 1,-2 1-835,6-6 2131,1 0-695,4 1 0,0-1-83,1 1 0,-1 4-169,1 0 1,-1 0-15,0-4 0,1-1-31,-1 1 1,-1 4-17,-3 0 1,2 2 27,-2-2 0,3 2-294,1 4 1,-1 2-325,-4-3 1,4-1 603,-4 1 1,-1-1-48,2 1 1,-2 3 31,1-3 1,4-1 38,-4 1 1,-1-4 61,2 4 1,-1-2 31,6 2 0,-1 4 0,1-4 0,-1-1-407,0 1 0,1-2-745,-1 3 1756,-6 2-518,5-11 1,-7 10-66,3-7 0,3 1-136,-8-6 1,6 2-41,-6 3 1,1-3-57,-5 4 1,-1-3-170,1 3 0,0-4 235,-1 3 1,1-3-3,0-2 0,-2-4-757,-3-1 1403,3 1-451,-5 4 1,5-4-23,-3-1 1,1-4 40,-6 4-23,7-6-88,-4 17 1,6-11 79,1 10 0,-5-9 309,0-6-850,-1 4 0,6 3-1044,0 4 1728,0-4-177,-7-5 0,5-4-107,-3 2-61,3 4 0,1 0-22,1 6 1,0-6-43,-1-3 0,1-4-58,0-1 0,0 0 39,-1-1 1,1 3-6,0 2 0,-1-7-24,1 2 1,-5-2 72,0 2 0,-1 1 314,6 0 16,-7-1-314,5 1 1,-9 0 44,5 0-42,1-1 1,0 1-165,0 0 35,-7-1 251,10 8-123,-11 0-305,4 1 620,1-1 27,-5-1-291,4-11 55,-6 9 5,0-11 16,0 7-128,0 0-137,0-1 106,0-5-386,0 4 613,0-12-196,0 12-6,0-4 2,0-1 27,0 5 17,0-12 38,0 13-59,0-13-237,0 12 37,0-11 440,0 4-265,0 1 3214,0-5-3225,7 4 0,7-6 0,9 0 0</inkml:trace>
</inkml:ink>
</file>

<file path=ppt/ink/ink4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2T12:42:19.402"/>
    </inkml:context>
    <inkml:brush xml:id="br0">
      <inkml:brushProperty name="width" value="0.1" units="cm"/>
      <inkml:brushProperty name="height" value="0.2" units="cm"/>
      <inkml:brushProperty name="tip" value="rectangle"/>
      <inkml:brushProperty name="rasterOp" value="maskPen"/>
    </inkml:brush>
  </inkml:definitions>
  <inkml:trace contextRef="#ctx0" brushRef="#br0">30 89,'0'-23,"0"2,-7 12,6 3,-6-1,14 6,7-6,3 5,2-2,-2 2,4-5,2 7,6 0,-6 7,-2 1,-6 2,0 0,1 0,4 4,-4 1,4 0,-4 4,-1 1,-1-1,1-4,5 5,-1-1,1 3,-6-3,6-3,0 4,1-2,-1 2,-4-4,5 5,-1-1,-1-1,6 3,-6-3,3-2,-3 2,2 2,4-1,1 1,-6-1,4-4,-4 4,4 1,-4-1,-1 1,-4-2,0-2,0 2,-6-2,1-3,-7 1,10-7,-9 5,6-3,-7 3,10 2,-5 0,0-7,5 5,-11-5,11 0,-11 5,4-11,-6 4,0 1,7-5,-6 11,6-12,-7 6,6-14,-4-7,6-8,-3-2,-2-2,7 6,-5-1,5 1,-5 2,5-6,-1-1,6-9,0 0,-1-1,1 6,0 4,0 1,-1 1,1-1,0-4,-1 5,1-2,0 1,-5 6,-1-2,1-1,5 2,-7-3,-3 3,3 9,-6-16,11 16,-12-5,6 2,-7 12,0-6,0 20,0-10,0 17,0-12,0 13,-7 2,6 0,-6 5,1-12,4 12,-11-5,5 6,-2-1,0-3,5-4,-4-7,5 1,-9 6,5 2,-7 0,1 5,-1-2,0 3,1-2,-1-6,0-5,0 4,1-4,-1-1,0-1,1 1,-1 0,0 0,-6-1,5 1,-4 0,4-6,1 1,5-5,0 5,1-7,-6 10,0-11,1 4,-1 1,7-5,1 4,1-6,4 0,-5-6,1-3,4 1,-4 2,-1-1,6 6,-6-6,1 7,-3 0,-5 0,-6 2,0 3,1-2,4 7,-1-5,-4 4,-1-4,-4 5,-2-5,2 5,2-2,-1 2,-1-2,-4-3,0-2,-1 7,1-7,-1 2,1 2,0-3,-1 6,1-5,-1 5,1-5,0 6,-7-3,5 7,-4-5,11 0,3-7,6 10,7-11,-5 4,11-6,-4 0,19 0,-4 0,19-6,-3-4,2 0,3-5,-1 4,1-9,1-2,3-3,-3 2,3-1,4-1,1-4,3-1,3 1,-1 0,0-1,1-1,4-3,4 3,6-4,-7 4,-3 2,1 0,-1-1,0 6,-4-1,-8 7,-3-1,2-3,-1 3,-1-1,-5 6,1-1,-1 0,-1 0,-4 1,-2 4,-8 0,1 7,-7-4,-1 1,-7 4,-13-4,3 12,-18 2,4 7,1 0,-2-1,7 1,-1 0,-3-5,3-1,-1 1,6 5,-1 0,7-7,1 5,7-11,7 4,14-6,10-6,13-4,-5-10,0-4,1-4,4-2,0 3,0 2,-5-1,0 6,-8-4,-1 4,-7 6,-9 4,1 7,0-10,-7 11,-15-5,-12 7,-7 2,-4 3,1 3,-1 7,-4 4,0 1,0 6,4 4,1 7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43.237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147 44 8230,'0'-22'0,"0"7"0,0 8 0,0 7 0,7 7 0,-6 1 0,6 7 0,-7-1 0,-2 1 0,-3 0 0,2 1 0,-7 4 0,2-2 0,-2 6 776,-3 1-502,5 4 1,-2 1 51,0-1 1,1 0 206,-6 1 1,5-2 41,0-4 1,5-1-54,-4-4 1,4-2-196,-5 2 1,7-2-323,-2-3 0,3 1-409,2 0-1577,0 0 1876,0-1 67,0 1 1,0 0 130,0-1 0,5 1 39,0 0 0,6-1 8,-1 1 1,3-2-63,2-3 1,0 3-141,-1-3 0,3-2-144,2 2 0,-1-7-194,7 2 0,-2 2-154,1-3 273,4 1 141,-5-5 1,6 0 111,0 0 1,1 0 6,-1 0 1,-1 0 8,-4 0 1,3 0 18,-8 0 1,1 0 40,-5 0 1,-1 2-49,1 3 0,0-4 0,-1 6 0</inkml:trace>
</inkml:ink>
</file>

<file path=ppt/ink/ink4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15.42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74 0 8248,'-2'9'0,"-3"-4"0,2-4 0,-5 1 167,1 3 0,2-2 65,5 7 0,0-5 283,0 4 41,0-5-378,0 9 1,0-10-105,0 7 1,0-5-458,0 5 1,0-6-334,0 6 1,-1 0 1267,-4 5 1,3-1-213,-3 1 1,4 0-175,1 0 1,-5-1 2,0 1 1,0 0 32,5-1 0,-5 6-24,0 0 0,0 1 26,5-2 1,0-2-426,0 2 0,0-2-291,0-3 0,0 6 1214,0 0-566,0-1 1,0-4-71,0 0 1,0-1 37,0 1 0,0 5-81,0-1 1,0 1 110,0-6 1,0 1-188,0 0 0,0 0 915,0-1-1478,7 1 1,-6 0 331,4-1 529,-3 1-134,-2 0 0,0-1-42,0 1-39,0 0 78,6 0-48,-4-1-63,5 1-30,-7 0 1,0-6 236,0 1 1,5-5-569,-1 5-1061,1-7 625,-5 4 800,0-1 0,7 2 0,1 7 0</inkml:trace>
</inkml:ink>
</file>

<file path=ppt/ink/ink4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16.48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30 8326,'0'-8'-1073,"0"3"823,0 10 248,0 3 0,1 2 1,4-1 0,-3 1 0,3 5 1,-4 0 0,-1-1 0,0 1-1,0 0 1,0-1-1,0 1 1,5 0-1,0-1 1,2 1 1311,-3 0-592,5 0-388,-1-1 0,5 1-13,-3 0 1,3-1 11,1 1 0,3 0-53,2-1 1,-2 0-172,2-5 1,2 4-74,-1-3 1,1 2-79,-1-3 1,-2 3-835,6-7 1,-6 5 849,2-6 203,-4 8 0,4-10-90,-1 2-55,1 5 0,-5-6-15,-1 7 1,-4-7-29,0 2 1,-7-2-89,2 2-79,3-3-19,-6 4-52,5 1-251,-7-6 492,0 6 7,-7-1 30,5-4-43,-11 5 42,12-1-6,-12-4 0,11 6 137,-3-3 14,3-4-261,2 6 4,7-7 0,-5-2-151,3-3 1,1 2 157,-1-7 0,5 1 447,-5-6 1,6 0 193,-1 0-364,3-6 0,-3 3-102,0-6 0,-1 1-72,6-2 0,-2-2-106,-3 2 1,3-1-35,-3 1 124,3-2 1,0 9-50,-3-7 0,3 6 22,-3-6 1,1 6 38,-1-6 0,3 7-56,-3-1 1,-4 2 36,-1 2-113,3 1 61,-6 6-11,4-5-121,-6 11 402,0-5-88,-6 20-130,4-3 0,-6 11 0,3-6 384,4 0 1,-8 0 58,5-1-505,2 1 1,-5 1 56,7 4 0,0-4 117,0 4 0,0 1 170,0-1 1,0 4-89,0-4 1,0 1-267,0-1 0,0-4-310,0 4 1,0 1 305,0-2 1,0 3 173,0-3-88,0-2-4,0 4 0,0-2 20,0 1 1,0 1 49,0-1 0,0-4-25,0 4 0,0-4 97,0-1 1,0-1-142,0 1 0,0 0-311,0 0 1,0-1 371,0 1 1,0-5 432,0 0-514,0-1 1,0 1 28,0 0-44,0 0 0,0 0-22,0-1 58,0 1-80,0 5 0,0 0-43,0-1 0,0-4-43,0 0 158,0-7 0,0 10 0,0-5 0</inkml:trace>
</inkml:ink>
</file>

<file path=ppt/ink/ink4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16.924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294 29 8139,'10'-13'-391,"0"4"244,-7 2 1,10 7 48,-3 0 98,3 0 0,2 0 0,-1 0 0,-6 0 0,5 7 0,-11 1 0,3 6 0,-5 6 0,-5 0 0,2 6 0,-7-2 1692,0 4-1039,-4 1 0,-1 1-158,0-1 1,0 1-115,1-1 0,-6 0-2,1 1 0,-3-1-120,3 1 1,1-1-19,-7 0 0,7 1-131,-1-1 1,-3 1-121,3-1 0,-1-4-149,6-1 0,-1-1-1004,0 1 1,5-1 705,1-3 717,5-4-309,-9 5 0,12-11-189,-4 0-50,3 0-341,2 5-27,7-7 656,1-2 0,13-6 0,2 0 0</inkml:trace>
</inkml:ink>
</file>

<file path=ppt/ink/ink4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17.18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0 45 8139,'5'-10'0,"0"0"0,0 6 0,-5-6 0,0 6 0,6-2 0,-2 8 0,5 2 0,-5 5 0,0 5 0,0 1 0,1 0 0,-4 4 70,4 1 0,2 6 39,-2-1 1,4-3-13,-4 3 0,5-1-235,-5 6 1,6-1 125,-1 1 1,-2-6 293,2 1 0,0-3 208,5 3 0,-5 1 539,-1-6 0,-5 4-2344,0-4 0,-2 4 1315,-2-4 0,7 0 0,1-6 0</inkml:trace>
</inkml:ink>
</file>

<file path=ppt/ink/ink4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17.40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60 89 8145,'-15'-15'0,"0"-6"0,2 9 0,3-2 183,4 9 1,7-2-118,4 7 0,3-1-60,7-4 1,1 3-1,4-3 0,1 3 0,4 2 1,3 0-1,-4 0 0,4 0 0,1 0 1,1 2-1,-1 3 1,2 3 230,3 7-237,-3 0 0,12-1 0,-6 1 0</inkml:trace>
</inkml:ink>
</file>

<file path=ppt/ink/ink4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17.711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15 8124,'0'-8'0,"0"1"0,6 20 0,-4-1 0,3 12 0,1-1 0,-1 2 0,0 2 0,-5-2 0,0-2 0,0 1 0,0 1 718,0 4 1,2-4-244,3-1 0,-4-1-261,4 1 1,-3 3-199,-2-8 0,2 6-26,2-6 0,-2 6-51,3-6 0,-2 6 275,2-5 0,-3-1-105,3-4-109,-4 0 0,6 6 0,1 2 0</inkml:trace>
</inkml:ink>
</file>

<file path=ppt/ink/ink4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18.147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45 59 8107,'0'-15'0,"0"7"0,0-5 0,0 10 0,0-7 0,0 7 0,6-4 0,-3 7 0,7 0 0,-6 0 0,2 7 0,-6 2 0,5 4 306,0 2 1,0 1 439,-5 4 0,0 1-396,0 4 1,0 3-254,0-4 1,-5-1 168,0 1 0,0-4 156,5 5 1,-2-7 129,-2 1 1,2-3-84,-3-1 1,3 0-2025,2 0 0,-1-6 1186,-4 1 1,3 0 139,-3 5 171,4-1 0,-1 1 26,-3 0 1,3-5 12,-2-1 1,-3-4 18,2 5 0,-6-7 0,3 4 0</inkml:trace>
</inkml:ink>
</file>

<file path=ppt/ink/ink4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18.63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60 162 8075,'-23'-43'0,"6"17"0,8-3 0,5 9 0,-2 6 0,7 5 0,4 5 0,3-3 0,7 2 0,0 0 0,0 5 0,-1 0 0,1 0 0,0 0-63,-1 0 0,3 2-89,2 3 1,-1 3 18,7 7 0,-6 4 11,6 1 0,4 4 58,6-4 1,4 6 268,-5-2 1,0-1 432,-4 2 1,4-7 329,0 1 1,1-2 118,-6-3 1,0 1-2630,1 0 1,-1-5 71,1-1 0,-1-5 1050,0 1 0,-1-4 420,-3-1 0,1 0 0,-7 0 0,6-1 0,-5-4 0,-3 1 0,-7-5 0,-2 0 0,-3 0 0,-3-4 0,3 3 0,-5-3 154,-5-2 0,-2 0-376,-2 1 1,-4 4 276,3 0 1,-2 5 69,3-5 0,-5 7 15,5-2 0,1 4 263,-2 1-213,0 0 0,0 6 206,0 4 1,7 3 642,-2 2 0,-1 6-1441,1 3 0,0 4 1582,5 2 0,5-1-680,0 0 1,4 2-242,-4 4 1,5-4-58,-5 3 0,6-3-48,-1-2 1,-2 1-97,2-1 0,-2 1-39,2-1 0,3-4-202,-3-1 0,-3-1 183,-3 1 0,5-2 0,-1-8 0</inkml:trace>
</inkml:ink>
</file>

<file path=ppt/ink/ink4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18.859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133 309 8151,'-38'-65'0,"7"7"0,7 5 0,7 10 0,3 19 0,6 7 0,8 7 0,6 6 0,4-6 0,3 5 0,2-5 0,4 7 0,1-2 0,9 3 0,-4 2 0,6 0 0,-7 0 0,11 13 0,2 4 0</inkml:trace>
</inkml:ink>
</file>

<file path=ppt/ink/ink4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19.38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59 8169,'1'-21'0,"4"6"0,-3 0 0,4 14 0,1-6 0,-4 14 0,7 2 0,-7 6 0,2 5 0,2 3 0,-2 6 0,0 2 0,-5 3 0,0-1 0,0 6 0,0 0 696,0 5 0,0-4-307,0-1 0,0-5-239,0 5 0,1-4-60,4 4 1,-3-5-40,3 5 1,-2-6-52,2 1 0,-4-3 0,6-1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43.508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148 177 8436,'-28'-15'-27,"4"0"1,2 0 18,8 1 0,-1 6-3,0 3-6,7-3 7,-5 6 960,11-11-69,-4 11-494,6-4 0,1 1-130,4 0 1,4-5 32,5 5 1,7 0-34,4 5 1,3-5-1670,1 0 1,7 1 747,3 4 0,5 0 442,5 0 0,-1-5 221,6 0 1,-5 0-2,5 5 2,-7 0 0,10-7 0,-5-1 0</inkml:trace>
</inkml:ink>
</file>

<file path=ppt/ink/ink4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19.655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205 383 8090,'-38'-43'0,"4"4"0,5 10 0,4 9 0,4 9 0,6 1 0,5 2 72,1-2 0,4 2 109,-5 3 0,7 2-177,-2-7 0,5 0 0,5-5 0,3 1-1,7-1 1,6 2 0,3 3 0,6-3-1,4 3 1,8-1-35,7 1 1,12-1 11,-2 6 1,8-5 496,-4 5 1,8 0-526,-3 5 1,6-2-205,4-2 1,-5 2 250,1-3 0,-1-3 0,-6 0 0</inkml:trace>
</inkml:ink>
</file>

<file path=ppt/ink/ink4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20.110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368 13 8106,'-6'-8'0,"-1"3"0,-2 10 0,0 3 0,4 7 0,4 1 0,-4 4 0,2 8 0,-2 6 0,2 2 133,-7-2 0,0-3 227,-5 4 0,1 1-227,-1-2 1,-2 5-48,-2-5 0,3 2-10,-4-1 1,4-4-246,1 3 0,0-8-24,1-1 0,-1-1 282,0 6 1,2-1-48,3 0 1,-3-6 25,3-3 1,2-4-2279,-2-1 2210,7 0 0,-10-1 0,5 1 0</inkml:trace>
</inkml:ink>
</file>

<file path=ppt/ink/ink4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20.38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0 14 8090,'8'-9'0,"4"4"0,-7 10 0,4 4 0,-4 5 0,5 7 0,-5 4 0,2 8 0,-3 1 0,-2 5 0,3-5 0,1 7 0,-1-2 0,0-3-123,-5-1 1,2-4 149,3-2 1,-4-1-1,4-4 0,2 4-47,-2-3 1,0-2-39,-5 1 0,0-1 47,0 1 1,0 3 10,0-8 0,0 7 0,0-3 0</inkml:trace>
</inkml:ink>
</file>

<file path=ppt/ink/ink4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20.568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104 206 8090,'-28'-29'0,"3"0"0,4 6 0,6 3 0,7-1 0,3 1 0,4 1 0,2 9 0,4 0 0,10 7 0,9-2 0,4 2 0,2-2 0,-1 3 0,0-3 0,1 4 0,-1 1 0,1 0 0,-1 0 0,0 1 0,1 4 0,6 3 0,1 7 0</inkml:trace>
</inkml:ink>
</file>

<file path=ppt/ink/ink4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20.843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0 30 8036,'0'-8'0,"0"-5"0,0 11 0,2-4 0,3 6 0,-2 6 0,7 4 0,-7 5 0,2 4 0,1-1 0,-1 7 0,0-1 805,-5 6-508,0-1 0,0 1 123,0-1-329,0 0 1,0 2 12,0 4 1,-5-4 6,0 3 0,1-3 81,4-1 0,-5-1-192,0 0 0,-7 1 0,4-1 0</inkml:trace>
</inkml:ink>
</file>

<file path=ppt/ink/ink4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21.21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30 0 8047,'-9'0'0,"-2"7"780,6 2 0,0 5-260,5 0 0,0 7-231,0 4 0,0-2-29,0 1 1,0-1-30,0 2 0,0 1 0,0-7 1,0 6 28,0-5 0,0-1-29,0-4 1,0 0-1194,0-1-439,0 1 1,0 0 656,0-1 568,0-5 1,0-1 160,0-3 15,0-4 0,0 6 0,0-7 0</inkml:trace>
</inkml:ink>
</file>

<file path=ppt/ink/ink4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21.626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89 250 8047,'-23'-42'0,"3"3"0,4 3 0,1 6 0,7 1 0,2 6 694,6 4 1,0 7 968,0 2 1,6 7-1061,4-2 1,3 3-239,2 2 1,6 0-135,3 0 0,4 0 15,2 0 0,1 0-1,3 0 1,-1 2-15,6 3 1,-3-2-709,8 7 1,-8-5-1784,8 5 1,-5-5 1570,0 4 0,4-4 579,-4 5 1,-3-7 158,-2 2 0,2-3-80,-2-2 0,1 0-85,-6 0 1,-1 0-279,-4 0 1,2 0-206,-6 0 1,0 0 69,-6 0 1,1 0 1187,0 0 616,-7 0-1243,5 0 0,-11 7 255,2 2 0,-2 11-98,-2 4 0,0 1 27,0 4 0,0-3-2,0 9 1,-5 2 102,0 2 1,0-3-8,5-1 1,0 1-429,0-2 0,-5 0-364,1-4 1,-1-3 1275,5-2 0,0 1-681,0-6 0,0 6-127,0-2 1,0-1 9,0 2 0,0-6-40,0 6 0,0-6-18,0 6 1,-2-1-159,-3 6 220,-3-7 0,-7 4 0,1-4 0</inkml:trace>
</inkml:ink>
</file>

<file path=ppt/ink/ink4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21.894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16 162 8191,'-5'-30'0,"0"1"0,0 6 0,5 4 0,0 2 0,0 3 0,7 5 0,2 5 0,4-3 1267,2 2 1,5 0-535,-1 5 0,1 7-39,-5 3-694,6 3 0,-5 1 0,5 1 0</inkml:trace>
</inkml:ink>
</file>

<file path=ppt/ink/ink4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23.536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0 44 8106,'0'-14'0,"0"4"0,0 0 0,0 7 0,2-4 0,3 7 0,-4 0 0,12 0-99,-5 0 0,2 7 145,0 3 0,-5 3 9,5 1 1,-5 8-1,4 2 1,1 11-43,5 4 0,-5 0-119,0 5 0,-2 3 187,2 12 1,1 2 90,-6 2 0,1-2 290,-1 2 0,-3-2-338,3-2 1,1-7-821,-1-3 0,2-10 696,-2-5 0,-2-3 0,7-1 0,-5 1 0,4 3 0,-5-3 0,1 3 0,-4 4 0,-1 0 0</inkml:trace>
</inkml:ink>
</file>

<file path=ppt/ink/ink4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24.229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59 471 8290,'-15'-28'0,"0"2"-15,1 1 14,6 8 0,1-6 0,7 3 1,0 2 0,0-6 0,3 4 0,7-5-191,6 8 194,14-11 1,1 10 1,3-7 1,4 6-1,6-6 0,2 7 0,3-1 1,0 2-1,9 3 0,-2 1 467,8 3 0,1-2-412,-1 7 0,4 1-411,-4 4 1,1 1 103,-1 4 0,-4 5 221,4 9 0,-4-6 28,-1 7 0,-2-5-6,-3 9 1,-5-4-3,-9 4 0,-5-4-4,-5 4 0,-2 1-11,-4 4 1,-4-1-21,-10-3 1,-4 2-60,-6-2 1,0 1 267,0-1 127,0 2-132,-6-4 1,-3 2-5,-5-1 1,-3-6-52,-2 2 1,2-4-5,-2-1 0,2 1-72,3 4 0,-1-9 13,0 4 0,7-4-76,3 4 1,-1 0-140,1-1 0,0 3-243,5 2 96,6-2 151,3 4 0,7-2 153,4 1 1,-2 1 23,6-1 1,1-2 41,4 6 1,0-1-57,1 2 1,-6 1 2,1-7 0,-2 3-2,1-3 0,2-1 0,-6 7 1,-2-7-1,-8 1 285,3-2-113,-12 4 0,6-5-97,-7 4 0,-7-4 37,-3-1 1,-9 4 92,-6 1 0,-9 0 29,-5-6 1,-4 1 53,-1 0 1,-5-1 101,0 1 1,-1-2 77,1-3 1,-2 1-1575,-3-6 0,-1 5 868,6-5 0,-2 2 240,2-3 1635,10-2-1129,-10 5 1,18-7-276,-3 0 0,4 0-408,6 0 177,2 0 0,1-7 0,-2-1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43.691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74 148 8300,'-23'-21'0,"3"-4"0,9 4 0,1 1 0,7 4 2196,-4 1 1,11 7-1053,5 3 0,6 3-641,10 2 0,7 0-165,-2 0 0,10-1-81,5-4 0,-6 3-257,5-3 0,-3 4 0,3 1 0</inkml:trace>
</inkml:ink>
</file>

<file path=ppt/ink/ink4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24.630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354 45 8105,'0'-15'0,"-2"2"0,-3 3 0,4 4 0,-6 6 0,7 0 0,-6 0 0,2 8 0,-6 6 855,7 8-537,-10 7 1,5 0-70,-7 1 1,-4 4-148,-1 0 1,-1 7 5,1-2 1,2 9-1,-6 1 1,1 1-239,-2-1 1,4-3 156,6 3 0,1-8 450,-1-2 1,5-6 116,0 1-1611,7-9 696,-10 2 1,12-10 11,-4 2 0,3-2 12,2-3 0,0 1 0,0-5-207,0 0 0,2-7 102,3 2 0,3-5 402,6-5 0,8-10 0,0-8 0</inkml:trace>
</inkml:ink>
</file>

<file path=ppt/ink/ink4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25.023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104 67 8105,'14'-23'0,"-4"4"0,0 9 0,-5 2 0,5 3 0,-1 3 0,6 2 0,0 10 0,-2 8 0,-3 2 0,3 6 0,-3-2 0,-2 4 0,2 1 0,-6 6 0,6-1 0,-5 5 0,5-5 0,-7 6 246,2-6 1,-3 5-127,-2-5 1,5 1-44,0-6 1,-1-1 58,-4-4 0,0 3 34,0-8 0,0 1-14,0-6 0,0-4-148,0 0 1,-1-5-142,-4 5 0,2-7-304,-7 2 1,5-3 244,-5-2 1,0-5-187,-4 0 1,-1-7 195,0 2 0,1-3 245,-1-1 1,0-6-52,0 1 0,1-8 65,-1 3 0,0-4 65,1-1 1,-1-1 30,0 1 1,1 0-5,-1-1 0,2 2 108,3 4 1,-1-2-281,6 6 0,0-4 835,5 4 0,0 5-16,0 6-580,0-1 1,1 2-108,4 3 0,3 3-109,7 2 0,0 2-113,0 3 0,-1 3-335,1 6 428,6 1 0,2 6 0,6 2 0</inkml:trace>
</inkml:ink>
</file>

<file path=ppt/ink/ink4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25.434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74 28 8052,'0'-15'0,"0"7"0,0 3 0,0 10 0,0 3 0,0 7 0,0 1 0,0 4 0,0-2 0,0 6 0,0-4 152,0 4 0,-2-4 265,-3 5 0,4-6-261,-4 6 0,-2-1-71,2 6 1,-4-6 4,4 1 1,-2-1 8,2 5 1,4 1 70,-4-1 1,-2 1 279,2-1 1,0-4 75,5-1 0,0-1-676,0 1 1,0 3-935,0-8 0,2 1 1955,3-6 0,1 1-1218,4 0 0,8 0 183,-3-1 0,4-4 174,1 0 0,1-7 48,4 2 1,7-3 61,-2-2 1,4 0 39,0 0 0,4 0-118,6 0 1,-3 0-369,3 0 0,-5 0 131,5 0 195,7 0 0,-12 0 0,12 0 0</inkml:trace>
</inkml:ink>
</file>

<file path=ppt/ink/ink4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25.804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339 30 8088,'4'-10'0,"1"1"0,2 5 0,-2 0 0,-4 2 0,12 2 0,-11 6-6,3 4 0,-3 3 1040,-2 2 1,0 6-549,0 4 1,-7-2-207,-3 1 0,-3 1-45,-1 4 1,-6 0 29,0 1 0,-4-1-30,4 1 1,-6-1-1,2 0 1,2-4-685,3-1 0,-2-4 584,1 4 0,-1-6-410,1 2 1,5-4 105,1-1 1,-1 0 113,5-1 1,2 0-65,-2-5-47,7 4-31,-4-11 14,7 5 1,5-9 168,0-3 1,12-3 13,-3-7 0,11-6 0,-2-2 0</inkml:trace>
</inkml:ink>
</file>

<file path=ppt/ink/ink4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26.173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265 59 8088,'15'-15'0,"-1"1"0,-4 4 0,0 0 0,-5 7 0,5-2 0,-1 3 0,6 4 0,0 3 0,-5 5 0,-1 9 0,0-1 0,0 7 0,-1-1 0,-3 6 0,-3-1 0,3 0 0,-3 2 0,-2 4 0,0-3 643,0 8-288,-7-8-162,5 11 0,-9-12-119,6 3 0,-5-3 97,5-1 0,-4-6 70,4 1 1,-2-7 78,2 1 0,2-7 34,-7-3 0,7-4 251,-2 5-683,-3-7-1994,0 4 1660,-7-7-386,0 0 534,7 0 0,0 0 81,3 0 1,2-7 123,-7-2 1,5-5-28,-5 0 1,7-3-55,-2-2 0,-1 1-44,1-7 0,-5 4-148,5-8 0,-5 3 357,5-9 1,-6 9 1223,1 2-2182,-3-1 609,-2-4 0,1 6 112,-1 3 0,5 4 168,0 1 1,0 7 47,-4 3 0,4-1 30,0 1 0,2 1 18,-2 9 0,-1 4-52,6 5 0,-7 1 0,4 0 0</inkml:trace>
</inkml:ink>
</file>

<file path=ppt/ink/ink4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26.91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118 263 8045,'-10'0'0,"0"0"0,7 0 0,-4 7 0,7 2 581,0 4-277,0 2 1,0 5-2,0-1 1,2 6-73,3-6 1,-4 6-1,4-5 0,-1 6 29,0-2 0,-2-1-29,3 2 0,-2-6-359,2 6 0,-3-7-321,3 1 1,-2 2 309,2-1 0,-4-5-1541,4-5 1340,4-7 0,-8 5-33,4-3 94,-3-3 0,-2-7 42,0-10 1,0-5-1,0 1 0,0 2 237,0-2 0,0-4 166,0-2 1,-5-2 253,0-3 1,-5 4-1117,5-3 338,-6 3 255,3-10 1,-7 6 102,0 1 0,1-5 0,-1-1 0,5 1 0,0 5 0,2 1 0,-2 3 0,-1-1 0,6 7 0,0-1 13,5 5 1,0 5 77,0 1 1,2 1 1500,3-2-1017,3 3 1,6 7 42,1 0-419,6-6 1,-3 4-102,7-3 0,-1 5-77,6 5 0,-1-2-162,1 7 0,-1-2-48,0 2 1,2 3-86,4-3 0,-4-2 27,3 2 1,-1-5-178,1 5 237,-3-7 73,5 3 0,-7-6 39,1 0 1,-6 0-58,1 0 0,-7 0-32,1 0 1,-2 0-114,-3 0 1,-1 2 16,-3 3 0,2-2 260,-8 7 0,3-5 237,-2 5 1,-3 4 1114,2 6 0,-2 1-698,-2-1 0,0 1-275,0 4 0,0 2 8,0-2 1,0 3 5,0 1 1,-5 0-70,0 1 1,-1-2-132,1-4 0,2 9-113,-7-4 0,5-1-650,-5-4 1,7 1-1075,-2 4 1297,-3 1 225,6-7 0,-4 3-72,6-7 1,0 6 28,0-6 165,0 1 0,0-5 0,0-1 0</inkml:trace>
</inkml:ink>
</file>

<file path=ppt/ink/ink4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27.300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265 30 8042,'-15'-13'0,"1"4"0,-1 4 0,7 3 0,-5 4 0,3 3 0,-3-1 0,-2 11 0,1-2 0,-1 12 0,0-6 0,0 6 0,1-1 0,-1 6 0,2-1 0,3 0 0,-3-4 0,3-1 1026,4 1-469,-7 4-310,11 1 1,-4-2-221,6-4 0,0 7-119,0-6 0,0 6 319,0-7 0,0-1 463,0 1 0,6-6-1497,4 2 0,3-4 679,2-1 0,6 0 54,3-1 1,4 0-195,2-5 1,-1 3-311,0-7 578,1 0 0,6 1 0,1 2 0</inkml:trace>
</inkml:ink>
</file>

<file path=ppt/ink/ink4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27.700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60 1 8106,'-8'0'0,"1"0"0,2 6 0,0 4 0,0 3 0,5 2 0,0 1 0,0 4 0,0 2 0,0 8 0,0-1 0,0 1 0,-5-1 0,0 0 0,1 1 0,4-1 0,-2 1 391,-3-1 1,3-4 515,-2-1 0,2-4-602,2 4 0,2-6-267,2 2 1,0-4 15,5-1 0,-4-1-21,5 1 1,0-5-20,5 0 0,-1-5-50,1 4 0,5-5 128,-1 1 1,7-4-750,-1-1 0,3 0-33,1 0 0,0 0 379,1 0 1,4-5 187,0 0 0,2-4 28,-1 4 0,-4-5-4,3 5 1,-5-5-142,-4 5 240,3-6 0,-5 3 0,6-7 0</inkml:trace>
</inkml:ink>
</file>

<file path=ppt/ink/ink4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27.941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44 148 8170,'-14'-23'0,"4"2"0,0 6 0,7 7-1,-4-5 0,14 9-2,3-5 1,3 5 118,1-1 0,1-1 211,0 1 1,1-5-187,4 5 0,-4-5-36,4 6 1,1-1-12,-2 5 0,3 0-296,-3 0 0,-2 0-1965,2 0 2167,-2 0 0,-3 0 0,1 0 0</inkml:trace>
</inkml:ink>
</file>

<file path=ppt/ink/ink4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28.089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15 324 8160,'-8'-37'0,"2"1"0,6 6 0,1 1 0,4 0 0,12 1 0,12 3 0,9 4 0,11 6 0,3 2 0,7 4 0,4-5 0,1 5 0,13-4 0,-2-2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44.105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118 9 8272,'-8'-8'137,"2"8"63,6 10 1,-5 8-214,0 1 0,0 3 0,5-3 1,-5 2-1,0 4 0,-5 3-1,5-4 1,-6 2 0,1-1 1,2 1-1,-2-6 0,5 4 71,-5-4 1,7 1-27,-2-2 1,4-2 2,1 2 0,0-2 121,0-3 0,1 1 40,4 0 0,-2 0 20,7-1 1,0-1-32,5-3 1,6 3-40,4-3 0,2-2-66,3 2 1,6-5-19,3 5-62,3-7 0,9 10 0,1-5 0</inkml:trace>
</inkml:ink>
</file>

<file path=ppt/ink/ink4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1-12T13:07:50.207"/>
    </inkml:context>
    <inkml:brush xml:id="br0">
      <inkml:brushProperty name="width" value="0.1" units="cm"/>
      <inkml:brushProperty name="height" value="0.2" units="cm"/>
      <inkml:brushProperty name="color" value="#969696"/>
      <inkml:brushProperty name="tip" value="rectangle"/>
      <inkml:brushProperty name="rasterOp" value="maskPen"/>
    </inkml:brush>
  </inkml:definitions>
  <inkml:trace contextRef="#ctx0" brushRef="#br0">1250 89,'15'-15,"-7"7,-2-5,1 5,3-7,-4 0,1 7,-7 2,-13 25,1-6,-12 17,9-9,-5 3,7-1,-6 2,2 1,3-7,-1 6,0-5,1 4,-1-4,0 6,1-2,-1-1,0 2,0-6,1 6,-3-6,-2 6,2-2,-2 1,1 2,-2-6,2 4,-6-4,4 6,-4-1,4-2,-4 1,4-4,-4 4,1-4,-2 4,2-6,4 2,2-2,-2 1,2-2,3 2,-1-2,0-3,1 1,-1 0,0-1,-4 1,-1 0,7 0,-5-1,3 1,2-5,3 0,1-1,-6 6,0 0,1-1,-1 1,0 0,0 0,1-1,-1 1,0-7,1 12,-8-11,6 13,-5-8,6 1,7 0,2-7,-1-2,5-6,-11 7,12-5,-6 4,1-6,4 0,-11 0,11 0,-4 0,-1 0,6 0,-6-6,0 4,6-5,-6 1,7-2,-6 0,4-5,-6 4,3-5,3-1,-4 0,6-6,0-2,0-6,6 4,4 1,-3-1,-2-4,3 0,2-1,-4 6,-1-1,-2 2,2-1,-3 1,3 3,-4 4,-1-12,0 12,0-5,0 6,0 0,-6 1,4 5,-4-4,6 5,0 0,0-5,-7 5,6 0,-6-5,7 11,0-5,0 1,0 4,-7-4,6 19,-6-3,7 11,0 0,-6 2,4 6,-4 1,-1 6,5-5,-11 11,12-11,-6 5,7-13,0 11,-5-9,0 9,1-10,4 11,0-11,0 12,0-6,0-8,0 0,0-8,1-4,4 0,-3-7,4 4,-6-1,7-4,-6 4,12-6,-11 0,5 0,-1 14,-4-11,4 10,1-13,-6 6,13-4,-6 5,6-7,8 0,1 0,9-2,-2-3,2 2,-7-7,-2 5,1-5,1 5,4-4,0 4,1-5,-1 5,1-5,-1 5,0-5,1 6,-1-6,1 7,6-11,-5 13,3-4,-3-2,-2 2,1-4,-1 4,0-5,1 5,-1-5,1 5,-6-1,1 1,-7 3,16-11,-10 12,12-6,-19 1,2 4,-11-5,1 7,4 0,-12 0,6 0,-20-6,10 4,-11-4,8 6,4 0,-4-7,-1 6,6-6,-12 7,11 0,-11 0,5 0,-14 0,6 0,-5 0,11-2,0-3,7 4,-10-6,11 7,-11-6,5-2,-7-7,6 0,-1 1,0-1,-5 0,1 0,-1 1,-6-1,4 0,-2 1,2-1,3 7,-1-5,0 3,5-3,1-2,-1 5,-5 1,0-1,1-5,4 0,0 1,0-1,-4-5,-1 1,5-1,0 5,7 1,-10 6,10-5,-7 3,0-3,-5-2,1 0,-1 1,0-1,6 5,-1 0,5 5,-5-4,0 4,-4-5,-1 7,0-10,-6 11,0-6,-4 3,4 3,6-4,-6 6,5 0,-6-7,8 5,-1-4,7 6,-5-2,3-3,4 4,-14-6,10 7,-11-6,6 4,1-4,-1 6,7 0,-1-2,5-3,2 3,-11-4,11-1,-4 6,-1-6,6 7,-6-6,0 4,6-5,-6 1,1 4,4-4,-4-1,6 6,0-12,-7 11,5-11,-4 5,6-1,0-4,0 5,-7 0,6-5,-6 11,7-4,0-1,0 6,0 14,7 5,-4 18,7-7,-5-6,5-3,-6-3,6 3,-5-2,5 7,0-7,4 13,1-7,0 1,0-11,-1 3,1 2,0-2,-1 2,1-3,0-1,-1 1,1 4,0-4,-1 4,1-4,0-1,0 0,-1 6,1-5,0 12,-1-12,1 6,0-14,-7 5,5-12,-11 13,11-13,-12 12,12-11,-11 11,5-11,-7 4,0 1,0-6,0 12,-7-4,-1 5,0 1,-5-7,11 5,-5-11,7 11,0-5,0 0,0 5,7-5,1 1,13-3,4-6,-2 0,1 0,-6 0,10 0,-5 0,6 0,1 0,-1 0,0-5,1 0,-1-1,1 1,4 2,0-7,1 5,-6-5,0 0,1-3,-1 3,-6 2,-3 3,-4 4,-8-6,5 7,-5 0,1 0,4 0,-12 0,6 0,-19 7,-2 3,-4-4,3 7,0-10,1 7,-1-5,0 5,0-5,1 5,-1-7,-6 10,-9-11,6 11,-10-12,17 6,-4-7,13 0,-5 0,11 0,-4 0,6-13,0 3,0-11,0 6,-2 0,-3 1,2 4,-7 0,0 0,-9 0,-1 1,0 4,6-5,-7 7,-9-10,6 11,-11-5,8 3,-8-1,6 0,4 5,7-7,-1-3,2 2,3-2,-1 1,0-6,1 0,-1 1,7-3,3-2,-2 1,2-7,1 1,4-12,0-2,0 1,1 2,4 11,-3 9,11 2,-12 5,13 0,-6 1,0 7,5 2,-3 3,-4 3,6 18,-7 3,-1 4,-4-4,0 2,0 4,-1-3,-4 8,2-8,-7 3,7-4,-2-2,-3 0,-1 7,0-6,-1-1,5-11,-5-8,5-5,-5 5,7-7,-10 3,5-6,-7 0,0 0,7-6,2-6,6-12,0 4,0-9,0 3,0-4,0 1,0 0,0-6,0 1,5-5,0 5,-1-1,-4 6,0-1,0-5,-6 10,4-3,-11 14,12-1,-12 0,9 9,-5 6,4 6,-5 9,2 6,-2 4,-3 2,5 3,-2 4,0 0,5 2,-5-1,5-3,-4 7,0-6,0 1,-3-3,7-1,-6-1,3 1,-7-1,7-6,1-8,7-9,0 1,0-6,0-14,2 2,3-14,3 1,7-1,-1-2,1-3,0 1,0-1,-1 1,1-2,0-3,-1 7,1-2,-5 9,0 1,-7 3,3 1,1 7,-7 8,0 9,-2 11,-7 5,-1 2,-5 3,0 1,1 3,-1-3,0 3,5-3,1-1,0-1,0 1,-3-6,7 1,-6-7,9 9,-4-4,6 0,0-2,6-13,2-1,17-14,-1-2,7-4,-6-2,3-1,1-4,0 2,1-6,-2 1,-4-2,2-3,-6 4,4 3,-4 1,-5 9,-6 1,-5 7,9-11,-12 13,-7 14,1 0,-10 16,4-4,-4-1,5 3,1-8,4 6,-5-6,7 1,-4 1,7-5,0 6,0-14,0 5,7-12,7 6,8-9,2-3,4 4,-5-12,6 9,0-5,-6 5,5-9,-12 12,12-6,-11 7,4 0,-7 0,-5 0,4 0,-12 0,12 0,-11 7,11-6,-10 8,7-5,-7 5,10 12,-4 2</inkml:trace>
</inkml:ink>
</file>

<file path=ppt/ink/ink4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55.324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74 1 8227,'0'14'-371,"0"1"493,0 0 0,-5-5-14,1-1 0,-1 1 0,5 5 0,0 0-436,0-1 0,0 1 0,0 1 285,0 4 1,0-2 122,0 6 1,-2 1 57,-3 4 0,3 2 808,-2 4 0,-3-3-572,2 8 1,-5-6-191,5 5 1,1-1-74,4 1 0,-5 3-35,0-3 0,0-3 24,5-1 1,0-4 73,0-2 1,0 1-404,0-1 0,0-5-376,0 1 1,5-6 879,0 6 0,4-5-286,-4 4 1,5-4-48,-5 4 1,5-6 2,-5 2 55,0 3 0,1-7 0,2 5 0</inkml:trace>
</inkml:ink>
</file>

<file path=ppt/ink/ink4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56.099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15 280 8182,'-8'-20'0,"3"0"0,3 2 0,2 2 0,0 1 0,2 6 0,3-1 0,3 0 0,7-5 0,0 5 0,-1 1 0,1-1 0,0-5 0,1 2-25,4 3 0,-2-3 32,6 3 1,1-3 40,4-1 1,0 4 9,1 0 0,4 7 65,0-2 1,2 3 62,-1 2 1,2 0 131,7 0 0,-1 0 44,-4 0 0,2 7 20,-7 3 1,5 3-220,-5 1 0,1 3-522,-6 2 1,1-1-434,-1 7 0,-1-6 484,-4 6 0,2-1 219,-6 6 0,0-1 51,-6 1 1,1 4-23,0 0 0,-1 5-54,1-4 1,-7 4 1,-3-5 1,-3 0 144,-2-4 1,0-1 157,0 1 0,0-6 105,0 1 0,-5-7-82,0 1 1,-6-2-197,1-3 0,-2 1 18,3 0 0,-5-1 25,5 1 0,-4-5 55,-2 0 0,0-1 39,0 6 1,1-2 212,-1-3 0,5 1-308,0-6 1,6 5-93,-6-5 1,7 2 239,-2-3 1,3 0-104,2 5 1,0-4 37,0 5 0,2-5-20,3 5 1,-2-5-57,7 5 0,-6-2-57,6 2-3,0 3 0,3-5 39,-3 6 1,3-4-466,-3 0 0,-2 0 387,2 5 1,-5-2 77,4-4 1,-4 8 17,5-7 1,-5 11 30,5-6 0,-5 2 48,5-2 0,-6 0 16,6 0 0,-6 4-85,0 1 0,0-1-228,1-4 0,-4 0 88,4-1 0,2 1 21,-2 0 1,4 0 54,-4-1 0,2-1-39,-2-3 1,1 3-26,4-3 0,3-2 0,-3 2 54,3 0 0,2-2 0,-1-2 0</inkml:trace>
</inkml:ink>
</file>

<file path=ppt/ink/ink4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56.573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15 8203,'0'-8'0,"0"2"0,0 6-500,6 6 269,-4 2 1,4 7 67,-6 0 0,0 0 34,0-1 1,0-4-44,0 0 86,0 0 0,0 4-85,0 1 99,0 0 1,0-1 304,0 1 0,0 0 375,0 0 1,0 1-159,0 3 1002,0-2-933,0 4 1,0-6-158,0-1 1,0 6-175,0 0 0,0-1-101,0-4 0,2-5-48,3-1 1,-2 1-47,7 5 1,-5-5-25,5 0 0,-2-6-51,2 6 0,3-5 141,-4 5-625,4-7 360,2 4 1,1-2 145,4 0 1,-4-1 58,4-4 0,-4 5-7,-1 0 0,1 0-24,4-5 0,-4 2-34,4 3 66,-4-4 0,5 12 0,2-4 0</inkml:trace>
</inkml:ink>
</file>

<file path=ppt/ink/ink4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56.855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89 294 8291,'-23'-36'-11,"3"7"0,5 6 7,6 8 0,0 5 92,5 1 0,2 4 133,-3-5 0,3 5-187,2-5 1,0 5-44,0-4 0,0 4-6,0-5 8,0 0 1,5-5-1,0 1 1,7 4 0,-3 0 0,6 5-33,5-5 1,-2 7-42,6-2 1199,1-3-483,4 6-199,0-4-161,1 6 0,1 0-195,3 0 0,-3-2-26,3-3-55,-2 4 0,-3-6 0,0 7 0</inkml:trace>
</inkml:ink>
</file>

<file path=ppt/ink/ink4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57.019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72 192 8229,'-14'-23'0,"-1"1"0,0 8 0,2 4 0,3 0 0,5 0 0,10-4 0,5 4 0,10 0 0,3 5 0,6-5 1373,0 1-912,7 0 0,-3-2-185,6 6 0,0-1-154,6 1 1,-6 3-13,0-3-110,0 3 0,-1 2 0,-2 0 0</inkml:trace>
</inkml:ink>
</file>

<file path=ppt/ink/ink4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57.674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529 30 8124,'-6'-10'0,"-4"0"0,-3 7 0,3-3 0,0 6 0,0 0 0,-4 0 0,-3 0 0,-2 0 0,1 0 0,-7 0 0,6 5 0,-6-1 15,7 8 1,-8-9 12,7 7-12,-8-7 0,9 10 2,-6-3 1,6-2 11,-2 2 0,4-2 19,1 2 0,6 3 93,-1-3 3,7 3 1,-4 2 340,7-1 0,7 1 419,2 0-1738,4 6 564,2-5 0,5 6-2,-1-8 1,7 6 148,-1-1 1,3 3-93,1-3 0,-4-1-61,-1 7 1,-4-6 120,4 6 1,-6-6 113,2 6 0,-6-6 60,-4 6 0,2-2 250,-7 1 0,-1 4 88,-4-3 1,0-4-359,0-2 329,0 4-193,-13-6 1,4 4 87,-11-6 0,-3-1-41,-1 1 1,-4-5 9,-2 0 0,-1-6 24,-3 6 0,1-6 168,-6 0 1,7-2-156,-3-2 0,6 0-684,4 0 1,4 0 453,6 0 0,1-6 0,-1-3 0</inkml:trace>
</inkml:ink>
</file>

<file path=ppt/ink/ink4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58.237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324 59 8104,'-8'-15'0,"-6"1"0,13 5 0,-6 3 0,6 6 0,-4 0 0,2 0 0,-7 0 0,5 6 0,-5 4 0,-1 3 0,-2 4 0,-2 2 0,0 4 0,0 6 0,1 2 503,-1 4 1,-1-3-225,-4 8 1,5 2-259,1 2 0,-1 7 61,5-12 1,4 7 132,1-7 1,3-3 140,2-2 1,0-4 6,0-6 0,5 2 4,0-6 0,6-1-104,-1-4 0,3 0-1350,2-1 1,0-4 823,-1 0 0,1-7 124,0 2 1,4-3 161,1-2 0,1 0 46,-1 0 0,-4-7-69,4-2 0,1-5 234,-1 0 1,1-1 64,-2 0 0,-2-4-318,2-1 1,-7-8-351,-2-1 0,-1 0 292,6-6 1,-2-2 755,-3-2 1,-4-4-264,-6-1 0,0-2-221,0-3 1,-1 8 15,-4-3 1,-5 8 44,-10-3 0,3 8 160,-8 2 0,1 6-3,-6 8 0,-4 1-1583,0-1 0,-7 7 914,2 3 1,1 3 497,-1 2 0,8 7-291,1 2 0,7 9 49,9 2 0,-1 6 0,0-3 0</inkml:trace>
</inkml:ink>
</file>

<file path=ppt/ink/ink4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58.880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192 30 8117,'-9'-2'0,"5"-3"0,2 4 0,2-6 0,0 1 0,0 4 0,0-4 0,0 17 547,0 4 1,0-2 336,0-3 1,0 1-650,0 9-200,0-4 1,-2 12-37,-3-4 0,-3 4 106,-7 1 1,1 2 234,-1 4 1,0-3-48,1 8 1,-1-6-115,0 5 0,2-6-315,3 1 1,-1-1-1781,6 1 2122,-6-9-211,9 9 0,-4-13-45,6 4 1,0-3-52,0-2 1,0-4-6,0 4 0,0-9-17,0-1 1,6-2-33,4 2 1,-2-3 174,2-7 0,0 0 244,4 0 0,6 0-457,0 0-117,6 0 142,-10-7 1,12-1 106,-4-7 1,-1-1 21,2-4 0,-6 2-7,6-6 0,-1-1 91,6-4 0,-1 1-31,0 4 0,-4-4-47,-1 3 1,-1-1-245,2 2 0,-4-2 254,-6 6 1,-1 0 445,1 6 0,-7 4-122,-3 0-233,-3 7-55,4-4 96,-4 7 236,4 0-237,-12 7 0,3 8 176,-7 9 1,2-1 513,-2 1 1,-3 1 163,3 4 1,2 6-2106,-2-1 0,5 0 1408,-5-4-293,7-1 69,-10 0 0,11 1-96,-2-1 0,0-1 186,-1-3 0,4 2 107,-4-2 1,3 3-412,2 1 173,0-6 0,-6 5 0,-3-6 0</inkml:trace>
</inkml:ink>
</file>

<file path=ppt/ink/ink4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7:59.635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59 89 8185,'0'-9'0,"0"3"0,0 8 982,0 2-569,0 5 1,0 5 230,0 1-430,0 0 1,0 1 30,0 4 1,0 1-1,0 3 0,0 4 30,0-3 1,0-1-31,0 6 1,0-9-1809,0 8 0,-5-4 1049,0-1 1,1 2 1436,4-6-350,0 6-295,-7-10 1,5 6 190,-3-8-86,-3 1 34,7 0-267,-6-1-230,7-5-99,0-3 1,-1-6-32,-4 0 0,3-6 613,-3-4-93,3-3-108,2-9 1,0 4-67,0-6 1,0-1 35,0-4 1,0-5 97,0-1 0,5 0 69,0 0 1,5-1 26,-5-3 1,6 2-398,-1 2 0,3 6-979,2-1 1,-5 3-892,0 7 1096,-1 1 503,13 4 0,-6 5 50,4 0 1,1 7 185,-2-2 0,7 3 88,-1 2 0,3 2 39,1 3 0,-4-2 187,-1 7 1,-1 5-42,1 4 0,-2 3-3,-8-3 1,-1-1 243,-3 7 1,-3-6-1059,-7 6-1243,6-1 1546,-4-1 264,5 5 25,-7-5 1,-5 0-37,0-4 0,-7 2-66,2-1 1,2 4-85,-1-4 1,-1 1 154,-5-1 1,5-4 199,0 4 0,2-4 106,-2-1 0,-3 0-3,4-1 855,2 1-739,-6 0 0,10-2-173,-7-3 0,5 3-244,-5-4 0,7 4-18,-2 2 1,-1 0-67,1 0 1,0-1 43,5 1 0,-5 0 81,0-1 1,0 1 5,5 0 0,0-1 0,0 1 783,7 0-523,-6 0 1,7-2-98,-3-4 0,2 4-188,3-3 19,3 3 0,-5 2 6,7 0 0,-1 6 0,1 2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44.623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471 45 8288,'-29'-7'0,"-1"0"-1,1-2 1,-1-3 0,1 7 0,1 0 0,4 5 0,-2 0 0,6 0 0,-5 0 0,6 0 0,-1 2 0,6 3 0,-1-2 0,0 7 0,0 0 0,1 5 0,-1-1 0,0 1 0,1 1 98,-1 4 1,7 3-47,3 6 1,-2-4-64,2-1 0,1 2 101,4 9 1,6-4 93,4 3 1,-2-8 164,2-1 1,5-1 57,4 5 0,6-6-356,-6-3 0,7-4-786,-1-1 1,-2 0 582,1-1 0,1-6 122,4-3 1,1-3 32,-1-2 1,0 0 15,1 0 0,-6-7 52,1-2 0,-6 1 101,6-2 1,-7-5 69,1-5 0,-2-4 213,-3 4 0,-1-4-1019,-3 4 1,2-6 915,-7 2 0,0-4-59,-5-2 1,-2 6-163,-3-1 1,2 3 10,-7-3 0,0-1 65,-5 6 0,-4 2 151,-1 9-358,-6-4 0,3 11 0,-6-5 0</inkml:trace>
</inkml:ink>
</file>

<file path=ppt/ink/ink4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8:00.05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485 103 8093,'-6'-15'0,"-1"1"0,-3-1 0,-3 5 0,3 0 0,2 2 0,-2-2 0,2 2 0,-2 3 0,-3 4 0,4-4 0,-5 3 0,0 2 617,-1 0 1,-5 2 765,1 3 1,-1 3-846,6 7 0,-6-1-245,0 1 1,-4 6-106,4 4 1,-1-2-125,1 1 0,4 1-196,-3 4 1,2 0-100,3 1 1,-1-1-324,0 1 0,2-1 8,3 0 0,2-4 1166,3-1 0,4-4-445,-4 4 1,3-4-262,2 5 0,0-6-147,0 6 1,7-7 119,2 1 1,4 2 107,2-1 1,0 1 201,0-1 0,4-4 502,1 4-699,6-10 0,-3 3 0,6-5 0</inkml:trace>
</inkml:ink>
</file>

<file path=ppt/ink/ink4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8:00.573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235 60 8140,'0'-15'0,"7"0"0,-5 5 0,3 1 0,3 5 0,-7-2 0,7 6 344,-3 0 639,-3 0-517,5 0-277,-14 6 1,0 2-22,-2 7 0,-4 6-525,3 4 1,-3 4 227,-2 6 0,-1-4 435,-4 3 1,4 4 470,-4 1 0,4-3-71,1-2 1,0 2-875,1-2 1,-1 0 165,0-4 1,6-6 0,-1 1 1,7-1-153,-2 6 0,1-7-21,-1-4 1,4 2 0,-4-1 1,3 5-329,2-6 1,5 1 995,0-6 1,7 1-274,-3 0 0,4 0-213,2-1 1,0 1-46,-1 0 0,6-6-55,0 1 0,4-2 2,-4 2 0,4 2-76,-4-7 0,4 6-27,-4-1 0,4-2 49,-4 2 1,0-5 142,-6 4 0,8 1 0,0 5 0</inkml:trace>
</inkml:ink>
</file>

<file path=ppt/ink/ink4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8:00.971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16 265 8197,'-9'-24'0,"5"-1"0,2 1 0,5 14 1843,7 0 1,1 2-843,14-2 1,-6 4-551,6 6 1,-2-5-149,1 0 0,4-1-42,-3 1 1,-3 3-16,3-3 1,-7 3 276,2 2-261,2 0 0,-5 0-1915,2 0 1,-4 2-437,-5 3 1,1-2 633,-6 7 1663,7-7 368,-11 10 37,6-11-323,-7 5 0,-2-9-92,-3-3 0,2 2-757,-7-7 1,7 0 267,-2-5 1,-2 1 408,3-1 0,-3 0 437,2 1 270,3-1-288,-4 0 0,6 5-150,0 1 1,6 5-142,4 0 1,3 2 307,2 2-308,0 0 1,4 5 122,1 0-369,0 6 0,1-9 0,2 4 0</inkml:trace>
</inkml:ink>
</file>

<file path=ppt/ink/ink4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8:01.349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118 59 8118,'0'-23'0,"0"4"0,0 9 0,0 3-484,0 7 305,0 13 0,-2-5-74,-3 7 0,-3 0-1,-6-5 1,-1 1 74,0-1 0,2 3 179,3-3 0,-3 3 0,7 1 0,-4 1 0,3 5 0,7-1 0,0 1 2413,0-5-1578,0 6-434,0-5 1,0 5-44,0-6 1,2 1-334,3 4 0,-2-2-270,7 7 1,5-6-357,4 6 0,1-6-222,-5 6 0,4-1 175,1 6 1,6-1 647,-2 0 0,2 1 929,-1-1 0,1 1-708,-6-1 1,-2-1 1980,-9-4-1403,5-2 0,-8-8-276,4 1 0,-4 0-308,-6-1 0,-3 3-89,-7 2 1,-1-2 58,-14 2 1,-1-1-17,-8 2 0,-10 3-169,-10 6 0,-10 0 0,-3 1 0</inkml:trace>
</inkml:ink>
</file>

<file path=ppt/ink/ink4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8:16.456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103 133 8318,'-8'-15'0,"0"0"0,3 0 0,3 1 0,-4 4 0,6 0 0,-2 5 0,-3-5-73,4 7-80,-6-10 0,7 10 310,0-7 1,0 7-178,0-4 319,0 20 0,-5 4-771,0 12 1,-5 0 475,6 1 1,-6 6 486,5 3 1,-2-1-360,2 1 1,4 3-92,-4 2 0,3 4 186,2-9 0,0 2 60,0-2 1,5-3 254,0-7 1,6 1-461,-1-1 0,-2-4-347,2-1 1,0-6-454,5 2 0,4-6 1015,1-4 1,1 2-77,-1-8 0,1 1-113,3-5 0,8 0 56,-8 0 1,12-6-61,-7-4 1,4-3 22,-4-2 1,1-4 139,-1-1 1,-1-4-437,-4 4 1,3-6-427,-8 1 0,6-2 392,-6-3 0,-1 1 121,-8-1 0,1 6 59,-6-1 0,0 6 6,-5-6 1,0 7 25,0-1 1,-5 2-10,0 3 0,-12-1 0,0 0 0</inkml:trace>
</inkml:ink>
</file>

<file path=ppt/ink/ink4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8:17.047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162 60 8406,'-7'-8'0,"6"1"1316,-6 7-260,1 0-576,4 0 1,-5 7-197,7 2 0,0 4-17,0 2 0,-5 0 17,1 0 0,-1-1 0,5 1 0,-5 0-17,0-1 0,0 6 17,5 0 0,-2 1-2109,-3-2 1,4 4 1442,-4 7 1,3-1 756,2 0-245,0 1 1,-5-1 87,0 1 0,1-3 31,4-2 0,0 1-14,0-6 1,1-1-90,4-4 0,2 0-77,2-1 1,6 1-194,0 0 0,0-1-285,4 1 0,-1-5-111,2 0 1,3-7 786,6 2 1,-5-4-159,1-1 1,-1 0 18,6 0 0,-1-1-12,1-4 1,-1-3-93,0-7 0,-4 0-176,-1 1 0,-1-6-100,2 0 1,1-6 15,-6 2 1,-1-4 704,-4-1 0,-2-2-135,-3-4 0,1-1-137,-6-3 1,0-2 10,-5 7 0,-2-5 22,-3 5-1,-9-4 105,-11 9 0,-4-4 91,-5 8 0,1 4 69,-6 2 0,-2 4-754,-8 5 0,3-1-562,-3 6 1,-2 0-109,2 5 0,0 6 15,5 4 0,7 3 915,3 2 0,2 0 0,3-1 0</inkml:trace>
</inkml:ink>
</file>

<file path=ppt/ink/ink4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8:17.599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104 89 8384,'0'-15'0,"0"5"0,0 1 0,0 4 0,0-5 0,0 7 257,0-11-59,0 13 39,6-12 80,-4 11 19,4-4 158,-6 6 1,-5 1-1535,1 4 1,-3 3 821,2 7 0,-1 0 1471,-4-1-853,-3 8 1,9-6 45,-5 4-440,5 2 0,-7-4 35,6 7 1,-5-2 43,5 1 0,0-1 275,5-3 1,-4-4 252,-1 4 0,0 1-1459,5-2 1,0 1 352,0-5 1,0-1 1609,0 1-510,0 0-371,0 0 1,0-1 20,0 1-203,0 0 0,0-1 43,0 1 0,0-5 39,0 0 1,1-7-37,4 2 1,-1 1-696,5-1 0,-4 5 365,5-5 1,0 2 729,5-3-236,-7-2-133,11 5 0,-9-6-105,10 4 0,-4-3-49,-1 3 1,1-2 46,4 2 1,-4-4-7,4 4 1,1-3 71,-2-2 1,3 5-154,-3 0 0,-2 1-109,2-1 0,-2-2-439,-3 7 292,1 0 133,0 5 1,-1-5 95,1-1 1,-5 3-104,0 7 0,-7-2 193,2 2 0,-4 4 0,-1 0 0</inkml:trace>
</inkml:ink>
</file>

<file path=ppt/ink/ink4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8:18.140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191 89 8282,'0'-23'0,"0"4"0,0 9 0,2-2 0,3 8 0,-3-3 0,3 2 286,-4 3 22,6-4-131,-6 6 376,6 0-459,-7 6 0,-2 3-165,-3 5 0,2 3-407,-7 2 0,0-1-22,-4 7 0,-1-2 391,0 1 1,1 4 775,-1-4 1012,0 4-1091,1 1 0,-1-6-239,0-3 1,5 1-252,1-1 1,4-1-107,-5-4 0,5 0-209,-5-1 1,7 1-6,-2 0 0,3-5-27,2-1 1,0 1 213,0 5 1,0-5 34,0 0 1087,0-1-322,0 0-523,0 4 1,2-7-252,3 4 1,3 1-41,7-6 0,-2 2-115,-3-2 0,8-2-16,-4 7 1,6-7 17,0 2 0,-4 1 193,3-1 0,3 2 116,-3-2-2248,7-4 1337,-9 6 1,9-7 248,-7 0 1,6 0 70,-5 0 1,4 0 443,-4 0 0,-1-7 0,-4-2 0,6-4 0,2-2 0</inkml:trace>
</inkml:ink>
</file>

<file path=ppt/ink/ink4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8:18.374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295 162 8282,'13'-15'0,"-3"1"0,-2-6 0,-3 0 0,-4 1 0,4 4 0,-3 5 0,-2 0 0,0 1 0,-5-1 0,0 0 0,-2 7 0,3-2 0,2 3 0,-11 4 882,3 3 1,2-2-293,-2 7 1,0 1-425,-4 9 1,4-2-103,0 6 1,0-4-103,-5 4 0,1-4-28,-1 5 0,0-1 21,1 5 0,1-4-10,3-1 1,-3-4 48,3 5 0,-2-6-56,3 6 0,-4-7 20,3 1 0,2-2 7,-2-3 0,5 1-20,-5 0 0,7-1-6,-2 1 0,3 0-39,2-1 100,0-5 0,-6 10 0,-2-2 0</inkml:trace>
</inkml:ink>
</file>

<file path=ppt/ink/ink4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8:18.716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265 1 8252,'0'15'0,"0"-1"0,0 1 0,-5 0 0,0-1 0,-6 3 0,1 2 0,-3-2 0,-2 4 0,1 0 0,-1-4 0,0 2 0,1-3 0,-1-1 0,0 5 0,1-1 1344,-1 1-830,0-5 0,2-1-140,3 1 0,-1 0-223,6-1 0,-5 1-9,5 0 1,-1-5-37,1-1-129,3 1-372,-4 5 179,6-7 216,0-1 0,0-7 0,0 0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45.369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236 234 8140,'0'-23'0,"-7"9"0,6 7 0,-6 7 0,7 8 0,0 7 0,7 1 0,2 9 0,-1-2 0,2 1 0,-5 4 0,5-4 0,-7 11 0,2 4-1324,3 3 1524,-6 2 1,4 5-87,-6 0 0,2 7-63,3-2 1,-3-2 237,3 2 0,-4-2 20,-1 2 1,2-3 24,3-7 0,-4-5-2,4 0 1,2-6-348,-2 1 1,0-3-205,-5-1 0,0-6 364,0 1 1,0-7-46,0 1 0,0-2 15,0-3 1,0 1 135,0 0-124,-7-7 1,4-2 65,-7-6 0,5 0 70,-5 0 1,2-1-36,-2-4 1,-3-5-217,3-10 1,-8 2-527,-1-6 0,-1-7-557,6-8 249,-1-4 525,-6-1 1,4-3 1,-2-7 1,2 3 135,3-12 1,-1 1-26,0-7 1,1 4-113,-1 6 0,5 2 9,0 3 1,7-2 170,-2 7 0,3 0 472,2 5 0,0 5 420,0 0 1,7 4-508,3-4 0,6 7-160,9-3 1,-4 6-16,13 4 1,-1-1-109,6 7 1,4-1-301,-4 5 0,0 6-199,5-1 1,-8 7-59,8-2 0,-3 10 747,3 4 1,-5 6 178,0 5 1,-4 4-779,4 10 1,-6-1 357,1 6 1,-3-4 111,-2 4 1,-4-7-2,-1 3 1,-11-4-29,2-2 1,-5-6-5,0-3 0,-4-4 31,-6-1 0,0-1-6,0 1 0,-8-5-39,-7 0 1977,1-7-1255,-14 3 1,3-1-213,-9 0 0,-4 5-111,-6-5 1,-5 6-400,0-1 0,-13 3 0,2 2 0</inkml:trace>
</inkml:ink>
</file>

<file path=ppt/ink/ink4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8:19.19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23 8252,'0'-8'0,"0"-5"0,0 11 297,6 2-204,-4 2 1,5 11 12,-7-3 1,1 3 0,4 2 0,-3 1 13,3 4 0,-4-4-13,-1 3 0,0 3 6,0-3 0,0 6-340,0-6 1,5 3-481,0-3 0,5-2 554,-5 2 835,6-3-424,-3-1 0,7 0 12,0 0 0,-1-1-130,1 1 1,0-5-47,0 0 0,4-6-74,1 6 1,-1-6-160,-4 0 1,5-2-146,-1-2 1,6 0 24,-6 0 0,1-5 155,-5 0-1426,-1-6 1064,8 9 1,-11-11 465,4 3 0,-6 2 0,1-2 0,2 5 0,-7-4 0,1 5 0,-1-1 0,-3 4 0,4 1 0,-6 6-92,0 4 1,-5 8-1,0 2 1,-6 6 2941,1-2-1277,4-2-971,-7 5 0,4-4-171,-5 7 1,-1-1-163,0 0 0,1-1 62,-1-3 0,0 1 26,1-7 0,-1 6-84,0-5 1,2 1-780,3-2 0,-3-2-884,3 2 1,-3-2 1389,-1-3 0,-1 3 0,0 2 0,1-2 0,-1 4 0</inkml:trace>
</inkml:ink>
</file>

<file path=ppt/ink/ink4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8:19.566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412 1 8379,'-8'0'-12,"1"0"1,6 0 5,-4 0 1,3 6 1,-3 4 1,-3 5 1,-2 4 1,2 2 0,-2 4 1,0 3-1,-4-4 0,-1 4 688,0 1-284,-6 1-193,5-1 0,-5-4-234,6-1 1,0-1-176,0 1 0,1-1 149,-1-3 0,0-4 57,1 4 0,-1-4 88,0-1 0,5 0 74,1-1 0,-1-1-67,-5-3 1,5 3-1938,1-3 1835,-1-3 0,-5 6 0,0-5 0</inkml:trace>
</inkml:ink>
</file>

<file path=ppt/ink/ink4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8:19.944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0 30 8387,'0'-15'-12,"0"7"11,7 1 1,1 14 0,7 3 0,-1 3 0,1 2 0,0-4 0,-1 4 0,6-4 97,0 9 1,4-4 316,-4-1-289,6-1 1,-5 6-172,4 0 0,4 1-431,0-2 506,1-2 0,6 6 4,-7-4 1,1-2-38,-1 2 0,2 2-3,3-1 1,-4 5-5,-1-6 11,0 7 0,-12-9 0,4 4 0</inkml:trace>
</inkml:ink>
</file>

<file path=ppt/ink/ink4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8:20.505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632 1 8226,'-10'15'0,"1"-1"0,-1 3 0,-5 2 0,0-1 0,1 7 0,-1-6 0,0 6 0,-4-2 297,-1 1-132,-6 4 0,3-10-122,-6 6 1,4-4-7,1 5 1,-1-8 71,-4 3 0,-1 1 22,1-1 1,5 0-22,-1-6 0,2 1-62,-1 0 1,-2-1-371,6 1 0,-1 3 954,1-3 0,9 3-282,-4-9 0,5 0-185,0 0-181,-3-5-43,12 9 0,-6-10 55,7 7 0,2-7 52,3 2 0,-2 1 292,7-1 1,0 0-761,4-5 0,3 5 176,2 0 0,-1 2 175,7-2 0,-7-4 48,1 4 0,7 2 12,-1-3 1,4 6 42,-9-5 0,4 7 4,-4-3 0,4 3-42,-4-2 1,1 3-49,-1-3 1,-4 3-7,4 1 1,-4 1 106,-1 0 0,0-1 7,-1 1 1,-4-5-1041,0 0 1,-2-1 393,2 6 1,-4 0 589,-6 0 0,0-1 0,0 1 0</inkml:trace>
</inkml:ink>
</file>

<file path=ppt/ink/ink4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8:20.796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0 44 8205,'0'-10'0,"0"1"0,0 5 613,7-9 24,-5 12-142,11-6-248,-5 7 0,5 2 31,-3 3 0,3 1-31,-4 4 0,0 3 0,0-3 0,-4 3 31,5 2 0,-7-6-797,2 1 0,3 0-3051,2 5 3570,-3-1 0,6 1 0,-5 0 0</inkml:trace>
</inkml:ink>
</file>

<file path=ppt/ink/ink4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8:20.99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30 88 8374,'-10'-31'-39,"0"7"28,7 6 0,-4 10 4,7 1 0,9 7 3,5 0 0,1 7 608,5 2 0,-4 3-307,-1-2 0,-1 1-245,1-6 1,0 5-62,-1-5 1,1 5-3,0-6 11,-1 1 0,1 2 0,0 1 0</inkml:trace>
</inkml:ink>
</file>

<file path=ppt/ink/ink4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8:21.857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398 16 8145,'0'-9'-355,"0"3"0,1 6 551,4 0 12,-3 0 1,4 0-13,-6 6-92,0 3 0,0 5 0,0 1 0,-6 0-305,-4-1 1,2 3 616,-2 2 0,0-2 19,-4 2 1,-1 2-136,0-1 1,0 0-74,1-6 1,-3 1-16,-2 0 0,2-1-82,-2 1 1,3-5-75,1 0 1,0-2-171,0 2 0,1 3-38,-1-3 0,0-2-212,1 2 1,-1-2 142,0 2 1,1 3 788,-1-4 1,5 0-299,0 0 0,5-4-212,-4 5 0,5-5-75,-1 5 1,4-5-279,1 4 67,0-5 0,0 9 26,0-3 0,6-2 202,4 2 0,3-6 10,2 6 1,0-2 170,-1 2 0,1 3-61,0-3 0,-1-2-32,1 2 0,1-5 18,4 5 0,-4-2 17,4 2 1,-9 1-31,-1-6 1,0 6-92,5-1 1,-2-2-284,-4 2 281,5-6 0,-6 9 0,6-5 0</inkml:trace>
</inkml:ink>
</file>

<file path=ppt/ink/ink4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8:22.158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15 8298,'0'-8'0,"0"1"901,0 7-498,6 0 1,2 0-173,7 0 0,0 2-14,-1 3 1,1-2 12,0 7 1,-1-2 0,1 2 0,0 3-14,0-3 0,-1-2-220,1 2 1,0-1-613,-1 6 615,1-7 0,0 5 0,-1-5 0</inkml:trace>
</inkml:ink>
</file>

<file path=ppt/ink/ink4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8:22.367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43 103 8221,'-8'-20'0,"3"1"0,-9-1 0,10 6 0,-7 4 0,16 0 0,3 7 0,7-2 0,-1 3 0,1 2 0,5 5 0,-1 0 0,1 2-1014,-5-3 619,-1-2 1,1 9 221,0-6 0,-5 5 40,-1-5 1,-4 7 132,5-3 0,-7-2 0,10 6 0,-4-5 0</inkml:trace>
</inkml:ink>
</file>

<file path=ppt/ink/ink4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8:32.208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706 60 8395,'7'-15'0,"-5"7"0,11-5 0,-12 11 0,8-4 0,-5 6-84,-2-7-118,5 5 436,-7-4 182,0 6-353,-7 6 1,-1-1 181,-7 10 1,-6-4 150,-4 9 1,-2 1-1303,-3-1 0,-1 6 1048,-3-2 0,-4-1 632,-6 2 0,5-1-500,0 6 1,5-6-112,-6 1 1,8-6 53,-3 6 1,4-7-174,2 1 0,0 3 8,-1-3 0,2 2 230,4-1 1,-1-4-1060,11 4 1,-4-4 613,8-1 1,3 1 162,3 4 0,2-10 0,2 16 0,0-10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49.576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706 221 8289,'4'-10'0,"1"0"0,0 0 0,-5-5 0,0 6-446,0-1 351,0 0 1,-5 0 211,0 0 8,-6 1 0,5-1 41,-4 0 0,-3 0 21,3-4 1,-3 4-22,-2 0 0,0 2 0,1-2 1,-1-3 20,0 3 0,1 4-363,-1 1 0,-1 3 462,-4 2-62,4 0 1,-12 2-66,3 3 1,-2 3-58,-3 6 1,-4 1-73,0 0 1,-6 4-55,6 1 0,-5 6-197,5-1 0,-1-2-130,6 1 1,1 1-260,4 4 1,2-1 214,8-4 0,6 2 605,3-6 0,3 4-178,2-4 0,2 0-3,3-6 1,9 1-10,11 0 0,4-5-13,5-1 1,4-4-8,6 5 1,2-5-2,3 5 0,-2-7-1,7 2 1,-7 1-72,2-1 1,2 5-7,-2-5 0,2 6 83,-2-1 1,-5-2 4,0 2 1,-2 2-10,-7 7 0,-3-2-4,-7 2 1,-4-1-1,-6 2 1,-2-2 1,-3 6 0,-4-6 18,-6 2 0,-1-4 86,-4-1 1,-8-5 68,-7-1 1,-11 0-405,2 0 1,-11 4 194,1-3 1,-3 3 54,-2 2-17,-1 0 0,-5-1 0,-2 1 0</inkml:trace>
</inkml:ink>
</file>

<file path=ppt/ink/ink4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8:32.860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338 30 8465,'8'-7'0,"4"4"0,-7-7 0,6 7 0,-3-4 0,7 7 0,-5 0-139,0 0 1,-1 0-504,6 0 616,0 7 1,-1-1 75,1 4 1,0 2 6,0-7 0,-1 6-7,1-1 1,0-2-1,-1 2 1,1 0-158,0 4 0,-5 1 328,-1 0 0,-5 4-276,1 1 1,1 1 27,-1-1 1,1-2 50,-1 6 0,-3-4-8,3 4 0,-3-4 2,-2 4 0,0-6-24,0 2 1,-2 1-28,-3-1 0,-3-1 49,-7-4 1,-4 0 161,-1-1 0,-6-1 494,1-3-304,4-3-136,-7-1 1,10-4-109,-6 3 0,-1-3 37,-4-2 0,1 0 54,4 0 0,-4-5-28,3 0 0,-1-2-24,2 2 1,3 2-59,6-7 0,0 7 60,0-2 1,6-1-1230,-1 1 512,7 0 151,-4-2 309,7 6 325,0-6-492,7 7 17,1 0 0,6 5-47,1 0 0,3 6 107,-3-1 1,3 1 118,-8-1 0,1 3 5,-1-3 0,1 5-10,-6 4 1,2-2 21,-2 2 0,-4 4 1,4 0-5,-3 0 1,-7 5-33,0-4 0,-2 4 38,3 1 0,-5-1 77,-5-3 1,1 1 104,3-7 1,-5 6 347,0-6 0,1 6 156,-6-5 1,4-1-383,1-4 0,0 0-226,1-1 0,-1 1-3,0 0 0,1-6-52,-1 1 0,0 5 21,1 5 0,-1-1 0,0-4 0</inkml:trace>
</inkml:ink>
</file>

<file path=ppt/ink/ink4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3:08:34.917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1015 354 8354,'0'-10'0,"0"0"0,0 7 0,0-5 0,0 3 0,5 2-57,-1-7-16,1 6 408,-5-9-177,0 5 0,2-5 178,3 3-168,-4-3 0,6 10-353,-7-7 0,0 5 190,0-4 1,0 4-750,0-5 1,0 5 587,0-5 0,0 5 156,0-5 0,0 6 859,0-6 0,0 5-382,0-5 1,0 5-314,0-5 1,-5 5-84,0-4 0,-1 4-66,1-5 1,3 5-46,-3-5 0,2 5-978,-2-4 766,3 5 230,-11-9 0,10 10 19,-7-7-2,7 7 1,-8-5 14,6 3-19,-7 3 0,4-4-49,-7 6 1,6 0 47,-1 0 0,5 0 0,-5 0-55,0 0 0,-4 0-124,-1 0 0,5 0 111,0 0 37,1 0 1,-6 0 20,0 0 0,5 0 15,1 0 0,-1 0-6,-5 0 1,5 0 111,0 0 0,2-2-73,-2-3 0,-3 4 45,4-4 0,0 3 31,0 2 1,4 0-63,-5 0 1,5 0 14,-5 0 0,5 0 29,-4 0 1,4 0 39,-5 0 1,5 0 247,-5 0-222,7 7 0,-9-4-102,8 7 1,-3-7-834,2 2 387,3 3 335,-11 0 72,12 7 0,-6-1 24,7 1 0,-5-5 89,0 0-33,1 0 1,4 4 42,0 1 0,0-5-105,0 0-8,0-1 1,1 6 60,4 0 1,-3-5-44,3-1 1,-2 0-13,2 0 1,-4 4-13,4-3 1,-1-2-5,0 2 1,-2-5-54,3 5 69,-3 0 1,3 4 54,-1 1 1,1-5-348,-5 0 0,0-5 150,0 4 94,0 1 0,2 5 15,3 0 1,-3-1 6,2 1 0,-2-5 4,-2 0 1,0-1 16,0 6 19,0 0 0,0-1 16,0 1 1,0 0 57,0 0-294,0-1 0,0 1 263,0 0 0,-2-1 39,-2 1-126,2 0 1,-6-1 21,3 1-12,3 0 1,-6 0-42,3-1 1,3-4-17,-2 0 1,0-7-55,-1 2 94,4 3 0,-7-6 158,3 3 1,1-4-134,-5-1 0,0-1 33,0-4 0,-4-2 50,3-3 0,-8-7 41,-2 2 0,-1-3 13,1 3 1,2-6 162,-6-4 1,-1-2 213,-4-3 1,1 1-468,4-1 1,-4-1 1128,4-3 0,-4 3-253,-2-3 1,6 3-448,-1 1 1,7-4-109,-1 0-393,2-1 0,-4 0 0,-2-3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14:07.543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147 309 8510,'-8'0'-1756,"-5"0"1352,11 0 403,-11 0 1,12 6 0,-7-2 0,3 5-1,3-5 1,-4 4 0,6-3 0,0-2 0,0 7 172,0-7 103,0 10 0,0-10-126,0 7 16,0-7-3,0 4 210,6-7-231,-4 0 1,11 0-73,-3 0 0,-2-2 102,2-3 0,-1-1-320,6-4 1,-2-3 874,-3 3 1,3-3-346,-3-2 1,3 2-256,2 4 1,-2-4-28,-4 3 1,3-3-201,-7-2 0,0 5-278,-5 0 240,0 1-116,0-6 0,-7 2-40,-3 3 1,-3 3-38,-1 7 0,4 0 251,0 0 0,-11 0 60,-9 0 0,4 2-7,7 3 1,-3-2-13,3 7 1,-1 0 14,5 5 1,2-1-33,4 1 0,0 5 102,5-1 1,2 1 92,-3-6 1,3 1 264,2 0 1,5 0-295,0-1 1,7-4-103,-3 0 1,9-5-50,2 5 0,1-7-26,-1 2 1,-2-4-3,6-1 1,1 0 20,4 0 1,1-6-9,-1-4 1,0-3 88,1-2 1,-1 1 45,1-1 0,-3 0-86,-2 0 0,-4 1 3,-6-1 1,-2-5 11,-3 1 0,1-6 4,-6 6 0,0-6 6,-5 6 1,0-6 13,0 6 0,-2-6 31,-3 5 0,-3 1 41,-7 4 1,-6 2-39,-3 3 1,1-1-43,-2 6 1,-4 0 510,-5 5 0,-2 7-507,1 2 1,3 4-257,-7 2 0,6 1-113,-1 4 0,4 1-62,6 4 1,2 3 27,8-4 1,6 4 136,3 1 0,5 1 562,5-1 1,9 5 1135,11 1-1459,16 5 0,4-2 0,14 6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50.015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28 8379,'0'-8'1373,"0"-5"-1049,0 11 1,0-3-70,0 10 0,5-2 131,0 7-160,6-7 1,-8 5 33,7-3 0,-5-1-1,5 5 0,-5 1 32,4 5 0,-4 0-35,5-1 0,-5 7-2054,5 4 0,-5-2 1423,5 1 1,-7 1 371,2 4 1,1 1 1,-1-1 0,5 0 1,-5 1 0,5-1 0,-6 1 0,1 4 0,-5 0 0,5 2 0,0-2 0,0 4-1,-5 6 0,0-3-82,0 3 83,-6-3 0,-3 3 0,-5-8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50.324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1 330 8325,'0'-21'0,"6"5"0,4-4 0,3 9 0,2 1 0,6 0 0,4-4 0,7 1 0,3 3 163,5-3-87,11 4 1,-2-5 37,10-1 0,-2 0-12,7 1 0,-2-1-1,6 0 1,-4 1 12,5-1 1,-4 2-14,8 3 1,-2-3-594,7 3 0,2 4 171,-2 1 0,1 3-14,-6 2 335,1 0 0,3-5 0,-4 4 0,-6 7 0,-5 9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51.403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15 74 8219,'8'6'-10,"-3"4"0,-2 5 143,2 4 1,-1-1 44,5 7 1,-5-1-11,1 6 0,1-1 10,-1 1 0,5 4 0,-5 0 1,1 5-515,-1-4 1,-2-1-217,7-5 1,-5-1 123,5-3 0,-5 1 1367,5-7 1,-5 3-437,4-3 1,-4-2-350,5 2 1,-7-3-174,2-1 1,-2-2-15,2-3 0,-3 3 17,3-3 0,-3-2-111,-2 2-441,0-7 214,6 4-486,-4-7 557,4 0 1,-7-7 118,-4-3 0,1-4 44,-5-6 1,-1 2 32,-5-6 0,0-1 69,1-4 0,-1-6 56,0 1 1,1-7 24,-1 2 0,0 1 161,1-1 1,0 5 106,5-5 1,-3 6-139,7-1 0,0-2-71,5 2 0,0 4 44,0 6 1,7 6 8,3-2 1,3 4 3,2 1 1,6 0-93,3 1 1,-1 6-98,2 3 0,1-2-85,8 2 0,-3 0-543,3 5 1,-1 5 319,1 0 0,-3 7 257,4-3 1,-4 6 103,-2 5 1,-1-2-109,-4 6 1,3-4-1,-8 4 1,-1 1-39,-8 4 0,1 5-84,-6 1 0,2-1 9,-2-5 1,-4-1 615,4-3 0,-8 2-198,-2-2 1,-6-4-178,1-1 1,-5 1-46,-5-1 1,3-1-3,-8-4 0,7 0-11,-2-1 0,-1 4-52,2-3 0,-1 3-2,5-8 1,6 3 48,-1 1 0,2-4 461,-2 0 1,3-5 100,7 5-473,0-7 0,7 8-76,3-6 0,4 0-41,6-5 1,3 0-57,6 0 1,1 0-3,-1 0 0,0 0 111,1 0 1,4 0-161,0 0 0,2 5 135,-1 0 0,0 2 0,5-3 0,2-2 0,-4 18 0,6-4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51.788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500 0 8382,'-8'0'0,"-4"7"0,8 3 0,-3-2 0,2 2 0,-3 4-2,-7 6 0,1 5-1,-1-6 0,-1 7-1,-4-1 1,-3 3 283,-6 1 1,-1 2 936,1 3-782,-1-3-289,1 5 1,0-6 102,-1-1 1,2 0 44,4 1 1,3-7 146,6-4 0,2-2-28,3-3 1,-1 1-277,6 0 0,-2-5-1413,2-1-973,4-5-186,-6 2 1220,14-6 1215,1-6 0,13-3 0,2-5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52.157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103 89 8289,'30'-30'0,"-7"12"0,-4 4 0,-1 4 0,2 0 0,-4 3 0,4 7 0,-2 2 0,1 3 0,-1 8 0,7 7 0,-7 6 0,1-2 0,-1 4 0,2 1 0,-9 6 251,4-1 1,-10 7-209,8-4 0,-11 3-50,2-1 0,-2-2-226,-2 3 0,0 0-9,0-5 1,0-1-12,0-5 0,0-1-96,0-3 440,-6-4 1,4-6 616,-3-1-1564,-3-5 532,0-3 1,-7-6 232,0 0 1,1-6 72,-1-4 1,0-3 62,1-2 1,-3-5 82,-2 1 0,2-7-220,-2 1 1,-3-3 26,3-1 0,-1-2 395,6-3 0,-6 3 1199,0-4-675,1 4-517,4-5 0,0 7 58,1 0 0,4 1-14,0 8 1,2 1 167,-2 4 0,2 5 586,3 0-816,3 7 0,-9-2 64,6 10-383,0 10 0,-1 8 0,-3 6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52.500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15 8280,'0'-8'0,"0"1"-686,0 7 593,0 13 0,0-8 140,0 10 1,5-2 61,0 7 1,4-4 152,-4 3 1,5 4 79,-5 2 1,0 7 70,-5 3 1,2 6 200,2-2 0,-2-2-192,3 3 0,-3-1-1249,-2 5 1,0-5 417,0 0 0,-2-4 233,-3 4 1,3-7 57,-2 3 0,2-4 118,2-2 0,-7 1 0,-1-1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52.763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148 266 8180,'-38'-53'0,"4"4"0,8 17 0,1 7 0,14 7 0,-2 10 0,14-3 0,4 6 0,5-2 0,10 2 0,-1 2 0,11-7 0,-3 5 0,13-5 0,1 6 624,8-6-271,-4 7-156,12-4 1,-3 7-681,10 0 1,-2 0 98,7 0 0,-7 0 209,1 0 1,3 2 435,-3 3 0,1-2 1288,-5 7-1549,-7-7 0,-1 10 0,-7-5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53.308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0 30 8242,'10'-8'0,"0"3"0,0-3 0,4 7-155,-6-6 126,5 7 253,-11 0 438,5 0-350,-1 0 19,-4 0-939,4 0-253,-6 7 0,0-4 2469,0 7-1155,0-1-283,0 6 1,-5-3-103,1 2 0,-3-1-59,2 12 1,3-6 16,-2 6 1,-3-6 59,2 6 1,0-1-40,5 6 0,-5-6-305,0 1 1,1-2-127,4 1 0,0 2 814,0-6-144,0 6-156,0-10 1,0 7-120,0-3 0,0-4-64,0 4 1,0-9 28,0-1 1,0 0 13,0 5 0,1-2 9,4-4 1,-2 4 45,7-3 0,0-2-187,5 2 0,1-5 142,4 5 388,-4-7-232,12 4 0,-5-7-90,6 0 0,0 0-133,1 0 0,4 0 37,0 0 1,2 0-24,-1 0 0,-3 0 69,7 0 1,-6 0-6,1 0 1,-4 0-12,-6 0 0,4-7 0,-5-1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53.711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103 383 8187,'-23'-46'0,"-3"10"0,6 17 267,1 2 149,11 9-500,1 2 1,9 6-140,3 0 1,8 0 12,6 0 1,6-2-14,-6-3 1,6 2-1,-6-7 1,8 7 12,-3-2 1,-1 3-14,1 2 0,1 0 2487,4 0-3189,1 0 711,6 0 0,-5 0 380,3 0 0,-5 0 78,-4 0 0,1 2-175,-6 3 1,-1-4-471,-4 4-43,0-3 1,-2-4-149,-4-3 592,-2 4 0,-7-12 491,0 3-262,0 3-49,0-6 0,0 5 71,0-7 1,0 1-11,0-1 1,2 0 108,3 1 1,-4-1 562,4 0 307,-3 0-732,-2 1 1,6 1-152,4 3 1,-2 2-2018,2 3 1,1 3 1331,9-3 0,1 4 348,4 1 0,9 6 0,-3 2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54.441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501 30 8401,'-15'-2'-5,"0"-2"0,6 2 1,-1-3 1,5 3 0,-5 2-2,7 0 0,-10 0 3,11 0 2,-11 0 0,10 0 0,-7 0 0,7-6 0,-4 4 778,7-4 798,0 6-1003,0 13 0,0-3-45,0 9 0,2-3-195,3-1 0,-2 0-53,7 0 0,1 4-227,9 1 1,-2-1-880,6-4 1,-4 5-745,4-1 1,1-4 655,4-5 0,2 0 588,4 4 1,-4-6 167,3-3 1,2-1 64,-2 0 1,0-2 23,-4 3 1,-2-3 25,-4-2 1,2-2 38,-6-3 1,4 2-64,-4-7 1,0 0-123,-6-4 1761,-6-1-509,5 0-721,-11 0 0,5 1-49,-7-1 0,0 5-43,0 0 1,0 6 338,0-6-158,0 7 0,-7-6 486,-3 4-459,-3 4 0,-1-4-818,-1 10 1,2-2-1025,3 7 0,-1 1 854,6 9 86,-7 3 243,11 0 1,-6 9-101,7-2 0,0 2 156,0-2 0,5 4 96,0 0 0,6 6 41,-1-6 1,3 7-7,2-2 1,0-2 198,-1 3 0,1-1 298,0 5 1,-1 0-81,1 0-175,-7 0-216,5 0 0,-5 2 15,7 3 1,0-3 12,0 3 1,-6 1 42,1-1 1,-7 7 61,2-2 1,-3 8 221,-2 2 1,0-1-328,0-4 1,0-2-622,0-3 1,-5 2 683,0-7-64,-13-7-23,8 1 1,-11-17-9,6 3 0,-6-9-18,-3-1 0,-6-7 8,-4-2 1,-4-7-31,-6 2 0,-1-5-109,-4-5 0,1-3 140,-6-7 1,0 0-1,-4 1 0,4-6 1576,0 0 0,0-4-724,-5 4 0,5-6-459,0 2 0,9-2-227,1 1 1,1-3-190,9 4 24,-1-4 0,0-8 0,-3-2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10.581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677 15 8104,'-15'0'0,"5"-2"0,0-3 0,1 4 0,-6-6 0,0 7 0,1 0 0,-1 0 0,5 0 0,0 0 0,0 0-95,-4 0 1,-1 0 108,0 0 1,1 5 53,-1 0 1,0 0-8,1-5 0,-1 5 0,0 0 0,0 4 165,1-4 0,-1 7-56,0-2 1,1 3 91,-1 1 1,-5 1-941,1 0 0,-1 1 825,5 4 0,1-4 9,-1 4 1,0 1-157,1-2 1,-1 3 0,0-3 0,1 3 24,-1 2 0,0 4-28,0-4 1,6 2-1,-1-1 0,0 3 112,-5-4 1,2 4-297,3 1 1,-1 1 147,6-1 1,-5 1 38,5-1 0,1-1 381,4-4 1,0 4-138,0-4 1,1 3-126,4-3 1,3 2-103,7-6 1,1 1 51,4-1 1,-2-2-98,6 6 1,1-6-313,4 2 1,6 1-355,-1-2 0,7 1 694,-2-5 0,10-1 0,3 1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54.948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15 59 8247,'-8'-14'0,"3"-1"0,3 7 0,4-4 0,3 7 0,-2 0 0,7 5 0,0 0 0,4 0 0,-4 0 0,0 0 0,-7 0-516,10 0 243,-11 0 92,4 0 336,-6 7 1,0 1 151,0 7 1,0 1 1,0 4 1,2-2 64,3 6 1,-2 1-488,7 4 0,-2 1-198,2-1 0,8 0 1182,-3 1 1,4-1-556,1 1 1,1-3-307,4-2 0,7-2-25,-2-4 1,4-2-140,0 2 0,-1-7 165,6-3 1,-5 0 124,6 0 1,-1 3-234,5-7 1,0 5 101,0-6 1,-1 1-775,-4-5 769,3 0 0,-4 0 0,6 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55.165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706 73 8247,'-7'-15'0,"-1"0"0,-6 1 0,-1 4 0,0 0 0,5 7 0,1-2 0,-6 11 0,-5 9 0,1 1 0,4 9 0,-5 4 0,1 6 0,-7 5 1496,1 0 0,1-3-749,-6 2 1,2 7-410,-11 8 0,2 2-535,-3-3 1,5 0-666,5-4 1,1-5 282,-1 0 0,8-2 692,2-7 0,4 4 368,1-5 1,0 5-85,0-4-397,1 5 0,-1-2 0,0 6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56.958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559 1205 8181,'9'0'1363,"-3"0"-1163,-6 0-1143,-13 0 482,10 0 403,-10 0 232,6 0 1,6-2 243,-4-3-245,-4 3 0,6-6-103,-7 3 0,5 2 18,-4-7 0,-1 0 181,-5-4 1,5-1-1113,1 0 0,-1-6 658,-5-3 1,-5 1 1147,1-2-609,-1 1 0,4-6 189,-4 1-380,4 0 1,-7-2 12,4-4 0,2-1-38,-2-3 1,2-3 44,3 2 1,1-2-2,3-2 1,-2 0-1057,7 0 0,1 0 692,4-1 1,0 5-756,0-4 433,6 9 251,2-14 1,12 17 38,-1-8 1,9 8 78,2-3 1,5 9 58,10 2 1,-1 6-52,0-2 1,-3 9 159,3 1 0,-8 7-74,8-2 1,-8 5 581,3 5 1,-5 3 37,5 7-382,-6-1-70,3 8 0,-7 0-24,1 8 0,-6-1-19,1 1 0,-7 6-33,1 3 0,-4 5-131,-5 5 1,-4-2-184,-6 7 1,-8 0 132,-7 5 0,-6-2 192,-8-3-1419,-7-4 1063,-2 1-1,-12 1 267,4 1 0,-11-4 15,3-10 0,0 2-123,-5-7 1,4 5 115,-9-5 0,5 1 20,5-6 0,-1-4-69,6-1 0,1-1 104,9 2 0,8 1 560,7-7 0,7 1 1127,3-5-1158,-1-7 783,13 5-1136,-4-5 1,12 5 19,4-3 1,10 1-139,4-6 0,11 5 12,4-5 1,6 0-64,9-5 0,2-2-17,12-3 1,3 4-69,7-4 0,1-2-3240,9 2 3283,-3-6 0,14 4 0,-6-3 0,2 6 0,5 2 0,-48 2 0,0 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57.744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0 8304,'8'0'0,"-1"0"0,-2 2 0,-1 3 0,1-4 0,-3 6 0,3-7 0,-3 6 0,4-4-481,-6 4 42,0-6 541,0 7 1,0 1 16,0 7 1,0 4 37,0 1 0,-5 6 28,0-1 1,0 7 33,5 3 1,0 4 253,0-5 0,0 12 77,0-2 0,0 3-302,0-3 0,0 1-58,0-1 1,0 0-13,0 0 1,0 0-36,0 0 0,0-2 26,0-2 1,5 1 32,0-7 1,5 0-71,-5-4 0,5-3-31,-5-2-2534,6 3 1629,-3-12 1,2 5 334,0-6 1,0 0 162,4-1 0,-4 1 306,0 0 0,0-7 0,4-2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58.121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0 427 8206,'0'-30'0,"0"1"0,0-1 0,0 1 0,0 4 0,0 1 0,2 1 0,3-1 0,5-3 0,9 8-223,-2-1 130,10-1 0,-4 5 169,7-4 0,1 4 9,3 1 0,0 2-10,10 3 1,-1-3 4,11 3 1,-5 4-23,5 1 0,4 3-51,6 2 0,0 2-238,-5 3 1,-1 3-384,1 7 1073,-7 6-285,-1-5 0,-7 12-133,0-3 0,-6 2-101,-4 3 0,-9 4-49,-6 0 1,-4 2-47,-5-1 1,-4-4-25,-6 3 1,-6-5-223,-4-4 0,-5 1 344,-4-7 0,-9 6 574,-6-5 1,-7-1-518,2-4 0,-4 4 0,-1 1 0,-7 0 0,-1-6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59.027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0 191 8318,'7'-9'0,"3"-1"0,-4 7 0,2-9 0,-3 7 0,-3-6 0,3 1 0,1 2 0,-1-2 0,0 5 0,-5-5 0,0 7 0,0-4 0,7 7 892,-6 0-20,6 0-647,-7 7 1,0 6 7,0 7 1,0 6-64,0-2 0,0 9-16,0 1 0,0 5-145,0-4 1,0 6-56,0-2 1,-5 3-217,0 2 0,0-4-383,5-1 1,0-7 1450,0 3-960,0-11 50,0 4 1,2-13-90,3-1 1,-4 1 53,4-5 41,-3-4 0,-1 1-282,4-7 253,-3 0 1,4-2-99,-6-3 0,0-3 143,0-6 0,0-6 2158,0 0-1277,0-6-514,0 3 1,0-8-136,0-3 0,0 1-101,0-6 1,0 0 5,0-5 0,0 0-3,0 0 0,5 6-198,0 4 1,7-2-669,-3 2 1,5 1 438,0 8 0,1 3-142,0 2 310,-1 4 1,6-4-34,0 10 224,6-3 0,-5 12 88,3-4 1,2-2 16,-6 2 1,5 0 164,-6 5 0,6 7 57,-6 3 1,1 3-330,-5 1 1,-2 1-165,-4 0 1,3 6-771,-7 4 648,0 2 121,-5-4 1,0 5 104,0-4 1,-2 4 8,-3 2 0,-3-1 41,-7 0 1,5-1 71,1-3 1,1 1 80,-2-7 1,-2 1 63,7-5 0,0-1 173,5 1-476,-6 0 0,4-1 114,-3 1 636,4-7-406,1 5 0,5-9-70,0 5-194,-1-5 1,3 4-7,3-3 0,1-2-32,-1 7 1,3-5 50,-3 5 0,8-6-53,1 6 1,3-5-107,-3 5 180,-2-7 0,10 10 0,-4-5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59.36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59 30 8295,'8'-8'0,"-1"-5"0,-6 11 0,4-3 0,-3 3 0,4 2 0,-6 7 0,0 1 0,0 7 0,0 1 0,0 4 0,0-2 0,0 6 0,-4-1 0,-1 2 0,-5 2 1271,5-2-562,-6 9-370,9-3 0,-10 5 28,8-7 1,-6-4-102,5-1 1,-2-6-138,2 2 1,4 1-94,-4-1 1,3-1-97,2-4 0,2 0 243,3 0 1,-2-1-1143,7 1 0,-5 0 50,5-1 652,-1 1 134,0 0 1,4-1 122,-4 1 0,4 5 0,2-1 0,6 7 0,2-3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59.654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38 118 8348,'-13'-33'0,"3"4"0,2 5 0,3 14 0,3 3 0,2 2 0,10 0 0,3 1 0,2 4 0,-1 6 0,1 4-494,6 3 494,-4 2 0,4 6 0,-6 2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00.116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249 148 8185,'-8'-15'0,"-6"0"0,6 2 0,-6 3 0,-1-1 0,0 6 0,5-5 0,1 5 1131,-1 0-695,-5 5 1,-1 7-49,-4 3 1,4 8-144,-4 1 0,6 8 0,4-3 1,-2 4-16,7 1 1,-1 5 14,1 1 0,3 6 37,-3-2 1,9-2-878,1 3 1,11-8-259,-1 3 1,3-4 242,-4-2 1,8-6 395,2-4 1,-1-2 87,1-3 0,1-5 41,4-4 0,1-4-42,-1-1 0,-4-1-62,-1-4 0,1 1-115,4-5 0,-1-6 290,-4-5 0,2-6 555,-6 2 1,0-4-439,-6-2 1,1-1 989,0-3-501,-7 3-303,-2-11 1,-6 4 3,0-6 0,-1 5-78,-4 0 0,-3 6 139,-7-1 1,-5 3 88,1 1 0,-6 7 188,6 4 1,-7 4-2082,1 5 0,2 4 1133,-1 6 1,1 6 316,-2 4 0,4 3 0,6 2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00.694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73 8370,'0'-8'-6,"0"-6"-2,0 13 4,0-6 0,5 14 3,0 3 0,0 4 1,-5 6 0,5-2 0,-1 6 0,1 1 0,-5 4 0,5 1 0,0-1 0,0 0 206,-5 1 1,2-1 281,3 1 0,-4-3-252,4-2 0,2 1-79,-2-6 1,1-1 38,-1-4 1,-2 0 60,7-1-18,-7 1 0,6-2 298,-5-3-340,-2-4 0,6-1-854,-3 0-1048,-3 0 1550,11-5 60,-12 0 1,8 0 71,-4 0 0,-2-1 16,7-4 0,-6-4 9,6-5 1,-5-6 1,5 1 1,-2-8 4,2 3 1,3-9 13,-3-1 1,-2 0-37,2 4 1,0-4-52,4 0 873,1-1-531,0-1 1,-1 7-83,1 0 1,0 1-120,-1 8-28,1-6 0,0 11 109,0 1-123,-1-1 0,1 12-9,0-7 0,-1 7-42,1-2 1,0 5-193,-1 5 1,0 3-177,-5 7-705,4 6 709,-11-5 1,9 12 50,-6-4 1,0 6 131,-5 4 0,0-3-57,0 3 1,0-3-13,0-1 0,-5-1-59,0 1 0,-4-1 197,4 0 1,-5-4 214,5-1 1,-5-4 329,5 5 1,-4-7 296,4 1 1,-5-3-215,5-1-330,0 6 1,0-4-101,0 2 54,0-2-23,5-3-101,0 1 0,7-7 0,1-1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11.333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367 0 8187,'-14'0'0,"-1"0"0,0 0 0,1 0 0,-1 0 0,0 0 0,1 0 0,-1 0 0,0 5 0,0 0 0,1 5 0,-1-5 0,5 6 0,0-1 0,1-2 0,-6 2 0,5-2 0,0 2 0,1 3 0,-6-3 0,5 4-117,0 6 1,2-4 140,-2 4 0,-1-2 67,6 1 0,-5-2 55,5 2 0,-1 4 54,1 2 0,3 1 172,-3-2 0,2 4-37,-2-3 0,4 2-1146,-4 3 1,3-6 642,2 1 0,2-6 718,3 6 1,-2-5-239,7 4 0,-1-6-205,6 2 1,1 1-100,4-2 0,-2 3-21,7-3 0,-6-2-86,6 2 1,-1-7-103,5-3 0,1 1-1,-1 5 0,2-5 281,4-1 0,-4-5-19,3 1 1,2-4-72,-2-1 1,0 0-24,-4 0 1,-1-5 8,1 0 0,-1-6-22,0 1 0,-1-4-53,-3-6 0,1 2 42,-7-7 1,6 1 371,-5-5 0,4-1-360,-4 1 0,-2-5 265,-9-1 0,3-1-24,-7 2 0,0 3-89,-5-3 1,0 3 16,0 1 1,-7 2-12,-3 4 1,-4-4 104,-6 4 0,-3-2 23,-6 1 1,-2-1 6,-4 6 0,3-4-476,-7 4 0,-1 2 1029,-4 8 0,0-1-420,0 6 0,2-5-272,2 5 0,-2 1-16,3 4 0,3 0-77,2 0 1,4 0-150,6 0 0,-3 6 106,8 4 0,1 3-262,8 2 0,-1 1 290,6 4 0,0-4 0,5 5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00.921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30 8413,'0'-15'-29,"0"7"23,0 2 4,6 19 0,-2-2-3,6 14 1,-6-1 0,6 5 1,-2 1 1,2-1 0,-3 1-894,-7-1 634,0 0 0,0 6-30,0-1 147,0 7 0,0-8-59,0 6 1,0-8 114,0-2 1,-5-1 88,0-8 0,-6 6 0,2-3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01.159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15 103 8323,'-2'-29'0,"-2"-1"0,2 12 0,-3 4 0,3 9 0,2-2 0,5 9 0,0 3 0,7 0 0,-3 9 0,-2-2 0,6 9 0,-5-6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01.607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30 30 8219,'0'-15'0,"0"7"0,0 2 0,5 7 0,0 4 0,2 10 0,-2 9 0,-4 4 0,4 2 0,-2 1 0,2 3 0,-3-1 0,3 6 0,-4 0 59,-1 5 0,0 0 126,0 0 1,0-5-166,0 1 1,-5-3 71,1 2 0,-8 2-115,2-6 23,-3-1 0,-1-5 0,-1 1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01.827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113 354 8210,'-33'-43'0,"4"4"0,11 5 0,3 9 0,2 4 0,8 6 0,5 1 0,5-1 0,13 0 0,2 0 0,11 1 0,3-1 0,8 0 0,2 1 0,2-1 0,8 0 0,-5 6-453,5-1 272,-7 6 46,11-2 0,-11 6-94,7 0 0,-5 0-384,5 0 613,-7 0 0,10 6 0,-5 3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02.105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29 1 8244,'-8'6'0,"3"4"0,4 10 849,1 4 0,1 5-260,4 6 0,-3 1-273,3 3 0,-2 2-50,2-7 1,-3 5 0,3-5 0,-4 6-16,-1-6 0,0 0 15,0-4 1,-5-1-2854,0 0 1,-4 1 2586,4-1 0,-7 7 0,4 2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02.546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383 15 8245,'-7'-8'0,"-1"1"-191,-7 7-400,7 7 510,-5 1 21,5 7 0,-2 0-21,0-1 1,1 6-10,-6-1 0,5 3 9,0-3 1,-1 3 0,-9 2 0,4 4-11,-4-4 1,2-1 9,-1 2 1,2-1 223,-2 6 1,2-8 276,3-2 1,-1 1-264,0-1 1566,7-1-1052,-5-4 1,7 0-154,-4 0 1,-2-1-312,7 1 0,1 0-191,4-1 0,0-4-158,0 0 1,1 0-166,4 4 1,0-4-183,10 0 1,-4-2 269,9 2 1,1 1 130,-1-6 558,6 7-249,-3-11 1,6 8-49,0-5 1,1-2-74,-1 3 0,-1-2-55,-4 2 0,3-3-214,-8 3 169,7 3 0,-3-6 0,7 4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02.77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74 60 8308,'-23'-13'0,"2"-1"0,6-5 0,7 6 0,2 13 0,17 0 0,4 0 303,9 0-224,-1 0 0,8 0-116,4 0 1,-4 0-44,3 0 1,-1 1-6,1 4 1,-3-3-1,3 3 1,-4-2 84,-6 2 0,10-3 0,-3 4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02.953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59 162 8330,'-23'-59'0,"4"15"0,9 10 0,3 16 0,14 11 0,3 7 0,11 2 0,8 3 0,7 3 0,8 7 0,1-1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03.297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322 74 8155,'-15'-23'0,"0"2"0,1 6 0,-1 7 0,0 1 0,1 7 754,-1 7-551,0 1 0,1 7-133,-1 0 1,0 1-147,1 3 0,-3 4-5,-2 7 1,2-1-1,-2 0 1,-3 6 4,3-1 1,4-1-6,5-9 1,7 2 589,-2-6 1,5 4-910,5-4 1,5 5-630,9-6 0,4 6 948,7-6 0,-1 1 227,1-5 1,4-2 59,0-4 0,0 5-62,-4-5 1,-1-1-313,1 2 1,-8-2 95,-2 2 1,0 3 71,-6-3 0,-1-2 420,-8 2 0,-3-5 1556,3 5-1273,-10 0-186,-3 4 1,-9-4-74,-2 0 0,-4 1-444,-6 9 0,-1-4 0,1 5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14.658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604 250 8497,'-5'-10'0,"0"1"0,-2 0 0,4-2 0,-2 1 0,-6 0 0,9 1 0,-3-1 0,-1 5 0,1-5 0,-2 7-325,2-2 0,2-2 171,-7 2 1,5 1 238,-5 4 0,6-2 66,-6-3-76,0 3 1,-5-4-51,1 6 1,-1 2-108,0 2 1,0 0-10,1 5 0,-1 1 54,0 5 0,-4 1 614,-1 4 1,-1 3-439,1 6 1,-1 2-100,-3 3 0,1 4-45,3 6 1,2 0-25,-6 0 0,6 0-24,-2 1 1,4 0 46,1 4 0,7-3-59,3 3 1,3-5 143,2-5 0,0 7 618,0-7 0,4 5-386,5-9 0,1-1-216,10-5 1,1 1-21,-1-1 1,6-1-7,-2-4 0,9-2-4,1-8 0,12-1-1,-2-3 1,10-3-250,0-7 0,3 0-202,2 0 0,5-7 504,-1-3 1,1-8-66,-5-1 0,0-7 8,-1 1 1,4-3 9,-3-1 0,2 0 27,-12-1 1,0-1-8,-5-3 1,-2-4-90,-3-6 1,-3 0-216,-6 0 0,-1-5 427,1 0 1,-8-5-78,-2 5 0,-5-6-59,-6 1 0,-2 1-11,-7 0 1,-8 0-30,-7-1 1,-8 5-33,-11 10 1,-10 0-24,-10 10 0,-5-4-39,-5 8 0,-4 4-103,-11 2 1,3 9 359,-8 5 1,3 3-251,-3 2 0,-2 4-100,3 5 1,1 3 83,-1 12 1,11 2-72,-2 9 1,17-3-201,3 8 0,9 2-160,5 12 497,4 0 0,12 11 0,3-6 0,4 0 0,6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12.024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412 60 8154,'-14'-2'0,"-1"-3"0,5 3 0,0-2 0,6-3 0,-6 2 0,6 0 0,-9 5 0,4 0 0,-4-6 0,-2 4 0,0-3 0,0 4 0,1 1 0,4-5 638,0 0-426,0 0 0,-4 5-134,-1 0 1,5 5 43,0 0 0,5 4 92,-4-4 0,-1 7 235,-5-2 0,5 3 250,1 1 1,-1 1-207,-5 0 1,2-1-1018,3 1 1,-3 5-442,3-1 0,2 7 1268,-2-1 1,5 1-100,-4-1 0,5 2-6,-1-2 1,4 3-9,1 1 0,0-1-129,0-4 1,0 4-77,0-3 1,5-3-102,0 3 0,8-2-103,1 1 0,1 2 76,5-6 1,-2 4-139,1-4 1,-1 1-35,7-1 0,-6-4 97,6 4 0,-6-4 67,6-1 1,-1 0-34,6-1 1,-1-6 42,1-3 1,1-3 56,3-2 0,-3-2 534,3-3 0,-3-3-135,-1-6 1,-1-3-496,1-2 1,-6-4 165,0-7 0,-4 1 73,5 0 0,-7-7 94,1-4 1,-4 3-46,-5-2 0,1 4 43,-6-4 0,0 2 30,-5-3 0,-2 0-138,-3 5 1,-3-4-470,-7 5 1,-4 0 1670,-1 4 0,-6 2-484,2 4 0,-4 3-354,-1 6 0,-6 0-96,1 1 1,-5 5 22,4 4 0,-5 4-199,0 1 1,-2 8 236,-2 7 0,5 6-90,-1 8 0,8 2-282,-3 4 0,-2 9 0,-1 8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15.387"/>
    </inkml:context>
    <inkml:brush xml:id="br0">
      <inkml:brushProperty name="width" value="0.22857" units="cm"/>
      <inkml:brushProperty name="height" value="0.22857" units="cm"/>
    </inkml:brush>
  </inkml:definitions>
  <inkml:trace contextRef="#ctx0" brushRef="#br0">221 103 8946,'0'-14'-44,"0"-1"22,-6 0 1,-1 1-3,-2-1 0,0 7-9,4 3 11,4-3 26,-12 6 13,11-5-40,-11 7 35,11 0 9,-11 0 766,12 0-301,-12 0-248,11 7 1,-9-2-179,6 10 0,-5-2-35,5 11 0,-6 1 0,1 4 1,2 2-31,-2 3 1,2-1-52,-2 6 1,-2-4-112,7 4 0,-4-5-148,4 5 0,0-4 1510,5 4-747,0-7 0,0 9 172,0-6-519,0-1 0,2-5 32,2 1 1,0-1-26,5 0 0,1-4-19,5-1 1,0-1-120,-1 2 0,3 1-216,2-6 0,-1-1-283,7-4 0,-1-7 255,6-3 293,6-3-9,-5-2 1,11 0-18,-3 0 1,4-2-36,1-3 0,0-5-40,0-9 0,-1 2 33,-4-2 0,2-4-46,-7-2 0,0 1-78,-4-6 0,-3 4 223,-2-8 0,1 3 255,-6 2 0,-1-6-181,-4 1 540,0 0-287,-7-2-11,5 5-287,-12-5 1,4 6 47,-10 1 0,-4 0 28,-11-1 1,0 6-66,-9-1 1,-2 7-31,-8-1 1,-4 4 121,4 5 1,-8 4-842,-2 6 1,0 0 387,5 0 272,6 0 0,-4 6 0,4 2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16.010"/>
    </inkml:context>
    <inkml:brush xml:id="br0">
      <inkml:brushProperty name="width" value="0.22857" units="cm"/>
      <inkml:brushProperty name="height" value="0.22857" units="cm"/>
    </inkml:brush>
  </inkml:definitions>
  <inkml:trace contextRef="#ctx0" brushRef="#br0">251 60 9680,'-7'-15'-458,"6"7"375,-6-5 37,7 11 0,0-6 68,0 3-8,0 3-341,0-4 214,-7 6 68,6 0 1,-7 0 199,3 0 0,-2 6-3,-3 4 0,-1 3-2,6 2 0,-6 1 110,1 4 1,-3-2 0,-2 6 0,5 1 64,1 4 0,-1 1 304,-5-1 1,0 1-880,1-1 1,4 0 94,0 1 0,2-1 170,-2 1 0,-1-6 25,6 1 1,0-6-49,5 6 1,0-7-27,0 1 1,0-2 28,0-3 0,1-1 87,4-3 1,4 2-123,5-8 0,3 6 200,2-5 1,-1 0 156,7-5 0,1 0-198,8 0 0,-1-2-18,6-3 1,-5 2-7,5-7 1,1 2 20,4-2 1,-5-3 51,0 4 0,0 0 46,5 0 0,-4 4-362,-1-5 0,-7 5-479,3-5 0,-4 7 615,-2-2 1,-6-1-1590,-3 1 0,-4 0 1598,-1 5 1,-1 0 0,1 0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16.285"/>
    </inkml:context>
    <inkml:brush xml:id="br0">
      <inkml:brushProperty name="width" value="0.22857" units="cm"/>
      <inkml:brushProperty name="height" value="0.22857" units="cm"/>
    </inkml:brush>
  </inkml:definitions>
  <inkml:trace contextRef="#ctx0" brushRef="#br0">1 118 9251,'0'-10'-135,"0"0"112,0 0 1,1-3 33,4 4 0,3-3 38,7 7 1,6-5 143,4 6 1,1-6-19,-2 5 1,6-5 5,-1 5 0,0 0-6,6 5 0,1 0 3,-2 0 1,5 0 9,-5 0 1,6 0 51,-6 0 1,0 0-254,-4 0 0,-1 7 0,0 1 1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16.455"/>
    </inkml:context>
    <inkml:brush xml:id="br0">
      <inkml:brushProperty name="width" value="0.22857" units="cm"/>
      <inkml:brushProperty name="height" value="0.22857" units="cm"/>
    </inkml:brush>
  </inkml:definitions>
  <inkml:trace contextRef="#ctx0" brushRef="#br0">72 280 9128,'-14'-29'-231,"-1"4"186,0 1 0,5 6 26,1-2 0,5 4 19,0 1 1,5 0 26,9 1 1,1-1 11,14 0 0,-1 5-14,6 1 1,1 1-18,3-2 1,4-2 26,6 7 1,0 0 34,0 5-54,7 0 0,-6-6 0,6-2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17.163"/>
    </inkml:context>
    <inkml:brush xml:id="br0">
      <inkml:brushProperty name="width" value="0.22857" units="cm"/>
      <inkml:brushProperty name="height" value="0.22857" units="cm"/>
    </inkml:brush>
  </inkml:definitions>
  <inkml:trace contextRef="#ctx0" brushRef="#br0">133 221 11636,'0'-9'-328,"0"3"0,0 4 112,0-3 108,0 4 43,0-6 331,0 20 1,-2-1-2,-3 12 0,4-4-220,-4 4 1,1 1-53,0 4 0,2 1-13,-3-1 1,2 0-53,-2 1 1,3 4-52,-3 0 1,4 1 366,1-6 0,0 0 332,0 1 0,0-1-1352,0 1 1,0-6 366,0 1 0,0-7 274,0 1 0,0-2-3,0-3-69,0-6 17,0-1-40,0-7 92,0-13 1,0-2 156,0-9 0,-2-4 255,-3 3 1,4-4 178,-4-5 1,-2 1-231,2-6 1,-6 5-102,1-6 0,2 3 44,-2-2 0,7-9-54,-2 4 1,-2-3-284,2 3 1,1 1 340,4 4 0,0 3-37,0 7 1,0 1-643,0 3 1,6 4-103,4 6 0,3 6 341,2-1 1,1 7 168,4-2 1,-3 3 78,8 2 0,1 2 100,8 3 0,-3-2-25,4 7 0,-3 4 19,3 6 0,-4 1-407,3-1 0,-3 3-8,-2 6 0,-4-3 391,-1 4 1,-6-4-152,2 8 1,-9-1 39,-1 1 1,-6-3-5,0 3 0,-8 2-10,-6-1 0,-3-1 22,-2-5 0,-1-4 253,-4-1 0,4-6 120,-4 2 0,9-1-109,1-4 0,7 3 852,-2-8-301,-3 3-599,6 2 1,-3-6 39,10 1-193,-3-6 0,11 7 36,-4-6 0,4 0-73,2-5 0,0 5-138,0 0 0,4 4-143,1-4 0,6 5-6,-2-5 0,4 5 203,2-5 1,-1 4-249,0-4 191,1 7 168,-1-11 1,7 12-1,2-4 1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17.689"/>
    </inkml:context>
    <inkml:brush xml:id="br0">
      <inkml:brushProperty name="width" value="0.22857" units="cm"/>
      <inkml:brushProperty name="height" value="0.22857" units="cm"/>
    </inkml:brush>
  </inkml:definitions>
  <inkml:trace contextRef="#ctx0" brushRef="#br0">383 44 9940,'-15'-15'-483,"0"6"403,0-1 86,1 7 0,-3-4 27,-2 7 0,2 0 7,-2 0 1,1 0-13,-2 0 1,2 0 45,-6 0 47,6 0 30,-3 0 0,1 5 34,0 0 1,-1 5 241,2-5-141,2 6-166,-4-3 0,13 7 9,3 0 0,3-1 6,2 1 1,9 0-439,5-1 1,3 1-947,7 0 989,1 6 1,4-5-115,0 4 258,7 3 0,-5-2-131,4 4 1,-3 6-24,3-7 1,-4 12 10,3-7 1,-3 4 72,-2-4 1,-1 6 45,-3-1 1,-4 0 300,-6-4 0,-2-1 344,-4 1 1,-2-6-542,-7 1-20,0-7 399,-7 9 0,-2-10 2,-11 2 0,-3-2-131,-6-3 0,-6-4 22,1 0 0,0-5-34,4 5 0,1-7 120,0 2 1,-1-4-149,1-1 0,6 0-1394,3 0 1227,4 0 0,1-6 0,1-2 1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18.455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265 89 8455,'0'-15'0,"-1"2"0,-4 3 0,3-3 0,-9 10 0,6-7 0,-2 7 0,2-2 634,4-3-367,-6 6 1,5-4 140,-2 6 25,2 0-103,-5 0-122,7 6 1,0-3 71,0 7 0,0 0 25,0 5 0,0-1-670,0 1 0,0 0 119,0-1 1,-1 1 493,-4 0 0,3 0-136,-3-1 0,4 6 96,1-1 1,-5 1 35,0-5 0,0-1-123,5 1 1,0 0-79,0 0 0,-5-1 180,0 1-463,-6 0 1,7-1-373,-5 1 637,-1 0 1,-5-1-7,0 1 1,6-5 14,-1 0 1,2-5 64,-2 4 18,-3 1-1,5 5 1,-2-2 287,0-3-467,7 3 1,-5-7-595,3 4 564,3 3 78,-4-5-10,6 1-11,0-3 16,0 1 20,0-6 212,0 6-112,0-1-48,0-4-1036,0 5 450,0-1 356,0-4 411,0 4-69,0 1 0,0-4-11,0 7 1,4-5-154,1 5 0,7-6 0,-2 6 0,9 0 0,4 5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19.22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15 8431,'9'-8'0,"1"3"0,-5 3 0,5 2 0,-5 0 0,5 0 0,-1 0 90,6 0 0,0 0 33,-1 0 1,1 2-8,0 3 1,0-2 6,-1 7 1,6-7 97,-1 2 0,8 2 140,-3-2 1,4 4 34,1-4 0,-4 2-53,-1-2 0,1-2-343,4 7 0,7 0 0,2 4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19.512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59 8532,'7'-15'0,"1"7"0,6 3 0,3-1 0,2 1 0,-1 0-57,7 5 1,-1-5 167,6 0 0,-1 0 14,0 5 1,2 0-15,4 0 0,-4 0 0,3 0 1,2 0 13,-2 0 1,1 2-126,-6 3 0,7 3 0,2 7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19.737"/>
    </inkml:context>
    <inkml:brush xml:id="br0">
      <inkml:brushProperty name="width" value="0.22857" units="cm"/>
      <inkml:brushProperty name="height" value="0.22857" units="cm"/>
    </inkml:brush>
  </inkml:definitions>
  <inkml:trace contextRef="#ctx0" brushRef="#br0">1 221 8990,'0'-28'-50,"0"3"0,0 4 33,0 6 1,6 1 31,4-1 0,3 2 8,2 3 0,6-3 1415,4 3-573,2-3-394,-4-2 0,5 6-107,-3-1 1,4 7-63,5-2 1,-3 3 32,4 2 1,2 0 96,2 0-437,4 0 0,1 7 0,0 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1:12.979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16 59 8247,'0'-8'0,"0"1"-6,0 7 0,6 0 4,-4 0 1,6 5 1,-3 0 0,-4 7 0,4-3 0,2 4 0,-2 2 0,0 5 0,-5-1 0,5 7 216,-1-1 1,6 3 633,-5 1-633,0 1 1,-5-1 160,0 0 0,0 6 177,0-1-436,0 0 0,0-4-3,0-1 1,0 0-221,0 1 1,-2-6-137,-2 1 0,2-6-363,-3 6 0,2-7 379,-2 1 0,3-2 796,-3-2-97,4-1-335,1 1 0,0-5 47,0-1-103,0-5-118,0 2-301,-7-6 1,4-6-30,-7-4 95,7-10 1,-5 2 486,3-6 0,3-2-52,-3-9 1,-1-2 24,1-7 1,0 0 49,5 0-389,0 6 131,0-4 0,0 6-108,0-4 0,1 0-107,4 5 0,-1 1 20,5 5 0,1 1 115,5 3 0,1 3-358,4 2 1,-2 4 1026,6-4 0,-1 9-305,2 1-667,2 6 111,-4-9 259,7 12 44,-1-6 1,1 9 45,-1 3 1,-5 3-15,1 7 1,-7 1-36,1 4 0,-2 2-19,-2 8 1,-1-2 34,1-4 0,-5 7-27,0-6 0,-7 6 0,2-7-1064,-4 4 702,-1 1 0,0-1 84,0-3 0,0 2 108,0-2 1,-5-2 20,1 1 1,-8-6-7,2 2 1,-4-4 158,-6-1 1,4 0 72,-4-1 1,2 1 486,-2 0 1,4-6-349,-3 1 88,2-7 9,3 4-60,-1 0-33,0 1 144,7 0-89,1-2 0,9-6 157,3 0 0,3 0 85,7 0 1,6 0-1515,4 0 0,2 0 1009,3 0 0,1 0 942,3 0-665,-3 0-108,5 0 1,-7 0-98,1 0 1,-1 0 32,1 0 0,-6 5 23,1 0 1,-6 2-196,6-2 0,-6-2 61,6 7 0,-7-5 70,1 4 0,-1 1-869,2 5 168,-10-7 228,9 5 188,-11-5 46,7 7 0,-2 0 163,-3-1 0,3 1 0,-5 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20.343"/>
    </inkml:context>
    <inkml:brush xml:id="br0">
      <inkml:brushProperty name="width" value="0.22857" units="cm"/>
      <inkml:brushProperty name="height" value="0.22857" units="cm"/>
    </inkml:brush>
  </inkml:definitions>
  <inkml:trace contextRef="#ctx0" brushRef="#br0">221 0 10436,'-8'10'103,"3"0"-1729,-3 0 1106,7 4 1,-12 6 519,3 0 0,2 1-16,-2-2 1,0-1 16,-5 7 1,1-5 6,-1 4 0,0-6 2,0 2 0,6 1-36,-1-2 0,0 1-7,-5-5 1,7-5 1090,3-1 594,-3 1-1101,7 5-308,-6 0 0,7-6-98,0 1 1,2-5-57,3 5 1,-2-5 100,7 5 0,-1-6 43,6 6 1,5-6 73,-1 0 1,7 3-636,-1-2 0,3 0-2002,1-5 2620,0 6-126,1-4 0,4 4-46,0-6 1,1 5-44,-6 0 1,1 2-92,-1-2 0,0-2 16,1 7 1,-1-7-1,1 4 1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20.582"/>
    </inkml:context>
    <inkml:brush xml:id="br0">
      <inkml:brushProperty name="width" value="0.22857" units="cm"/>
      <inkml:brushProperty name="height" value="0.22857" units="cm"/>
    </inkml:brush>
  </inkml:definitions>
  <inkml:trace contextRef="#ctx0" brushRef="#br0">30 103 9896,'-5'-14'-549,"0"-1"457,0 0 1,0 5-41,1 1-1186,-1 5 927,5-9 0,1 12 241,4-4 1,-2-2 219,7 2 0,0 0-52,5 5 1,-1 0 56,1 0 0,5 0-1,-1 0 0,7 0-44,-1 0 0,3 7 0,1 1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20.771"/>
    </inkml:context>
    <inkml:brush xml:id="br0">
      <inkml:brushProperty name="width" value="0.22857" units="cm"/>
      <inkml:brushProperty name="height" value="0.22857" units="cm"/>
    </inkml:brush>
  </inkml:definitions>
  <inkml:trace contextRef="#ctx0" brushRef="#br0">58 191 9727,'-23'-14'-285,"7"-1"137,6 0 70,7 1 1,-2-1 72,10 0 1,9 2 87,11 3 0,3-3-25,1 4 0,9 0-25,6 0 0,2 4-24,7-5 0,1 7-298,5-2 314,6 3 0,2-4 1,7-3-1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22.454"/>
    </inkml:context>
    <inkml:brush xml:id="br0">
      <inkml:brushProperty name="width" value="0.22857" units="cm"/>
      <inkml:brushProperty name="height" value="0.22857" units="cm"/>
    </inkml:brush>
  </inkml:definitions>
  <inkml:trace contextRef="#ctx0" brushRef="#br0">59 44 13039,'0'-14'-1366,"0"5"1686,0-4 2,0 12 66,0-6 8,7 7 1,-6 2-191,4 3 1,-3 5 32,-2 9 0,0-1-122,0 7 0,5-6 135,0 6 1,0 4-882,-5 5 1,0 2-241,0-1 1,0-3 1060,0 7 1,0-4-97,0 4 0,-2-1 157,-3 1 0,2 3-65,-7-3 0,5-1-81,-5 1 0,5-6 12,-4 1 1,5 2-116,-1-2 1,-1 1 196,1-6-1085,0-6 480,-1 5 0,4-12 149,-3 4 1,3 1 226,2-2 1,0-4-100,0-5-64,0 0 127,0 4 1,2-4 22,3 0 0,-2-7 47,7 2 1,0-3-6,5-2 0,1 0 325,3 0 1,4 0-79,7 0 0,-1 0-166,1 0 0,5 0 25,5 0 1,-3-5 30,2 0 0,1 0 85,4 5 0,5-5 57,0 0 1,-4 0-108,0 5 1,-5 0-392,9 0 1,-5 0-583,-4 0 0,0 0-498,-5 0 1,4 5 446,-5 0 831,-6 7 1,0-4 0,-5 7 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22.797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74 8448,'16'-18'0,"4"4"0,1 7 0,3-3 0,6 7 0,-1-2 0,2 4-333,8 1 1,-4-5 111,4 0 1,-2 0 183,3 5 0,0 0-2,-5 0 0,-3 0 0,-7 0 0,1 0-16,-6 0 55,-1 6 0,-11 3 0,-1 5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23.014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1 250 8565,'6'-23'0,"2"2"0,7 6 0,1 1 0,4-1 0,3 0 0,6 1 0,7-1 0,3 0 0,6 0 0,4 1 464,-4-1-177,12 0 1,-6 6-141,3-1 0,3 5 0,-3-5 0,5 7 18,5-2 0,-2 3 56,6 2-470,1 0 1,4 0 0,1 0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23.539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30 29 8560,'7'-9'0,"2"-1"0,6 7 0,5-2 0,-4 3 0,4 2 0,2 7 0,3 2 0,8 4 0,1 2 0,0 1 0,-4 4 0,4 1 0,0 4 0,1 6 0,-6-7-246,-6 7 140,-2-1 1,-6 1 166,-1 3 1,-5 2-25,-5-2 0,-2 2 30,-2-1 1,-6-4-108,-4 3 0,-10-3-149,-4-2 1,-4-4 64,-1-1 0,-1-6 105,1 2 0,-2-4 19,-4-1 293,4 0-121,-11-1 1,11-1-112,-3-3 1,3 2 68,1-7-130,7-1 0,-4-4 0,4 0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23.809"/>
    </inkml:context>
    <inkml:brush xml:id="br0">
      <inkml:brushProperty name="width" value="0.22857" units="cm"/>
      <inkml:brushProperty name="height" value="0.22857" units="cm"/>
    </inkml:brush>
  </inkml:definitions>
  <inkml:trace contextRef="#ctx0" brushRef="#br0">235 95 13361,'0'-23'-723,"0"3"0,-1 4 91,-4 1 81,3 7 1,-6 0 256,3 3 0,2 5 421,-7 0 1,0 7 14,-4 7 0,-6 6-51,1 0 1,-6 6-157,5-2 0,-4 9 150,4 1 1,2 2-12,9-2 0,-3-3 17,7 4 1,0-4 1020,5-2 0,7 1-745,3-1 1,9 0-214,6 1 1,3-3-136,1-2 1,2 1-135,3-6 1,4-1-198,6-4 0,2 0-204,3-1 490,-4 1 1,6 6-1,-7 2 1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24.504"/>
    </inkml:context>
    <inkml:brush xml:id="br0">
      <inkml:brushProperty name="width" value="0.17143" units="cm"/>
      <inkml:brushProperty name="height" value="0.17143" units="cm"/>
    </inkml:brush>
  </inkml:definitions>
  <inkml:trace contextRef="#ctx0" brushRef="#br0">118 0 8455,'-6'22'0,"-1"1"0,-3 6 0,-3 2 0,3 3 0,2-1 0,-2 6 0,2-5 0,-2 6 0,-1-6 849,6 5 0,-1-6-262,1 1 1,3 0-268,-3-4 0,4 2-379,1-7 0,0-2 289,0 1 0,6-6-149,4 2 1,3-4-1,2-1 1,1 0-34,4-1 0,-2-4-769,6 0 1,5-5 1043,6 5 0,1-7-224,-2 2 1,4-4-61,6-1 1,-5 0-95,0 0 0,-1 0-69,1 0 0,2 0-79,-7 0 1,-1 2-129,-9 3 331,4-3 0,-5 4 0,6-6 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12T12:32:24.785"/>
    </inkml:context>
    <inkml:brush xml:id="br0">
      <inkml:brushProperty name="width" value="0.22857" units="cm"/>
      <inkml:brushProperty name="height" value="0.22857" units="cm"/>
    </inkml:brush>
  </inkml:definitions>
  <inkml:trace contextRef="#ctx0" brushRef="#br0">0 177 9683,'2'-15'-133,"3"1"1,-2 4 138,7 0 0,1 5 47,9-5 1,4 1-26,11-6 1,-3 5-19,7 0 1,6 5-14,4-4 494,6 5-193,-3-2 0,7 1-106,0 0 0,-2-5-17,-3 5 1,2 0-9,-7 5 0,-7 0-175,-8 0 1,-3-6 0,-1-2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E3A874-920B-2E4B-8FAB-A2F230D32960}" type="datetimeFigureOut">
              <a:rPr lang="en-BE" smtClean="0"/>
              <a:t>12/11/2020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395BF7-07FE-874A-A0E3-54BC2E8649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86519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95BF7-07FE-874A-A0E3-54BC2E8649E9}" type="slidenum">
              <a:rPr lang="en-BE" smtClean="0"/>
              <a:t>3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886844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72DE41-6C3C-C444-8853-D7893D6F81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6248EBB-6C01-0A43-BFDE-19CA722DE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F5CAF7A-28AE-6343-8402-D8E226B4E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7C5EB-2120-5941-B26F-0A24685C78D1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5D261AA-2AEE-B747-BE80-9401A21F4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BE32DE7-5C8A-5540-AA60-08AC8A695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9A2D-4725-034B-A744-99C8B0E41D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4630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CD3A52-5A69-314C-B08F-FE949C0CB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46CC3D4-A90B-2E40-9D19-84E1A62C2D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045B70-61E9-8349-8E9C-A531D09BC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7C5EB-2120-5941-B26F-0A24685C78D1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74AB55A-3A51-814B-A075-69DC70176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716F3FE-28FA-F949-90BD-0932871B9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9A2D-4725-034B-A744-99C8B0E41D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3815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C067219-C78F-9E4C-BD97-7BEF79C7B6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045FD59-57CF-B147-BA9D-0E053646BC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6F254B9-6515-A547-9D42-9BE7B8D18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7C5EB-2120-5941-B26F-0A24685C78D1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1CEB970-BFB6-474D-B996-9CA2FDA44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D99D4CD-6A9D-EA47-81A9-CCA4F5992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9A2D-4725-034B-A744-99C8B0E41D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9411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A0AAC5-BE4E-3840-8692-6A1BD206A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5A29AF-286B-5A47-8014-5AC58DF7B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ABD9490-C47F-0840-8091-AB93CC4E6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7C5EB-2120-5941-B26F-0A24685C78D1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92456DF-0AD3-5B4F-8C9D-562838CD0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A21E801-C8FD-AD47-960F-A3489B13D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9A2D-4725-034B-A744-99C8B0E41D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7998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755B8B-BA04-6C4C-BD5C-EA4C8B22D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E2E60BB-6C1E-CE41-9204-00490BEF65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D26B0D-5189-BE47-8609-96881E4BD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7C5EB-2120-5941-B26F-0A24685C78D1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F8A64CA-E68D-8E43-BCE3-61A939845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3C371EF-E111-0E4B-B38D-78F674633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9A2D-4725-034B-A744-99C8B0E41D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4800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F6CD47-040F-164C-8C73-45B3AD302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3B530D-9A0F-D846-99CE-43E7DF0F72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546BD98-5AF2-5341-9CDD-8DBAC2339C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E4247B3-169F-B247-925A-E8FA5FEF4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7C5EB-2120-5941-B26F-0A24685C78D1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49FD23-F31E-4D47-B9DE-DF3E03093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A092185-E2EB-A843-A1A3-3EFC7D887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9A2D-4725-034B-A744-99C8B0E41D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0278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010B21-375D-004D-9705-0AC3A830A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4E00CEC-4115-AD45-8B95-3E6093A8AC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4304261-2840-7149-8EAB-E8F045B371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CBFA94F-A3E5-A941-AD43-89B153B3D6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65A627A-E215-7A46-BC68-6A7FAD9907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EB023B7-02A1-F74C-9A2C-F7DE4AB1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7C5EB-2120-5941-B26F-0A24685C78D1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DD96427-3B0E-1F45-A0D1-119D46D95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78D81D2-4B4B-9D49-B595-5646A527A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9A2D-4725-034B-A744-99C8B0E41D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0308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61C446-691C-FB41-9A87-04F8B8EE0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86CAD10-1E43-894C-B643-32D192FB9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7C5EB-2120-5941-B26F-0A24685C78D1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8510D9C-1B36-8D44-8E9B-7330D31CF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7FBFA81-B8CB-4E43-9A95-14383098F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9A2D-4725-034B-A744-99C8B0E41D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648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D8934FA-00A1-FE4F-8106-B976D27BC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7C5EB-2120-5941-B26F-0A24685C78D1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A4D32DE-8804-1849-808D-5D1CB770F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C1D90B4-B5DB-4942-A0A4-6F2EFBE5B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9A2D-4725-034B-A744-99C8B0E41D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9742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1B3068-C6AA-5649-89D1-26EF9563F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DD80C3-7861-4D4A-803D-F33F9DB4A9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A5F3367-4590-2546-BD07-BB7629D9D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2133DFD-D4E6-B048-9349-0E6215710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7C5EB-2120-5941-B26F-0A24685C78D1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77F1693-DB3C-6245-B6D4-74FD2F0B6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7678117-A80D-3A43-A980-96166E6BC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9A2D-4725-034B-A744-99C8B0E41D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4046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DCF062-56AE-4346-9C22-AD6ED37BD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28C8E33-BF1B-124D-90E4-A85C7E79DB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390CE1C-C5F2-F644-BEF4-2B057B26F5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6838DEC-F13F-0D42-B5E9-864FE21B8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7C5EB-2120-5941-B26F-0A24685C78D1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ED9CB5E-85B0-E942-AF61-7C4F6BA14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5CEF72-77E2-7B42-B904-0E7A231D7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9A2D-4725-034B-A744-99C8B0E41D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4276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05D9C49-C007-FF4C-A5DB-E3E0FC3AA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9F1FDC7-9B3B-704A-BBD2-A1260F8E54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482152F-D3E4-114B-9EF8-A36D222956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7C5EB-2120-5941-B26F-0A24685C78D1}" type="datetimeFigureOut">
              <a:rPr lang="nl-NL" smtClean="0"/>
              <a:t>12-11-2020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150A99-83F5-FD41-99C3-BF21E43ED3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89B8695-F698-C246-82A2-6BB98CFE11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49A2D-4725-034B-A744-99C8B0E41D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961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59.xml"/><Relationship Id="rId21" Type="http://schemas.openxmlformats.org/officeDocument/2006/relationships/customXml" Target="../ink/ink11.xml"/><Relationship Id="rId42" Type="http://schemas.openxmlformats.org/officeDocument/2006/relationships/image" Target="../media/image97.png"/><Relationship Id="rId63" Type="http://schemas.openxmlformats.org/officeDocument/2006/relationships/customXml" Target="../ink/ink32.xml"/><Relationship Id="rId84" Type="http://schemas.openxmlformats.org/officeDocument/2006/relationships/image" Target="../media/image118.png"/><Relationship Id="rId138" Type="http://schemas.openxmlformats.org/officeDocument/2006/relationships/image" Target="../media/image145.png"/><Relationship Id="rId159" Type="http://schemas.openxmlformats.org/officeDocument/2006/relationships/customXml" Target="../ink/ink80.xml"/><Relationship Id="rId170" Type="http://schemas.openxmlformats.org/officeDocument/2006/relationships/image" Target="../media/image161.png"/><Relationship Id="rId191" Type="http://schemas.openxmlformats.org/officeDocument/2006/relationships/customXml" Target="../ink/ink96.xml"/><Relationship Id="rId205" Type="http://schemas.openxmlformats.org/officeDocument/2006/relationships/customXml" Target="../ink/ink103.xml"/><Relationship Id="rId107" Type="http://schemas.openxmlformats.org/officeDocument/2006/relationships/customXml" Target="../ink/ink54.xml"/><Relationship Id="rId11" Type="http://schemas.openxmlformats.org/officeDocument/2006/relationships/customXml" Target="../ink/ink6.xml"/><Relationship Id="rId32" Type="http://schemas.openxmlformats.org/officeDocument/2006/relationships/image" Target="../media/image92.png"/><Relationship Id="rId53" Type="http://schemas.openxmlformats.org/officeDocument/2006/relationships/customXml" Target="../ink/ink27.xml"/><Relationship Id="rId74" Type="http://schemas.openxmlformats.org/officeDocument/2006/relationships/image" Target="../media/image113.png"/><Relationship Id="rId128" Type="http://schemas.openxmlformats.org/officeDocument/2006/relationships/image" Target="../media/image140.png"/><Relationship Id="rId149" Type="http://schemas.openxmlformats.org/officeDocument/2006/relationships/customXml" Target="../ink/ink75.xml"/><Relationship Id="rId5" Type="http://schemas.openxmlformats.org/officeDocument/2006/relationships/customXml" Target="../ink/ink3.xml"/><Relationship Id="rId95" Type="http://schemas.openxmlformats.org/officeDocument/2006/relationships/customXml" Target="../ink/ink48.xml"/><Relationship Id="rId160" Type="http://schemas.openxmlformats.org/officeDocument/2006/relationships/image" Target="../media/image156.png"/><Relationship Id="rId181" Type="http://schemas.openxmlformats.org/officeDocument/2006/relationships/customXml" Target="../ink/ink91.xml"/><Relationship Id="rId22" Type="http://schemas.openxmlformats.org/officeDocument/2006/relationships/image" Target="../media/image87.png"/><Relationship Id="rId43" Type="http://schemas.openxmlformats.org/officeDocument/2006/relationships/customXml" Target="../ink/ink22.xml"/><Relationship Id="rId64" Type="http://schemas.openxmlformats.org/officeDocument/2006/relationships/image" Target="../media/image108.png"/><Relationship Id="rId118" Type="http://schemas.openxmlformats.org/officeDocument/2006/relationships/image" Target="../media/image135.png"/><Relationship Id="rId139" Type="http://schemas.openxmlformats.org/officeDocument/2006/relationships/customXml" Target="../ink/ink70.xml"/><Relationship Id="rId85" Type="http://schemas.openxmlformats.org/officeDocument/2006/relationships/customXml" Target="../ink/ink43.xml"/><Relationship Id="rId150" Type="http://schemas.openxmlformats.org/officeDocument/2006/relationships/image" Target="../media/image151.png"/><Relationship Id="rId171" Type="http://schemas.openxmlformats.org/officeDocument/2006/relationships/customXml" Target="../ink/ink86.xml"/><Relationship Id="rId192" Type="http://schemas.openxmlformats.org/officeDocument/2006/relationships/image" Target="../media/image172.png"/><Relationship Id="rId206" Type="http://schemas.openxmlformats.org/officeDocument/2006/relationships/image" Target="../media/image179.png"/><Relationship Id="rId12" Type="http://schemas.openxmlformats.org/officeDocument/2006/relationships/image" Target="../media/image82.png"/><Relationship Id="rId33" Type="http://schemas.openxmlformats.org/officeDocument/2006/relationships/customXml" Target="../ink/ink17.xml"/><Relationship Id="rId108" Type="http://schemas.openxmlformats.org/officeDocument/2006/relationships/image" Target="../media/image130.png"/><Relationship Id="rId129" Type="http://schemas.openxmlformats.org/officeDocument/2006/relationships/customXml" Target="../ink/ink65.xml"/><Relationship Id="rId54" Type="http://schemas.openxmlformats.org/officeDocument/2006/relationships/image" Target="../media/image103.png"/><Relationship Id="rId75" Type="http://schemas.openxmlformats.org/officeDocument/2006/relationships/customXml" Target="../ink/ink38.xml"/><Relationship Id="rId96" Type="http://schemas.openxmlformats.org/officeDocument/2006/relationships/image" Target="../media/image124.png"/><Relationship Id="rId140" Type="http://schemas.openxmlformats.org/officeDocument/2006/relationships/image" Target="../media/image146.png"/><Relationship Id="rId161" Type="http://schemas.openxmlformats.org/officeDocument/2006/relationships/customXml" Target="../ink/ink81.xml"/><Relationship Id="rId182" Type="http://schemas.openxmlformats.org/officeDocument/2006/relationships/image" Target="../media/image167.png"/><Relationship Id="rId6" Type="http://schemas.openxmlformats.org/officeDocument/2006/relationships/image" Target="../media/image79.png"/><Relationship Id="rId23" Type="http://schemas.openxmlformats.org/officeDocument/2006/relationships/customXml" Target="../ink/ink12.xml"/><Relationship Id="rId119" Type="http://schemas.openxmlformats.org/officeDocument/2006/relationships/customXml" Target="../ink/ink60.xml"/><Relationship Id="rId44" Type="http://schemas.openxmlformats.org/officeDocument/2006/relationships/image" Target="../media/image98.png"/><Relationship Id="rId65" Type="http://schemas.openxmlformats.org/officeDocument/2006/relationships/customXml" Target="../ink/ink33.xml"/><Relationship Id="rId86" Type="http://schemas.openxmlformats.org/officeDocument/2006/relationships/image" Target="../media/image119.png"/><Relationship Id="rId130" Type="http://schemas.openxmlformats.org/officeDocument/2006/relationships/image" Target="../media/image141.png"/><Relationship Id="rId151" Type="http://schemas.openxmlformats.org/officeDocument/2006/relationships/customXml" Target="../ink/ink76.xml"/><Relationship Id="rId172" Type="http://schemas.openxmlformats.org/officeDocument/2006/relationships/image" Target="../media/image162.png"/><Relationship Id="rId193" Type="http://schemas.openxmlformats.org/officeDocument/2006/relationships/customXml" Target="../ink/ink97.xml"/><Relationship Id="rId207" Type="http://schemas.openxmlformats.org/officeDocument/2006/relationships/customXml" Target="../ink/ink104.xml"/><Relationship Id="rId13" Type="http://schemas.openxmlformats.org/officeDocument/2006/relationships/customXml" Target="../ink/ink7.xml"/><Relationship Id="rId109" Type="http://schemas.openxmlformats.org/officeDocument/2006/relationships/customXml" Target="../ink/ink55.xml"/><Relationship Id="rId34" Type="http://schemas.openxmlformats.org/officeDocument/2006/relationships/image" Target="../media/image93.png"/><Relationship Id="rId55" Type="http://schemas.openxmlformats.org/officeDocument/2006/relationships/customXml" Target="../ink/ink28.xml"/><Relationship Id="rId76" Type="http://schemas.openxmlformats.org/officeDocument/2006/relationships/image" Target="../media/image114.png"/><Relationship Id="rId97" Type="http://schemas.openxmlformats.org/officeDocument/2006/relationships/customXml" Target="../ink/ink49.xml"/><Relationship Id="rId120" Type="http://schemas.openxmlformats.org/officeDocument/2006/relationships/image" Target="../media/image136.png"/><Relationship Id="rId141" Type="http://schemas.openxmlformats.org/officeDocument/2006/relationships/customXml" Target="../ink/ink71.xml"/><Relationship Id="rId7" Type="http://schemas.openxmlformats.org/officeDocument/2006/relationships/customXml" Target="../ink/ink4.xml"/><Relationship Id="rId162" Type="http://schemas.openxmlformats.org/officeDocument/2006/relationships/image" Target="../media/image157.png"/><Relationship Id="rId183" Type="http://schemas.openxmlformats.org/officeDocument/2006/relationships/customXml" Target="../ink/ink92.xml"/><Relationship Id="rId24" Type="http://schemas.openxmlformats.org/officeDocument/2006/relationships/image" Target="../media/image88.png"/><Relationship Id="rId45" Type="http://schemas.openxmlformats.org/officeDocument/2006/relationships/customXml" Target="../ink/ink23.xml"/><Relationship Id="rId66" Type="http://schemas.openxmlformats.org/officeDocument/2006/relationships/image" Target="../media/image109.png"/><Relationship Id="rId87" Type="http://schemas.openxmlformats.org/officeDocument/2006/relationships/customXml" Target="../ink/ink44.xml"/><Relationship Id="rId110" Type="http://schemas.openxmlformats.org/officeDocument/2006/relationships/image" Target="../media/image131.png"/><Relationship Id="rId131" Type="http://schemas.openxmlformats.org/officeDocument/2006/relationships/customXml" Target="../ink/ink66.xml"/><Relationship Id="rId152" Type="http://schemas.openxmlformats.org/officeDocument/2006/relationships/image" Target="../media/image152.png"/><Relationship Id="rId173" Type="http://schemas.openxmlformats.org/officeDocument/2006/relationships/customXml" Target="../ink/ink87.xml"/><Relationship Id="rId194" Type="http://schemas.openxmlformats.org/officeDocument/2006/relationships/image" Target="../media/image173.png"/><Relationship Id="rId208" Type="http://schemas.openxmlformats.org/officeDocument/2006/relationships/image" Target="../media/image180.png"/><Relationship Id="rId19" Type="http://schemas.openxmlformats.org/officeDocument/2006/relationships/customXml" Target="../ink/ink10.xml"/><Relationship Id="rId14" Type="http://schemas.openxmlformats.org/officeDocument/2006/relationships/image" Target="../media/image83.png"/><Relationship Id="rId30" Type="http://schemas.openxmlformats.org/officeDocument/2006/relationships/image" Target="../media/image91.png"/><Relationship Id="rId35" Type="http://schemas.openxmlformats.org/officeDocument/2006/relationships/customXml" Target="../ink/ink18.xml"/><Relationship Id="rId56" Type="http://schemas.openxmlformats.org/officeDocument/2006/relationships/image" Target="../media/image104.png"/><Relationship Id="rId77" Type="http://schemas.openxmlformats.org/officeDocument/2006/relationships/customXml" Target="../ink/ink39.xml"/><Relationship Id="rId100" Type="http://schemas.openxmlformats.org/officeDocument/2006/relationships/image" Target="../media/image126.png"/><Relationship Id="rId105" Type="http://schemas.openxmlformats.org/officeDocument/2006/relationships/customXml" Target="../ink/ink53.xml"/><Relationship Id="rId126" Type="http://schemas.openxmlformats.org/officeDocument/2006/relationships/image" Target="../media/image139.png"/><Relationship Id="rId147" Type="http://schemas.openxmlformats.org/officeDocument/2006/relationships/customXml" Target="../ink/ink74.xml"/><Relationship Id="rId168" Type="http://schemas.openxmlformats.org/officeDocument/2006/relationships/image" Target="../media/image160.png"/><Relationship Id="rId8" Type="http://schemas.openxmlformats.org/officeDocument/2006/relationships/image" Target="../media/image80.png"/><Relationship Id="rId51" Type="http://schemas.openxmlformats.org/officeDocument/2006/relationships/customXml" Target="../ink/ink26.xml"/><Relationship Id="rId72" Type="http://schemas.openxmlformats.org/officeDocument/2006/relationships/image" Target="../media/image112.png"/><Relationship Id="rId93" Type="http://schemas.openxmlformats.org/officeDocument/2006/relationships/customXml" Target="../ink/ink47.xml"/><Relationship Id="rId98" Type="http://schemas.openxmlformats.org/officeDocument/2006/relationships/image" Target="../media/image125.png"/><Relationship Id="rId121" Type="http://schemas.openxmlformats.org/officeDocument/2006/relationships/customXml" Target="../ink/ink61.xml"/><Relationship Id="rId142" Type="http://schemas.openxmlformats.org/officeDocument/2006/relationships/image" Target="../media/image147.png"/><Relationship Id="rId163" Type="http://schemas.openxmlformats.org/officeDocument/2006/relationships/customXml" Target="../ink/ink82.xml"/><Relationship Id="rId184" Type="http://schemas.openxmlformats.org/officeDocument/2006/relationships/image" Target="../media/image168.png"/><Relationship Id="rId189" Type="http://schemas.openxmlformats.org/officeDocument/2006/relationships/customXml" Target="../ink/ink95.xml"/><Relationship Id="rId3" Type="http://schemas.openxmlformats.org/officeDocument/2006/relationships/customXml" Target="../ink/ink2.xml"/><Relationship Id="rId214" Type="http://schemas.openxmlformats.org/officeDocument/2006/relationships/image" Target="../media/image183.png"/><Relationship Id="rId25" Type="http://schemas.openxmlformats.org/officeDocument/2006/relationships/customXml" Target="../ink/ink13.xml"/><Relationship Id="rId46" Type="http://schemas.openxmlformats.org/officeDocument/2006/relationships/image" Target="../media/image99.png"/><Relationship Id="rId67" Type="http://schemas.openxmlformats.org/officeDocument/2006/relationships/customXml" Target="../ink/ink34.xml"/><Relationship Id="rId116" Type="http://schemas.openxmlformats.org/officeDocument/2006/relationships/image" Target="../media/image134.png"/><Relationship Id="rId137" Type="http://schemas.openxmlformats.org/officeDocument/2006/relationships/customXml" Target="../ink/ink69.xml"/><Relationship Id="rId158" Type="http://schemas.openxmlformats.org/officeDocument/2006/relationships/image" Target="../media/image155.png"/><Relationship Id="rId20" Type="http://schemas.openxmlformats.org/officeDocument/2006/relationships/image" Target="../media/image86.png"/><Relationship Id="rId41" Type="http://schemas.openxmlformats.org/officeDocument/2006/relationships/customXml" Target="../ink/ink21.xml"/><Relationship Id="rId62" Type="http://schemas.openxmlformats.org/officeDocument/2006/relationships/image" Target="../media/image107.png"/><Relationship Id="rId83" Type="http://schemas.openxmlformats.org/officeDocument/2006/relationships/customXml" Target="../ink/ink42.xml"/><Relationship Id="rId88" Type="http://schemas.openxmlformats.org/officeDocument/2006/relationships/image" Target="../media/image120.png"/><Relationship Id="rId111" Type="http://schemas.openxmlformats.org/officeDocument/2006/relationships/customXml" Target="../ink/ink56.xml"/><Relationship Id="rId132" Type="http://schemas.openxmlformats.org/officeDocument/2006/relationships/image" Target="../media/image142.png"/><Relationship Id="rId153" Type="http://schemas.openxmlformats.org/officeDocument/2006/relationships/customXml" Target="../ink/ink77.xml"/><Relationship Id="rId174" Type="http://schemas.openxmlformats.org/officeDocument/2006/relationships/image" Target="../media/image163.png"/><Relationship Id="rId179" Type="http://schemas.openxmlformats.org/officeDocument/2006/relationships/customXml" Target="../ink/ink90.xml"/><Relationship Id="rId195" Type="http://schemas.openxmlformats.org/officeDocument/2006/relationships/customXml" Target="../ink/ink98.xml"/><Relationship Id="rId209" Type="http://schemas.openxmlformats.org/officeDocument/2006/relationships/customXml" Target="../ink/ink105.xml"/><Relationship Id="rId190" Type="http://schemas.openxmlformats.org/officeDocument/2006/relationships/image" Target="../media/image171.png"/><Relationship Id="rId204" Type="http://schemas.openxmlformats.org/officeDocument/2006/relationships/image" Target="../media/image178.png"/><Relationship Id="rId15" Type="http://schemas.openxmlformats.org/officeDocument/2006/relationships/customXml" Target="../ink/ink8.xml"/><Relationship Id="rId36" Type="http://schemas.openxmlformats.org/officeDocument/2006/relationships/image" Target="../media/image94.png"/><Relationship Id="rId57" Type="http://schemas.openxmlformats.org/officeDocument/2006/relationships/customXml" Target="../ink/ink29.xml"/><Relationship Id="rId106" Type="http://schemas.openxmlformats.org/officeDocument/2006/relationships/image" Target="../media/image129.png"/><Relationship Id="rId127" Type="http://schemas.openxmlformats.org/officeDocument/2006/relationships/customXml" Target="../ink/ink64.xml"/><Relationship Id="rId10" Type="http://schemas.openxmlformats.org/officeDocument/2006/relationships/image" Target="../media/image81.png"/><Relationship Id="rId31" Type="http://schemas.openxmlformats.org/officeDocument/2006/relationships/customXml" Target="../ink/ink16.xml"/><Relationship Id="rId52" Type="http://schemas.openxmlformats.org/officeDocument/2006/relationships/image" Target="../media/image102.png"/><Relationship Id="rId73" Type="http://schemas.openxmlformats.org/officeDocument/2006/relationships/customXml" Target="../ink/ink37.xml"/><Relationship Id="rId78" Type="http://schemas.openxmlformats.org/officeDocument/2006/relationships/image" Target="../media/image115.png"/><Relationship Id="rId94" Type="http://schemas.openxmlformats.org/officeDocument/2006/relationships/image" Target="../media/image123.png"/><Relationship Id="rId99" Type="http://schemas.openxmlformats.org/officeDocument/2006/relationships/customXml" Target="../ink/ink50.xml"/><Relationship Id="rId101" Type="http://schemas.openxmlformats.org/officeDocument/2006/relationships/customXml" Target="../ink/ink51.xml"/><Relationship Id="rId122" Type="http://schemas.openxmlformats.org/officeDocument/2006/relationships/image" Target="../media/image137.png"/><Relationship Id="rId143" Type="http://schemas.openxmlformats.org/officeDocument/2006/relationships/customXml" Target="../ink/ink72.xml"/><Relationship Id="rId148" Type="http://schemas.openxmlformats.org/officeDocument/2006/relationships/image" Target="../media/image150.png"/><Relationship Id="rId164" Type="http://schemas.openxmlformats.org/officeDocument/2006/relationships/image" Target="../media/image158.png"/><Relationship Id="rId169" Type="http://schemas.openxmlformats.org/officeDocument/2006/relationships/customXml" Target="../ink/ink85.xml"/><Relationship Id="rId185" Type="http://schemas.openxmlformats.org/officeDocument/2006/relationships/customXml" Target="../ink/ink93.xml"/><Relationship Id="rId4" Type="http://schemas.openxmlformats.org/officeDocument/2006/relationships/image" Target="../media/image78.png"/><Relationship Id="rId9" Type="http://schemas.openxmlformats.org/officeDocument/2006/relationships/customXml" Target="../ink/ink5.xml"/><Relationship Id="rId180" Type="http://schemas.openxmlformats.org/officeDocument/2006/relationships/image" Target="../media/image166.png"/><Relationship Id="rId210" Type="http://schemas.openxmlformats.org/officeDocument/2006/relationships/image" Target="../media/image181.png"/><Relationship Id="rId26" Type="http://schemas.openxmlformats.org/officeDocument/2006/relationships/image" Target="../media/image89.png"/><Relationship Id="rId47" Type="http://schemas.openxmlformats.org/officeDocument/2006/relationships/customXml" Target="../ink/ink24.xml"/><Relationship Id="rId68" Type="http://schemas.openxmlformats.org/officeDocument/2006/relationships/image" Target="../media/image110.png"/><Relationship Id="rId89" Type="http://schemas.openxmlformats.org/officeDocument/2006/relationships/customXml" Target="../ink/ink45.xml"/><Relationship Id="rId112" Type="http://schemas.openxmlformats.org/officeDocument/2006/relationships/image" Target="../media/image132.png"/><Relationship Id="rId133" Type="http://schemas.openxmlformats.org/officeDocument/2006/relationships/customXml" Target="../ink/ink67.xml"/><Relationship Id="rId154" Type="http://schemas.openxmlformats.org/officeDocument/2006/relationships/image" Target="../media/image153.png"/><Relationship Id="rId175" Type="http://schemas.openxmlformats.org/officeDocument/2006/relationships/customXml" Target="../ink/ink88.xml"/><Relationship Id="rId196" Type="http://schemas.openxmlformats.org/officeDocument/2006/relationships/image" Target="../media/image174.png"/><Relationship Id="rId200" Type="http://schemas.openxmlformats.org/officeDocument/2006/relationships/image" Target="../media/image176.png"/><Relationship Id="rId16" Type="http://schemas.openxmlformats.org/officeDocument/2006/relationships/image" Target="../media/image84.png"/><Relationship Id="rId37" Type="http://schemas.openxmlformats.org/officeDocument/2006/relationships/customXml" Target="../ink/ink19.xml"/><Relationship Id="rId58" Type="http://schemas.openxmlformats.org/officeDocument/2006/relationships/image" Target="../media/image105.png"/><Relationship Id="rId79" Type="http://schemas.openxmlformats.org/officeDocument/2006/relationships/customXml" Target="../ink/ink40.xml"/><Relationship Id="rId102" Type="http://schemas.openxmlformats.org/officeDocument/2006/relationships/image" Target="../media/image127.png"/><Relationship Id="rId123" Type="http://schemas.openxmlformats.org/officeDocument/2006/relationships/customXml" Target="../ink/ink62.xml"/><Relationship Id="rId144" Type="http://schemas.openxmlformats.org/officeDocument/2006/relationships/image" Target="../media/image148.png"/><Relationship Id="rId90" Type="http://schemas.openxmlformats.org/officeDocument/2006/relationships/image" Target="../media/image121.png"/><Relationship Id="rId165" Type="http://schemas.openxmlformats.org/officeDocument/2006/relationships/customXml" Target="../ink/ink83.xml"/><Relationship Id="rId186" Type="http://schemas.openxmlformats.org/officeDocument/2006/relationships/image" Target="../media/image169.png"/><Relationship Id="rId211" Type="http://schemas.openxmlformats.org/officeDocument/2006/relationships/customXml" Target="../ink/ink106.xml"/><Relationship Id="rId27" Type="http://schemas.openxmlformats.org/officeDocument/2006/relationships/customXml" Target="../ink/ink14.xml"/><Relationship Id="rId48" Type="http://schemas.openxmlformats.org/officeDocument/2006/relationships/image" Target="../media/image100.png"/><Relationship Id="rId69" Type="http://schemas.openxmlformats.org/officeDocument/2006/relationships/customXml" Target="../ink/ink35.xml"/><Relationship Id="rId113" Type="http://schemas.openxmlformats.org/officeDocument/2006/relationships/customXml" Target="../ink/ink57.xml"/><Relationship Id="rId134" Type="http://schemas.openxmlformats.org/officeDocument/2006/relationships/image" Target="../media/image143.png"/><Relationship Id="rId80" Type="http://schemas.openxmlformats.org/officeDocument/2006/relationships/image" Target="../media/image116.png"/><Relationship Id="rId155" Type="http://schemas.openxmlformats.org/officeDocument/2006/relationships/customXml" Target="../ink/ink78.xml"/><Relationship Id="rId176" Type="http://schemas.openxmlformats.org/officeDocument/2006/relationships/image" Target="../media/image164.png"/><Relationship Id="rId197" Type="http://schemas.openxmlformats.org/officeDocument/2006/relationships/customXml" Target="../ink/ink99.xml"/><Relationship Id="rId201" Type="http://schemas.openxmlformats.org/officeDocument/2006/relationships/customXml" Target="../ink/ink101.xml"/><Relationship Id="rId17" Type="http://schemas.openxmlformats.org/officeDocument/2006/relationships/customXml" Target="../ink/ink9.xml"/><Relationship Id="rId38" Type="http://schemas.openxmlformats.org/officeDocument/2006/relationships/image" Target="../media/image95.png"/><Relationship Id="rId59" Type="http://schemas.openxmlformats.org/officeDocument/2006/relationships/customXml" Target="../ink/ink30.xml"/><Relationship Id="rId103" Type="http://schemas.openxmlformats.org/officeDocument/2006/relationships/customXml" Target="../ink/ink52.xml"/><Relationship Id="rId124" Type="http://schemas.openxmlformats.org/officeDocument/2006/relationships/image" Target="../media/image138.png"/><Relationship Id="rId70" Type="http://schemas.openxmlformats.org/officeDocument/2006/relationships/image" Target="../media/image111.png"/><Relationship Id="rId91" Type="http://schemas.openxmlformats.org/officeDocument/2006/relationships/customXml" Target="../ink/ink46.xml"/><Relationship Id="rId145" Type="http://schemas.openxmlformats.org/officeDocument/2006/relationships/customXml" Target="../ink/ink73.xml"/><Relationship Id="rId166" Type="http://schemas.openxmlformats.org/officeDocument/2006/relationships/image" Target="../media/image159.png"/><Relationship Id="rId187" Type="http://schemas.openxmlformats.org/officeDocument/2006/relationships/customXml" Target="../ink/ink94.xml"/><Relationship Id="rId1" Type="http://schemas.openxmlformats.org/officeDocument/2006/relationships/slideLayout" Target="../slideLayouts/slideLayout2.xml"/><Relationship Id="rId212" Type="http://schemas.openxmlformats.org/officeDocument/2006/relationships/image" Target="../media/image182.png"/><Relationship Id="rId28" Type="http://schemas.openxmlformats.org/officeDocument/2006/relationships/image" Target="../media/image90.png"/><Relationship Id="rId49" Type="http://schemas.openxmlformats.org/officeDocument/2006/relationships/customXml" Target="../ink/ink25.xml"/><Relationship Id="rId114" Type="http://schemas.openxmlformats.org/officeDocument/2006/relationships/image" Target="../media/image133.png"/><Relationship Id="rId60" Type="http://schemas.openxmlformats.org/officeDocument/2006/relationships/image" Target="../media/image106.png"/><Relationship Id="rId81" Type="http://schemas.openxmlformats.org/officeDocument/2006/relationships/customXml" Target="../ink/ink41.xml"/><Relationship Id="rId135" Type="http://schemas.openxmlformats.org/officeDocument/2006/relationships/customXml" Target="../ink/ink68.xml"/><Relationship Id="rId156" Type="http://schemas.openxmlformats.org/officeDocument/2006/relationships/image" Target="../media/image154.png"/><Relationship Id="rId177" Type="http://schemas.openxmlformats.org/officeDocument/2006/relationships/customXml" Target="../ink/ink89.xml"/><Relationship Id="rId198" Type="http://schemas.openxmlformats.org/officeDocument/2006/relationships/image" Target="../media/image175.png"/><Relationship Id="rId202" Type="http://schemas.openxmlformats.org/officeDocument/2006/relationships/image" Target="../media/image177.png"/><Relationship Id="rId18" Type="http://schemas.openxmlformats.org/officeDocument/2006/relationships/image" Target="../media/image85.png"/><Relationship Id="rId39" Type="http://schemas.openxmlformats.org/officeDocument/2006/relationships/customXml" Target="../ink/ink20.xml"/><Relationship Id="rId50" Type="http://schemas.openxmlformats.org/officeDocument/2006/relationships/image" Target="../media/image101.png"/><Relationship Id="rId104" Type="http://schemas.openxmlformats.org/officeDocument/2006/relationships/image" Target="../media/image128.png"/><Relationship Id="rId125" Type="http://schemas.openxmlformats.org/officeDocument/2006/relationships/customXml" Target="../ink/ink63.xml"/><Relationship Id="rId146" Type="http://schemas.openxmlformats.org/officeDocument/2006/relationships/image" Target="../media/image149.png"/><Relationship Id="rId167" Type="http://schemas.openxmlformats.org/officeDocument/2006/relationships/customXml" Target="../ink/ink84.xml"/><Relationship Id="rId188" Type="http://schemas.openxmlformats.org/officeDocument/2006/relationships/image" Target="../media/image170.png"/><Relationship Id="rId71" Type="http://schemas.openxmlformats.org/officeDocument/2006/relationships/customXml" Target="../ink/ink36.xml"/><Relationship Id="rId92" Type="http://schemas.openxmlformats.org/officeDocument/2006/relationships/image" Target="../media/image122.png"/><Relationship Id="rId213" Type="http://schemas.openxmlformats.org/officeDocument/2006/relationships/customXml" Target="../ink/ink107.xml"/><Relationship Id="rId2" Type="http://schemas.openxmlformats.org/officeDocument/2006/relationships/notesSlide" Target="../notesSlides/notesSlide1.xml"/><Relationship Id="rId29" Type="http://schemas.openxmlformats.org/officeDocument/2006/relationships/customXml" Target="../ink/ink15.xml"/><Relationship Id="rId40" Type="http://schemas.openxmlformats.org/officeDocument/2006/relationships/image" Target="../media/image96.png"/><Relationship Id="rId115" Type="http://schemas.openxmlformats.org/officeDocument/2006/relationships/customXml" Target="../ink/ink58.xml"/><Relationship Id="rId136" Type="http://schemas.openxmlformats.org/officeDocument/2006/relationships/image" Target="../media/image144.png"/><Relationship Id="rId157" Type="http://schemas.openxmlformats.org/officeDocument/2006/relationships/customXml" Target="../ink/ink79.xml"/><Relationship Id="rId178" Type="http://schemas.openxmlformats.org/officeDocument/2006/relationships/image" Target="../media/image165.png"/><Relationship Id="rId61" Type="http://schemas.openxmlformats.org/officeDocument/2006/relationships/customXml" Target="../ink/ink31.xml"/><Relationship Id="rId82" Type="http://schemas.openxmlformats.org/officeDocument/2006/relationships/image" Target="../media/image117.png"/><Relationship Id="rId199" Type="http://schemas.openxmlformats.org/officeDocument/2006/relationships/customXml" Target="../ink/ink100.xml"/><Relationship Id="rId203" Type="http://schemas.openxmlformats.org/officeDocument/2006/relationships/customXml" Target="../ink/ink10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241.png"/><Relationship Id="rId299" Type="http://schemas.openxmlformats.org/officeDocument/2006/relationships/image" Target="../media/image332.png"/><Relationship Id="rId21" Type="http://schemas.openxmlformats.org/officeDocument/2006/relationships/image" Target="../media/image193.png"/><Relationship Id="rId63" Type="http://schemas.openxmlformats.org/officeDocument/2006/relationships/image" Target="../media/image214.png"/><Relationship Id="rId159" Type="http://schemas.openxmlformats.org/officeDocument/2006/relationships/image" Target="../media/image262.png"/><Relationship Id="rId324" Type="http://schemas.openxmlformats.org/officeDocument/2006/relationships/customXml" Target="../ink/ink269.xml"/><Relationship Id="rId170" Type="http://schemas.openxmlformats.org/officeDocument/2006/relationships/customXml" Target="../ink/ink192.xml"/><Relationship Id="rId226" Type="http://schemas.openxmlformats.org/officeDocument/2006/relationships/customXml" Target="../ink/ink220.xml"/><Relationship Id="rId268" Type="http://schemas.openxmlformats.org/officeDocument/2006/relationships/customXml" Target="../ink/ink241.xml"/><Relationship Id="rId32" Type="http://schemas.openxmlformats.org/officeDocument/2006/relationships/customXml" Target="../ink/ink123.xml"/><Relationship Id="rId74" Type="http://schemas.openxmlformats.org/officeDocument/2006/relationships/customXml" Target="../ink/ink144.xml"/><Relationship Id="rId128" Type="http://schemas.openxmlformats.org/officeDocument/2006/relationships/customXml" Target="../ink/ink171.xml"/><Relationship Id="rId335" Type="http://schemas.openxmlformats.org/officeDocument/2006/relationships/image" Target="../media/image350.png"/><Relationship Id="rId5" Type="http://schemas.openxmlformats.org/officeDocument/2006/relationships/image" Target="../media/image185.png"/><Relationship Id="rId181" Type="http://schemas.openxmlformats.org/officeDocument/2006/relationships/image" Target="../media/image273.png"/><Relationship Id="rId237" Type="http://schemas.openxmlformats.org/officeDocument/2006/relationships/image" Target="../media/image301.png"/><Relationship Id="rId279" Type="http://schemas.openxmlformats.org/officeDocument/2006/relationships/image" Target="../media/image322.png"/><Relationship Id="rId43" Type="http://schemas.openxmlformats.org/officeDocument/2006/relationships/image" Target="../media/image204.png"/><Relationship Id="rId139" Type="http://schemas.openxmlformats.org/officeDocument/2006/relationships/image" Target="../media/image252.png"/><Relationship Id="rId290" Type="http://schemas.openxmlformats.org/officeDocument/2006/relationships/customXml" Target="../ink/ink252.xml"/><Relationship Id="rId304" Type="http://schemas.openxmlformats.org/officeDocument/2006/relationships/customXml" Target="../ink/ink259.xml"/><Relationship Id="rId85" Type="http://schemas.openxmlformats.org/officeDocument/2006/relationships/image" Target="../media/image225.png"/><Relationship Id="rId150" Type="http://schemas.openxmlformats.org/officeDocument/2006/relationships/customXml" Target="../ink/ink182.xml"/><Relationship Id="rId192" Type="http://schemas.openxmlformats.org/officeDocument/2006/relationships/customXml" Target="../ink/ink203.xml"/><Relationship Id="rId206" Type="http://schemas.openxmlformats.org/officeDocument/2006/relationships/customXml" Target="../ink/ink210.xml"/><Relationship Id="rId248" Type="http://schemas.openxmlformats.org/officeDocument/2006/relationships/customXml" Target="../ink/ink231.xml"/><Relationship Id="rId12" Type="http://schemas.openxmlformats.org/officeDocument/2006/relationships/customXml" Target="../ink/ink113.xml"/><Relationship Id="rId108" Type="http://schemas.openxmlformats.org/officeDocument/2006/relationships/customXml" Target="../ink/ink161.xml"/><Relationship Id="rId315" Type="http://schemas.openxmlformats.org/officeDocument/2006/relationships/image" Target="../media/image340.png"/><Relationship Id="rId54" Type="http://schemas.openxmlformats.org/officeDocument/2006/relationships/customXml" Target="../ink/ink134.xml"/><Relationship Id="rId96" Type="http://schemas.openxmlformats.org/officeDocument/2006/relationships/customXml" Target="../ink/ink155.xml"/><Relationship Id="rId161" Type="http://schemas.openxmlformats.org/officeDocument/2006/relationships/image" Target="../media/image263.png"/><Relationship Id="rId217" Type="http://schemas.openxmlformats.org/officeDocument/2006/relationships/image" Target="../media/image291.png"/><Relationship Id="rId259" Type="http://schemas.openxmlformats.org/officeDocument/2006/relationships/image" Target="../media/image312.png"/><Relationship Id="rId23" Type="http://schemas.openxmlformats.org/officeDocument/2006/relationships/image" Target="../media/image194.png"/><Relationship Id="rId119" Type="http://schemas.openxmlformats.org/officeDocument/2006/relationships/image" Target="../media/image242.png"/><Relationship Id="rId270" Type="http://schemas.openxmlformats.org/officeDocument/2006/relationships/customXml" Target="../ink/ink242.xml"/><Relationship Id="rId326" Type="http://schemas.openxmlformats.org/officeDocument/2006/relationships/customXml" Target="../ink/ink270.xml"/><Relationship Id="rId65" Type="http://schemas.openxmlformats.org/officeDocument/2006/relationships/image" Target="../media/image215.png"/><Relationship Id="rId130" Type="http://schemas.openxmlformats.org/officeDocument/2006/relationships/customXml" Target="../ink/ink172.xml"/><Relationship Id="rId172" Type="http://schemas.openxmlformats.org/officeDocument/2006/relationships/customXml" Target="../ink/ink193.xml"/><Relationship Id="rId228" Type="http://schemas.openxmlformats.org/officeDocument/2006/relationships/customXml" Target="../ink/ink221.xml"/><Relationship Id="rId281" Type="http://schemas.openxmlformats.org/officeDocument/2006/relationships/image" Target="../media/image323.png"/><Relationship Id="rId337" Type="http://schemas.openxmlformats.org/officeDocument/2006/relationships/image" Target="../media/image351.png"/><Relationship Id="rId34" Type="http://schemas.openxmlformats.org/officeDocument/2006/relationships/customXml" Target="../ink/ink124.xml"/><Relationship Id="rId76" Type="http://schemas.openxmlformats.org/officeDocument/2006/relationships/customXml" Target="../ink/ink145.xml"/><Relationship Id="rId141" Type="http://schemas.openxmlformats.org/officeDocument/2006/relationships/image" Target="../media/image253.png"/><Relationship Id="rId7" Type="http://schemas.openxmlformats.org/officeDocument/2006/relationships/image" Target="../media/image186.png"/><Relationship Id="rId183" Type="http://schemas.openxmlformats.org/officeDocument/2006/relationships/image" Target="../media/image274.png"/><Relationship Id="rId239" Type="http://schemas.openxmlformats.org/officeDocument/2006/relationships/image" Target="../media/image302.png"/><Relationship Id="rId250" Type="http://schemas.openxmlformats.org/officeDocument/2006/relationships/customXml" Target="../ink/ink232.xml"/><Relationship Id="rId292" Type="http://schemas.openxmlformats.org/officeDocument/2006/relationships/customXml" Target="../ink/ink253.xml"/><Relationship Id="rId306" Type="http://schemas.openxmlformats.org/officeDocument/2006/relationships/customXml" Target="../ink/ink260.xml"/><Relationship Id="rId45" Type="http://schemas.openxmlformats.org/officeDocument/2006/relationships/image" Target="../media/image205.png"/><Relationship Id="rId87" Type="http://schemas.openxmlformats.org/officeDocument/2006/relationships/image" Target="../media/image226.png"/><Relationship Id="rId110" Type="http://schemas.openxmlformats.org/officeDocument/2006/relationships/customXml" Target="../ink/ink162.xml"/><Relationship Id="rId152" Type="http://schemas.openxmlformats.org/officeDocument/2006/relationships/customXml" Target="../ink/ink183.xml"/><Relationship Id="rId173" Type="http://schemas.openxmlformats.org/officeDocument/2006/relationships/image" Target="../media/image269.png"/><Relationship Id="rId194" Type="http://schemas.openxmlformats.org/officeDocument/2006/relationships/customXml" Target="../ink/ink204.xml"/><Relationship Id="rId208" Type="http://schemas.openxmlformats.org/officeDocument/2006/relationships/customXml" Target="../ink/ink211.xml"/><Relationship Id="rId229" Type="http://schemas.openxmlformats.org/officeDocument/2006/relationships/image" Target="../media/image297.png"/><Relationship Id="rId240" Type="http://schemas.openxmlformats.org/officeDocument/2006/relationships/customXml" Target="../ink/ink227.xml"/><Relationship Id="rId261" Type="http://schemas.openxmlformats.org/officeDocument/2006/relationships/image" Target="../media/image313.png"/><Relationship Id="rId14" Type="http://schemas.openxmlformats.org/officeDocument/2006/relationships/customXml" Target="../ink/ink114.xml"/><Relationship Id="rId35" Type="http://schemas.openxmlformats.org/officeDocument/2006/relationships/image" Target="../media/image200.png"/><Relationship Id="rId56" Type="http://schemas.openxmlformats.org/officeDocument/2006/relationships/customXml" Target="../ink/ink135.xml"/><Relationship Id="rId77" Type="http://schemas.openxmlformats.org/officeDocument/2006/relationships/image" Target="../media/image221.png"/><Relationship Id="rId100" Type="http://schemas.openxmlformats.org/officeDocument/2006/relationships/customXml" Target="../ink/ink157.xml"/><Relationship Id="rId282" Type="http://schemas.openxmlformats.org/officeDocument/2006/relationships/customXml" Target="../ink/ink248.xml"/><Relationship Id="rId317" Type="http://schemas.openxmlformats.org/officeDocument/2006/relationships/image" Target="../media/image341.png"/><Relationship Id="rId338" Type="http://schemas.openxmlformats.org/officeDocument/2006/relationships/customXml" Target="../ink/ink276.xml"/><Relationship Id="rId8" Type="http://schemas.openxmlformats.org/officeDocument/2006/relationships/customXml" Target="../ink/ink111.xml"/><Relationship Id="rId98" Type="http://schemas.openxmlformats.org/officeDocument/2006/relationships/customXml" Target="../ink/ink156.xml"/><Relationship Id="rId121" Type="http://schemas.openxmlformats.org/officeDocument/2006/relationships/image" Target="../media/image243.png"/><Relationship Id="rId142" Type="http://schemas.openxmlformats.org/officeDocument/2006/relationships/customXml" Target="../ink/ink178.xml"/><Relationship Id="rId163" Type="http://schemas.openxmlformats.org/officeDocument/2006/relationships/image" Target="../media/image264.png"/><Relationship Id="rId184" Type="http://schemas.openxmlformats.org/officeDocument/2006/relationships/customXml" Target="../ink/ink199.xml"/><Relationship Id="rId219" Type="http://schemas.openxmlformats.org/officeDocument/2006/relationships/image" Target="../media/image292.png"/><Relationship Id="rId230" Type="http://schemas.openxmlformats.org/officeDocument/2006/relationships/customXml" Target="../ink/ink222.xml"/><Relationship Id="rId251" Type="http://schemas.openxmlformats.org/officeDocument/2006/relationships/image" Target="../media/image308.png"/><Relationship Id="rId25" Type="http://schemas.openxmlformats.org/officeDocument/2006/relationships/image" Target="../media/image195.png"/><Relationship Id="rId46" Type="http://schemas.openxmlformats.org/officeDocument/2006/relationships/customXml" Target="../ink/ink130.xml"/><Relationship Id="rId67" Type="http://schemas.openxmlformats.org/officeDocument/2006/relationships/image" Target="../media/image216.png"/><Relationship Id="rId272" Type="http://schemas.openxmlformats.org/officeDocument/2006/relationships/customXml" Target="../ink/ink243.xml"/><Relationship Id="rId293" Type="http://schemas.openxmlformats.org/officeDocument/2006/relationships/image" Target="../media/image329.png"/><Relationship Id="rId307" Type="http://schemas.openxmlformats.org/officeDocument/2006/relationships/image" Target="../media/image336.png"/><Relationship Id="rId328" Type="http://schemas.openxmlformats.org/officeDocument/2006/relationships/customXml" Target="../ink/ink271.xml"/><Relationship Id="rId88" Type="http://schemas.openxmlformats.org/officeDocument/2006/relationships/customXml" Target="../ink/ink151.xml"/><Relationship Id="rId111" Type="http://schemas.openxmlformats.org/officeDocument/2006/relationships/image" Target="../media/image238.png"/><Relationship Id="rId132" Type="http://schemas.openxmlformats.org/officeDocument/2006/relationships/customXml" Target="../ink/ink173.xml"/><Relationship Id="rId153" Type="http://schemas.openxmlformats.org/officeDocument/2006/relationships/image" Target="../media/image259.png"/><Relationship Id="rId174" Type="http://schemas.openxmlformats.org/officeDocument/2006/relationships/customXml" Target="../ink/ink194.xml"/><Relationship Id="rId195" Type="http://schemas.openxmlformats.org/officeDocument/2006/relationships/image" Target="../media/image280.png"/><Relationship Id="rId209" Type="http://schemas.openxmlformats.org/officeDocument/2006/relationships/image" Target="../media/image287.png"/><Relationship Id="rId220" Type="http://schemas.openxmlformats.org/officeDocument/2006/relationships/customXml" Target="../ink/ink217.xml"/><Relationship Id="rId241" Type="http://schemas.openxmlformats.org/officeDocument/2006/relationships/image" Target="../media/image303.png"/><Relationship Id="rId15" Type="http://schemas.openxmlformats.org/officeDocument/2006/relationships/image" Target="../media/image190.png"/><Relationship Id="rId36" Type="http://schemas.openxmlformats.org/officeDocument/2006/relationships/customXml" Target="../ink/ink125.xml"/><Relationship Id="rId57" Type="http://schemas.openxmlformats.org/officeDocument/2006/relationships/image" Target="../media/image211.png"/><Relationship Id="rId262" Type="http://schemas.openxmlformats.org/officeDocument/2006/relationships/customXml" Target="../ink/ink238.xml"/><Relationship Id="rId283" Type="http://schemas.openxmlformats.org/officeDocument/2006/relationships/image" Target="../media/image324.png"/><Relationship Id="rId318" Type="http://schemas.openxmlformats.org/officeDocument/2006/relationships/customXml" Target="../ink/ink266.xml"/><Relationship Id="rId339" Type="http://schemas.openxmlformats.org/officeDocument/2006/relationships/image" Target="../media/image352.png"/><Relationship Id="rId78" Type="http://schemas.openxmlformats.org/officeDocument/2006/relationships/customXml" Target="../ink/ink146.xml"/><Relationship Id="rId99" Type="http://schemas.openxmlformats.org/officeDocument/2006/relationships/image" Target="../media/image232.png"/><Relationship Id="rId101" Type="http://schemas.openxmlformats.org/officeDocument/2006/relationships/image" Target="../media/image233.png"/><Relationship Id="rId122" Type="http://schemas.openxmlformats.org/officeDocument/2006/relationships/customXml" Target="../ink/ink168.xml"/><Relationship Id="rId143" Type="http://schemas.openxmlformats.org/officeDocument/2006/relationships/image" Target="../media/image254.png"/><Relationship Id="rId164" Type="http://schemas.openxmlformats.org/officeDocument/2006/relationships/customXml" Target="../ink/ink189.xml"/><Relationship Id="rId185" Type="http://schemas.openxmlformats.org/officeDocument/2006/relationships/image" Target="../media/image275.png"/><Relationship Id="rId9" Type="http://schemas.openxmlformats.org/officeDocument/2006/relationships/image" Target="../media/image187.png"/><Relationship Id="rId210" Type="http://schemas.openxmlformats.org/officeDocument/2006/relationships/customXml" Target="../ink/ink212.xml"/><Relationship Id="rId26" Type="http://schemas.openxmlformats.org/officeDocument/2006/relationships/customXml" Target="../ink/ink120.xml"/><Relationship Id="rId231" Type="http://schemas.openxmlformats.org/officeDocument/2006/relationships/image" Target="../media/image298.png"/><Relationship Id="rId252" Type="http://schemas.openxmlformats.org/officeDocument/2006/relationships/customXml" Target="../ink/ink233.xml"/><Relationship Id="rId273" Type="http://schemas.openxmlformats.org/officeDocument/2006/relationships/image" Target="../media/image319.png"/><Relationship Id="rId294" Type="http://schemas.openxmlformats.org/officeDocument/2006/relationships/customXml" Target="../ink/ink254.xml"/><Relationship Id="rId308" Type="http://schemas.openxmlformats.org/officeDocument/2006/relationships/customXml" Target="../ink/ink261.xml"/><Relationship Id="rId329" Type="http://schemas.openxmlformats.org/officeDocument/2006/relationships/image" Target="../media/image347.png"/><Relationship Id="rId47" Type="http://schemas.openxmlformats.org/officeDocument/2006/relationships/image" Target="../media/image206.png"/><Relationship Id="rId68" Type="http://schemas.openxmlformats.org/officeDocument/2006/relationships/customXml" Target="../ink/ink141.xml"/><Relationship Id="rId89" Type="http://schemas.openxmlformats.org/officeDocument/2006/relationships/image" Target="../media/image227.png"/><Relationship Id="rId112" Type="http://schemas.openxmlformats.org/officeDocument/2006/relationships/customXml" Target="../ink/ink163.xml"/><Relationship Id="rId133" Type="http://schemas.openxmlformats.org/officeDocument/2006/relationships/image" Target="../media/image249.png"/><Relationship Id="rId154" Type="http://schemas.openxmlformats.org/officeDocument/2006/relationships/customXml" Target="../ink/ink184.xml"/><Relationship Id="rId175" Type="http://schemas.openxmlformats.org/officeDocument/2006/relationships/image" Target="../media/image270.png"/><Relationship Id="rId196" Type="http://schemas.openxmlformats.org/officeDocument/2006/relationships/customXml" Target="../ink/ink205.xml"/><Relationship Id="rId200" Type="http://schemas.openxmlformats.org/officeDocument/2006/relationships/customXml" Target="../ink/ink207.xml"/><Relationship Id="rId16" Type="http://schemas.openxmlformats.org/officeDocument/2006/relationships/customXml" Target="../ink/ink115.xml"/><Relationship Id="rId221" Type="http://schemas.openxmlformats.org/officeDocument/2006/relationships/image" Target="../media/image293.png"/><Relationship Id="rId242" Type="http://schemas.openxmlformats.org/officeDocument/2006/relationships/customXml" Target="../ink/ink228.xml"/><Relationship Id="rId263" Type="http://schemas.openxmlformats.org/officeDocument/2006/relationships/image" Target="../media/image314.png"/><Relationship Id="rId284" Type="http://schemas.openxmlformats.org/officeDocument/2006/relationships/customXml" Target="../ink/ink249.xml"/><Relationship Id="rId319" Type="http://schemas.openxmlformats.org/officeDocument/2006/relationships/image" Target="../media/image342.png"/><Relationship Id="rId37" Type="http://schemas.openxmlformats.org/officeDocument/2006/relationships/image" Target="../media/image201.png"/><Relationship Id="rId58" Type="http://schemas.openxmlformats.org/officeDocument/2006/relationships/customXml" Target="../ink/ink136.xml"/><Relationship Id="rId79" Type="http://schemas.openxmlformats.org/officeDocument/2006/relationships/image" Target="../media/image222.png"/><Relationship Id="rId102" Type="http://schemas.openxmlformats.org/officeDocument/2006/relationships/customXml" Target="../ink/ink158.xml"/><Relationship Id="rId123" Type="http://schemas.openxmlformats.org/officeDocument/2006/relationships/image" Target="../media/image244.png"/><Relationship Id="rId144" Type="http://schemas.openxmlformats.org/officeDocument/2006/relationships/customXml" Target="../ink/ink179.xml"/><Relationship Id="rId330" Type="http://schemas.openxmlformats.org/officeDocument/2006/relationships/customXml" Target="../ink/ink272.xml"/><Relationship Id="rId90" Type="http://schemas.openxmlformats.org/officeDocument/2006/relationships/customXml" Target="../ink/ink152.xml"/><Relationship Id="rId165" Type="http://schemas.openxmlformats.org/officeDocument/2006/relationships/image" Target="../media/image265.png"/><Relationship Id="rId186" Type="http://schemas.openxmlformats.org/officeDocument/2006/relationships/customXml" Target="../ink/ink200.xml"/><Relationship Id="rId211" Type="http://schemas.openxmlformats.org/officeDocument/2006/relationships/image" Target="../media/image288.png"/><Relationship Id="rId232" Type="http://schemas.openxmlformats.org/officeDocument/2006/relationships/customXml" Target="../ink/ink223.xml"/><Relationship Id="rId253" Type="http://schemas.openxmlformats.org/officeDocument/2006/relationships/image" Target="../media/image309.png"/><Relationship Id="rId274" Type="http://schemas.openxmlformats.org/officeDocument/2006/relationships/customXml" Target="../ink/ink244.xml"/><Relationship Id="rId295" Type="http://schemas.openxmlformats.org/officeDocument/2006/relationships/image" Target="../media/image330.png"/><Relationship Id="rId309" Type="http://schemas.openxmlformats.org/officeDocument/2006/relationships/image" Target="../media/image337.png"/><Relationship Id="rId27" Type="http://schemas.openxmlformats.org/officeDocument/2006/relationships/image" Target="../media/image196.png"/><Relationship Id="rId48" Type="http://schemas.openxmlformats.org/officeDocument/2006/relationships/customXml" Target="../ink/ink131.xml"/><Relationship Id="rId69" Type="http://schemas.openxmlformats.org/officeDocument/2006/relationships/image" Target="../media/image217.png"/><Relationship Id="rId113" Type="http://schemas.openxmlformats.org/officeDocument/2006/relationships/image" Target="../media/image239.png"/><Relationship Id="rId134" Type="http://schemas.openxmlformats.org/officeDocument/2006/relationships/customXml" Target="../ink/ink174.xml"/><Relationship Id="rId320" Type="http://schemas.openxmlformats.org/officeDocument/2006/relationships/customXml" Target="../ink/ink267.xml"/><Relationship Id="rId80" Type="http://schemas.openxmlformats.org/officeDocument/2006/relationships/customXml" Target="../ink/ink147.xml"/><Relationship Id="rId155" Type="http://schemas.openxmlformats.org/officeDocument/2006/relationships/image" Target="../media/image260.png"/><Relationship Id="rId176" Type="http://schemas.openxmlformats.org/officeDocument/2006/relationships/customXml" Target="../ink/ink195.xml"/><Relationship Id="rId197" Type="http://schemas.openxmlformats.org/officeDocument/2006/relationships/image" Target="../media/image281.png"/><Relationship Id="rId201" Type="http://schemas.openxmlformats.org/officeDocument/2006/relationships/image" Target="../media/image283.png"/><Relationship Id="rId222" Type="http://schemas.openxmlformats.org/officeDocument/2006/relationships/customXml" Target="../ink/ink218.xml"/><Relationship Id="rId243" Type="http://schemas.openxmlformats.org/officeDocument/2006/relationships/image" Target="../media/image304.png"/><Relationship Id="rId264" Type="http://schemas.openxmlformats.org/officeDocument/2006/relationships/customXml" Target="../ink/ink239.xml"/><Relationship Id="rId285" Type="http://schemas.openxmlformats.org/officeDocument/2006/relationships/image" Target="../media/image325.png"/><Relationship Id="rId17" Type="http://schemas.openxmlformats.org/officeDocument/2006/relationships/image" Target="../media/image191.png"/><Relationship Id="rId38" Type="http://schemas.openxmlformats.org/officeDocument/2006/relationships/customXml" Target="../ink/ink126.xml"/><Relationship Id="rId59" Type="http://schemas.openxmlformats.org/officeDocument/2006/relationships/image" Target="../media/image212.png"/><Relationship Id="rId103" Type="http://schemas.openxmlformats.org/officeDocument/2006/relationships/image" Target="../media/image234.png"/><Relationship Id="rId124" Type="http://schemas.openxmlformats.org/officeDocument/2006/relationships/customXml" Target="../ink/ink169.xml"/><Relationship Id="rId310" Type="http://schemas.openxmlformats.org/officeDocument/2006/relationships/customXml" Target="../ink/ink262.xml"/><Relationship Id="rId70" Type="http://schemas.openxmlformats.org/officeDocument/2006/relationships/customXml" Target="../ink/ink142.xml"/><Relationship Id="rId91" Type="http://schemas.openxmlformats.org/officeDocument/2006/relationships/image" Target="../media/image228.png"/><Relationship Id="rId145" Type="http://schemas.openxmlformats.org/officeDocument/2006/relationships/image" Target="../media/image255.png"/><Relationship Id="rId166" Type="http://schemas.openxmlformats.org/officeDocument/2006/relationships/customXml" Target="../ink/ink190.xml"/><Relationship Id="rId187" Type="http://schemas.openxmlformats.org/officeDocument/2006/relationships/image" Target="../media/image276.png"/><Relationship Id="rId331" Type="http://schemas.openxmlformats.org/officeDocument/2006/relationships/image" Target="../media/image348.png"/><Relationship Id="rId1" Type="http://schemas.openxmlformats.org/officeDocument/2006/relationships/slideLayout" Target="../slideLayouts/slideLayout2.xml"/><Relationship Id="rId212" Type="http://schemas.openxmlformats.org/officeDocument/2006/relationships/customXml" Target="../ink/ink213.xml"/><Relationship Id="rId233" Type="http://schemas.openxmlformats.org/officeDocument/2006/relationships/image" Target="../media/image299.png"/><Relationship Id="rId254" Type="http://schemas.openxmlformats.org/officeDocument/2006/relationships/customXml" Target="../ink/ink234.xml"/><Relationship Id="rId28" Type="http://schemas.openxmlformats.org/officeDocument/2006/relationships/customXml" Target="../ink/ink121.xml"/><Relationship Id="rId49" Type="http://schemas.openxmlformats.org/officeDocument/2006/relationships/image" Target="../media/image207.png"/><Relationship Id="rId114" Type="http://schemas.openxmlformats.org/officeDocument/2006/relationships/customXml" Target="../ink/ink164.xml"/><Relationship Id="rId275" Type="http://schemas.openxmlformats.org/officeDocument/2006/relationships/image" Target="../media/image320.png"/><Relationship Id="rId296" Type="http://schemas.openxmlformats.org/officeDocument/2006/relationships/customXml" Target="../ink/ink255.xml"/><Relationship Id="rId300" Type="http://schemas.openxmlformats.org/officeDocument/2006/relationships/customXml" Target="../ink/ink257.xml"/><Relationship Id="rId60" Type="http://schemas.openxmlformats.org/officeDocument/2006/relationships/customXml" Target="../ink/ink137.xml"/><Relationship Id="rId81" Type="http://schemas.openxmlformats.org/officeDocument/2006/relationships/image" Target="../media/image223.png"/><Relationship Id="rId135" Type="http://schemas.openxmlformats.org/officeDocument/2006/relationships/image" Target="../media/image250.png"/><Relationship Id="rId156" Type="http://schemas.openxmlformats.org/officeDocument/2006/relationships/customXml" Target="../ink/ink185.xml"/><Relationship Id="rId177" Type="http://schemas.openxmlformats.org/officeDocument/2006/relationships/image" Target="../media/image271.png"/><Relationship Id="rId198" Type="http://schemas.openxmlformats.org/officeDocument/2006/relationships/customXml" Target="../ink/ink206.xml"/><Relationship Id="rId321" Type="http://schemas.openxmlformats.org/officeDocument/2006/relationships/image" Target="../media/image343.png"/><Relationship Id="rId202" Type="http://schemas.openxmlformats.org/officeDocument/2006/relationships/customXml" Target="../ink/ink208.xml"/><Relationship Id="rId223" Type="http://schemas.openxmlformats.org/officeDocument/2006/relationships/image" Target="../media/image294.png"/><Relationship Id="rId244" Type="http://schemas.openxmlformats.org/officeDocument/2006/relationships/customXml" Target="../ink/ink229.xml"/><Relationship Id="rId18" Type="http://schemas.openxmlformats.org/officeDocument/2006/relationships/customXml" Target="../ink/ink116.xml"/><Relationship Id="rId39" Type="http://schemas.openxmlformats.org/officeDocument/2006/relationships/image" Target="../media/image202.png"/><Relationship Id="rId265" Type="http://schemas.openxmlformats.org/officeDocument/2006/relationships/image" Target="../media/image315.png"/><Relationship Id="rId286" Type="http://schemas.openxmlformats.org/officeDocument/2006/relationships/customXml" Target="../ink/ink250.xml"/><Relationship Id="rId50" Type="http://schemas.openxmlformats.org/officeDocument/2006/relationships/customXml" Target="../ink/ink132.xml"/><Relationship Id="rId104" Type="http://schemas.openxmlformats.org/officeDocument/2006/relationships/customXml" Target="../ink/ink159.xml"/><Relationship Id="rId125" Type="http://schemas.openxmlformats.org/officeDocument/2006/relationships/image" Target="../media/image245.png"/><Relationship Id="rId146" Type="http://schemas.openxmlformats.org/officeDocument/2006/relationships/customXml" Target="../ink/ink180.xml"/><Relationship Id="rId167" Type="http://schemas.openxmlformats.org/officeDocument/2006/relationships/image" Target="../media/image266.png"/><Relationship Id="rId188" Type="http://schemas.openxmlformats.org/officeDocument/2006/relationships/customXml" Target="../ink/ink201.xml"/><Relationship Id="rId311" Type="http://schemas.openxmlformats.org/officeDocument/2006/relationships/image" Target="../media/image338.png"/><Relationship Id="rId332" Type="http://schemas.openxmlformats.org/officeDocument/2006/relationships/customXml" Target="../ink/ink273.xml"/><Relationship Id="rId71" Type="http://schemas.openxmlformats.org/officeDocument/2006/relationships/image" Target="../media/image218.png"/><Relationship Id="rId92" Type="http://schemas.openxmlformats.org/officeDocument/2006/relationships/customXml" Target="../ink/ink153.xml"/><Relationship Id="rId213" Type="http://schemas.openxmlformats.org/officeDocument/2006/relationships/image" Target="../media/image289.png"/><Relationship Id="rId234" Type="http://schemas.openxmlformats.org/officeDocument/2006/relationships/customXml" Target="../ink/ink224.xml"/><Relationship Id="rId2" Type="http://schemas.openxmlformats.org/officeDocument/2006/relationships/customXml" Target="../ink/ink108.xml"/><Relationship Id="rId29" Type="http://schemas.openxmlformats.org/officeDocument/2006/relationships/image" Target="../media/image197.png"/><Relationship Id="rId255" Type="http://schemas.openxmlformats.org/officeDocument/2006/relationships/image" Target="../media/image310.png"/><Relationship Id="rId276" Type="http://schemas.openxmlformats.org/officeDocument/2006/relationships/customXml" Target="../ink/ink245.xml"/><Relationship Id="rId297" Type="http://schemas.openxmlformats.org/officeDocument/2006/relationships/image" Target="../media/image331.png"/><Relationship Id="rId40" Type="http://schemas.openxmlformats.org/officeDocument/2006/relationships/customXml" Target="../ink/ink127.xml"/><Relationship Id="rId115" Type="http://schemas.openxmlformats.org/officeDocument/2006/relationships/image" Target="../media/image240.png"/><Relationship Id="rId136" Type="http://schemas.openxmlformats.org/officeDocument/2006/relationships/customXml" Target="../ink/ink175.xml"/><Relationship Id="rId157" Type="http://schemas.openxmlformats.org/officeDocument/2006/relationships/image" Target="../media/image261.png"/><Relationship Id="rId178" Type="http://schemas.openxmlformats.org/officeDocument/2006/relationships/customXml" Target="../ink/ink196.xml"/><Relationship Id="rId301" Type="http://schemas.openxmlformats.org/officeDocument/2006/relationships/image" Target="../media/image333.png"/><Relationship Id="rId322" Type="http://schemas.openxmlformats.org/officeDocument/2006/relationships/customXml" Target="../ink/ink268.xml"/><Relationship Id="rId61" Type="http://schemas.openxmlformats.org/officeDocument/2006/relationships/image" Target="../media/image213.png"/><Relationship Id="rId82" Type="http://schemas.openxmlformats.org/officeDocument/2006/relationships/customXml" Target="../ink/ink148.xml"/><Relationship Id="rId199" Type="http://schemas.openxmlformats.org/officeDocument/2006/relationships/image" Target="../media/image282.png"/><Relationship Id="rId203" Type="http://schemas.openxmlformats.org/officeDocument/2006/relationships/image" Target="../media/image284.png"/><Relationship Id="rId19" Type="http://schemas.openxmlformats.org/officeDocument/2006/relationships/image" Target="../media/image192.png"/><Relationship Id="rId224" Type="http://schemas.openxmlformats.org/officeDocument/2006/relationships/customXml" Target="../ink/ink219.xml"/><Relationship Id="rId245" Type="http://schemas.openxmlformats.org/officeDocument/2006/relationships/image" Target="../media/image305.png"/><Relationship Id="rId266" Type="http://schemas.openxmlformats.org/officeDocument/2006/relationships/customXml" Target="../ink/ink240.xml"/><Relationship Id="rId287" Type="http://schemas.openxmlformats.org/officeDocument/2006/relationships/image" Target="../media/image326.png"/><Relationship Id="rId30" Type="http://schemas.openxmlformats.org/officeDocument/2006/relationships/customXml" Target="../ink/ink122.xml"/><Relationship Id="rId105" Type="http://schemas.openxmlformats.org/officeDocument/2006/relationships/image" Target="../media/image235.png"/><Relationship Id="rId126" Type="http://schemas.openxmlformats.org/officeDocument/2006/relationships/customXml" Target="../ink/ink170.xml"/><Relationship Id="rId147" Type="http://schemas.openxmlformats.org/officeDocument/2006/relationships/image" Target="../media/image256.png"/><Relationship Id="rId168" Type="http://schemas.openxmlformats.org/officeDocument/2006/relationships/customXml" Target="../ink/ink191.xml"/><Relationship Id="rId312" Type="http://schemas.openxmlformats.org/officeDocument/2006/relationships/customXml" Target="../ink/ink263.xml"/><Relationship Id="rId333" Type="http://schemas.openxmlformats.org/officeDocument/2006/relationships/image" Target="../media/image349.png"/><Relationship Id="rId51" Type="http://schemas.openxmlformats.org/officeDocument/2006/relationships/image" Target="../media/image208.png"/><Relationship Id="rId72" Type="http://schemas.openxmlformats.org/officeDocument/2006/relationships/customXml" Target="../ink/ink143.xml"/><Relationship Id="rId93" Type="http://schemas.openxmlformats.org/officeDocument/2006/relationships/image" Target="../media/image229.png"/><Relationship Id="rId189" Type="http://schemas.openxmlformats.org/officeDocument/2006/relationships/image" Target="../media/image277.png"/><Relationship Id="rId3" Type="http://schemas.openxmlformats.org/officeDocument/2006/relationships/image" Target="../media/image1840.png"/><Relationship Id="rId214" Type="http://schemas.openxmlformats.org/officeDocument/2006/relationships/customXml" Target="../ink/ink214.xml"/><Relationship Id="rId235" Type="http://schemas.openxmlformats.org/officeDocument/2006/relationships/image" Target="../media/image300.png"/><Relationship Id="rId256" Type="http://schemas.openxmlformats.org/officeDocument/2006/relationships/customXml" Target="../ink/ink235.xml"/><Relationship Id="rId277" Type="http://schemas.openxmlformats.org/officeDocument/2006/relationships/image" Target="../media/image321.png"/><Relationship Id="rId298" Type="http://schemas.openxmlformats.org/officeDocument/2006/relationships/customXml" Target="../ink/ink256.xml"/><Relationship Id="rId116" Type="http://schemas.openxmlformats.org/officeDocument/2006/relationships/customXml" Target="../ink/ink165.xml"/><Relationship Id="rId137" Type="http://schemas.openxmlformats.org/officeDocument/2006/relationships/image" Target="../media/image251.png"/><Relationship Id="rId158" Type="http://schemas.openxmlformats.org/officeDocument/2006/relationships/customXml" Target="../ink/ink186.xml"/><Relationship Id="rId302" Type="http://schemas.openxmlformats.org/officeDocument/2006/relationships/customXml" Target="../ink/ink258.xml"/><Relationship Id="rId323" Type="http://schemas.openxmlformats.org/officeDocument/2006/relationships/image" Target="../media/image344.png"/><Relationship Id="rId20" Type="http://schemas.openxmlformats.org/officeDocument/2006/relationships/customXml" Target="../ink/ink117.xml"/><Relationship Id="rId41" Type="http://schemas.openxmlformats.org/officeDocument/2006/relationships/image" Target="../media/image203.png"/><Relationship Id="rId62" Type="http://schemas.openxmlformats.org/officeDocument/2006/relationships/customXml" Target="../ink/ink138.xml"/><Relationship Id="rId83" Type="http://schemas.openxmlformats.org/officeDocument/2006/relationships/image" Target="../media/image224.png"/><Relationship Id="rId179" Type="http://schemas.openxmlformats.org/officeDocument/2006/relationships/image" Target="../media/image272.png"/><Relationship Id="rId190" Type="http://schemas.openxmlformats.org/officeDocument/2006/relationships/customXml" Target="../ink/ink202.xml"/><Relationship Id="rId204" Type="http://schemas.openxmlformats.org/officeDocument/2006/relationships/customXml" Target="../ink/ink209.xml"/><Relationship Id="rId225" Type="http://schemas.openxmlformats.org/officeDocument/2006/relationships/image" Target="../media/image295.png"/><Relationship Id="rId246" Type="http://schemas.openxmlformats.org/officeDocument/2006/relationships/customXml" Target="../ink/ink230.xml"/><Relationship Id="rId267" Type="http://schemas.openxmlformats.org/officeDocument/2006/relationships/image" Target="../media/image316.png"/><Relationship Id="rId288" Type="http://schemas.openxmlformats.org/officeDocument/2006/relationships/customXml" Target="../ink/ink251.xml"/><Relationship Id="rId106" Type="http://schemas.openxmlformats.org/officeDocument/2006/relationships/customXml" Target="../ink/ink160.xml"/><Relationship Id="rId127" Type="http://schemas.openxmlformats.org/officeDocument/2006/relationships/image" Target="../media/image246.png"/><Relationship Id="rId313" Type="http://schemas.openxmlformats.org/officeDocument/2006/relationships/image" Target="../media/image339.png"/><Relationship Id="rId10" Type="http://schemas.openxmlformats.org/officeDocument/2006/relationships/customXml" Target="../ink/ink112.xml"/><Relationship Id="rId31" Type="http://schemas.openxmlformats.org/officeDocument/2006/relationships/image" Target="../media/image198.png"/><Relationship Id="rId52" Type="http://schemas.openxmlformats.org/officeDocument/2006/relationships/customXml" Target="../ink/ink133.xml"/><Relationship Id="rId73" Type="http://schemas.openxmlformats.org/officeDocument/2006/relationships/image" Target="../media/image219.png"/><Relationship Id="rId94" Type="http://schemas.openxmlformats.org/officeDocument/2006/relationships/customXml" Target="../ink/ink154.xml"/><Relationship Id="rId148" Type="http://schemas.openxmlformats.org/officeDocument/2006/relationships/customXml" Target="../ink/ink181.xml"/><Relationship Id="rId169" Type="http://schemas.openxmlformats.org/officeDocument/2006/relationships/image" Target="../media/image267.png"/><Relationship Id="rId334" Type="http://schemas.openxmlformats.org/officeDocument/2006/relationships/customXml" Target="../ink/ink274.xml"/><Relationship Id="rId4" Type="http://schemas.openxmlformats.org/officeDocument/2006/relationships/customXml" Target="../ink/ink109.xml"/><Relationship Id="rId180" Type="http://schemas.openxmlformats.org/officeDocument/2006/relationships/customXml" Target="../ink/ink197.xml"/><Relationship Id="rId215" Type="http://schemas.openxmlformats.org/officeDocument/2006/relationships/image" Target="../media/image290.png"/><Relationship Id="rId236" Type="http://schemas.openxmlformats.org/officeDocument/2006/relationships/customXml" Target="../ink/ink225.xml"/><Relationship Id="rId257" Type="http://schemas.openxmlformats.org/officeDocument/2006/relationships/image" Target="../media/image311.png"/><Relationship Id="rId278" Type="http://schemas.openxmlformats.org/officeDocument/2006/relationships/customXml" Target="../ink/ink246.xml"/><Relationship Id="rId303" Type="http://schemas.openxmlformats.org/officeDocument/2006/relationships/image" Target="../media/image334.png"/><Relationship Id="rId42" Type="http://schemas.openxmlformats.org/officeDocument/2006/relationships/customXml" Target="../ink/ink128.xml"/><Relationship Id="rId84" Type="http://schemas.openxmlformats.org/officeDocument/2006/relationships/customXml" Target="../ink/ink149.xml"/><Relationship Id="rId138" Type="http://schemas.openxmlformats.org/officeDocument/2006/relationships/customXml" Target="../ink/ink176.xml"/><Relationship Id="rId191" Type="http://schemas.openxmlformats.org/officeDocument/2006/relationships/image" Target="../media/image278.png"/><Relationship Id="rId205" Type="http://schemas.openxmlformats.org/officeDocument/2006/relationships/image" Target="../media/image285.png"/><Relationship Id="rId247" Type="http://schemas.openxmlformats.org/officeDocument/2006/relationships/image" Target="../media/image306.png"/><Relationship Id="rId107" Type="http://schemas.openxmlformats.org/officeDocument/2006/relationships/image" Target="../media/image236.png"/><Relationship Id="rId289" Type="http://schemas.openxmlformats.org/officeDocument/2006/relationships/image" Target="../media/image327.png"/><Relationship Id="rId11" Type="http://schemas.openxmlformats.org/officeDocument/2006/relationships/image" Target="../media/image188.png"/><Relationship Id="rId53" Type="http://schemas.openxmlformats.org/officeDocument/2006/relationships/image" Target="../media/image209.png"/><Relationship Id="rId149" Type="http://schemas.openxmlformats.org/officeDocument/2006/relationships/image" Target="../media/image257.png"/><Relationship Id="rId314" Type="http://schemas.openxmlformats.org/officeDocument/2006/relationships/customXml" Target="../ink/ink264.xml"/><Relationship Id="rId95" Type="http://schemas.openxmlformats.org/officeDocument/2006/relationships/image" Target="../media/image230.png"/><Relationship Id="rId160" Type="http://schemas.openxmlformats.org/officeDocument/2006/relationships/customXml" Target="../ink/ink187.xml"/><Relationship Id="rId216" Type="http://schemas.openxmlformats.org/officeDocument/2006/relationships/customXml" Target="../ink/ink215.xml"/><Relationship Id="rId258" Type="http://schemas.openxmlformats.org/officeDocument/2006/relationships/customXml" Target="../ink/ink236.xml"/><Relationship Id="rId22" Type="http://schemas.openxmlformats.org/officeDocument/2006/relationships/customXml" Target="../ink/ink118.xml"/><Relationship Id="rId64" Type="http://schemas.openxmlformats.org/officeDocument/2006/relationships/customXml" Target="../ink/ink139.xml"/><Relationship Id="rId118" Type="http://schemas.openxmlformats.org/officeDocument/2006/relationships/customXml" Target="../ink/ink166.xml"/><Relationship Id="rId325" Type="http://schemas.openxmlformats.org/officeDocument/2006/relationships/image" Target="../media/image345.png"/><Relationship Id="rId171" Type="http://schemas.openxmlformats.org/officeDocument/2006/relationships/image" Target="../media/image268.png"/><Relationship Id="rId227" Type="http://schemas.openxmlformats.org/officeDocument/2006/relationships/image" Target="../media/image296.png"/><Relationship Id="rId269" Type="http://schemas.openxmlformats.org/officeDocument/2006/relationships/image" Target="../media/image317.png"/><Relationship Id="rId33" Type="http://schemas.openxmlformats.org/officeDocument/2006/relationships/image" Target="../media/image199.png"/><Relationship Id="rId129" Type="http://schemas.openxmlformats.org/officeDocument/2006/relationships/image" Target="../media/image247.png"/><Relationship Id="rId280" Type="http://schemas.openxmlformats.org/officeDocument/2006/relationships/customXml" Target="../ink/ink247.xml"/><Relationship Id="rId336" Type="http://schemas.openxmlformats.org/officeDocument/2006/relationships/customXml" Target="../ink/ink275.xml"/><Relationship Id="rId75" Type="http://schemas.openxmlformats.org/officeDocument/2006/relationships/image" Target="../media/image220.png"/><Relationship Id="rId140" Type="http://schemas.openxmlformats.org/officeDocument/2006/relationships/customXml" Target="../ink/ink177.xml"/><Relationship Id="rId182" Type="http://schemas.openxmlformats.org/officeDocument/2006/relationships/customXml" Target="../ink/ink198.xml"/><Relationship Id="rId6" Type="http://schemas.openxmlformats.org/officeDocument/2006/relationships/customXml" Target="../ink/ink110.xml"/><Relationship Id="rId238" Type="http://schemas.openxmlformats.org/officeDocument/2006/relationships/customXml" Target="../ink/ink226.xml"/><Relationship Id="rId291" Type="http://schemas.openxmlformats.org/officeDocument/2006/relationships/image" Target="../media/image328.png"/><Relationship Id="rId305" Type="http://schemas.openxmlformats.org/officeDocument/2006/relationships/image" Target="../media/image335.png"/><Relationship Id="rId44" Type="http://schemas.openxmlformats.org/officeDocument/2006/relationships/customXml" Target="../ink/ink129.xml"/><Relationship Id="rId86" Type="http://schemas.openxmlformats.org/officeDocument/2006/relationships/customXml" Target="../ink/ink150.xml"/><Relationship Id="rId151" Type="http://schemas.openxmlformats.org/officeDocument/2006/relationships/image" Target="../media/image258.png"/><Relationship Id="rId193" Type="http://schemas.openxmlformats.org/officeDocument/2006/relationships/image" Target="../media/image279.png"/><Relationship Id="rId207" Type="http://schemas.openxmlformats.org/officeDocument/2006/relationships/image" Target="../media/image286.png"/><Relationship Id="rId249" Type="http://schemas.openxmlformats.org/officeDocument/2006/relationships/image" Target="../media/image307.png"/><Relationship Id="rId13" Type="http://schemas.openxmlformats.org/officeDocument/2006/relationships/image" Target="../media/image189.png"/><Relationship Id="rId109" Type="http://schemas.openxmlformats.org/officeDocument/2006/relationships/image" Target="../media/image237.png"/><Relationship Id="rId260" Type="http://schemas.openxmlformats.org/officeDocument/2006/relationships/customXml" Target="../ink/ink237.xml"/><Relationship Id="rId316" Type="http://schemas.openxmlformats.org/officeDocument/2006/relationships/customXml" Target="../ink/ink265.xml"/><Relationship Id="rId55" Type="http://schemas.openxmlformats.org/officeDocument/2006/relationships/image" Target="../media/image210.png"/><Relationship Id="rId97" Type="http://schemas.openxmlformats.org/officeDocument/2006/relationships/image" Target="../media/image231.png"/><Relationship Id="rId120" Type="http://schemas.openxmlformats.org/officeDocument/2006/relationships/customXml" Target="../ink/ink167.xml"/><Relationship Id="rId162" Type="http://schemas.openxmlformats.org/officeDocument/2006/relationships/customXml" Target="../ink/ink188.xml"/><Relationship Id="rId218" Type="http://schemas.openxmlformats.org/officeDocument/2006/relationships/customXml" Target="../ink/ink216.xml"/><Relationship Id="rId271" Type="http://schemas.openxmlformats.org/officeDocument/2006/relationships/image" Target="../media/image318.png"/><Relationship Id="rId24" Type="http://schemas.openxmlformats.org/officeDocument/2006/relationships/customXml" Target="../ink/ink119.xml"/><Relationship Id="rId66" Type="http://schemas.openxmlformats.org/officeDocument/2006/relationships/customXml" Target="../ink/ink140.xml"/><Relationship Id="rId131" Type="http://schemas.openxmlformats.org/officeDocument/2006/relationships/image" Target="../media/image248.png"/><Relationship Id="rId327" Type="http://schemas.openxmlformats.org/officeDocument/2006/relationships/image" Target="../media/image34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410.png"/><Relationship Id="rId21" Type="http://schemas.openxmlformats.org/officeDocument/2006/relationships/image" Target="../media/image362.png"/><Relationship Id="rId63" Type="http://schemas.openxmlformats.org/officeDocument/2006/relationships/image" Target="../media/image383.png"/><Relationship Id="rId159" Type="http://schemas.openxmlformats.org/officeDocument/2006/relationships/image" Target="../media/image431.png"/><Relationship Id="rId170" Type="http://schemas.openxmlformats.org/officeDocument/2006/relationships/customXml" Target="../ink/ink361.xml"/><Relationship Id="rId226" Type="http://schemas.openxmlformats.org/officeDocument/2006/relationships/customXml" Target="../ink/ink389.xml"/><Relationship Id="rId268" Type="http://schemas.openxmlformats.org/officeDocument/2006/relationships/customXml" Target="../ink/ink410.xml"/><Relationship Id="rId32" Type="http://schemas.openxmlformats.org/officeDocument/2006/relationships/customXml" Target="../ink/ink292.xml"/><Relationship Id="rId74" Type="http://schemas.openxmlformats.org/officeDocument/2006/relationships/customXml" Target="../ink/ink313.xml"/><Relationship Id="rId128" Type="http://schemas.openxmlformats.org/officeDocument/2006/relationships/customXml" Target="../ink/ink340.xml"/><Relationship Id="rId5" Type="http://schemas.openxmlformats.org/officeDocument/2006/relationships/image" Target="../media/image354.png"/><Relationship Id="rId181" Type="http://schemas.openxmlformats.org/officeDocument/2006/relationships/image" Target="../media/image442.png"/><Relationship Id="rId237" Type="http://schemas.openxmlformats.org/officeDocument/2006/relationships/image" Target="../media/image470.png"/><Relationship Id="rId279" Type="http://schemas.openxmlformats.org/officeDocument/2006/relationships/image" Target="../media/image491.png"/><Relationship Id="rId22" Type="http://schemas.openxmlformats.org/officeDocument/2006/relationships/customXml" Target="../ink/ink287.xml"/><Relationship Id="rId43" Type="http://schemas.openxmlformats.org/officeDocument/2006/relationships/image" Target="../media/image373.png"/><Relationship Id="rId64" Type="http://schemas.openxmlformats.org/officeDocument/2006/relationships/customXml" Target="../ink/ink308.xml"/><Relationship Id="rId118" Type="http://schemas.openxmlformats.org/officeDocument/2006/relationships/customXml" Target="../ink/ink335.xml"/><Relationship Id="rId139" Type="http://schemas.openxmlformats.org/officeDocument/2006/relationships/image" Target="../media/image421.png"/><Relationship Id="rId85" Type="http://schemas.openxmlformats.org/officeDocument/2006/relationships/image" Target="../media/image394.png"/><Relationship Id="rId150" Type="http://schemas.openxmlformats.org/officeDocument/2006/relationships/customXml" Target="../ink/ink351.xml"/><Relationship Id="rId171" Type="http://schemas.openxmlformats.org/officeDocument/2006/relationships/image" Target="../media/image437.png"/><Relationship Id="rId192" Type="http://schemas.openxmlformats.org/officeDocument/2006/relationships/customXml" Target="../ink/ink372.xml"/><Relationship Id="rId206" Type="http://schemas.openxmlformats.org/officeDocument/2006/relationships/customXml" Target="../ink/ink379.xml"/><Relationship Id="rId227" Type="http://schemas.openxmlformats.org/officeDocument/2006/relationships/image" Target="../media/image465.png"/><Relationship Id="rId248" Type="http://schemas.openxmlformats.org/officeDocument/2006/relationships/customXml" Target="../ink/ink400.xml"/><Relationship Id="rId269" Type="http://schemas.openxmlformats.org/officeDocument/2006/relationships/image" Target="../media/image486.png"/><Relationship Id="rId12" Type="http://schemas.openxmlformats.org/officeDocument/2006/relationships/customXml" Target="../ink/ink282.xml"/><Relationship Id="rId33" Type="http://schemas.openxmlformats.org/officeDocument/2006/relationships/image" Target="../media/image368.png"/><Relationship Id="rId108" Type="http://schemas.openxmlformats.org/officeDocument/2006/relationships/customXml" Target="../ink/ink330.xml"/><Relationship Id="rId129" Type="http://schemas.openxmlformats.org/officeDocument/2006/relationships/image" Target="../media/image416.png"/><Relationship Id="rId280" Type="http://schemas.openxmlformats.org/officeDocument/2006/relationships/customXml" Target="../ink/ink416.xml"/><Relationship Id="rId54" Type="http://schemas.openxmlformats.org/officeDocument/2006/relationships/customXml" Target="../ink/ink303.xml"/><Relationship Id="rId75" Type="http://schemas.openxmlformats.org/officeDocument/2006/relationships/image" Target="../media/image389.png"/><Relationship Id="rId96" Type="http://schemas.openxmlformats.org/officeDocument/2006/relationships/customXml" Target="../ink/ink324.xml"/><Relationship Id="rId140" Type="http://schemas.openxmlformats.org/officeDocument/2006/relationships/customXml" Target="../ink/ink346.xml"/><Relationship Id="rId161" Type="http://schemas.openxmlformats.org/officeDocument/2006/relationships/image" Target="../media/image432.png"/><Relationship Id="rId182" Type="http://schemas.openxmlformats.org/officeDocument/2006/relationships/customXml" Target="../ink/ink367.xml"/><Relationship Id="rId217" Type="http://schemas.openxmlformats.org/officeDocument/2006/relationships/image" Target="../media/image460.png"/><Relationship Id="rId6" Type="http://schemas.openxmlformats.org/officeDocument/2006/relationships/customXml" Target="../ink/ink279.xml"/><Relationship Id="rId238" Type="http://schemas.openxmlformats.org/officeDocument/2006/relationships/customXml" Target="../ink/ink395.xml"/><Relationship Id="rId259" Type="http://schemas.openxmlformats.org/officeDocument/2006/relationships/image" Target="../media/image481.png"/><Relationship Id="rId23" Type="http://schemas.openxmlformats.org/officeDocument/2006/relationships/image" Target="../media/image363.png"/><Relationship Id="rId119" Type="http://schemas.openxmlformats.org/officeDocument/2006/relationships/image" Target="../media/image411.png"/><Relationship Id="rId270" Type="http://schemas.openxmlformats.org/officeDocument/2006/relationships/customXml" Target="../ink/ink411.xml"/><Relationship Id="rId44" Type="http://schemas.openxmlformats.org/officeDocument/2006/relationships/customXml" Target="../ink/ink298.xml"/><Relationship Id="rId65" Type="http://schemas.openxmlformats.org/officeDocument/2006/relationships/image" Target="../media/image384.png"/><Relationship Id="rId86" Type="http://schemas.openxmlformats.org/officeDocument/2006/relationships/customXml" Target="../ink/ink319.xml"/><Relationship Id="rId130" Type="http://schemas.openxmlformats.org/officeDocument/2006/relationships/customXml" Target="../ink/ink341.xml"/><Relationship Id="rId151" Type="http://schemas.openxmlformats.org/officeDocument/2006/relationships/image" Target="../media/image427.png"/><Relationship Id="rId172" Type="http://schemas.openxmlformats.org/officeDocument/2006/relationships/customXml" Target="../ink/ink362.xml"/><Relationship Id="rId193" Type="http://schemas.openxmlformats.org/officeDocument/2006/relationships/image" Target="../media/image448.png"/><Relationship Id="rId207" Type="http://schemas.openxmlformats.org/officeDocument/2006/relationships/image" Target="../media/image455.png"/><Relationship Id="rId228" Type="http://schemas.openxmlformats.org/officeDocument/2006/relationships/customXml" Target="../ink/ink390.xml"/><Relationship Id="rId249" Type="http://schemas.openxmlformats.org/officeDocument/2006/relationships/image" Target="../media/image476.png"/><Relationship Id="rId13" Type="http://schemas.openxmlformats.org/officeDocument/2006/relationships/image" Target="../media/image358.png"/><Relationship Id="rId109" Type="http://schemas.openxmlformats.org/officeDocument/2006/relationships/image" Target="../media/image406.png"/><Relationship Id="rId260" Type="http://schemas.openxmlformats.org/officeDocument/2006/relationships/customXml" Target="../ink/ink406.xml"/><Relationship Id="rId281" Type="http://schemas.openxmlformats.org/officeDocument/2006/relationships/image" Target="../media/image492.png"/><Relationship Id="rId34" Type="http://schemas.openxmlformats.org/officeDocument/2006/relationships/customXml" Target="../ink/ink293.xml"/><Relationship Id="rId55" Type="http://schemas.openxmlformats.org/officeDocument/2006/relationships/image" Target="../media/image379.png"/><Relationship Id="rId76" Type="http://schemas.openxmlformats.org/officeDocument/2006/relationships/customXml" Target="../ink/ink314.xml"/><Relationship Id="rId97" Type="http://schemas.openxmlformats.org/officeDocument/2006/relationships/image" Target="../media/image400.png"/><Relationship Id="rId120" Type="http://schemas.openxmlformats.org/officeDocument/2006/relationships/customXml" Target="../ink/ink336.xml"/><Relationship Id="rId141" Type="http://schemas.openxmlformats.org/officeDocument/2006/relationships/image" Target="../media/image422.png"/><Relationship Id="rId7" Type="http://schemas.openxmlformats.org/officeDocument/2006/relationships/image" Target="../media/image355.png"/><Relationship Id="rId162" Type="http://schemas.openxmlformats.org/officeDocument/2006/relationships/customXml" Target="../ink/ink357.xml"/><Relationship Id="rId183" Type="http://schemas.openxmlformats.org/officeDocument/2006/relationships/image" Target="../media/image443.png"/><Relationship Id="rId218" Type="http://schemas.openxmlformats.org/officeDocument/2006/relationships/customXml" Target="../ink/ink385.xml"/><Relationship Id="rId239" Type="http://schemas.openxmlformats.org/officeDocument/2006/relationships/image" Target="../media/image471.png"/><Relationship Id="rId250" Type="http://schemas.openxmlformats.org/officeDocument/2006/relationships/customXml" Target="../ink/ink401.xml"/><Relationship Id="rId271" Type="http://schemas.openxmlformats.org/officeDocument/2006/relationships/image" Target="../media/image487.png"/><Relationship Id="rId24" Type="http://schemas.openxmlformats.org/officeDocument/2006/relationships/customXml" Target="../ink/ink288.xml"/><Relationship Id="rId45" Type="http://schemas.openxmlformats.org/officeDocument/2006/relationships/image" Target="../media/image374.png"/><Relationship Id="rId66" Type="http://schemas.openxmlformats.org/officeDocument/2006/relationships/customXml" Target="../ink/ink309.xml"/><Relationship Id="rId87" Type="http://schemas.openxmlformats.org/officeDocument/2006/relationships/image" Target="../media/image395.png"/><Relationship Id="rId110" Type="http://schemas.openxmlformats.org/officeDocument/2006/relationships/customXml" Target="../ink/ink331.xml"/><Relationship Id="rId131" Type="http://schemas.openxmlformats.org/officeDocument/2006/relationships/image" Target="../media/image417.png"/><Relationship Id="rId152" Type="http://schemas.openxmlformats.org/officeDocument/2006/relationships/customXml" Target="../ink/ink352.xml"/><Relationship Id="rId173" Type="http://schemas.openxmlformats.org/officeDocument/2006/relationships/image" Target="../media/image438.png"/><Relationship Id="rId194" Type="http://schemas.openxmlformats.org/officeDocument/2006/relationships/customXml" Target="../ink/ink373.xml"/><Relationship Id="rId208" Type="http://schemas.openxmlformats.org/officeDocument/2006/relationships/customXml" Target="../ink/ink380.xml"/><Relationship Id="rId229" Type="http://schemas.openxmlformats.org/officeDocument/2006/relationships/image" Target="../media/image466.png"/><Relationship Id="rId240" Type="http://schemas.openxmlformats.org/officeDocument/2006/relationships/customXml" Target="../ink/ink396.xml"/><Relationship Id="rId261" Type="http://schemas.openxmlformats.org/officeDocument/2006/relationships/image" Target="../media/image482.png"/><Relationship Id="rId14" Type="http://schemas.openxmlformats.org/officeDocument/2006/relationships/customXml" Target="../ink/ink283.xml"/><Relationship Id="rId35" Type="http://schemas.openxmlformats.org/officeDocument/2006/relationships/image" Target="../media/image369.png"/><Relationship Id="rId56" Type="http://schemas.openxmlformats.org/officeDocument/2006/relationships/customXml" Target="../ink/ink304.xml"/><Relationship Id="rId77" Type="http://schemas.openxmlformats.org/officeDocument/2006/relationships/image" Target="../media/image390.png"/><Relationship Id="rId100" Type="http://schemas.openxmlformats.org/officeDocument/2006/relationships/customXml" Target="../ink/ink326.xml"/><Relationship Id="rId8" Type="http://schemas.openxmlformats.org/officeDocument/2006/relationships/customXml" Target="../ink/ink280.xml"/><Relationship Id="rId98" Type="http://schemas.openxmlformats.org/officeDocument/2006/relationships/customXml" Target="../ink/ink325.xml"/><Relationship Id="rId121" Type="http://schemas.openxmlformats.org/officeDocument/2006/relationships/image" Target="../media/image412.png"/><Relationship Id="rId142" Type="http://schemas.openxmlformats.org/officeDocument/2006/relationships/customXml" Target="../ink/ink347.xml"/><Relationship Id="rId163" Type="http://schemas.openxmlformats.org/officeDocument/2006/relationships/image" Target="../media/image433.png"/><Relationship Id="rId184" Type="http://schemas.openxmlformats.org/officeDocument/2006/relationships/customXml" Target="../ink/ink368.xml"/><Relationship Id="rId219" Type="http://schemas.openxmlformats.org/officeDocument/2006/relationships/image" Target="../media/image461.png"/><Relationship Id="rId230" Type="http://schemas.openxmlformats.org/officeDocument/2006/relationships/customXml" Target="../ink/ink391.xml"/><Relationship Id="rId251" Type="http://schemas.openxmlformats.org/officeDocument/2006/relationships/image" Target="../media/image477.png"/><Relationship Id="rId25" Type="http://schemas.openxmlformats.org/officeDocument/2006/relationships/image" Target="../media/image364.png"/><Relationship Id="rId46" Type="http://schemas.openxmlformats.org/officeDocument/2006/relationships/customXml" Target="../ink/ink299.xml"/><Relationship Id="rId67" Type="http://schemas.openxmlformats.org/officeDocument/2006/relationships/image" Target="../media/image385.png"/><Relationship Id="rId272" Type="http://schemas.openxmlformats.org/officeDocument/2006/relationships/customXml" Target="../ink/ink412.xml"/><Relationship Id="rId88" Type="http://schemas.openxmlformats.org/officeDocument/2006/relationships/customXml" Target="../ink/ink320.xml"/><Relationship Id="rId111" Type="http://schemas.openxmlformats.org/officeDocument/2006/relationships/image" Target="../media/image407.png"/><Relationship Id="rId132" Type="http://schemas.openxmlformats.org/officeDocument/2006/relationships/customXml" Target="../ink/ink342.xml"/><Relationship Id="rId153" Type="http://schemas.openxmlformats.org/officeDocument/2006/relationships/image" Target="../media/image428.png"/><Relationship Id="rId174" Type="http://schemas.openxmlformats.org/officeDocument/2006/relationships/customXml" Target="../ink/ink363.xml"/><Relationship Id="rId195" Type="http://schemas.openxmlformats.org/officeDocument/2006/relationships/image" Target="../media/image449.png"/><Relationship Id="rId209" Type="http://schemas.openxmlformats.org/officeDocument/2006/relationships/image" Target="../media/image456.png"/><Relationship Id="rId220" Type="http://schemas.openxmlformats.org/officeDocument/2006/relationships/customXml" Target="../ink/ink386.xml"/><Relationship Id="rId241" Type="http://schemas.openxmlformats.org/officeDocument/2006/relationships/image" Target="../media/image472.png"/><Relationship Id="rId15" Type="http://schemas.openxmlformats.org/officeDocument/2006/relationships/image" Target="../media/image359.png"/><Relationship Id="rId36" Type="http://schemas.openxmlformats.org/officeDocument/2006/relationships/customXml" Target="../ink/ink294.xml"/><Relationship Id="rId57" Type="http://schemas.openxmlformats.org/officeDocument/2006/relationships/image" Target="../media/image380.png"/><Relationship Id="rId262" Type="http://schemas.openxmlformats.org/officeDocument/2006/relationships/customXml" Target="../ink/ink407.xml"/><Relationship Id="rId78" Type="http://schemas.openxmlformats.org/officeDocument/2006/relationships/customXml" Target="../ink/ink315.xml"/><Relationship Id="rId99" Type="http://schemas.openxmlformats.org/officeDocument/2006/relationships/image" Target="../media/image401.png"/><Relationship Id="rId101" Type="http://schemas.openxmlformats.org/officeDocument/2006/relationships/image" Target="../media/image402.png"/><Relationship Id="rId122" Type="http://schemas.openxmlformats.org/officeDocument/2006/relationships/customXml" Target="../ink/ink337.xml"/><Relationship Id="rId143" Type="http://schemas.openxmlformats.org/officeDocument/2006/relationships/image" Target="../media/image423.png"/><Relationship Id="rId164" Type="http://schemas.openxmlformats.org/officeDocument/2006/relationships/customXml" Target="../ink/ink358.xml"/><Relationship Id="rId185" Type="http://schemas.openxmlformats.org/officeDocument/2006/relationships/image" Target="../media/image444.png"/><Relationship Id="rId9" Type="http://schemas.openxmlformats.org/officeDocument/2006/relationships/image" Target="../media/image356.png"/><Relationship Id="rId210" Type="http://schemas.openxmlformats.org/officeDocument/2006/relationships/customXml" Target="../ink/ink381.xml"/><Relationship Id="rId26" Type="http://schemas.openxmlformats.org/officeDocument/2006/relationships/customXml" Target="../ink/ink289.xml"/><Relationship Id="rId231" Type="http://schemas.openxmlformats.org/officeDocument/2006/relationships/image" Target="../media/image467.png"/><Relationship Id="rId252" Type="http://schemas.openxmlformats.org/officeDocument/2006/relationships/customXml" Target="../ink/ink402.xml"/><Relationship Id="rId273" Type="http://schemas.openxmlformats.org/officeDocument/2006/relationships/image" Target="../media/image488.png"/><Relationship Id="rId47" Type="http://schemas.openxmlformats.org/officeDocument/2006/relationships/image" Target="../media/image375.png"/><Relationship Id="rId68" Type="http://schemas.openxmlformats.org/officeDocument/2006/relationships/customXml" Target="../ink/ink310.xml"/><Relationship Id="rId89" Type="http://schemas.openxmlformats.org/officeDocument/2006/relationships/image" Target="../media/image396.png"/><Relationship Id="rId112" Type="http://schemas.openxmlformats.org/officeDocument/2006/relationships/customXml" Target="../ink/ink332.xml"/><Relationship Id="rId133" Type="http://schemas.openxmlformats.org/officeDocument/2006/relationships/image" Target="../media/image418.png"/><Relationship Id="rId154" Type="http://schemas.openxmlformats.org/officeDocument/2006/relationships/customXml" Target="../ink/ink353.xml"/><Relationship Id="rId175" Type="http://schemas.openxmlformats.org/officeDocument/2006/relationships/image" Target="../media/image439.png"/><Relationship Id="rId196" Type="http://schemas.openxmlformats.org/officeDocument/2006/relationships/customXml" Target="../ink/ink374.xml"/><Relationship Id="rId200" Type="http://schemas.openxmlformats.org/officeDocument/2006/relationships/customXml" Target="../ink/ink376.xml"/><Relationship Id="rId16" Type="http://schemas.openxmlformats.org/officeDocument/2006/relationships/customXml" Target="../ink/ink284.xml"/><Relationship Id="rId221" Type="http://schemas.openxmlformats.org/officeDocument/2006/relationships/image" Target="../media/image462.png"/><Relationship Id="rId242" Type="http://schemas.openxmlformats.org/officeDocument/2006/relationships/customXml" Target="../ink/ink397.xml"/><Relationship Id="rId263" Type="http://schemas.openxmlformats.org/officeDocument/2006/relationships/image" Target="../media/image483.png"/><Relationship Id="rId37" Type="http://schemas.openxmlformats.org/officeDocument/2006/relationships/image" Target="../media/image370.png"/><Relationship Id="rId58" Type="http://schemas.openxmlformats.org/officeDocument/2006/relationships/customXml" Target="../ink/ink305.xml"/><Relationship Id="rId79" Type="http://schemas.openxmlformats.org/officeDocument/2006/relationships/image" Target="../media/image391.png"/><Relationship Id="rId102" Type="http://schemas.openxmlformats.org/officeDocument/2006/relationships/customXml" Target="../ink/ink327.xml"/><Relationship Id="rId123" Type="http://schemas.openxmlformats.org/officeDocument/2006/relationships/image" Target="../media/image413.png"/><Relationship Id="rId144" Type="http://schemas.openxmlformats.org/officeDocument/2006/relationships/customXml" Target="../ink/ink348.xml"/><Relationship Id="rId90" Type="http://schemas.openxmlformats.org/officeDocument/2006/relationships/customXml" Target="../ink/ink321.xml"/><Relationship Id="rId165" Type="http://schemas.openxmlformats.org/officeDocument/2006/relationships/image" Target="../media/image434.png"/><Relationship Id="rId186" Type="http://schemas.openxmlformats.org/officeDocument/2006/relationships/customXml" Target="../ink/ink369.xml"/><Relationship Id="rId211" Type="http://schemas.openxmlformats.org/officeDocument/2006/relationships/image" Target="../media/image457.png"/><Relationship Id="rId232" Type="http://schemas.openxmlformats.org/officeDocument/2006/relationships/customXml" Target="../ink/ink392.xml"/><Relationship Id="rId253" Type="http://schemas.openxmlformats.org/officeDocument/2006/relationships/image" Target="../media/image478.png"/><Relationship Id="rId274" Type="http://schemas.openxmlformats.org/officeDocument/2006/relationships/customXml" Target="../ink/ink413.xml"/><Relationship Id="rId27" Type="http://schemas.openxmlformats.org/officeDocument/2006/relationships/image" Target="../media/image365.png"/><Relationship Id="rId48" Type="http://schemas.openxmlformats.org/officeDocument/2006/relationships/customXml" Target="../ink/ink300.xml"/><Relationship Id="rId69" Type="http://schemas.openxmlformats.org/officeDocument/2006/relationships/image" Target="../media/image386.png"/><Relationship Id="rId113" Type="http://schemas.openxmlformats.org/officeDocument/2006/relationships/image" Target="../media/image408.png"/><Relationship Id="rId134" Type="http://schemas.openxmlformats.org/officeDocument/2006/relationships/customXml" Target="../ink/ink343.xml"/><Relationship Id="rId80" Type="http://schemas.openxmlformats.org/officeDocument/2006/relationships/customXml" Target="../ink/ink316.xml"/><Relationship Id="rId155" Type="http://schemas.openxmlformats.org/officeDocument/2006/relationships/image" Target="../media/image429.png"/><Relationship Id="rId176" Type="http://schemas.openxmlformats.org/officeDocument/2006/relationships/customXml" Target="../ink/ink364.xml"/><Relationship Id="rId197" Type="http://schemas.openxmlformats.org/officeDocument/2006/relationships/image" Target="../media/image450.png"/><Relationship Id="rId201" Type="http://schemas.openxmlformats.org/officeDocument/2006/relationships/image" Target="../media/image452.png"/><Relationship Id="rId222" Type="http://schemas.openxmlformats.org/officeDocument/2006/relationships/customXml" Target="../ink/ink387.xml"/><Relationship Id="rId243" Type="http://schemas.openxmlformats.org/officeDocument/2006/relationships/image" Target="../media/image473.png"/><Relationship Id="rId264" Type="http://schemas.openxmlformats.org/officeDocument/2006/relationships/customXml" Target="../ink/ink408.xml"/><Relationship Id="rId17" Type="http://schemas.openxmlformats.org/officeDocument/2006/relationships/image" Target="../media/image360.png"/><Relationship Id="rId38" Type="http://schemas.openxmlformats.org/officeDocument/2006/relationships/customXml" Target="../ink/ink295.xml"/><Relationship Id="rId59" Type="http://schemas.openxmlformats.org/officeDocument/2006/relationships/image" Target="../media/image381.png"/><Relationship Id="rId103" Type="http://schemas.openxmlformats.org/officeDocument/2006/relationships/image" Target="../media/image403.png"/><Relationship Id="rId124" Type="http://schemas.openxmlformats.org/officeDocument/2006/relationships/customXml" Target="../ink/ink338.xml"/><Relationship Id="rId70" Type="http://schemas.openxmlformats.org/officeDocument/2006/relationships/customXml" Target="../ink/ink311.xml"/><Relationship Id="rId91" Type="http://schemas.openxmlformats.org/officeDocument/2006/relationships/image" Target="../media/image397.png"/><Relationship Id="rId145" Type="http://schemas.openxmlformats.org/officeDocument/2006/relationships/image" Target="../media/image424.png"/><Relationship Id="rId166" Type="http://schemas.openxmlformats.org/officeDocument/2006/relationships/customXml" Target="../ink/ink359.xml"/><Relationship Id="rId187" Type="http://schemas.openxmlformats.org/officeDocument/2006/relationships/image" Target="../media/image445.png"/><Relationship Id="rId1" Type="http://schemas.openxmlformats.org/officeDocument/2006/relationships/slideLayout" Target="../slideLayouts/slideLayout2.xml"/><Relationship Id="rId212" Type="http://schemas.openxmlformats.org/officeDocument/2006/relationships/customXml" Target="../ink/ink382.xml"/><Relationship Id="rId233" Type="http://schemas.openxmlformats.org/officeDocument/2006/relationships/image" Target="../media/image468.png"/><Relationship Id="rId254" Type="http://schemas.openxmlformats.org/officeDocument/2006/relationships/customXml" Target="../ink/ink403.xml"/><Relationship Id="rId28" Type="http://schemas.openxmlformats.org/officeDocument/2006/relationships/customXml" Target="../ink/ink290.xml"/><Relationship Id="rId49" Type="http://schemas.openxmlformats.org/officeDocument/2006/relationships/image" Target="../media/image376.png"/><Relationship Id="rId114" Type="http://schemas.openxmlformats.org/officeDocument/2006/relationships/customXml" Target="../ink/ink333.xml"/><Relationship Id="rId275" Type="http://schemas.openxmlformats.org/officeDocument/2006/relationships/image" Target="../media/image489.png"/><Relationship Id="rId60" Type="http://schemas.openxmlformats.org/officeDocument/2006/relationships/customXml" Target="../ink/ink306.xml"/><Relationship Id="rId81" Type="http://schemas.openxmlformats.org/officeDocument/2006/relationships/image" Target="../media/image392.png"/><Relationship Id="rId135" Type="http://schemas.openxmlformats.org/officeDocument/2006/relationships/image" Target="../media/image419.png"/><Relationship Id="rId156" Type="http://schemas.openxmlformats.org/officeDocument/2006/relationships/customXml" Target="../ink/ink354.xml"/><Relationship Id="rId177" Type="http://schemas.openxmlformats.org/officeDocument/2006/relationships/image" Target="../media/image440.png"/><Relationship Id="rId198" Type="http://schemas.openxmlformats.org/officeDocument/2006/relationships/customXml" Target="../ink/ink375.xml"/><Relationship Id="rId202" Type="http://schemas.openxmlformats.org/officeDocument/2006/relationships/customXml" Target="../ink/ink377.xml"/><Relationship Id="rId223" Type="http://schemas.openxmlformats.org/officeDocument/2006/relationships/image" Target="../media/image463.png"/><Relationship Id="rId244" Type="http://schemas.openxmlformats.org/officeDocument/2006/relationships/customXml" Target="../ink/ink398.xml"/><Relationship Id="rId18" Type="http://schemas.openxmlformats.org/officeDocument/2006/relationships/customXml" Target="../ink/ink285.xml"/><Relationship Id="rId39" Type="http://schemas.openxmlformats.org/officeDocument/2006/relationships/image" Target="../media/image371.png"/><Relationship Id="rId265" Type="http://schemas.openxmlformats.org/officeDocument/2006/relationships/image" Target="../media/image484.png"/><Relationship Id="rId50" Type="http://schemas.openxmlformats.org/officeDocument/2006/relationships/customXml" Target="../ink/ink301.xml"/><Relationship Id="rId104" Type="http://schemas.openxmlformats.org/officeDocument/2006/relationships/customXml" Target="../ink/ink328.xml"/><Relationship Id="rId125" Type="http://schemas.openxmlformats.org/officeDocument/2006/relationships/image" Target="../media/image414.png"/><Relationship Id="rId146" Type="http://schemas.openxmlformats.org/officeDocument/2006/relationships/customXml" Target="../ink/ink349.xml"/><Relationship Id="rId167" Type="http://schemas.openxmlformats.org/officeDocument/2006/relationships/image" Target="../media/image435.png"/><Relationship Id="rId188" Type="http://schemas.openxmlformats.org/officeDocument/2006/relationships/customXml" Target="../ink/ink370.xml"/><Relationship Id="rId71" Type="http://schemas.openxmlformats.org/officeDocument/2006/relationships/image" Target="../media/image387.png"/><Relationship Id="rId92" Type="http://schemas.openxmlformats.org/officeDocument/2006/relationships/customXml" Target="../ink/ink322.xml"/><Relationship Id="rId213" Type="http://schemas.openxmlformats.org/officeDocument/2006/relationships/image" Target="../media/image458.png"/><Relationship Id="rId234" Type="http://schemas.openxmlformats.org/officeDocument/2006/relationships/customXml" Target="../ink/ink393.xml"/><Relationship Id="rId2" Type="http://schemas.openxmlformats.org/officeDocument/2006/relationships/customXml" Target="../ink/ink277.xml"/><Relationship Id="rId29" Type="http://schemas.openxmlformats.org/officeDocument/2006/relationships/image" Target="../media/image366.png"/><Relationship Id="rId255" Type="http://schemas.openxmlformats.org/officeDocument/2006/relationships/image" Target="../media/image479.png"/><Relationship Id="rId276" Type="http://schemas.openxmlformats.org/officeDocument/2006/relationships/customXml" Target="../ink/ink414.xml"/><Relationship Id="rId40" Type="http://schemas.openxmlformats.org/officeDocument/2006/relationships/customXml" Target="../ink/ink296.xml"/><Relationship Id="rId115" Type="http://schemas.openxmlformats.org/officeDocument/2006/relationships/image" Target="../media/image409.png"/><Relationship Id="rId136" Type="http://schemas.openxmlformats.org/officeDocument/2006/relationships/customXml" Target="../ink/ink344.xml"/><Relationship Id="rId157" Type="http://schemas.openxmlformats.org/officeDocument/2006/relationships/image" Target="../media/image430.png"/><Relationship Id="rId178" Type="http://schemas.openxmlformats.org/officeDocument/2006/relationships/customXml" Target="../ink/ink365.xml"/><Relationship Id="rId61" Type="http://schemas.openxmlformats.org/officeDocument/2006/relationships/image" Target="../media/image382.png"/><Relationship Id="rId82" Type="http://schemas.openxmlformats.org/officeDocument/2006/relationships/customXml" Target="../ink/ink317.xml"/><Relationship Id="rId199" Type="http://schemas.openxmlformats.org/officeDocument/2006/relationships/image" Target="../media/image451.png"/><Relationship Id="rId203" Type="http://schemas.openxmlformats.org/officeDocument/2006/relationships/image" Target="../media/image453.png"/><Relationship Id="rId19" Type="http://schemas.openxmlformats.org/officeDocument/2006/relationships/image" Target="../media/image361.png"/><Relationship Id="rId224" Type="http://schemas.openxmlformats.org/officeDocument/2006/relationships/customXml" Target="../ink/ink388.xml"/><Relationship Id="rId245" Type="http://schemas.openxmlformats.org/officeDocument/2006/relationships/image" Target="../media/image474.png"/><Relationship Id="rId266" Type="http://schemas.openxmlformats.org/officeDocument/2006/relationships/customXml" Target="../ink/ink409.xml"/><Relationship Id="rId30" Type="http://schemas.openxmlformats.org/officeDocument/2006/relationships/customXml" Target="../ink/ink291.xml"/><Relationship Id="rId105" Type="http://schemas.openxmlformats.org/officeDocument/2006/relationships/image" Target="../media/image404.png"/><Relationship Id="rId126" Type="http://schemas.openxmlformats.org/officeDocument/2006/relationships/customXml" Target="../ink/ink339.xml"/><Relationship Id="rId147" Type="http://schemas.openxmlformats.org/officeDocument/2006/relationships/image" Target="../media/image425.png"/><Relationship Id="rId168" Type="http://schemas.openxmlformats.org/officeDocument/2006/relationships/customXml" Target="../ink/ink360.xml"/><Relationship Id="rId51" Type="http://schemas.openxmlformats.org/officeDocument/2006/relationships/image" Target="../media/image377.png"/><Relationship Id="rId72" Type="http://schemas.openxmlformats.org/officeDocument/2006/relationships/customXml" Target="../ink/ink312.xml"/><Relationship Id="rId93" Type="http://schemas.openxmlformats.org/officeDocument/2006/relationships/image" Target="../media/image398.png"/><Relationship Id="rId189" Type="http://schemas.openxmlformats.org/officeDocument/2006/relationships/image" Target="../media/image446.png"/><Relationship Id="rId3" Type="http://schemas.openxmlformats.org/officeDocument/2006/relationships/image" Target="../media/image353.png"/><Relationship Id="rId214" Type="http://schemas.openxmlformats.org/officeDocument/2006/relationships/customXml" Target="../ink/ink383.xml"/><Relationship Id="rId235" Type="http://schemas.openxmlformats.org/officeDocument/2006/relationships/image" Target="../media/image469.png"/><Relationship Id="rId256" Type="http://schemas.openxmlformats.org/officeDocument/2006/relationships/customXml" Target="../ink/ink404.xml"/><Relationship Id="rId277" Type="http://schemas.openxmlformats.org/officeDocument/2006/relationships/image" Target="../media/image490.png"/><Relationship Id="rId116" Type="http://schemas.openxmlformats.org/officeDocument/2006/relationships/customXml" Target="../ink/ink334.xml"/><Relationship Id="rId137" Type="http://schemas.openxmlformats.org/officeDocument/2006/relationships/image" Target="../media/image420.png"/><Relationship Id="rId158" Type="http://schemas.openxmlformats.org/officeDocument/2006/relationships/customXml" Target="../ink/ink355.xml"/><Relationship Id="rId20" Type="http://schemas.openxmlformats.org/officeDocument/2006/relationships/customXml" Target="../ink/ink286.xml"/><Relationship Id="rId41" Type="http://schemas.openxmlformats.org/officeDocument/2006/relationships/image" Target="../media/image372.png"/><Relationship Id="rId62" Type="http://schemas.openxmlformats.org/officeDocument/2006/relationships/customXml" Target="../ink/ink307.xml"/><Relationship Id="rId83" Type="http://schemas.openxmlformats.org/officeDocument/2006/relationships/image" Target="../media/image393.png"/><Relationship Id="rId179" Type="http://schemas.openxmlformats.org/officeDocument/2006/relationships/image" Target="../media/image441.png"/><Relationship Id="rId190" Type="http://schemas.openxmlformats.org/officeDocument/2006/relationships/customXml" Target="../ink/ink371.xml"/><Relationship Id="rId204" Type="http://schemas.openxmlformats.org/officeDocument/2006/relationships/customXml" Target="../ink/ink378.xml"/><Relationship Id="rId225" Type="http://schemas.openxmlformats.org/officeDocument/2006/relationships/image" Target="../media/image464.png"/><Relationship Id="rId246" Type="http://schemas.openxmlformats.org/officeDocument/2006/relationships/customXml" Target="../ink/ink399.xml"/><Relationship Id="rId267" Type="http://schemas.openxmlformats.org/officeDocument/2006/relationships/image" Target="../media/image485.png"/><Relationship Id="rId106" Type="http://schemas.openxmlformats.org/officeDocument/2006/relationships/customXml" Target="../ink/ink329.xml"/><Relationship Id="rId127" Type="http://schemas.openxmlformats.org/officeDocument/2006/relationships/image" Target="../media/image415.png"/><Relationship Id="rId10" Type="http://schemas.openxmlformats.org/officeDocument/2006/relationships/customXml" Target="../ink/ink281.xml"/><Relationship Id="rId31" Type="http://schemas.openxmlformats.org/officeDocument/2006/relationships/image" Target="../media/image367.png"/><Relationship Id="rId52" Type="http://schemas.openxmlformats.org/officeDocument/2006/relationships/customXml" Target="../ink/ink302.xml"/><Relationship Id="rId73" Type="http://schemas.openxmlformats.org/officeDocument/2006/relationships/image" Target="../media/image388.png"/><Relationship Id="rId94" Type="http://schemas.openxmlformats.org/officeDocument/2006/relationships/customXml" Target="../ink/ink323.xml"/><Relationship Id="rId148" Type="http://schemas.openxmlformats.org/officeDocument/2006/relationships/customXml" Target="../ink/ink350.xml"/><Relationship Id="rId169" Type="http://schemas.openxmlformats.org/officeDocument/2006/relationships/image" Target="../media/image436.png"/><Relationship Id="rId4" Type="http://schemas.openxmlformats.org/officeDocument/2006/relationships/customXml" Target="../ink/ink278.xml"/><Relationship Id="rId180" Type="http://schemas.openxmlformats.org/officeDocument/2006/relationships/customXml" Target="../ink/ink366.xml"/><Relationship Id="rId215" Type="http://schemas.openxmlformats.org/officeDocument/2006/relationships/image" Target="../media/image459.png"/><Relationship Id="rId236" Type="http://schemas.openxmlformats.org/officeDocument/2006/relationships/customXml" Target="../ink/ink394.xml"/><Relationship Id="rId257" Type="http://schemas.openxmlformats.org/officeDocument/2006/relationships/image" Target="../media/image480.png"/><Relationship Id="rId278" Type="http://schemas.openxmlformats.org/officeDocument/2006/relationships/customXml" Target="../ink/ink415.xml"/><Relationship Id="rId42" Type="http://schemas.openxmlformats.org/officeDocument/2006/relationships/customXml" Target="../ink/ink297.xml"/><Relationship Id="rId84" Type="http://schemas.openxmlformats.org/officeDocument/2006/relationships/customXml" Target="../ink/ink318.xml"/><Relationship Id="rId138" Type="http://schemas.openxmlformats.org/officeDocument/2006/relationships/customXml" Target="../ink/ink345.xml"/><Relationship Id="rId191" Type="http://schemas.openxmlformats.org/officeDocument/2006/relationships/image" Target="../media/image447.png"/><Relationship Id="rId205" Type="http://schemas.openxmlformats.org/officeDocument/2006/relationships/image" Target="../media/image454.png"/><Relationship Id="rId247" Type="http://schemas.openxmlformats.org/officeDocument/2006/relationships/image" Target="../media/image475.png"/><Relationship Id="rId107" Type="http://schemas.openxmlformats.org/officeDocument/2006/relationships/image" Target="../media/image405.png"/><Relationship Id="rId11" Type="http://schemas.openxmlformats.org/officeDocument/2006/relationships/image" Target="../media/image357.png"/><Relationship Id="rId53" Type="http://schemas.openxmlformats.org/officeDocument/2006/relationships/image" Target="../media/image378.png"/><Relationship Id="rId149" Type="http://schemas.openxmlformats.org/officeDocument/2006/relationships/image" Target="../media/image426.png"/><Relationship Id="rId95" Type="http://schemas.openxmlformats.org/officeDocument/2006/relationships/image" Target="../media/image399.png"/><Relationship Id="rId160" Type="http://schemas.openxmlformats.org/officeDocument/2006/relationships/customXml" Target="../ink/ink356.xml"/><Relationship Id="rId216" Type="http://schemas.openxmlformats.org/officeDocument/2006/relationships/customXml" Target="../ink/ink384.xml"/><Relationship Id="rId258" Type="http://schemas.openxmlformats.org/officeDocument/2006/relationships/customXml" Target="../ink/ink405.xml"/></Relationships>
</file>

<file path=ppt/slides/_rels/slide8.xml.rels><?xml version="1.0" encoding="UTF-8" standalone="yes"?>
<Relationships xmlns="http://schemas.openxmlformats.org/package/2006/relationships"><Relationship Id="rId42" Type="http://schemas.openxmlformats.org/officeDocument/2006/relationships/customXml" Target="../ink/ink423.xml"/><Relationship Id="rId138" Type="http://schemas.openxmlformats.org/officeDocument/2006/relationships/customXml" Target="../ink/ink433.xml"/><Relationship Id="rId159" Type="http://schemas.openxmlformats.org/officeDocument/2006/relationships/image" Target="../media/image509.png"/><Relationship Id="rId170" Type="http://schemas.openxmlformats.org/officeDocument/2006/relationships/customXml" Target="../ink/ink449.xml"/><Relationship Id="rId191" Type="http://schemas.openxmlformats.org/officeDocument/2006/relationships/image" Target="../media/image534.png"/><Relationship Id="rId205" Type="http://schemas.openxmlformats.org/officeDocument/2006/relationships/image" Target="../media/image541.png"/><Relationship Id="rId226" Type="http://schemas.openxmlformats.org/officeDocument/2006/relationships/customXml" Target="../ink/ink477.xml"/><Relationship Id="rId247" Type="http://schemas.openxmlformats.org/officeDocument/2006/relationships/image" Target="../media/image563.png"/><Relationship Id="rId53" Type="http://schemas.openxmlformats.org/officeDocument/2006/relationships/image" Target="../media/image518.png"/><Relationship Id="rId149" Type="http://schemas.openxmlformats.org/officeDocument/2006/relationships/image" Target="../media/image504.png"/><Relationship Id="rId5" Type="http://schemas.openxmlformats.org/officeDocument/2006/relationships/image" Target="../media/image494.png"/><Relationship Id="rId160" Type="http://schemas.openxmlformats.org/officeDocument/2006/relationships/customXml" Target="../ink/ink444.xml"/><Relationship Id="rId181" Type="http://schemas.openxmlformats.org/officeDocument/2006/relationships/image" Target="../media/image529.png"/><Relationship Id="rId216" Type="http://schemas.openxmlformats.org/officeDocument/2006/relationships/customXml" Target="../ink/ink472.xml"/><Relationship Id="rId237" Type="http://schemas.openxmlformats.org/officeDocument/2006/relationships/image" Target="../media/image558.png"/><Relationship Id="rId211" Type="http://schemas.openxmlformats.org/officeDocument/2006/relationships/image" Target="../media/image544.png"/><Relationship Id="rId232" Type="http://schemas.openxmlformats.org/officeDocument/2006/relationships/customXml" Target="../ink/ink480.xml"/><Relationship Id="rId253" Type="http://schemas.openxmlformats.org/officeDocument/2006/relationships/image" Target="../media/image566.png"/><Relationship Id="rId43" Type="http://schemas.openxmlformats.org/officeDocument/2006/relationships/image" Target="../media/image513.png"/><Relationship Id="rId48" Type="http://schemas.openxmlformats.org/officeDocument/2006/relationships/customXml" Target="../ink/ink426.xml"/><Relationship Id="rId134" Type="http://schemas.openxmlformats.org/officeDocument/2006/relationships/customXml" Target="../ink/ink431.xml"/><Relationship Id="rId139" Type="http://schemas.openxmlformats.org/officeDocument/2006/relationships/image" Target="../media/image499.png"/><Relationship Id="rId150" Type="http://schemas.openxmlformats.org/officeDocument/2006/relationships/customXml" Target="../ink/ink439.xml"/><Relationship Id="rId155" Type="http://schemas.openxmlformats.org/officeDocument/2006/relationships/image" Target="../media/image507.png"/><Relationship Id="rId171" Type="http://schemas.openxmlformats.org/officeDocument/2006/relationships/image" Target="../media/image524.png"/><Relationship Id="rId176" Type="http://schemas.openxmlformats.org/officeDocument/2006/relationships/customXml" Target="../ink/ink452.xml"/><Relationship Id="rId192" Type="http://schemas.openxmlformats.org/officeDocument/2006/relationships/customXml" Target="../ink/ink460.xml"/><Relationship Id="rId197" Type="http://schemas.openxmlformats.org/officeDocument/2006/relationships/image" Target="../media/image537.png"/><Relationship Id="rId206" Type="http://schemas.openxmlformats.org/officeDocument/2006/relationships/customXml" Target="../ink/ink467.xml"/><Relationship Id="rId227" Type="http://schemas.openxmlformats.org/officeDocument/2006/relationships/image" Target="../media/image552.png"/><Relationship Id="rId201" Type="http://schemas.openxmlformats.org/officeDocument/2006/relationships/image" Target="../media/image539.png"/><Relationship Id="rId222" Type="http://schemas.openxmlformats.org/officeDocument/2006/relationships/customXml" Target="../ink/ink475.xml"/><Relationship Id="rId243" Type="http://schemas.openxmlformats.org/officeDocument/2006/relationships/image" Target="../media/image561.png"/><Relationship Id="rId248" Type="http://schemas.openxmlformats.org/officeDocument/2006/relationships/customXml" Target="../ink/ink488.xml"/><Relationship Id="rId38" Type="http://schemas.openxmlformats.org/officeDocument/2006/relationships/customXml" Target="../ink/ink421.xml"/><Relationship Id="rId54" Type="http://schemas.openxmlformats.org/officeDocument/2006/relationships/customXml" Target="../ink/ink429.xml"/><Relationship Id="rId140" Type="http://schemas.openxmlformats.org/officeDocument/2006/relationships/customXml" Target="../ink/ink434.xml"/><Relationship Id="rId145" Type="http://schemas.openxmlformats.org/officeDocument/2006/relationships/image" Target="../media/image502.png"/><Relationship Id="rId161" Type="http://schemas.openxmlformats.org/officeDocument/2006/relationships/image" Target="../media/image519.png"/><Relationship Id="rId166" Type="http://schemas.openxmlformats.org/officeDocument/2006/relationships/customXml" Target="../ink/ink447.xml"/><Relationship Id="rId182" Type="http://schemas.openxmlformats.org/officeDocument/2006/relationships/customXml" Target="../ink/ink455.xml"/><Relationship Id="rId187" Type="http://schemas.openxmlformats.org/officeDocument/2006/relationships/image" Target="../media/image532.png"/><Relationship Id="rId217" Type="http://schemas.openxmlformats.org/officeDocument/2006/relationships/image" Target="../media/image547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19.xml"/><Relationship Id="rId212" Type="http://schemas.openxmlformats.org/officeDocument/2006/relationships/customXml" Target="../ink/ink470.xml"/><Relationship Id="rId233" Type="http://schemas.openxmlformats.org/officeDocument/2006/relationships/image" Target="../media/image555.png"/><Relationship Id="rId238" Type="http://schemas.openxmlformats.org/officeDocument/2006/relationships/customXml" Target="../ink/ink483.xml"/><Relationship Id="rId254" Type="http://schemas.openxmlformats.org/officeDocument/2006/relationships/customXml" Target="../ink/ink491.xml"/><Relationship Id="rId49" Type="http://schemas.openxmlformats.org/officeDocument/2006/relationships/image" Target="../media/image516.png"/><Relationship Id="rId44" Type="http://schemas.openxmlformats.org/officeDocument/2006/relationships/customXml" Target="../ink/ink424.xml"/><Relationship Id="rId135" Type="http://schemas.openxmlformats.org/officeDocument/2006/relationships/image" Target="../media/image497.png"/><Relationship Id="rId151" Type="http://schemas.openxmlformats.org/officeDocument/2006/relationships/image" Target="../media/image505.png"/><Relationship Id="rId156" Type="http://schemas.openxmlformats.org/officeDocument/2006/relationships/customXml" Target="../ink/ink442.xml"/><Relationship Id="rId177" Type="http://schemas.openxmlformats.org/officeDocument/2006/relationships/image" Target="../media/image527.png"/><Relationship Id="rId198" Type="http://schemas.openxmlformats.org/officeDocument/2006/relationships/customXml" Target="../ink/ink463.xml"/><Relationship Id="rId172" Type="http://schemas.openxmlformats.org/officeDocument/2006/relationships/customXml" Target="../ink/ink450.xml"/><Relationship Id="rId193" Type="http://schemas.openxmlformats.org/officeDocument/2006/relationships/image" Target="../media/image535.png"/><Relationship Id="rId202" Type="http://schemas.openxmlformats.org/officeDocument/2006/relationships/customXml" Target="../ink/ink465.xml"/><Relationship Id="rId207" Type="http://schemas.openxmlformats.org/officeDocument/2006/relationships/image" Target="../media/image542.png"/><Relationship Id="rId223" Type="http://schemas.openxmlformats.org/officeDocument/2006/relationships/image" Target="../media/image550.png"/><Relationship Id="rId228" Type="http://schemas.openxmlformats.org/officeDocument/2006/relationships/customXml" Target="../ink/ink478.xml"/><Relationship Id="rId244" Type="http://schemas.openxmlformats.org/officeDocument/2006/relationships/customXml" Target="../ink/ink486.xml"/><Relationship Id="rId249" Type="http://schemas.openxmlformats.org/officeDocument/2006/relationships/image" Target="../media/image564.png"/><Relationship Id="rId39" Type="http://schemas.openxmlformats.org/officeDocument/2006/relationships/image" Target="../media/image511.png"/><Relationship Id="rId50" Type="http://schemas.openxmlformats.org/officeDocument/2006/relationships/customXml" Target="../ink/ink427.xml"/><Relationship Id="rId141" Type="http://schemas.openxmlformats.org/officeDocument/2006/relationships/image" Target="../media/image500.png"/><Relationship Id="rId146" Type="http://schemas.openxmlformats.org/officeDocument/2006/relationships/customXml" Target="../ink/ink437.xml"/><Relationship Id="rId167" Type="http://schemas.openxmlformats.org/officeDocument/2006/relationships/image" Target="../media/image522.png"/><Relationship Id="rId188" Type="http://schemas.openxmlformats.org/officeDocument/2006/relationships/customXml" Target="../ink/ink458.xml"/><Relationship Id="rId7" Type="http://schemas.openxmlformats.org/officeDocument/2006/relationships/image" Target="../media/image495.png"/><Relationship Id="rId162" Type="http://schemas.openxmlformats.org/officeDocument/2006/relationships/customXml" Target="../ink/ink445.xml"/><Relationship Id="rId183" Type="http://schemas.openxmlformats.org/officeDocument/2006/relationships/image" Target="../media/image530.png"/><Relationship Id="rId213" Type="http://schemas.openxmlformats.org/officeDocument/2006/relationships/image" Target="../media/image545.png"/><Relationship Id="rId218" Type="http://schemas.openxmlformats.org/officeDocument/2006/relationships/customXml" Target="../ink/ink473.xml"/><Relationship Id="rId234" Type="http://schemas.openxmlformats.org/officeDocument/2006/relationships/customXml" Target="../ink/ink481.xml"/><Relationship Id="rId239" Type="http://schemas.openxmlformats.org/officeDocument/2006/relationships/image" Target="../media/image559.png"/><Relationship Id="rId2" Type="http://schemas.openxmlformats.org/officeDocument/2006/relationships/customXml" Target="../ink/ink417.xml"/><Relationship Id="rId250" Type="http://schemas.openxmlformats.org/officeDocument/2006/relationships/customXml" Target="../ink/ink489.xml"/><Relationship Id="rId255" Type="http://schemas.openxmlformats.org/officeDocument/2006/relationships/image" Target="../media/image567.png"/><Relationship Id="rId40" Type="http://schemas.openxmlformats.org/officeDocument/2006/relationships/customXml" Target="../ink/ink422.xml"/><Relationship Id="rId45" Type="http://schemas.openxmlformats.org/officeDocument/2006/relationships/image" Target="../media/image514.png"/><Relationship Id="rId131" Type="http://schemas.openxmlformats.org/officeDocument/2006/relationships/image" Target="../media/image557.png"/><Relationship Id="rId136" Type="http://schemas.openxmlformats.org/officeDocument/2006/relationships/customXml" Target="../ink/ink432.xml"/><Relationship Id="rId157" Type="http://schemas.openxmlformats.org/officeDocument/2006/relationships/image" Target="../media/image508.png"/><Relationship Id="rId178" Type="http://schemas.openxmlformats.org/officeDocument/2006/relationships/customXml" Target="../ink/ink453.xml"/><Relationship Id="rId152" Type="http://schemas.openxmlformats.org/officeDocument/2006/relationships/customXml" Target="../ink/ink440.xml"/><Relationship Id="rId173" Type="http://schemas.openxmlformats.org/officeDocument/2006/relationships/image" Target="../media/image525.png"/><Relationship Id="rId194" Type="http://schemas.openxmlformats.org/officeDocument/2006/relationships/customXml" Target="../ink/ink461.xml"/><Relationship Id="rId199" Type="http://schemas.openxmlformats.org/officeDocument/2006/relationships/image" Target="../media/image538.png"/><Relationship Id="rId203" Type="http://schemas.openxmlformats.org/officeDocument/2006/relationships/image" Target="../media/image540.png"/><Relationship Id="rId208" Type="http://schemas.openxmlformats.org/officeDocument/2006/relationships/customXml" Target="../ink/ink468.xml"/><Relationship Id="rId229" Type="http://schemas.openxmlformats.org/officeDocument/2006/relationships/image" Target="../media/image553.png"/><Relationship Id="rId224" Type="http://schemas.openxmlformats.org/officeDocument/2006/relationships/customXml" Target="../ink/ink476.xml"/><Relationship Id="rId240" Type="http://schemas.openxmlformats.org/officeDocument/2006/relationships/customXml" Target="../ink/ink484.xml"/><Relationship Id="rId245" Type="http://schemas.openxmlformats.org/officeDocument/2006/relationships/image" Target="../media/image562.png"/><Relationship Id="rId147" Type="http://schemas.openxmlformats.org/officeDocument/2006/relationships/image" Target="../media/image503.png"/><Relationship Id="rId168" Type="http://schemas.openxmlformats.org/officeDocument/2006/relationships/customXml" Target="../ink/ink448.xml"/><Relationship Id="rId8" Type="http://schemas.openxmlformats.org/officeDocument/2006/relationships/customXml" Target="../ink/ink420.xml"/><Relationship Id="rId51" Type="http://schemas.openxmlformats.org/officeDocument/2006/relationships/image" Target="../media/image517.png"/><Relationship Id="rId142" Type="http://schemas.openxmlformats.org/officeDocument/2006/relationships/customXml" Target="../ink/ink435.xml"/><Relationship Id="rId163" Type="http://schemas.openxmlformats.org/officeDocument/2006/relationships/image" Target="../media/image520.png"/><Relationship Id="rId184" Type="http://schemas.openxmlformats.org/officeDocument/2006/relationships/customXml" Target="../ink/ink456.xml"/><Relationship Id="rId189" Type="http://schemas.openxmlformats.org/officeDocument/2006/relationships/image" Target="../media/image533.png"/><Relationship Id="rId219" Type="http://schemas.openxmlformats.org/officeDocument/2006/relationships/image" Target="../media/image548.png"/><Relationship Id="rId3" Type="http://schemas.openxmlformats.org/officeDocument/2006/relationships/image" Target="../media/image493.png"/><Relationship Id="rId214" Type="http://schemas.openxmlformats.org/officeDocument/2006/relationships/customXml" Target="../ink/ink471.xml"/><Relationship Id="rId230" Type="http://schemas.openxmlformats.org/officeDocument/2006/relationships/customXml" Target="../ink/ink479.xml"/><Relationship Id="rId235" Type="http://schemas.openxmlformats.org/officeDocument/2006/relationships/image" Target="../media/image556.png"/><Relationship Id="rId251" Type="http://schemas.openxmlformats.org/officeDocument/2006/relationships/image" Target="../media/image565.png"/><Relationship Id="rId46" Type="http://schemas.openxmlformats.org/officeDocument/2006/relationships/customXml" Target="../ink/ink425.xml"/><Relationship Id="rId137" Type="http://schemas.openxmlformats.org/officeDocument/2006/relationships/image" Target="../media/image498.png"/><Relationship Id="rId158" Type="http://schemas.openxmlformats.org/officeDocument/2006/relationships/customXml" Target="../ink/ink443.xml"/><Relationship Id="rId41" Type="http://schemas.openxmlformats.org/officeDocument/2006/relationships/image" Target="../media/image512.png"/><Relationship Id="rId132" Type="http://schemas.openxmlformats.org/officeDocument/2006/relationships/customXml" Target="../ink/ink430.xml"/><Relationship Id="rId153" Type="http://schemas.openxmlformats.org/officeDocument/2006/relationships/image" Target="../media/image506.png"/><Relationship Id="rId174" Type="http://schemas.openxmlformats.org/officeDocument/2006/relationships/customXml" Target="../ink/ink451.xml"/><Relationship Id="rId179" Type="http://schemas.openxmlformats.org/officeDocument/2006/relationships/image" Target="../media/image528.png"/><Relationship Id="rId195" Type="http://schemas.openxmlformats.org/officeDocument/2006/relationships/image" Target="../media/image536.png"/><Relationship Id="rId209" Type="http://schemas.openxmlformats.org/officeDocument/2006/relationships/image" Target="../media/image543.png"/><Relationship Id="rId190" Type="http://schemas.openxmlformats.org/officeDocument/2006/relationships/customXml" Target="../ink/ink459.xml"/><Relationship Id="rId204" Type="http://schemas.openxmlformats.org/officeDocument/2006/relationships/customXml" Target="../ink/ink466.xml"/><Relationship Id="rId220" Type="http://schemas.openxmlformats.org/officeDocument/2006/relationships/customXml" Target="../ink/ink474.xml"/><Relationship Id="rId225" Type="http://schemas.openxmlformats.org/officeDocument/2006/relationships/image" Target="../media/image551.png"/><Relationship Id="rId241" Type="http://schemas.openxmlformats.org/officeDocument/2006/relationships/image" Target="../media/image560.png"/><Relationship Id="rId246" Type="http://schemas.openxmlformats.org/officeDocument/2006/relationships/customXml" Target="../ink/ink487.xml"/><Relationship Id="rId52" Type="http://schemas.openxmlformats.org/officeDocument/2006/relationships/customXml" Target="../ink/ink428.xml"/><Relationship Id="rId143" Type="http://schemas.openxmlformats.org/officeDocument/2006/relationships/image" Target="../media/image501.png"/><Relationship Id="rId148" Type="http://schemas.openxmlformats.org/officeDocument/2006/relationships/customXml" Target="../ink/ink438.xml"/><Relationship Id="rId164" Type="http://schemas.openxmlformats.org/officeDocument/2006/relationships/customXml" Target="../ink/ink446.xml"/><Relationship Id="rId169" Type="http://schemas.openxmlformats.org/officeDocument/2006/relationships/image" Target="../media/image523.png"/><Relationship Id="rId185" Type="http://schemas.openxmlformats.org/officeDocument/2006/relationships/image" Target="../media/image531.png"/><Relationship Id="rId4" Type="http://schemas.openxmlformats.org/officeDocument/2006/relationships/customXml" Target="../ink/ink418.xml"/><Relationship Id="rId180" Type="http://schemas.openxmlformats.org/officeDocument/2006/relationships/customXml" Target="../ink/ink454.xml"/><Relationship Id="rId210" Type="http://schemas.openxmlformats.org/officeDocument/2006/relationships/customXml" Target="../ink/ink469.xml"/><Relationship Id="rId215" Type="http://schemas.openxmlformats.org/officeDocument/2006/relationships/image" Target="../media/image546.png"/><Relationship Id="rId236" Type="http://schemas.openxmlformats.org/officeDocument/2006/relationships/customXml" Target="../ink/ink482.xml"/><Relationship Id="rId231" Type="http://schemas.openxmlformats.org/officeDocument/2006/relationships/image" Target="../media/image554.png"/><Relationship Id="rId252" Type="http://schemas.openxmlformats.org/officeDocument/2006/relationships/customXml" Target="../ink/ink490.xml"/><Relationship Id="rId47" Type="http://schemas.openxmlformats.org/officeDocument/2006/relationships/image" Target="../media/image515.png"/><Relationship Id="rId133" Type="http://schemas.openxmlformats.org/officeDocument/2006/relationships/image" Target="../media/image496.png"/><Relationship Id="rId154" Type="http://schemas.openxmlformats.org/officeDocument/2006/relationships/customXml" Target="../ink/ink441.xml"/><Relationship Id="rId175" Type="http://schemas.openxmlformats.org/officeDocument/2006/relationships/image" Target="../media/image526.png"/><Relationship Id="rId196" Type="http://schemas.openxmlformats.org/officeDocument/2006/relationships/customXml" Target="../ink/ink462.xml"/><Relationship Id="rId200" Type="http://schemas.openxmlformats.org/officeDocument/2006/relationships/customXml" Target="../ink/ink464.xml"/><Relationship Id="rId221" Type="http://schemas.openxmlformats.org/officeDocument/2006/relationships/image" Target="../media/image549.png"/><Relationship Id="rId242" Type="http://schemas.openxmlformats.org/officeDocument/2006/relationships/customXml" Target="../ink/ink485.xml"/><Relationship Id="rId37" Type="http://schemas.openxmlformats.org/officeDocument/2006/relationships/image" Target="../media/image510.png"/><Relationship Id="rId144" Type="http://schemas.openxmlformats.org/officeDocument/2006/relationships/customXml" Target="../ink/ink436.xml"/><Relationship Id="rId165" Type="http://schemas.openxmlformats.org/officeDocument/2006/relationships/image" Target="../media/image521.png"/><Relationship Id="rId186" Type="http://schemas.openxmlformats.org/officeDocument/2006/relationships/customXml" Target="../ink/ink45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632A9A-7D29-1941-8214-1F27E23A2A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Terms of </a:t>
            </a:r>
            <a:r>
              <a:rPr lang="nl-NL" dirty="0" err="1"/>
              <a:t>Reference</a:t>
            </a:r>
            <a:br>
              <a:rPr lang="nl-NL" dirty="0"/>
            </a:br>
            <a:r>
              <a:rPr lang="nl-NL" dirty="0"/>
              <a:t>O&amp;I SC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7C468FD-CEF5-754C-A66E-C1BF24192B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07785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E9620-5DCC-3B41-A6F4-550492B82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0375"/>
            <a:ext cx="10515600" cy="1325563"/>
          </a:xfrm>
        </p:spPr>
        <p:txBody>
          <a:bodyPr/>
          <a:lstStyle/>
          <a:p>
            <a:r>
              <a:rPr lang="nl-NL" dirty="0" err="1"/>
              <a:t>Working</a:t>
            </a:r>
            <a:r>
              <a:rPr lang="nl-NL" dirty="0"/>
              <a:t> </a:t>
            </a:r>
            <a:r>
              <a:rPr lang="nl-NL" dirty="0" err="1"/>
              <a:t>methods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872D70F-2E8C-B241-9BCF-D497E35A0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200" y="1690688"/>
            <a:ext cx="10515600" cy="4351338"/>
          </a:xfrm>
        </p:spPr>
        <p:txBody>
          <a:bodyPr/>
          <a:lstStyle/>
          <a:p>
            <a:r>
              <a:rPr lang="nl-NL" dirty="0"/>
              <a:t>Reports to Council &amp; community</a:t>
            </a:r>
          </a:p>
          <a:p>
            <a:r>
              <a:rPr lang="nl-NL" dirty="0" err="1"/>
              <a:t>Represents</a:t>
            </a:r>
            <a:r>
              <a:rPr lang="nl-NL" dirty="0"/>
              <a:t> ccNSO in meeting activities (appoint </a:t>
            </a:r>
            <a:r>
              <a:rPr lang="nl-NL" dirty="0" err="1"/>
              <a:t>representatives</a:t>
            </a:r>
            <a:r>
              <a:rPr lang="nl-NL" dirty="0"/>
              <a:t>)</a:t>
            </a:r>
          </a:p>
          <a:p>
            <a:r>
              <a:rPr lang="nl-NL" dirty="0"/>
              <a:t>Meeting once </a:t>
            </a:r>
            <a:r>
              <a:rPr lang="nl-NL" dirty="0" err="1"/>
              <a:t>every</a:t>
            </a:r>
            <a:r>
              <a:rPr lang="nl-NL" dirty="0"/>
              <a:t> </a:t>
            </a:r>
            <a:r>
              <a:rPr lang="nl-NL" dirty="0" err="1"/>
              <a:t>month</a:t>
            </a:r>
            <a:r>
              <a:rPr lang="nl-NL" dirty="0"/>
              <a:t> prior to Council meeting</a:t>
            </a:r>
          </a:p>
          <a:p>
            <a:r>
              <a:rPr lang="nl-NL" dirty="0"/>
              <a:t>Special meetings to discus and organise </a:t>
            </a:r>
            <a:r>
              <a:rPr lang="nl-NL"/>
              <a:t>discussion </a:t>
            </a:r>
            <a:r>
              <a:rPr lang="nl-NL" dirty="0" err="1"/>
              <a:t>strategy</a:t>
            </a:r>
            <a:r>
              <a:rPr lang="nl-NL" dirty="0"/>
              <a:t> (update)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7811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F60CA2-B108-2D4D-BC36-E3442FC88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is O&amp;I SC 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C193AA5-0E76-A84B-8611-3EF9E6C71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Standing </a:t>
            </a:r>
            <a:r>
              <a:rPr lang="nl-NL" dirty="0" err="1"/>
              <a:t>Committee</a:t>
            </a:r>
            <a:endParaRPr lang="nl-NL" dirty="0"/>
          </a:p>
          <a:p>
            <a:r>
              <a:rPr lang="nl-NL" dirty="0" err="1"/>
              <a:t>Outreach</a:t>
            </a:r>
            <a:endParaRPr lang="nl-NL" dirty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sz="2400" dirty="0"/>
              <a:t>● is outbound and one way.</a:t>
            </a:r>
          </a:p>
          <a:p>
            <a:pPr marL="0" indent="0">
              <a:buNone/>
            </a:pPr>
            <a:r>
              <a:rPr lang="en-GB" sz="2400" dirty="0"/>
              <a:t>	● “I tell you my story and hope you will do what I want you to do”.</a:t>
            </a:r>
          </a:p>
          <a:p>
            <a:pPr lvl="1"/>
            <a:endParaRPr lang="nl-NL" dirty="0"/>
          </a:p>
          <a:p>
            <a:r>
              <a:rPr lang="nl-NL" dirty="0" err="1"/>
              <a:t>Involvement</a:t>
            </a:r>
            <a:endParaRPr lang="nl-NL" dirty="0"/>
          </a:p>
          <a:p>
            <a:pPr lvl="1"/>
            <a:r>
              <a:rPr lang="en-GB" dirty="0"/>
              <a:t>is two ways. </a:t>
            </a:r>
          </a:p>
          <a:p>
            <a:pPr lvl="1"/>
            <a:r>
              <a:rPr lang="en-GB" dirty="0"/>
              <a:t>It is the process of working collaboratively with and through groups of people affiliated by geography, special interest or similar situation to address issues affecting the well being of those people.</a:t>
            </a:r>
          </a:p>
          <a:p>
            <a:pPr lvl="1"/>
            <a:r>
              <a:rPr lang="en-GB" dirty="0"/>
              <a:t> “If you involve me, I will do whatever I can for you and with you because I care.”</a:t>
            </a:r>
          </a:p>
          <a:p>
            <a:pPr lvl="1"/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t 13">
                <a:extLst>
                  <a:ext uri="{FF2B5EF4-FFF2-40B4-BE49-F238E27FC236}">
                    <a16:creationId xmlns:a16="http://schemas.microsoft.com/office/drawing/2014/main" id="{34B95FF6-F1BD-AC4D-AFDE-0B7E70B21780}"/>
                  </a:ext>
                </a:extLst>
              </p14:cNvPr>
              <p14:cNvContentPartPr/>
              <p14:nvPr/>
            </p14:nvContentPartPr>
            <p14:xfrm>
              <a:off x="3339013" y="2195933"/>
              <a:ext cx="37440" cy="16200"/>
            </p14:xfrm>
          </p:contentPart>
        </mc:Choice>
        <mc:Fallback xmlns="">
          <p:pic>
            <p:nvPicPr>
              <p:cNvPr id="14" name="Inkt 13">
                <a:extLst>
                  <a:ext uri="{FF2B5EF4-FFF2-40B4-BE49-F238E27FC236}">
                    <a16:creationId xmlns:a16="http://schemas.microsoft.com/office/drawing/2014/main" id="{34B95FF6-F1BD-AC4D-AFDE-0B7E70B2178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23533" y="2180453"/>
                <a:ext cx="68040" cy="46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48209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93B0DC-D9A1-0144-AB9F-A1A20C8A7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it do?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3F2FF8-ABB8-AE4C-B876-44B907FEA3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1" name="Inkt 70">
                <a:extLst>
                  <a:ext uri="{FF2B5EF4-FFF2-40B4-BE49-F238E27FC236}">
                    <a16:creationId xmlns:a16="http://schemas.microsoft.com/office/drawing/2014/main" id="{BFE003E3-38ED-9947-8F0F-13EFEF5AB50A}"/>
                  </a:ext>
                </a:extLst>
              </p14:cNvPr>
              <p14:cNvContentPartPr/>
              <p14:nvPr/>
            </p14:nvContentPartPr>
            <p14:xfrm>
              <a:off x="973453" y="2566373"/>
              <a:ext cx="275400" cy="174960"/>
            </p14:xfrm>
          </p:contentPart>
        </mc:Choice>
        <mc:Fallback xmlns="">
          <p:pic>
            <p:nvPicPr>
              <p:cNvPr id="71" name="Inkt 70">
                <a:extLst>
                  <a:ext uri="{FF2B5EF4-FFF2-40B4-BE49-F238E27FC236}">
                    <a16:creationId xmlns:a16="http://schemas.microsoft.com/office/drawing/2014/main" id="{BFE003E3-38ED-9947-8F0F-13EFEF5AB50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42853" y="2535773"/>
                <a:ext cx="336960" cy="236160"/>
              </a:xfrm>
              <a:prstGeom prst="rect">
                <a:avLst/>
              </a:prstGeom>
            </p:spPr>
          </p:pic>
        </mc:Fallback>
      </mc:AlternateContent>
      <p:grpSp>
        <p:nvGrpSpPr>
          <p:cNvPr id="107" name="Groep 106">
            <a:extLst>
              <a:ext uri="{FF2B5EF4-FFF2-40B4-BE49-F238E27FC236}">
                <a16:creationId xmlns:a16="http://schemas.microsoft.com/office/drawing/2014/main" id="{1C72EAC5-6AA0-414D-90BD-5025B40BCB39}"/>
              </a:ext>
            </a:extLst>
          </p:cNvPr>
          <p:cNvGrpSpPr/>
          <p:nvPr/>
        </p:nvGrpSpPr>
        <p:grpSpPr>
          <a:xfrm>
            <a:off x="989293" y="3719813"/>
            <a:ext cx="312480" cy="217440"/>
            <a:chOff x="989293" y="3719813"/>
            <a:chExt cx="312480" cy="217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05" name="Inkt 104">
                  <a:extLst>
                    <a:ext uri="{FF2B5EF4-FFF2-40B4-BE49-F238E27FC236}">
                      <a16:creationId xmlns:a16="http://schemas.microsoft.com/office/drawing/2014/main" id="{ADD298DC-7BD4-5A49-BE1E-4FE63AC72B1F}"/>
                    </a:ext>
                  </a:extLst>
                </p14:cNvPr>
                <p14:cNvContentPartPr/>
                <p14:nvPr/>
              </p14:nvContentPartPr>
              <p14:xfrm>
                <a:off x="1079293" y="3899813"/>
                <a:ext cx="16200" cy="10800"/>
              </p14:xfrm>
            </p:contentPart>
          </mc:Choice>
          <mc:Fallback xmlns="">
            <p:pic>
              <p:nvPicPr>
                <p:cNvPr id="105" name="Inkt 104">
                  <a:extLst>
                    <a:ext uri="{FF2B5EF4-FFF2-40B4-BE49-F238E27FC236}">
                      <a16:creationId xmlns:a16="http://schemas.microsoft.com/office/drawing/2014/main" id="{ADD298DC-7BD4-5A49-BE1E-4FE63AC72B1F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048693" y="3869213"/>
                  <a:ext cx="77760" cy="7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06" name="Inkt 105">
                  <a:extLst>
                    <a:ext uri="{FF2B5EF4-FFF2-40B4-BE49-F238E27FC236}">
                      <a16:creationId xmlns:a16="http://schemas.microsoft.com/office/drawing/2014/main" id="{7C8FDC1C-1A29-424D-A917-16A5EDDCEC77}"/>
                    </a:ext>
                  </a:extLst>
                </p14:cNvPr>
                <p14:cNvContentPartPr/>
                <p14:nvPr/>
              </p14:nvContentPartPr>
              <p14:xfrm>
                <a:off x="989293" y="3719813"/>
                <a:ext cx="312480" cy="217440"/>
              </p14:xfrm>
            </p:contentPart>
          </mc:Choice>
          <mc:Fallback xmlns="">
            <p:pic>
              <p:nvPicPr>
                <p:cNvPr id="106" name="Inkt 105">
                  <a:extLst>
                    <a:ext uri="{FF2B5EF4-FFF2-40B4-BE49-F238E27FC236}">
                      <a16:creationId xmlns:a16="http://schemas.microsoft.com/office/drawing/2014/main" id="{7C8FDC1C-1A29-424D-A917-16A5EDDCEC77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958693" y="3689213"/>
                  <a:ext cx="374040" cy="2786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42" name="Inkt 141">
                <a:extLst>
                  <a:ext uri="{FF2B5EF4-FFF2-40B4-BE49-F238E27FC236}">
                    <a16:creationId xmlns:a16="http://schemas.microsoft.com/office/drawing/2014/main" id="{A19ABCFA-E3AF-F244-BCE5-5582F5586024}"/>
                  </a:ext>
                </a:extLst>
              </p14:cNvPr>
              <p14:cNvContentPartPr/>
              <p14:nvPr/>
            </p14:nvContentPartPr>
            <p14:xfrm>
              <a:off x="1100533" y="4714853"/>
              <a:ext cx="185400" cy="174960"/>
            </p14:xfrm>
          </p:contentPart>
        </mc:Choice>
        <mc:Fallback xmlns="">
          <p:pic>
            <p:nvPicPr>
              <p:cNvPr id="142" name="Inkt 141">
                <a:extLst>
                  <a:ext uri="{FF2B5EF4-FFF2-40B4-BE49-F238E27FC236}">
                    <a16:creationId xmlns:a16="http://schemas.microsoft.com/office/drawing/2014/main" id="{A19ABCFA-E3AF-F244-BCE5-5582F558602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069933" y="4683893"/>
                <a:ext cx="246960" cy="236160"/>
              </a:xfrm>
              <a:prstGeom prst="rect">
                <a:avLst/>
              </a:prstGeom>
            </p:spPr>
          </p:pic>
        </mc:Fallback>
      </mc:AlternateContent>
      <p:grpSp>
        <p:nvGrpSpPr>
          <p:cNvPr id="221" name="Groep 220">
            <a:extLst>
              <a:ext uri="{FF2B5EF4-FFF2-40B4-BE49-F238E27FC236}">
                <a16:creationId xmlns:a16="http://schemas.microsoft.com/office/drawing/2014/main" id="{2723555E-A843-AF42-AFA7-CD7EADD41B31}"/>
              </a:ext>
            </a:extLst>
          </p:cNvPr>
          <p:cNvGrpSpPr/>
          <p:nvPr/>
        </p:nvGrpSpPr>
        <p:grpSpPr>
          <a:xfrm>
            <a:off x="1730173" y="2272253"/>
            <a:ext cx="3741840" cy="579960"/>
            <a:chOff x="1730173" y="2272253"/>
            <a:chExt cx="3741840" cy="579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201" name="Inkt 200">
                  <a:extLst>
                    <a:ext uri="{FF2B5EF4-FFF2-40B4-BE49-F238E27FC236}">
                      <a16:creationId xmlns:a16="http://schemas.microsoft.com/office/drawing/2014/main" id="{E5998FD5-D7CE-3E40-9A35-5CDF07195971}"/>
                    </a:ext>
                  </a:extLst>
                </p14:cNvPr>
                <p14:cNvContentPartPr/>
                <p14:nvPr/>
              </p14:nvContentPartPr>
              <p14:xfrm>
                <a:off x="1730173" y="2444693"/>
                <a:ext cx="243720" cy="386640"/>
              </p14:xfrm>
            </p:contentPart>
          </mc:Choice>
          <mc:Fallback xmlns="">
            <p:pic>
              <p:nvPicPr>
                <p:cNvPr id="201" name="Inkt 200">
                  <a:extLst>
                    <a:ext uri="{FF2B5EF4-FFF2-40B4-BE49-F238E27FC236}">
                      <a16:creationId xmlns:a16="http://schemas.microsoft.com/office/drawing/2014/main" id="{E5998FD5-D7CE-3E40-9A35-5CDF07195971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1699573" y="2413733"/>
                  <a:ext cx="305280" cy="44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202" name="Inkt 201">
                  <a:extLst>
                    <a:ext uri="{FF2B5EF4-FFF2-40B4-BE49-F238E27FC236}">
                      <a16:creationId xmlns:a16="http://schemas.microsoft.com/office/drawing/2014/main" id="{22132C35-B848-2B48-9B87-014DEC380B7A}"/>
                    </a:ext>
                  </a:extLst>
                </p14:cNvPr>
                <p14:cNvContentPartPr/>
                <p14:nvPr/>
              </p14:nvContentPartPr>
              <p14:xfrm>
                <a:off x="2021413" y="2550533"/>
                <a:ext cx="323280" cy="296640"/>
              </p14:xfrm>
            </p:contentPart>
          </mc:Choice>
          <mc:Fallback xmlns="">
            <p:pic>
              <p:nvPicPr>
                <p:cNvPr id="202" name="Inkt 201">
                  <a:extLst>
                    <a:ext uri="{FF2B5EF4-FFF2-40B4-BE49-F238E27FC236}">
                      <a16:creationId xmlns:a16="http://schemas.microsoft.com/office/drawing/2014/main" id="{22132C35-B848-2B48-9B87-014DEC380B7A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1990453" y="2519573"/>
                  <a:ext cx="384480" cy="35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203" name="Inkt 202">
                  <a:extLst>
                    <a:ext uri="{FF2B5EF4-FFF2-40B4-BE49-F238E27FC236}">
                      <a16:creationId xmlns:a16="http://schemas.microsoft.com/office/drawing/2014/main" id="{3DD2EB4C-0D38-2A43-A142-BB5AEDE6CF5F}"/>
                    </a:ext>
                  </a:extLst>
                </p14:cNvPr>
                <p14:cNvContentPartPr/>
                <p14:nvPr/>
              </p14:nvContentPartPr>
              <p14:xfrm>
                <a:off x="2428573" y="2555573"/>
                <a:ext cx="280800" cy="296640"/>
              </p14:xfrm>
            </p:contentPart>
          </mc:Choice>
          <mc:Fallback xmlns="">
            <p:pic>
              <p:nvPicPr>
                <p:cNvPr id="203" name="Inkt 202">
                  <a:extLst>
                    <a:ext uri="{FF2B5EF4-FFF2-40B4-BE49-F238E27FC236}">
                      <a16:creationId xmlns:a16="http://schemas.microsoft.com/office/drawing/2014/main" id="{3DD2EB4C-0D38-2A43-A142-BB5AEDE6CF5F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397973" y="2524973"/>
                  <a:ext cx="342000" cy="35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204" name="Inkt 203">
                  <a:extLst>
                    <a:ext uri="{FF2B5EF4-FFF2-40B4-BE49-F238E27FC236}">
                      <a16:creationId xmlns:a16="http://schemas.microsoft.com/office/drawing/2014/main" id="{571641FD-06DC-784B-AEFD-01724072BC54}"/>
                    </a:ext>
                  </a:extLst>
                </p14:cNvPr>
                <p14:cNvContentPartPr/>
                <p14:nvPr/>
              </p14:nvContentPartPr>
              <p14:xfrm>
                <a:off x="2920693" y="2513453"/>
                <a:ext cx="344160" cy="307440"/>
              </p14:xfrm>
            </p:contentPart>
          </mc:Choice>
          <mc:Fallback xmlns="">
            <p:pic>
              <p:nvPicPr>
                <p:cNvPr id="204" name="Inkt 203">
                  <a:extLst>
                    <a:ext uri="{FF2B5EF4-FFF2-40B4-BE49-F238E27FC236}">
                      <a16:creationId xmlns:a16="http://schemas.microsoft.com/office/drawing/2014/main" id="{571641FD-06DC-784B-AEFD-01724072BC54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890093" y="2482853"/>
                  <a:ext cx="405720" cy="36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05" name="Inkt 204">
                  <a:extLst>
                    <a:ext uri="{FF2B5EF4-FFF2-40B4-BE49-F238E27FC236}">
                      <a16:creationId xmlns:a16="http://schemas.microsoft.com/office/drawing/2014/main" id="{8FC2A552-B35E-7D4E-99FC-F95EE2BF7D70}"/>
                    </a:ext>
                  </a:extLst>
                </p14:cNvPr>
                <p14:cNvContentPartPr/>
                <p14:nvPr/>
              </p14:nvContentPartPr>
              <p14:xfrm>
                <a:off x="3386533" y="2582213"/>
                <a:ext cx="26640" cy="238320"/>
              </p14:xfrm>
            </p:contentPart>
          </mc:Choice>
          <mc:Fallback xmlns="">
            <p:pic>
              <p:nvPicPr>
                <p:cNvPr id="205" name="Inkt 204">
                  <a:extLst>
                    <a:ext uri="{FF2B5EF4-FFF2-40B4-BE49-F238E27FC236}">
                      <a16:creationId xmlns:a16="http://schemas.microsoft.com/office/drawing/2014/main" id="{8FC2A552-B35E-7D4E-99FC-F95EE2BF7D70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3355933" y="2551613"/>
                  <a:ext cx="88200" cy="29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207" name="Inkt 206">
                  <a:extLst>
                    <a:ext uri="{FF2B5EF4-FFF2-40B4-BE49-F238E27FC236}">
                      <a16:creationId xmlns:a16="http://schemas.microsoft.com/office/drawing/2014/main" id="{4A93A7B2-4A03-F64C-9C72-07575A137966}"/>
                    </a:ext>
                  </a:extLst>
                </p14:cNvPr>
                <p14:cNvContentPartPr/>
                <p14:nvPr/>
              </p14:nvContentPartPr>
              <p14:xfrm>
                <a:off x="3260173" y="2455133"/>
                <a:ext cx="412560" cy="339120"/>
              </p14:xfrm>
            </p:contentPart>
          </mc:Choice>
          <mc:Fallback xmlns="">
            <p:pic>
              <p:nvPicPr>
                <p:cNvPr id="207" name="Inkt 206">
                  <a:extLst>
                    <a:ext uri="{FF2B5EF4-FFF2-40B4-BE49-F238E27FC236}">
                      <a16:creationId xmlns:a16="http://schemas.microsoft.com/office/drawing/2014/main" id="{4A93A7B2-4A03-F64C-9C72-07575A137966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229573" y="2424533"/>
                  <a:ext cx="473760" cy="40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208" name="Inkt 207">
                  <a:extLst>
                    <a:ext uri="{FF2B5EF4-FFF2-40B4-BE49-F238E27FC236}">
                      <a16:creationId xmlns:a16="http://schemas.microsoft.com/office/drawing/2014/main" id="{2A5F15FE-EFE5-E846-AE20-C5104F188334}"/>
                    </a:ext>
                  </a:extLst>
                </p14:cNvPr>
                <p14:cNvContentPartPr/>
                <p14:nvPr/>
              </p14:nvContentPartPr>
              <p14:xfrm>
                <a:off x="3820333" y="2545133"/>
                <a:ext cx="26640" cy="238320"/>
              </p14:xfrm>
            </p:contentPart>
          </mc:Choice>
          <mc:Fallback xmlns="">
            <p:pic>
              <p:nvPicPr>
                <p:cNvPr id="208" name="Inkt 207">
                  <a:extLst>
                    <a:ext uri="{FF2B5EF4-FFF2-40B4-BE49-F238E27FC236}">
                      <a16:creationId xmlns:a16="http://schemas.microsoft.com/office/drawing/2014/main" id="{2A5F15FE-EFE5-E846-AE20-C5104F188334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789733" y="2514533"/>
                  <a:ext cx="88200" cy="29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209" name="Inkt 208">
                  <a:extLst>
                    <a:ext uri="{FF2B5EF4-FFF2-40B4-BE49-F238E27FC236}">
                      <a16:creationId xmlns:a16="http://schemas.microsoft.com/office/drawing/2014/main" id="{D42B9AC4-7C84-8247-95D1-F801BD79ED9C}"/>
                    </a:ext>
                  </a:extLst>
                </p14:cNvPr>
                <p14:cNvContentPartPr/>
                <p14:nvPr/>
              </p14:nvContentPartPr>
              <p14:xfrm>
                <a:off x="3973693" y="2566373"/>
                <a:ext cx="21600" cy="196200"/>
              </p14:xfrm>
            </p:contentPart>
          </mc:Choice>
          <mc:Fallback xmlns="">
            <p:pic>
              <p:nvPicPr>
                <p:cNvPr id="209" name="Inkt 208">
                  <a:extLst>
                    <a:ext uri="{FF2B5EF4-FFF2-40B4-BE49-F238E27FC236}">
                      <a16:creationId xmlns:a16="http://schemas.microsoft.com/office/drawing/2014/main" id="{D42B9AC4-7C84-8247-95D1-F801BD79ED9C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943093" y="2535773"/>
                  <a:ext cx="82800" cy="25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210" name="Inkt 209">
                  <a:extLst>
                    <a:ext uri="{FF2B5EF4-FFF2-40B4-BE49-F238E27FC236}">
                      <a16:creationId xmlns:a16="http://schemas.microsoft.com/office/drawing/2014/main" id="{84D80066-CB40-4A4B-A08A-4C55CB9C1E5F}"/>
                    </a:ext>
                  </a:extLst>
                </p14:cNvPr>
                <p14:cNvContentPartPr/>
                <p14:nvPr/>
              </p14:nvContentPartPr>
              <p14:xfrm>
                <a:off x="3873253" y="2518493"/>
                <a:ext cx="291240" cy="100800"/>
              </p14:xfrm>
            </p:contentPart>
          </mc:Choice>
          <mc:Fallback xmlns="">
            <p:pic>
              <p:nvPicPr>
                <p:cNvPr id="210" name="Inkt 209">
                  <a:extLst>
                    <a:ext uri="{FF2B5EF4-FFF2-40B4-BE49-F238E27FC236}">
                      <a16:creationId xmlns:a16="http://schemas.microsoft.com/office/drawing/2014/main" id="{84D80066-CB40-4A4B-A08A-4C55CB9C1E5F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3842653" y="2487893"/>
                  <a:ext cx="352800" cy="16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211" name="Inkt 210">
                  <a:extLst>
                    <a:ext uri="{FF2B5EF4-FFF2-40B4-BE49-F238E27FC236}">
                      <a16:creationId xmlns:a16="http://schemas.microsoft.com/office/drawing/2014/main" id="{C212B2A8-42A0-7946-AA6B-87B31E1AA3DC}"/>
                    </a:ext>
                  </a:extLst>
                </p14:cNvPr>
                <p14:cNvContentPartPr/>
                <p14:nvPr/>
              </p14:nvContentPartPr>
              <p14:xfrm>
                <a:off x="4180333" y="2566373"/>
                <a:ext cx="42840" cy="196200"/>
              </p14:xfrm>
            </p:contentPart>
          </mc:Choice>
          <mc:Fallback xmlns="">
            <p:pic>
              <p:nvPicPr>
                <p:cNvPr id="211" name="Inkt 210">
                  <a:extLst>
                    <a:ext uri="{FF2B5EF4-FFF2-40B4-BE49-F238E27FC236}">
                      <a16:creationId xmlns:a16="http://schemas.microsoft.com/office/drawing/2014/main" id="{C212B2A8-42A0-7946-AA6B-87B31E1AA3DC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4149733" y="2535773"/>
                  <a:ext cx="104040" cy="25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212" name="Inkt 211">
                  <a:extLst>
                    <a:ext uri="{FF2B5EF4-FFF2-40B4-BE49-F238E27FC236}">
                      <a16:creationId xmlns:a16="http://schemas.microsoft.com/office/drawing/2014/main" id="{FCB9D732-E9FF-874A-BCA7-6CE011DA48F0}"/>
                    </a:ext>
                  </a:extLst>
                </p14:cNvPr>
                <p14:cNvContentPartPr/>
                <p14:nvPr/>
              </p14:nvContentPartPr>
              <p14:xfrm>
                <a:off x="3799093" y="2272253"/>
                <a:ext cx="21600" cy="34920"/>
              </p14:xfrm>
            </p:contentPart>
          </mc:Choice>
          <mc:Fallback xmlns="">
            <p:pic>
              <p:nvPicPr>
                <p:cNvPr id="212" name="Inkt 211">
                  <a:extLst>
                    <a:ext uri="{FF2B5EF4-FFF2-40B4-BE49-F238E27FC236}">
                      <a16:creationId xmlns:a16="http://schemas.microsoft.com/office/drawing/2014/main" id="{FCB9D732-E9FF-874A-BCA7-6CE011DA48F0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3768493" y="2241653"/>
                  <a:ext cx="82800" cy="96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13" name="Inkt 212">
                  <a:extLst>
                    <a:ext uri="{FF2B5EF4-FFF2-40B4-BE49-F238E27FC236}">
                      <a16:creationId xmlns:a16="http://schemas.microsoft.com/office/drawing/2014/main" id="{7B53876F-FA89-E541-988E-C97887F8BD1E}"/>
                    </a:ext>
                  </a:extLst>
                </p14:cNvPr>
                <p14:cNvContentPartPr/>
                <p14:nvPr/>
              </p14:nvContentPartPr>
              <p14:xfrm>
                <a:off x="4360333" y="2444693"/>
                <a:ext cx="143280" cy="291240"/>
              </p14:xfrm>
            </p:contentPart>
          </mc:Choice>
          <mc:Fallback xmlns="">
            <p:pic>
              <p:nvPicPr>
                <p:cNvPr id="213" name="Inkt 212">
                  <a:extLst>
                    <a:ext uri="{FF2B5EF4-FFF2-40B4-BE49-F238E27FC236}">
                      <a16:creationId xmlns:a16="http://schemas.microsoft.com/office/drawing/2014/main" id="{7B53876F-FA89-E541-988E-C97887F8BD1E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4329373" y="2413733"/>
                  <a:ext cx="204480" cy="35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14" name="Inkt 213">
                  <a:extLst>
                    <a:ext uri="{FF2B5EF4-FFF2-40B4-BE49-F238E27FC236}">
                      <a16:creationId xmlns:a16="http://schemas.microsoft.com/office/drawing/2014/main" id="{BDDA9F2A-2967-124D-A088-8DCCBB3A7DF6}"/>
                    </a:ext>
                  </a:extLst>
                </p14:cNvPr>
                <p14:cNvContentPartPr/>
                <p14:nvPr/>
              </p14:nvContentPartPr>
              <p14:xfrm>
                <a:off x="4539973" y="2465573"/>
                <a:ext cx="58680" cy="280800"/>
              </p14:xfrm>
            </p:contentPart>
          </mc:Choice>
          <mc:Fallback xmlns="">
            <p:pic>
              <p:nvPicPr>
                <p:cNvPr id="214" name="Inkt 213">
                  <a:extLst>
                    <a:ext uri="{FF2B5EF4-FFF2-40B4-BE49-F238E27FC236}">
                      <a16:creationId xmlns:a16="http://schemas.microsoft.com/office/drawing/2014/main" id="{BDDA9F2A-2967-124D-A088-8DCCBB3A7DF6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4509373" y="2434973"/>
                  <a:ext cx="119880" cy="34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15" name="Inkt 214">
                  <a:extLst>
                    <a:ext uri="{FF2B5EF4-FFF2-40B4-BE49-F238E27FC236}">
                      <a16:creationId xmlns:a16="http://schemas.microsoft.com/office/drawing/2014/main" id="{C19BF3A8-76EB-E54C-AEE7-4FD6FCB5611D}"/>
                    </a:ext>
                  </a:extLst>
                </p14:cNvPr>
                <p14:cNvContentPartPr/>
                <p14:nvPr/>
              </p14:nvContentPartPr>
              <p14:xfrm>
                <a:off x="4439533" y="2523893"/>
                <a:ext cx="100800" cy="58680"/>
              </p14:xfrm>
            </p:contentPart>
          </mc:Choice>
          <mc:Fallback xmlns="">
            <p:pic>
              <p:nvPicPr>
                <p:cNvPr id="215" name="Inkt 214">
                  <a:extLst>
                    <a:ext uri="{FF2B5EF4-FFF2-40B4-BE49-F238E27FC236}">
                      <a16:creationId xmlns:a16="http://schemas.microsoft.com/office/drawing/2014/main" id="{C19BF3A8-76EB-E54C-AEE7-4FD6FCB5611D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4408933" y="2493293"/>
                  <a:ext cx="162360" cy="11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16" name="Inkt 215">
                  <a:extLst>
                    <a:ext uri="{FF2B5EF4-FFF2-40B4-BE49-F238E27FC236}">
                      <a16:creationId xmlns:a16="http://schemas.microsoft.com/office/drawing/2014/main" id="{26026D32-61DC-784A-8F28-5FE9F3627E10}"/>
                    </a:ext>
                  </a:extLst>
                </p14:cNvPr>
                <p14:cNvContentPartPr/>
                <p14:nvPr/>
              </p14:nvContentPartPr>
              <p14:xfrm>
                <a:off x="4868293" y="2478533"/>
                <a:ext cx="32040" cy="246600"/>
              </p14:xfrm>
            </p:contentPart>
          </mc:Choice>
          <mc:Fallback xmlns="">
            <p:pic>
              <p:nvPicPr>
                <p:cNvPr id="216" name="Inkt 215">
                  <a:extLst>
                    <a:ext uri="{FF2B5EF4-FFF2-40B4-BE49-F238E27FC236}">
                      <a16:creationId xmlns:a16="http://schemas.microsoft.com/office/drawing/2014/main" id="{26026D32-61DC-784A-8F28-5FE9F3627E10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4837333" y="2447933"/>
                  <a:ext cx="93600" cy="30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17" name="Inkt 216">
                  <a:extLst>
                    <a:ext uri="{FF2B5EF4-FFF2-40B4-BE49-F238E27FC236}">
                      <a16:creationId xmlns:a16="http://schemas.microsoft.com/office/drawing/2014/main" id="{F04462C2-C909-BF4A-8C6A-FECC0788E0E3}"/>
                    </a:ext>
                  </a:extLst>
                </p14:cNvPr>
                <p14:cNvContentPartPr/>
                <p14:nvPr/>
              </p14:nvContentPartPr>
              <p14:xfrm>
                <a:off x="4677493" y="2396813"/>
                <a:ext cx="349560" cy="106200"/>
              </p14:xfrm>
            </p:contentPart>
          </mc:Choice>
          <mc:Fallback xmlns="">
            <p:pic>
              <p:nvPicPr>
                <p:cNvPr id="217" name="Inkt 216">
                  <a:extLst>
                    <a:ext uri="{FF2B5EF4-FFF2-40B4-BE49-F238E27FC236}">
                      <a16:creationId xmlns:a16="http://schemas.microsoft.com/office/drawing/2014/main" id="{F04462C2-C909-BF4A-8C6A-FECC0788E0E3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646893" y="2366213"/>
                  <a:ext cx="411120" cy="16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18" name="Inkt 217">
                  <a:extLst>
                    <a:ext uri="{FF2B5EF4-FFF2-40B4-BE49-F238E27FC236}">
                      <a16:creationId xmlns:a16="http://schemas.microsoft.com/office/drawing/2014/main" id="{6E778E1D-AE0E-7C48-9BAC-673E8382AA92}"/>
                    </a:ext>
                  </a:extLst>
                </p14:cNvPr>
                <p14:cNvContentPartPr/>
                <p14:nvPr/>
              </p14:nvContentPartPr>
              <p14:xfrm>
                <a:off x="5090413" y="2465573"/>
                <a:ext cx="196200" cy="296640"/>
              </p14:xfrm>
            </p:contentPart>
          </mc:Choice>
          <mc:Fallback xmlns="">
            <p:pic>
              <p:nvPicPr>
                <p:cNvPr id="218" name="Inkt 217">
                  <a:extLst>
                    <a:ext uri="{FF2B5EF4-FFF2-40B4-BE49-F238E27FC236}">
                      <a16:creationId xmlns:a16="http://schemas.microsoft.com/office/drawing/2014/main" id="{6E778E1D-AE0E-7C48-9BAC-673E8382AA92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5059813" y="2434973"/>
                  <a:ext cx="257400" cy="35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219" name="Inkt 218">
                  <a:extLst>
                    <a:ext uri="{FF2B5EF4-FFF2-40B4-BE49-F238E27FC236}">
                      <a16:creationId xmlns:a16="http://schemas.microsoft.com/office/drawing/2014/main" id="{91AF6570-AC77-274F-A0BB-7EBC0F374368}"/>
                    </a:ext>
                  </a:extLst>
                </p14:cNvPr>
                <p14:cNvContentPartPr/>
                <p14:nvPr/>
              </p14:nvContentPartPr>
              <p14:xfrm>
                <a:off x="5079973" y="2513453"/>
                <a:ext cx="180360" cy="42840"/>
              </p14:xfrm>
            </p:contentPart>
          </mc:Choice>
          <mc:Fallback xmlns="">
            <p:pic>
              <p:nvPicPr>
                <p:cNvPr id="219" name="Inkt 218">
                  <a:extLst>
                    <a:ext uri="{FF2B5EF4-FFF2-40B4-BE49-F238E27FC236}">
                      <a16:creationId xmlns:a16="http://schemas.microsoft.com/office/drawing/2014/main" id="{91AF6570-AC77-274F-A0BB-7EBC0F374368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5049013" y="2482853"/>
                  <a:ext cx="241560" cy="10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220" name="Inkt 219">
                  <a:extLst>
                    <a:ext uri="{FF2B5EF4-FFF2-40B4-BE49-F238E27FC236}">
                      <a16:creationId xmlns:a16="http://schemas.microsoft.com/office/drawing/2014/main" id="{AB04CA19-2A02-4E4A-AF0C-8F748E411D0A}"/>
                    </a:ext>
                  </a:extLst>
                </p14:cNvPr>
                <p14:cNvContentPartPr/>
                <p14:nvPr/>
              </p14:nvContentPartPr>
              <p14:xfrm>
                <a:off x="5270413" y="2402213"/>
                <a:ext cx="201600" cy="74520"/>
              </p14:xfrm>
            </p:contentPart>
          </mc:Choice>
          <mc:Fallback xmlns="">
            <p:pic>
              <p:nvPicPr>
                <p:cNvPr id="220" name="Inkt 219">
                  <a:extLst>
                    <a:ext uri="{FF2B5EF4-FFF2-40B4-BE49-F238E27FC236}">
                      <a16:creationId xmlns:a16="http://schemas.microsoft.com/office/drawing/2014/main" id="{AB04CA19-2A02-4E4A-AF0C-8F748E411D0A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5239813" y="2371613"/>
                  <a:ext cx="262800" cy="1357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222" name="Inkt 221">
                <a:extLst>
                  <a:ext uri="{FF2B5EF4-FFF2-40B4-BE49-F238E27FC236}">
                    <a16:creationId xmlns:a16="http://schemas.microsoft.com/office/drawing/2014/main" id="{A48CB749-4870-1A4D-A297-C8B4FA96A66B}"/>
                  </a:ext>
                </a:extLst>
              </p14:cNvPr>
              <p14:cNvContentPartPr/>
              <p14:nvPr/>
            </p14:nvContentPartPr>
            <p14:xfrm>
              <a:off x="5862973" y="2285933"/>
              <a:ext cx="730080" cy="475920"/>
            </p14:xfrm>
          </p:contentPart>
        </mc:Choice>
        <mc:Fallback xmlns="">
          <p:pic>
            <p:nvPicPr>
              <p:cNvPr id="222" name="Inkt 221">
                <a:extLst>
                  <a:ext uri="{FF2B5EF4-FFF2-40B4-BE49-F238E27FC236}">
                    <a16:creationId xmlns:a16="http://schemas.microsoft.com/office/drawing/2014/main" id="{A48CB749-4870-1A4D-A297-C8B4FA96A66B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5832373" y="2254973"/>
                <a:ext cx="791280" cy="537480"/>
              </a:xfrm>
              <a:prstGeom prst="rect">
                <a:avLst/>
              </a:prstGeom>
            </p:spPr>
          </p:pic>
        </mc:Fallback>
      </mc:AlternateContent>
      <p:grpSp>
        <p:nvGrpSpPr>
          <p:cNvPr id="232" name="Groep 231">
            <a:extLst>
              <a:ext uri="{FF2B5EF4-FFF2-40B4-BE49-F238E27FC236}">
                <a16:creationId xmlns:a16="http://schemas.microsoft.com/office/drawing/2014/main" id="{B209E61E-09FF-534C-A11D-C544D108A2AE}"/>
              </a:ext>
            </a:extLst>
          </p:cNvPr>
          <p:cNvGrpSpPr/>
          <p:nvPr/>
        </p:nvGrpSpPr>
        <p:grpSpPr>
          <a:xfrm>
            <a:off x="6984733" y="2222213"/>
            <a:ext cx="3159720" cy="603720"/>
            <a:chOff x="6984733" y="2222213"/>
            <a:chExt cx="3159720" cy="603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223" name="Inkt 222">
                  <a:extLst>
                    <a:ext uri="{FF2B5EF4-FFF2-40B4-BE49-F238E27FC236}">
                      <a16:creationId xmlns:a16="http://schemas.microsoft.com/office/drawing/2014/main" id="{449D9E04-E184-5D4B-92D2-1D1CF1CEB5B3}"/>
                    </a:ext>
                  </a:extLst>
                </p14:cNvPr>
                <p14:cNvContentPartPr/>
                <p14:nvPr/>
              </p14:nvContentPartPr>
              <p14:xfrm>
                <a:off x="6984733" y="2222213"/>
                <a:ext cx="656640" cy="603720"/>
              </p14:xfrm>
            </p:contentPart>
          </mc:Choice>
          <mc:Fallback xmlns="">
            <p:pic>
              <p:nvPicPr>
                <p:cNvPr id="223" name="Inkt 222">
                  <a:extLst>
                    <a:ext uri="{FF2B5EF4-FFF2-40B4-BE49-F238E27FC236}">
                      <a16:creationId xmlns:a16="http://schemas.microsoft.com/office/drawing/2014/main" id="{449D9E04-E184-5D4B-92D2-1D1CF1CEB5B3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6954133" y="2191613"/>
                  <a:ext cx="717840" cy="66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224" name="Inkt 223">
                  <a:extLst>
                    <a:ext uri="{FF2B5EF4-FFF2-40B4-BE49-F238E27FC236}">
                      <a16:creationId xmlns:a16="http://schemas.microsoft.com/office/drawing/2014/main" id="{059398EC-EED4-0843-AA62-637AB9C1137F}"/>
                    </a:ext>
                  </a:extLst>
                </p14:cNvPr>
                <p14:cNvContentPartPr/>
                <p14:nvPr/>
              </p14:nvContentPartPr>
              <p14:xfrm>
                <a:off x="7810213" y="2370533"/>
                <a:ext cx="106200" cy="439560"/>
              </p14:xfrm>
            </p:contentPart>
          </mc:Choice>
          <mc:Fallback xmlns="">
            <p:pic>
              <p:nvPicPr>
                <p:cNvPr id="224" name="Inkt 223">
                  <a:extLst>
                    <a:ext uri="{FF2B5EF4-FFF2-40B4-BE49-F238E27FC236}">
                      <a16:creationId xmlns:a16="http://schemas.microsoft.com/office/drawing/2014/main" id="{059398EC-EED4-0843-AA62-637AB9C1137F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7779613" y="2339933"/>
                  <a:ext cx="167400" cy="50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225" name="Inkt 224">
                  <a:extLst>
                    <a:ext uri="{FF2B5EF4-FFF2-40B4-BE49-F238E27FC236}">
                      <a16:creationId xmlns:a16="http://schemas.microsoft.com/office/drawing/2014/main" id="{5E0C64E3-F629-8944-AE49-7E4E42AB26D7}"/>
                    </a:ext>
                  </a:extLst>
                </p14:cNvPr>
                <p14:cNvContentPartPr/>
                <p14:nvPr/>
              </p14:nvContentPartPr>
              <p14:xfrm>
                <a:off x="7604653" y="2677253"/>
                <a:ext cx="502560" cy="111600"/>
              </p14:xfrm>
            </p:contentPart>
          </mc:Choice>
          <mc:Fallback xmlns="">
            <p:pic>
              <p:nvPicPr>
                <p:cNvPr id="225" name="Inkt 224">
                  <a:extLst>
                    <a:ext uri="{FF2B5EF4-FFF2-40B4-BE49-F238E27FC236}">
                      <a16:creationId xmlns:a16="http://schemas.microsoft.com/office/drawing/2014/main" id="{5E0C64E3-F629-8944-AE49-7E4E42AB26D7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7573693" y="2646653"/>
                  <a:ext cx="563760" cy="17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226" name="Inkt 225">
                  <a:extLst>
                    <a:ext uri="{FF2B5EF4-FFF2-40B4-BE49-F238E27FC236}">
                      <a16:creationId xmlns:a16="http://schemas.microsoft.com/office/drawing/2014/main" id="{C1723756-8869-FB49-92E9-EBF22D4D74CC}"/>
                    </a:ext>
                  </a:extLst>
                </p14:cNvPr>
                <p14:cNvContentPartPr/>
                <p14:nvPr/>
              </p14:nvContentPartPr>
              <p14:xfrm>
                <a:off x="7656853" y="2306813"/>
                <a:ext cx="492480" cy="79560"/>
              </p14:xfrm>
            </p:contentPart>
          </mc:Choice>
          <mc:Fallback xmlns="">
            <p:pic>
              <p:nvPicPr>
                <p:cNvPr id="226" name="Inkt 225">
                  <a:extLst>
                    <a:ext uri="{FF2B5EF4-FFF2-40B4-BE49-F238E27FC236}">
                      <a16:creationId xmlns:a16="http://schemas.microsoft.com/office/drawing/2014/main" id="{C1723756-8869-FB49-92E9-EBF22D4D74CC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7626253" y="2276213"/>
                  <a:ext cx="553680" cy="14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227" name="Inkt 226">
                  <a:extLst>
                    <a:ext uri="{FF2B5EF4-FFF2-40B4-BE49-F238E27FC236}">
                      <a16:creationId xmlns:a16="http://schemas.microsoft.com/office/drawing/2014/main" id="{8CC06AB1-6290-B842-BF12-8AC93213CD6B}"/>
                    </a:ext>
                  </a:extLst>
                </p14:cNvPr>
                <p14:cNvContentPartPr/>
                <p14:nvPr/>
              </p14:nvContentPartPr>
              <p14:xfrm>
                <a:off x="8461093" y="2323013"/>
                <a:ext cx="365400" cy="386640"/>
              </p14:xfrm>
            </p:contentPart>
          </mc:Choice>
          <mc:Fallback xmlns="">
            <p:pic>
              <p:nvPicPr>
                <p:cNvPr id="227" name="Inkt 226">
                  <a:extLst>
                    <a:ext uri="{FF2B5EF4-FFF2-40B4-BE49-F238E27FC236}">
                      <a16:creationId xmlns:a16="http://schemas.microsoft.com/office/drawing/2014/main" id="{8CC06AB1-6290-B842-BF12-8AC93213CD6B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8430493" y="2292053"/>
                  <a:ext cx="426960" cy="44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228" name="Inkt 227">
                  <a:extLst>
                    <a:ext uri="{FF2B5EF4-FFF2-40B4-BE49-F238E27FC236}">
                      <a16:creationId xmlns:a16="http://schemas.microsoft.com/office/drawing/2014/main" id="{0AE5E575-7194-DE41-9ADB-D6B76B036B91}"/>
                    </a:ext>
                  </a:extLst>
                </p14:cNvPr>
                <p14:cNvContentPartPr/>
                <p14:nvPr/>
              </p14:nvContentPartPr>
              <p14:xfrm>
                <a:off x="8847373" y="2392133"/>
                <a:ext cx="307440" cy="327240"/>
              </p14:xfrm>
            </p:contentPart>
          </mc:Choice>
          <mc:Fallback xmlns="">
            <p:pic>
              <p:nvPicPr>
                <p:cNvPr id="228" name="Inkt 227">
                  <a:extLst>
                    <a:ext uri="{FF2B5EF4-FFF2-40B4-BE49-F238E27FC236}">
                      <a16:creationId xmlns:a16="http://schemas.microsoft.com/office/drawing/2014/main" id="{0AE5E575-7194-DE41-9ADB-D6B76B036B91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8816773" y="2361533"/>
                  <a:ext cx="368640" cy="38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229" name="Inkt 228">
                  <a:extLst>
                    <a:ext uri="{FF2B5EF4-FFF2-40B4-BE49-F238E27FC236}">
                      <a16:creationId xmlns:a16="http://schemas.microsoft.com/office/drawing/2014/main" id="{E9478433-63F8-3A45-93DC-D076592556A4}"/>
                    </a:ext>
                  </a:extLst>
                </p14:cNvPr>
                <p14:cNvContentPartPr/>
                <p14:nvPr/>
              </p14:nvContentPartPr>
              <p14:xfrm>
                <a:off x="9286573" y="2354693"/>
                <a:ext cx="365400" cy="312480"/>
              </p14:xfrm>
            </p:contentPart>
          </mc:Choice>
          <mc:Fallback xmlns="">
            <p:pic>
              <p:nvPicPr>
                <p:cNvPr id="229" name="Inkt 228">
                  <a:extLst>
                    <a:ext uri="{FF2B5EF4-FFF2-40B4-BE49-F238E27FC236}">
                      <a16:creationId xmlns:a16="http://schemas.microsoft.com/office/drawing/2014/main" id="{E9478433-63F8-3A45-93DC-D076592556A4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9255973" y="2324093"/>
                  <a:ext cx="426960" cy="37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230" name="Inkt 229">
                  <a:extLst>
                    <a:ext uri="{FF2B5EF4-FFF2-40B4-BE49-F238E27FC236}">
                      <a16:creationId xmlns:a16="http://schemas.microsoft.com/office/drawing/2014/main" id="{F7590AEC-9D63-4441-907C-F9016FB90D58}"/>
                    </a:ext>
                  </a:extLst>
                </p14:cNvPr>
                <p14:cNvContentPartPr/>
                <p14:nvPr/>
              </p14:nvContentPartPr>
              <p14:xfrm>
                <a:off x="9768253" y="2333453"/>
                <a:ext cx="354960" cy="286200"/>
              </p14:xfrm>
            </p:contentPart>
          </mc:Choice>
          <mc:Fallback xmlns="">
            <p:pic>
              <p:nvPicPr>
                <p:cNvPr id="230" name="Inkt 229">
                  <a:extLst>
                    <a:ext uri="{FF2B5EF4-FFF2-40B4-BE49-F238E27FC236}">
                      <a16:creationId xmlns:a16="http://schemas.microsoft.com/office/drawing/2014/main" id="{F7590AEC-9D63-4441-907C-F9016FB90D58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9737653" y="2302853"/>
                  <a:ext cx="416160" cy="34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231" name="Inkt 230">
                  <a:extLst>
                    <a:ext uri="{FF2B5EF4-FFF2-40B4-BE49-F238E27FC236}">
                      <a16:creationId xmlns:a16="http://schemas.microsoft.com/office/drawing/2014/main" id="{1E8A14CB-35D9-A340-941F-C2959CC43710}"/>
                    </a:ext>
                  </a:extLst>
                </p14:cNvPr>
                <p14:cNvContentPartPr/>
                <p14:nvPr/>
              </p14:nvContentPartPr>
              <p14:xfrm>
                <a:off x="9948253" y="2513453"/>
                <a:ext cx="196200" cy="164520"/>
              </p14:xfrm>
            </p:contentPart>
          </mc:Choice>
          <mc:Fallback xmlns="">
            <p:pic>
              <p:nvPicPr>
                <p:cNvPr id="231" name="Inkt 230">
                  <a:extLst>
                    <a:ext uri="{FF2B5EF4-FFF2-40B4-BE49-F238E27FC236}">
                      <a16:creationId xmlns:a16="http://schemas.microsoft.com/office/drawing/2014/main" id="{1E8A14CB-35D9-A340-941F-C2959CC43710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9917653" y="2482853"/>
                  <a:ext cx="257400" cy="2257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47" name="Groep 246">
            <a:extLst>
              <a:ext uri="{FF2B5EF4-FFF2-40B4-BE49-F238E27FC236}">
                <a16:creationId xmlns:a16="http://schemas.microsoft.com/office/drawing/2014/main" id="{3C99CD62-7E36-0C49-9760-C9CB44BC49D6}"/>
              </a:ext>
            </a:extLst>
          </p:cNvPr>
          <p:cNvGrpSpPr/>
          <p:nvPr/>
        </p:nvGrpSpPr>
        <p:grpSpPr>
          <a:xfrm>
            <a:off x="1571413" y="3471053"/>
            <a:ext cx="2646360" cy="534960"/>
            <a:chOff x="1571413" y="3471053"/>
            <a:chExt cx="2646360" cy="534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233" name="Inkt 232">
                  <a:extLst>
                    <a:ext uri="{FF2B5EF4-FFF2-40B4-BE49-F238E27FC236}">
                      <a16:creationId xmlns:a16="http://schemas.microsoft.com/office/drawing/2014/main" id="{95126106-C6D4-7149-B4E9-CDE32CB36FEF}"/>
                    </a:ext>
                  </a:extLst>
                </p14:cNvPr>
                <p14:cNvContentPartPr/>
                <p14:nvPr/>
              </p14:nvContentPartPr>
              <p14:xfrm>
                <a:off x="1793533" y="3598133"/>
                <a:ext cx="69120" cy="370800"/>
              </p14:xfrm>
            </p:contentPart>
          </mc:Choice>
          <mc:Fallback xmlns="">
            <p:pic>
              <p:nvPicPr>
                <p:cNvPr id="233" name="Inkt 232">
                  <a:extLst>
                    <a:ext uri="{FF2B5EF4-FFF2-40B4-BE49-F238E27FC236}">
                      <a16:creationId xmlns:a16="http://schemas.microsoft.com/office/drawing/2014/main" id="{95126106-C6D4-7149-B4E9-CDE32CB36FEF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1762933" y="3567533"/>
                  <a:ext cx="130680" cy="43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234" name="Inkt 233">
                  <a:extLst>
                    <a:ext uri="{FF2B5EF4-FFF2-40B4-BE49-F238E27FC236}">
                      <a16:creationId xmlns:a16="http://schemas.microsoft.com/office/drawing/2014/main" id="{B360E7CD-8FB5-7F47-A5A6-03E9D6ECC21A}"/>
                    </a:ext>
                  </a:extLst>
                </p14:cNvPr>
                <p14:cNvContentPartPr/>
                <p14:nvPr/>
              </p14:nvContentPartPr>
              <p14:xfrm>
                <a:off x="1571413" y="3555653"/>
                <a:ext cx="561240" cy="397080"/>
              </p14:xfrm>
            </p:contentPart>
          </mc:Choice>
          <mc:Fallback xmlns="">
            <p:pic>
              <p:nvPicPr>
                <p:cNvPr id="234" name="Inkt 233">
                  <a:extLst>
                    <a:ext uri="{FF2B5EF4-FFF2-40B4-BE49-F238E27FC236}">
                      <a16:creationId xmlns:a16="http://schemas.microsoft.com/office/drawing/2014/main" id="{B360E7CD-8FB5-7F47-A5A6-03E9D6ECC21A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1540813" y="3525053"/>
                  <a:ext cx="622800" cy="45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235" name="Inkt 234">
                  <a:extLst>
                    <a:ext uri="{FF2B5EF4-FFF2-40B4-BE49-F238E27FC236}">
                      <a16:creationId xmlns:a16="http://schemas.microsoft.com/office/drawing/2014/main" id="{9D65B40A-1FA4-BE4E-BC34-965367E51654}"/>
                    </a:ext>
                  </a:extLst>
                </p14:cNvPr>
                <p14:cNvContentPartPr/>
                <p14:nvPr/>
              </p14:nvContentPartPr>
              <p14:xfrm>
                <a:off x="2211853" y="3672293"/>
                <a:ext cx="233280" cy="238320"/>
              </p14:xfrm>
            </p:contentPart>
          </mc:Choice>
          <mc:Fallback xmlns="">
            <p:pic>
              <p:nvPicPr>
                <p:cNvPr id="235" name="Inkt 234">
                  <a:extLst>
                    <a:ext uri="{FF2B5EF4-FFF2-40B4-BE49-F238E27FC236}">
                      <a16:creationId xmlns:a16="http://schemas.microsoft.com/office/drawing/2014/main" id="{9D65B40A-1FA4-BE4E-BC34-965367E51654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2180893" y="3641693"/>
                  <a:ext cx="294480" cy="29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236" name="Inkt 235">
                  <a:extLst>
                    <a:ext uri="{FF2B5EF4-FFF2-40B4-BE49-F238E27FC236}">
                      <a16:creationId xmlns:a16="http://schemas.microsoft.com/office/drawing/2014/main" id="{75F4E656-6487-CD44-8D23-7C333F622BAE}"/>
                    </a:ext>
                  </a:extLst>
                </p14:cNvPr>
                <p14:cNvContentPartPr/>
                <p14:nvPr/>
              </p14:nvContentPartPr>
              <p14:xfrm>
                <a:off x="2163973" y="3645653"/>
                <a:ext cx="206640" cy="69120"/>
              </p14:xfrm>
            </p:contentPart>
          </mc:Choice>
          <mc:Fallback xmlns="">
            <p:pic>
              <p:nvPicPr>
                <p:cNvPr id="236" name="Inkt 235">
                  <a:extLst>
                    <a:ext uri="{FF2B5EF4-FFF2-40B4-BE49-F238E27FC236}">
                      <a16:creationId xmlns:a16="http://schemas.microsoft.com/office/drawing/2014/main" id="{75F4E656-6487-CD44-8D23-7C333F622BAE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2133373" y="3615053"/>
                  <a:ext cx="268200" cy="13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237" name="Inkt 236">
                  <a:extLst>
                    <a:ext uri="{FF2B5EF4-FFF2-40B4-BE49-F238E27FC236}">
                      <a16:creationId xmlns:a16="http://schemas.microsoft.com/office/drawing/2014/main" id="{EA1ECE7D-6A02-5340-9C13-5735BD7BDF5D}"/>
                    </a:ext>
                  </a:extLst>
                </p14:cNvPr>
                <p14:cNvContentPartPr/>
                <p14:nvPr/>
              </p14:nvContentPartPr>
              <p14:xfrm>
                <a:off x="2291053" y="3587693"/>
                <a:ext cx="21600" cy="10800"/>
              </p14:xfrm>
            </p:contentPart>
          </mc:Choice>
          <mc:Fallback xmlns="">
            <p:pic>
              <p:nvPicPr>
                <p:cNvPr id="237" name="Inkt 236">
                  <a:extLst>
                    <a:ext uri="{FF2B5EF4-FFF2-40B4-BE49-F238E27FC236}">
                      <a16:creationId xmlns:a16="http://schemas.microsoft.com/office/drawing/2014/main" id="{EA1ECE7D-6A02-5340-9C13-5735BD7BDF5D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2260453" y="3556733"/>
                  <a:ext cx="82800" cy="7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238" name="Inkt 237">
                  <a:extLst>
                    <a:ext uri="{FF2B5EF4-FFF2-40B4-BE49-F238E27FC236}">
                      <a16:creationId xmlns:a16="http://schemas.microsoft.com/office/drawing/2014/main" id="{DCDDFDC9-39DC-EC42-8250-A78EBB8FF363}"/>
                    </a:ext>
                  </a:extLst>
                </p14:cNvPr>
                <p14:cNvContentPartPr/>
                <p14:nvPr/>
              </p14:nvContentPartPr>
              <p14:xfrm>
                <a:off x="2264773" y="3492293"/>
                <a:ext cx="26640" cy="190800"/>
              </p14:xfrm>
            </p:contentPart>
          </mc:Choice>
          <mc:Fallback xmlns="">
            <p:pic>
              <p:nvPicPr>
                <p:cNvPr id="238" name="Inkt 237">
                  <a:extLst>
                    <a:ext uri="{FF2B5EF4-FFF2-40B4-BE49-F238E27FC236}">
                      <a16:creationId xmlns:a16="http://schemas.microsoft.com/office/drawing/2014/main" id="{DCDDFDC9-39DC-EC42-8250-A78EBB8FF363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2233813" y="3461693"/>
                  <a:ext cx="88200" cy="25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239" name="Inkt 238">
                  <a:extLst>
                    <a:ext uri="{FF2B5EF4-FFF2-40B4-BE49-F238E27FC236}">
                      <a16:creationId xmlns:a16="http://schemas.microsoft.com/office/drawing/2014/main" id="{7AD9A1DF-EB13-0C48-9F3D-63CF27F7F5C6}"/>
                    </a:ext>
                  </a:extLst>
                </p14:cNvPr>
                <p14:cNvContentPartPr/>
                <p14:nvPr/>
              </p14:nvContentPartPr>
              <p14:xfrm>
                <a:off x="2253973" y="3513533"/>
                <a:ext cx="233280" cy="26640"/>
              </p14:xfrm>
            </p:contentPart>
          </mc:Choice>
          <mc:Fallback xmlns="">
            <p:pic>
              <p:nvPicPr>
                <p:cNvPr id="239" name="Inkt 238">
                  <a:extLst>
                    <a:ext uri="{FF2B5EF4-FFF2-40B4-BE49-F238E27FC236}">
                      <a16:creationId xmlns:a16="http://schemas.microsoft.com/office/drawing/2014/main" id="{7AD9A1DF-EB13-0C48-9F3D-63CF27F7F5C6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2223373" y="3482933"/>
                  <a:ext cx="294480" cy="8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240" name="Inkt 239">
                  <a:extLst>
                    <a:ext uri="{FF2B5EF4-FFF2-40B4-BE49-F238E27FC236}">
                      <a16:creationId xmlns:a16="http://schemas.microsoft.com/office/drawing/2014/main" id="{D27D1106-17B3-0C45-A122-4C1590778A49}"/>
                    </a:ext>
                  </a:extLst>
                </p14:cNvPr>
                <p14:cNvContentPartPr/>
                <p14:nvPr/>
              </p14:nvContentPartPr>
              <p14:xfrm>
                <a:off x="2624413" y="3531893"/>
                <a:ext cx="212040" cy="299520"/>
              </p14:xfrm>
            </p:contentPart>
          </mc:Choice>
          <mc:Fallback xmlns="">
            <p:pic>
              <p:nvPicPr>
                <p:cNvPr id="240" name="Inkt 239">
                  <a:extLst>
                    <a:ext uri="{FF2B5EF4-FFF2-40B4-BE49-F238E27FC236}">
                      <a16:creationId xmlns:a16="http://schemas.microsoft.com/office/drawing/2014/main" id="{D27D1106-17B3-0C45-A122-4C1590778A49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2593813" y="3500933"/>
                  <a:ext cx="273240" cy="36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241" name="Inkt 240">
                  <a:extLst>
                    <a:ext uri="{FF2B5EF4-FFF2-40B4-BE49-F238E27FC236}">
                      <a16:creationId xmlns:a16="http://schemas.microsoft.com/office/drawing/2014/main" id="{0A1FF3E3-7077-5C4D-97FD-292C27F6DCA3}"/>
                    </a:ext>
                  </a:extLst>
                </p14:cNvPr>
                <p14:cNvContentPartPr/>
                <p14:nvPr/>
              </p14:nvContentPartPr>
              <p14:xfrm>
                <a:off x="2899813" y="3566453"/>
                <a:ext cx="206640" cy="270360"/>
              </p14:xfrm>
            </p:contentPart>
          </mc:Choice>
          <mc:Fallback xmlns="">
            <p:pic>
              <p:nvPicPr>
                <p:cNvPr id="241" name="Inkt 240">
                  <a:extLst>
                    <a:ext uri="{FF2B5EF4-FFF2-40B4-BE49-F238E27FC236}">
                      <a16:creationId xmlns:a16="http://schemas.microsoft.com/office/drawing/2014/main" id="{0A1FF3E3-7077-5C4D-97FD-292C27F6DCA3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2868853" y="3535853"/>
                  <a:ext cx="268200" cy="33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242" name="Inkt 241">
                  <a:extLst>
                    <a:ext uri="{FF2B5EF4-FFF2-40B4-BE49-F238E27FC236}">
                      <a16:creationId xmlns:a16="http://schemas.microsoft.com/office/drawing/2014/main" id="{4AC2C098-76EE-5849-8282-B049355BD561}"/>
                    </a:ext>
                  </a:extLst>
                </p14:cNvPr>
                <p14:cNvContentPartPr/>
                <p14:nvPr/>
              </p14:nvContentPartPr>
              <p14:xfrm>
                <a:off x="2867773" y="3587693"/>
                <a:ext cx="238320" cy="63720"/>
              </p14:xfrm>
            </p:contentPart>
          </mc:Choice>
          <mc:Fallback xmlns="">
            <p:pic>
              <p:nvPicPr>
                <p:cNvPr id="242" name="Inkt 241">
                  <a:extLst>
                    <a:ext uri="{FF2B5EF4-FFF2-40B4-BE49-F238E27FC236}">
                      <a16:creationId xmlns:a16="http://schemas.microsoft.com/office/drawing/2014/main" id="{4AC2C098-76EE-5849-8282-B049355BD561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2837173" y="3556733"/>
                  <a:ext cx="299880" cy="12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243" name="Inkt 242">
                  <a:extLst>
                    <a:ext uri="{FF2B5EF4-FFF2-40B4-BE49-F238E27FC236}">
                      <a16:creationId xmlns:a16="http://schemas.microsoft.com/office/drawing/2014/main" id="{4A9EDE88-7E94-7B46-8601-A1A8AB541620}"/>
                    </a:ext>
                  </a:extLst>
                </p14:cNvPr>
                <p14:cNvContentPartPr/>
                <p14:nvPr/>
              </p14:nvContentPartPr>
              <p14:xfrm>
                <a:off x="3159013" y="3471053"/>
                <a:ext cx="132480" cy="53280"/>
              </p14:xfrm>
            </p:contentPart>
          </mc:Choice>
          <mc:Fallback xmlns="">
            <p:pic>
              <p:nvPicPr>
                <p:cNvPr id="243" name="Inkt 242">
                  <a:extLst>
                    <a:ext uri="{FF2B5EF4-FFF2-40B4-BE49-F238E27FC236}">
                      <a16:creationId xmlns:a16="http://schemas.microsoft.com/office/drawing/2014/main" id="{4A9EDE88-7E94-7B46-8601-A1A8AB541620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3128413" y="3440453"/>
                  <a:ext cx="194040" cy="11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244" name="Inkt 243">
                  <a:extLst>
                    <a:ext uri="{FF2B5EF4-FFF2-40B4-BE49-F238E27FC236}">
                      <a16:creationId xmlns:a16="http://schemas.microsoft.com/office/drawing/2014/main" id="{EE078C2D-DC6B-8548-8311-C862196A5B7B}"/>
                    </a:ext>
                  </a:extLst>
                </p14:cNvPr>
                <p14:cNvContentPartPr/>
                <p14:nvPr/>
              </p14:nvContentPartPr>
              <p14:xfrm>
                <a:off x="3328213" y="3584453"/>
                <a:ext cx="132480" cy="214920"/>
              </p14:xfrm>
            </p:contentPart>
          </mc:Choice>
          <mc:Fallback xmlns="">
            <p:pic>
              <p:nvPicPr>
                <p:cNvPr id="244" name="Inkt 243">
                  <a:extLst>
                    <a:ext uri="{FF2B5EF4-FFF2-40B4-BE49-F238E27FC236}">
                      <a16:creationId xmlns:a16="http://schemas.microsoft.com/office/drawing/2014/main" id="{EE078C2D-DC6B-8548-8311-C862196A5B7B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3297613" y="3553853"/>
                  <a:ext cx="194040" cy="276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245" name="Inkt 244">
                  <a:extLst>
                    <a:ext uri="{FF2B5EF4-FFF2-40B4-BE49-F238E27FC236}">
                      <a16:creationId xmlns:a16="http://schemas.microsoft.com/office/drawing/2014/main" id="{6B134321-1F2E-3347-8DB0-124AC47C7700}"/>
                    </a:ext>
                  </a:extLst>
                </p14:cNvPr>
                <p14:cNvContentPartPr/>
                <p14:nvPr/>
              </p14:nvContentPartPr>
              <p14:xfrm>
                <a:off x="3576973" y="3582293"/>
                <a:ext cx="212040" cy="201600"/>
              </p14:xfrm>
            </p:contentPart>
          </mc:Choice>
          <mc:Fallback xmlns="">
            <p:pic>
              <p:nvPicPr>
                <p:cNvPr id="245" name="Inkt 244">
                  <a:extLst>
                    <a:ext uri="{FF2B5EF4-FFF2-40B4-BE49-F238E27FC236}">
                      <a16:creationId xmlns:a16="http://schemas.microsoft.com/office/drawing/2014/main" id="{6B134321-1F2E-3347-8DB0-124AC47C7700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3546373" y="3551693"/>
                  <a:ext cx="273240" cy="26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246" name="Inkt 245">
                  <a:extLst>
                    <a:ext uri="{FF2B5EF4-FFF2-40B4-BE49-F238E27FC236}">
                      <a16:creationId xmlns:a16="http://schemas.microsoft.com/office/drawing/2014/main" id="{592F5EDB-48AB-7849-9441-59DA16073C6A}"/>
                    </a:ext>
                  </a:extLst>
                </p14:cNvPr>
                <p14:cNvContentPartPr/>
                <p14:nvPr/>
              </p14:nvContentPartPr>
              <p14:xfrm>
                <a:off x="3894493" y="3503453"/>
                <a:ext cx="323280" cy="502560"/>
              </p14:xfrm>
            </p:contentPart>
          </mc:Choice>
          <mc:Fallback xmlns="">
            <p:pic>
              <p:nvPicPr>
                <p:cNvPr id="246" name="Inkt 245">
                  <a:extLst>
                    <a:ext uri="{FF2B5EF4-FFF2-40B4-BE49-F238E27FC236}">
                      <a16:creationId xmlns:a16="http://schemas.microsoft.com/office/drawing/2014/main" id="{592F5EDB-48AB-7849-9441-59DA16073C6A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3863893" y="3472853"/>
                  <a:ext cx="384480" cy="563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80" name="Groep 279">
            <a:extLst>
              <a:ext uri="{FF2B5EF4-FFF2-40B4-BE49-F238E27FC236}">
                <a16:creationId xmlns:a16="http://schemas.microsoft.com/office/drawing/2014/main" id="{E51DA815-87F6-7D48-BC15-DF385C8AB0A5}"/>
              </a:ext>
            </a:extLst>
          </p:cNvPr>
          <p:cNvGrpSpPr/>
          <p:nvPr/>
        </p:nvGrpSpPr>
        <p:grpSpPr>
          <a:xfrm>
            <a:off x="4799533" y="3201413"/>
            <a:ext cx="6498000" cy="962640"/>
            <a:chOff x="4799533" y="3201413"/>
            <a:chExt cx="6498000" cy="962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248" name="Inkt 247">
                  <a:extLst>
                    <a:ext uri="{FF2B5EF4-FFF2-40B4-BE49-F238E27FC236}">
                      <a16:creationId xmlns:a16="http://schemas.microsoft.com/office/drawing/2014/main" id="{5E17DDD3-BC5C-CD4D-A73D-33C35C3FF6ED}"/>
                    </a:ext>
                  </a:extLst>
                </p14:cNvPr>
                <p14:cNvContentPartPr/>
                <p14:nvPr/>
              </p14:nvContentPartPr>
              <p14:xfrm>
                <a:off x="4799533" y="3466013"/>
                <a:ext cx="349560" cy="333720"/>
              </p14:xfrm>
            </p:contentPart>
          </mc:Choice>
          <mc:Fallback xmlns="">
            <p:pic>
              <p:nvPicPr>
                <p:cNvPr id="248" name="Inkt 247">
                  <a:extLst>
                    <a:ext uri="{FF2B5EF4-FFF2-40B4-BE49-F238E27FC236}">
                      <a16:creationId xmlns:a16="http://schemas.microsoft.com/office/drawing/2014/main" id="{5E17DDD3-BC5C-CD4D-A73D-33C35C3FF6ED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4768573" y="3435053"/>
                  <a:ext cx="411120" cy="39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249" name="Inkt 248">
                  <a:extLst>
                    <a:ext uri="{FF2B5EF4-FFF2-40B4-BE49-F238E27FC236}">
                      <a16:creationId xmlns:a16="http://schemas.microsoft.com/office/drawing/2014/main" id="{EC0D629E-647E-A045-8548-2DF5F570BADE}"/>
                    </a:ext>
                  </a:extLst>
                </p14:cNvPr>
                <p14:cNvContentPartPr/>
                <p14:nvPr/>
              </p14:nvContentPartPr>
              <p14:xfrm>
                <a:off x="5455453" y="3514253"/>
                <a:ext cx="63720" cy="306720"/>
              </p14:xfrm>
            </p:contentPart>
          </mc:Choice>
          <mc:Fallback xmlns="">
            <p:pic>
              <p:nvPicPr>
                <p:cNvPr id="249" name="Inkt 248">
                  <a:extLst>
                    <a:ext uri="{FF2B5EF4-FFF2-40B4-BE49-F238E27FC236}">
                      <a16:creationId xmlns:a16="http://schemas.microsoft.com/office/drawing/2014/main" id="{EC0D629E-647E-A045-8548-2DF5F570BADE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5424853" y="3483293"/>
                  <a:ext cx="125280" cy="36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250" name="Inkt 249">
                  <a:extLst>
                    <a:ext uri="{FF2B5EF4-FFF2-40B4-BE49-F238E27FC236}">
                      <a16:creationId xmlns:a16="http://schemas.microsoft.com/office/drawing/2014/main" id="{CDD8FB1D-6853-964B-AFD1-8FCABB87F919}"/>
                    </a:ext>
                  </a:extLst>
                </p14:cNvPr>
                <p14:cNvContentPartPr/>
                <p14:nvPr/>
              </p14:nvContentPartPr>
              <p14:xfrm>
                <a:off x="5137933" y="3463493"/>
                <a:ext cx="608760" cy="119160"/>
              </p14:xfrm>
            </p:contentPart>
          </mc:Choice>
          <mc:Fallback xmlns="">
            <p:pic>
              <p:nvPicPr>
                <p:cNvPr id="250" name="Inkt 249">
                  <a:extLst>
                    <a:ext uri="{FF2B5EF4-FFF2-40B4-BE49-F238E27FC236}">
                      <a16:creationId xmlns:a16="http://schemas.microsoft.com/office/drawing/2014/main" id="{CDD8FB1D-6853-964B-AFD1-8FCABB87F919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5107333" y="3432893"/>
                  <a:ext cx="670320" cy="18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251" name="Inkt 250">
                  <a:extLst>
                    <a:ext uri="{FF2B5EF4-FFF2-40B4-BE49-F238E27FC236}">
                      <a16:creationId xmlns:a16="http://schemas.microsoft.com/office/drawing/2014/main" id="{C1434B8B-CD20-E747-B0CA-205420447B24}"/>
                    </a:ext>
                  </a:extLst>
                </p14:cNvPr>
                <p14:cNvContentPartPr/>
                <p14:nvPr/>
              </p14:nvContentPartPr>
              <p14:xfrm>
                <a:off x="5847133" y="3444773"/>
                <a:ext cx="328320" cy="286200"/>
              </p14:xfrm>
            </p:contentPart>
          </mc:Choice>
          <mc:Fallback xmlns="">
            <p:pic>
              <p:nvPicPr>
                <p:cNvPr id="251" name="Inkt 250">
                  <a:extLst>
                    <a:ext uri="{FF2B5EF4-FFF2-40B4-BE49-F238E27FC236}">
                      <a16:creationId xmlns:a16="http://schemas.microsoft.com/office/drawing/2014/main" id="{C1434B8B-CD20-E747-B0CA-205420447B24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5816533" y="3414173"/>
                  <a:ext cx="389880" cy="34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252" name="Inkt 251">
                  <a:extLst>
                    <a:ext uri="{FF2B5EF4-FFF2-40B4-BE49-F238E27FC236}">
                      <a16:creationId xmlns:a16="http://schemas.microsoft.com/office/drawing/2014/main" id="{6597F7FE-9AC6-554F-869C-D8AAE7508E3E}"/>
                    </a:ext>
                  </a:extLst>
                </p14:cNvPr>
                <p14:cNvContentPartPr/>
                <p14:nvPr/>
              </p14:nvContentPartPr>
              <p14:xfrm>
                <a:off x="6254653" y="3476453"/>
                <a:ext cx="180360" cy="217440"/>
              </p14:xfrm>
            </p:contentPart>
          </mc:Choice>
          <mc:Fallback xmlns="">
            <p:pic>
              <p:nvPicPr>
                <p:cNvPr id="252" name="Inkt 251">
                  <a:extLst>
                    <a:ext uri="{FF2B5EF4-FFF2-40B4-BE49-F238E27FC236}">
                      <a16:creationId xmlns:a16="http://schemas.microsoft.com/office/drawing/2014/main" id="{6597F7FE-9AC6-554F-869C-D8AAE7508E3E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6224053" y="3445853"/>
                  <a:ext cx="241560" cy="27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253" name="Inkt 252">
                  <a:extLst>
                    <a:ext uri="{FF2B5EF4-FFF2-40B4-BE49-F238E27FC236}">
                      <a16:creationId xmlns:a16="http://schemas.microsoft.com/office/drawing/2014/main" id="{C1A9EEE1-A9C9-DD44-BB15-A80CC1704983}"/>
                    </a:ext>
                  </a:extLst>
                </p14:cNvPr>
                <p14:cNvContentPartPr/>
                <p14:nvPr/>
              </p14:nvContentPartPr>
              <p14:xfrm>
                <a:off x="6392173" y="3476453"/>
                <a:ext cx="164520" cy="254520"/>
              </p14:xfrm>
            </p:contentPart>
          </mc:Choice>
          <mc:Fallback xmlns="">
            <p:pic>
              <p:nvPicPr>
                <p:cNvPr id="253" name="Inkt 252">
                  <a:extLst>
                    <a:ext uri="{FF2B5EF4-FFF2-40B4-BE49-F238E27FC236}">
                      <a16:creationId xmlns:a16="http://schemas.microsoft.com/office/drawing/2014/main" id="{C1A9EEE1-A9C9-DD44-BB15-A80CC1704983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6361573" y="3445853"/>
                  <a:ext cx="225720" cy="31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254" name="Inkt 253">
                  <a:extLst>
                    <a:ext uri="{FF2B5EF4-FFF2-40B4-BE49-F238E27FC236}">
                      <a16:creationId xmlns:a16="http://schemas.microsoft.com/office/drawing/2014/main" id="{8BB7A47A-13D0-0F4A-A86B-9F2A7A846680}"/>
                    </a:ext>
                  </a:extLst>
                </p14:cNvPr>
                <p14:cNvContentPartPr/>
                <p14:nvPr/>
              </p14:nvContentPartPr>
              <p14:xfrm>
                <a:off x="6894733" y="3481853"/>
                <a:ext cx="21600" cy="286200"/>
              </p14:xfrm>
            </p:contentPart>
          </mc:Choice>
          <mc:Fallback xmlns="">
            <p:pic>
              <p:nvPicPr>
                <p:cNvPr id="254" name="Inkt 253">
                  <a:extLst>
                    <a:ext uri="{FF2B5EF4-FFF2-40B4-BE49-F238E27FC236}">
                      <a16:creationId xmlns:a16="http://schemas.microsoft.com/office/drawing/2014/main" id="{8BB7A47A-13D0-0F4A-A86B-9F2A7A846680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6864133" y="3450893"/>
                  <a:ext cx="82800" cy="34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255" name="Inkt 254">
                  <a:extLst>
                    <a:ext uri="{FF2B5EF4-FFF2-40B4-BE49-F238E27FC236}">
                      <a16:creationId xmlns:a16="http://schemas.microsoft.com/office/drawing/2014/main" id="{EE7024A8-898C-5141-8BC9-147BEFA34326}"/>
                    </a:ext>
                  </a:extLst>
                </p14:cNvPr>
                <p14:cNvContentPartPr/>
                <p14:nvPr/>
              </p14:nvContentPartPr>
              <p14:xfrm>
                <a:off x="6667213" y="3449813"/>
                <a:ext cx="402480" cy="95760"/>
              </p14:xfrm>
            </p:contentPart>
          </mc:Choice>
          <mc:Fallback xmlns="">
            <p:pic>
              <p:nvPicPr>
                <p:cNvPr id="255" name="Inkt 254">
                  <a:extLst>
                    <a:ext uri="{FF2B5EF4-FFF2-40B4-BE49-F238E27FC236}">
                      <a16:creationId xmlns:a16="http://schemas.microsoft.com/office/drawing/2014/main" id="{EE7024A8-898C-5141-8BC9-147BEFA34326}"/>
                    </a:ext>
                  </a:extLst>
                </p:cNvPr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6636613" y="3419213"/>
                  <a:ext cx="464040" cy="15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256" name="Inkt 255">
                  <a:extLst>
                    <a:ext uri="{FF2B5EF4-FFF2-40B4-BE49-F238E27FC236}">
                      <a16:creationId xmlns:a16="http://schemas.microsoft.com/office/drawing/2014/main" id="{A3B71756-0FC0-2D4C-B49D-5A2E52F90CFC}"/>
                    </a:ext>
                  </a:extLst>
                </p14:cNvPr>
                <p14:cNvContentPartPr/>
                <p14:nvPr/>
              </p14:nvContentPartPr>
              <p14:xfrm>
                <a:off x="7101373" y="3502733"/>
                <a:ext cx="233280" cy="233280"/>
              </p14:xfrm>
            </p:contentPart>
          </mc:Choice>
          <mc:Fallback xmlns="">
            <p:pic>
              <p:nvPicPr>
                <p:cNvPr id="256" name="Inkt 255">
                  <a:extLst>
                    <a:ext uri="{FF2B5EF4-FFF2-40B4-BE49-F238E27FC236}">
                      <a16:creationId xmlns:a16="http://schemas.microsoft.com/office/drawing/2014/main" id="{A3B71756-0FC0-2D4C-B49D-5A2E52F90CFC}"/>
                    </a:ext>
                  </a:extLst>
                </p:cNvPr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7070413" y="3472133"/>
                  <a:ext cx="294480" cy="29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5">
              <p14:nvContentPartPr>
                <p14:cNvPr id="257" name="Inkt 256">
                  <a:extLst>
                    <a:ext uri="{FF2B5EF4-FFF2-40B4-BE49-F238E27FC236}">
                      <a16:creationId xmlns:a16="http://schemas.microsoft.com/office/drawing/2014/main" id="{8460E7A5-2482-FA4D-9A77-1E0E657112B9}"/>
                    </a:ext>
                  </a:extLst>
                </p14:cNvPr>
                <p14:cNvContentPartPr/>
                <p14:nvPr/>
              </p14:nvContentPartPr>
              <p14:xfrm>
                <a:off x="7032613" y="3455213"/>
                <a:ext cx="280800" cy="137880"/>
              </p14:xfrm>
            </p:contentPart>
          </mc:Choice>
          <mc:Fallback xmlns="">
            <p:pic>
              <p:nvPicPr>
                <p:cNvPr id="257" name="Inkt 256">
                  <a:extLst>
                    <a:ext uri="{FF2B5EF4-FFF2-40B4-BE49-F238E27FC236}">
                      <a16:creationId xmlns:a16="http://schemas.microsoft.com/office/drawing/2014/main" id="{8460E7A5-2482-FA4D-9A77-1E0E657112B9}"/>
                    </a:ext>
                  </a:extLst>
                </p:cNvPr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7001653" y="3424613"/>
                  <a:ext cx="342000" cy="19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7">
              <p14:nvContentPartPr>
                <p14:cNvPr id="258" name="Inkt 257">
                  <a:extLst>
                    <a:ext uri="{FF2B5EF4-FFF2-40B4-BE49-F238E27FC236}">
                      <a16:creationId xmlns:a16="http://schemas.microsoft.com/office/drawing/2014/main" id="{752DA20F-40C7-2348-BFD6-6BB6B563713B}"/>
                    </a:ext>
                  </a:extLst>
                </p14:cNvPr>
                <p14:cNvContentPartPr/>
                <p14:nvPr/>
              </p14:nvContentPartPr>
              <p14:xfrm>
                <a:off x="7296853" y="3455213"/>
                <a:ext cx="423720" cy="708840"/>
              </p14:xfrm>
            </p:contentPart>
          </mc:Choice>
          <mc:Fallback xmlns="">
            <p:pic>
              <p:nvPicPr>
                <p:cNvPr id="258" name="Inkt 257">
                  <a:extLst>
                    <a:ext uri="{FF2B5EF4-FFF2-40B4-BE49-F238E27FC236}">
                      <a16:creationId xmlns:a16="http://schemas.microsoft.com/office/drawing/2014/main" id="{752DA20F-40C7-2348-BFD6-6BB6B563713B}"/>
                    </a:ext>
                  </a:extLst>
                </p:cNvPr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7266253" y="3424613"/>
                  <a:ext cx="484920" cy="77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259" name="Inkt 258">
                  <a:extLst>
                    <a:ext uri="{FF2B5EF4-FFF2-40B4-BE49-F238E27FC236}">
                      <a16:creationId xmlns:a16="http://schemas.microsoft.com/office/drawing/2014/main" id="{26875D94-1A2C-4B4F-AA25-91D25F35FEFA}"/>
                    </a:ext>
                  </a:extLst>
                </p14:cNvPr>
                <p14:cNvContentPartPr/>
                <p14:nvPr/>
              </p14:nvContentPartPr>
              <p14:xfrm>
                <a:off x="7768093" y="3476453"/>
                <a:ext cx="323280" cy="196200"/>
              </p14:xfrm>
            </p:contentPart>
          </mc:Choice>
          <mc:Fallback xmlns="">
            <p:pic>
              <p:nvPicPr>
                <p:cNvPr id="259" name="Inkt 258">
                  <a:extLst>
                    <a:ext uri="{FF2B5EF4-FFF2-40B4-BE49-F238E27FC236}">
                      <a16:creationId xmlns:a16="http://schemas.microsoft.com/office/drawing/2014/main" id="{26875D94-1A2C-4B4F-AA25-91D25F35FEFA}"/>
                    </a:ext>
                  </a:extLst>
                </p:cNvPr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7737133" y="3445853"/>
                  <a:ext cx="384480" cy="25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1">
              <p14:nvContentPartPr>
                <p14:cNvPr id="260" name="Inkt 259">
                  <a:extLst>
                    <a:ext uri="{FF2B5EF4-FFF2-40B4-BE49-F238E27FC236}">
                      <a16:creationId xmlns:a16="http://schemas.microsoft.com/office/drawing/2014/main" id="{F36EF860-338E-2F49-AF92-63BF4930DB6D}"/>
                    </a:ext>
                  </a:extLst>
                </p14:cNvPr>
                <p14:cNvContentPartPr/>
                <p14:nvPr/>
              </p14:nvContentPartPr>
              <p14:xfrm>
                <a:off x="7905613" y="3535133"/>
                <a:ext cx="254520" cy="370080"/>
              </p14:xfrm>
            </p:contentPart>
          </mc:Choice>
          <mc:Fallback xmlns="">
            <p:pic>
              <p:nvPicPr>
                <p:cNvPr id="260" name="Inkt 259">
                  <a:extLst>
                    <a:ext uri="{FF2B5EF4-FFF2-40B4-BE49-F238E27FC236}">
                      <a16:creationId xmlns:a16="http://schemas.microsoft.com/office/drawing/2014/main" id="{F36EF860-338E-2F49-AF92-63BF4930DB6D}"/>
                    </a:ext>
                  </a:extLst>
                </p:cNvPr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7875013" y="3504533"/>
                  <a:ext cx="315720" cy="43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3">
              <p14:nvContentPartPr>
                <p14:cNvPr id="262" name="Inkt 261">
                  <a:extLst>
                    <a:ext uri="{FF2B5EF4-FFF2-40B4-BE49-F238E27FC236}">
                      <a16:creationId xmlns:a16="http://schemas.microsoft.com/office/drawing/2014/main" id="{D86D59B9-020E-2045-8D0B-90D9970B7958}"/>
                    </a:ext>
                  </a:extLst>
                </p14:cNvPr>
                <p14:cNvContentPartPr/>
                <p14:nvPr/>
              </p14:nvContentPartPr>
              <p14:xfrm>
                <a:off x="8302333" y="3217613"/>
                <a:ext cx="450000" cy="518400"/>
              </p14:xfrm>
            </p:contentPart>
          </mc:Choice>
          <mc:Fallback xmlns="">
            <p:pic>
              <p:nvPicPr>
                <p:cNvPr id="262" name="Inkt 261">
                  <a:extLst>
                    <a:ext uri="{FF2B5EF4-FFF2-40B4-BE49-F238E27FC236}">
                      <a16:creationId xmlns:a16="http://schemas.microsoft.com/office/drawing/2014/main" id="{D86D59B9-020E-2045-8D0B-90D9970B7958}"/>
                    </a:ext>
                  </a:extLst>
                </p:cNvPr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8271733" y="3187013"/>
                  <a:ext cx="511560" cy="57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5">
              <p14:nvContentPartPr>
                <p14:cNvPr id="264" name="Inkt 263">
                  <a:extLst>
                    <a:ext uri="{FF2B5EF4-FFF2-40B4-BE49-F238E27FC236}">
                      <a16:creationId xmlns:a16="http://schemas.microsoft.com/office/drawing/2014/main" id="{907BDA1A-9040-F946-BC10-C681F6B9E933}"/>
                    </a:ext>
                  </a:extLst>
                </p14:cNvPr>
                <p14:cNvContentPartPr/>
                <p14:nvPr/>
              </p14:nvContentPartPr>
              <p14:xfrm>
                <a:off x="9037813" y="3466013"/>
                <a:ext cx="63720" cy="418320"/>
              </p14:xfrm>
            </p:contentPart>
          </mc:Choice>
          <mc:Fallback xmlns="">
            <p:pic>
              <p:nvPicPr>
                <p:cNvPr id="264" name="Inkt 263">
                  <a:extLst>
                    <a:ext uri="{FF2B5EF4-FFF2-40B4-BE49-F238E27FC236}">
                      <a16:creationId xmlns:a16="http://schemas.microsoft.com/office/drawing/2014/main" id="{907BDA1A-9040-F946-BC10-C681F6B9E933}"/>
                    </a:ext>
                  </a:extLst>
                </p:cNvPr>
                <p:cNvPicPr/>
                <p:nvPr/>
              </p:nvPicPr>
              <p:blipFill>
                <a:blip r:embed="rId126"/>
                <a:stretch>
                  <a:fillRect/>
                </a:stretch>
              </p:blipFill>
              <p:spPr>
                <a:xfrm>
                  <a:off x="9007213" y="3435053"/>
                  <a:ext cx="125280" cy="47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7">
              <p14:nvContentPartPr>
                <p14:cNvPr id="265" name="Inkt 264">
                  <a:extLst>
                    <a:ext uri="{FF2B5EF4-FFF2-40B4-BE49-F238E27FC236}">
                      <a16:creationId xmlns:a16="http://schemas.microsoft.com/office/drawing/2014/main" id="{05BE5BF8-2A02-0F41-8803-57F59C9A360D}"/>
                    </a:ext>
                  </a:extLst>
                </p14:cNvPr>
                <p14:cNvContentPartPr/>
                <p14:nvPr/>
              </p14:nvContentPartPr>
              <p14:xfrm>
                <a:off x="8874013" y="3286013"/>
                <a:ext cx="423720" cy="227880"/>
              </p14:xfrm>
            </p:contentPart>
          </mc:Choice>
          <mc:Fallback xmlns="">
            <p:pic>
              <p:nvPicPr>
                <p:cNvPr id="265" name="Inkt 264">
                  <a:extLst>
                    <a:ext uri="{FF2B5EF4-FFF2-40B4-BE49-F238E27FC236}">
                      <a16:creationId xmlns:a16="http://schemas.microsoft.com/office/drawing/2014/main" id="{05BE5BF8-2A02-0F41-8803-57F59C9A360D}"/>
                    </a:ext>
                  </a:extLst>
                </p:cNvPr>
                <p:cNvPicPr/>
                <p:nvPr/>
              </p:nvPicPr>
              <p:blipFill>
                <a:blip r:embed="rId128"/>
                <a:stretch>
                  <a:fillRect/>
                </a:stretch>
              </p:blipFill>
              <p:spPr>
                <a:xfrm>
                  <a:off x="8843413" y="3255413"/>
                  <a:ext cx="484920" cy="28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9">
              <p14:nvContentPartPr>
                <p14:cNvPr id="266" name="Inkt 265">
                  <a:extLst>
                    <a:ext uri="{FF2B5EF4-FFF2-40B4-BE49-F238E27FC236}">
                      <a16:creationId xmlns:a16="http://schemas.microsoft.com/office/drawing/2014/main" id="{5F59441A-30F6-F44D-8C72-65EE0C9B3B36}"/>
                    </a:ext>
                  </a:extLst>
                </p14:cNvPr>
                <p14:cNvContentPartPr/>
                <p14:nvPr/>
              </p14:nvContentPartPr>
              <p14:xfrm>
                <a:off x="9403213" y="3391853"/>
                <a:ext cx="227880" cy="270360"/>
              </p14:xfrm>
            </p:contentPart>
          </mc:Choice>
          <mc:Fallback xmlns="">
            <p:pic>
              <p:nvPicPr>
                <p:cNvPr id="266" name="Inkt 265">
                  <a:extLst>
                    <a:ext uri="{FF2B5EF4-FFF2-40B4-BE49-F238E27FC236}">
                      <a16:creationId xmlns:a16="http://schemas.microsoft.com/office/drawing/2014/main" id="{5F59441A-30F6-F44D-8C72-65EE0C9B3B36}"/>
                    </a:ext>
                  </a:extLst>
                </p:cNvPr>
                <p:cNvPicPr/>
                <p:nvPr/>
              </p:nvPicPr>
              <p:blipFill>
                <a:blip r:embed="rId130"/>
                <a:stretch>
                  <a:fillRect/>
                </a:stretch>
              </p:blipFill>
              <p:spPr>
                <a:xfrm>
                  <a:off x="9372613" y="3361253"/>
                  <a:ext cx="289080" cy="33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1">
              <p14:nvContentPartPr>
                <p14:cNvPr id="267" name="Inkt 266">
                  <a:extLst>
                    <a:ext uri="{FF2B5EF4-FFF2-40B4-BE49-F238E27FC236}">
                      <a16:creationId xmlns:a16="http://schemas.microsoft.com/office/drawing/2014/main" id="{0D8066AB-E873-6449-81EF-0F8928778BB2}"/>
                    </a:ext>
                  </a:extLst>
                </p14:cNvPr>
                <p14:cNvContentPartPr/>
                <p14:nvPr/>
              </p14:nvContentPartPr>
              <p14:xfrm>
                <a:off x="9736573" y="3460613"/>
                <a:ext cx="53280" cy="264960"/>
              </p14:xfrm>
            </p:contentPart>
          </mc:Choice>
          <mc:Fallback xmlns="">
            <p:pic>
              <p:nvPicPr>
                <p:cNvPr id="267" name="Inkt 266">
                  <a:extLst>
                    <a:ext uri="{FF2B5EF4-FFF2-40B4-BE49-F238E27FC236}">
                      <a16:creationId xmlns:a16="http://schemas.microsoft.com/office/drawing/2014/main" id="{0D8066AB-E873-6449-81EF-0F8928778BB2}"/>
                    </a:ext>
                  </a:extLst>
                </p:cNvPr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9705973" y="3430013"/>
                  <a:ext cx="114480" cy="32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3">
              <p14:nvContentPartPr>
                <p14:cNvPr id="268" name="Inkt 267">
                  <a:extLst>
                    <a:ext uri="{FF2B5EF4-FFF2-40B4-BE49-F238E27FC236}">
                      <a16:creationId xmlns:a16="http://schemas.microsoft.com/office/drawing/2014/main" id="{2B67747C-A16D-B941-A41B-AF29FD6A6121}"/>
                    </a:ext>
                  </a:extLst>
                </p14:cNvPr>
                <p14:cNvContentPartPr/>
                <p14:nvPr/>
              </p14:nvContentPartPr>
              <p14:xfrm>
                <a:off x="9696613" y="3211853"/>
                <a:ext cx="50760" cy="42840"/>
              </p14:xfrm>
            </p:contentPart>
          </mc:Choice>
          <mc:Fallback xmlns="">
            <p:pic>
              <p:nvPicPr>
                <p:cNvPr id="268" name="Inkt 267">
                  <a:extLst>
                    <a:ext uri="{FF2B5EF4-FFF2-40B4-BE49-F238E27FC236}">
                      <a16:creationId xmlns:a16="http://schemas.microsoft.com/office/drawing/2014/main" id="{2B67747C-A16D-B941-A41B-AF29FD6A6121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9665653" y="3181253"/>
                  <a:ext cx="112320" cy="10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5">
              <p14:nvContentPartPr>
                <p14:cNvPr id="269" name="Inkt 268">
                  <a:extLst>
                    <a:ext uri="{FF2B5EF4-FFF2-40B4-BE49-F238E27FC236}">
                      <a16:creationId xmlns:a16="http://schemas.microsoft.com/office/drawing/2014/main" id="{46CF1511-5904-AB4B-80D9-409B6394ADDA}"/>
                    </a:ext>
                  </a:extLst>
                </p14:cNvPr>
                <p14:cNvContentPartPr/>
                <p14:nvPr/>
              </p14:nvContentPartPr>
              <p14:xfrm>
                <a:off x="9832333" y="3455213"/>
                <a:ext cx="200880" cy="238320"/>
              </p14:xfrm>
            </p:contentPart>
          </mc:Choice>
          <mc:Fallback xmlns="">
            <p:pic>
              <p:nvPicPr>
                <p:cNvPr id="269" name="Inkt 268">
                  <a:extLst>
                    <a:ext uri="{FF2B5EF4-FFF2-40B4-BE49-F238E27FC236}">
                      <a16:creationId xmlns:a16="http://schemas.microsoft.com/office/drawing/2014/main" id="{46CF1511-5904-AB4B-80D9-409B6394ADDA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9801733" y="3424613"/>
                  <a:ext cx="262080" cy="29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7">
              <p14:nvContentPartPr>
                <p14:cNvPr id="270" name="Inkt 269">
                  <a:extLst>
                    <a:ext uri="{FF2B5EF4-FFF2-40B4-BE49-F238E27FC236}">
                      <a16:creationId xmlns:a16="http://schemas.microsoft.com/office/drawing/2014/main" id="{2B6C0D6D-8580-824E-9A17-EC60CB30B939}"/>
                    </a:ext>
                  </a:extLst>
                </p14:cNvPr>
                <p14:cNvContentPartPr/>
                <p14:nvPr/>
              </p14:nvContentPartPr>
              <p14:xfrm>
                <a:off x="10127893" y="3376373"/>
                <a:ext cx="206640" cy="253800"/>
              </p14:xfrm>
            </p:contentPart>
          </mc:Choice>
          <mc:Fallback xmlns="">
            <p:pic>
              <p:nvPicPr>
                <p:cNvPr id="270" name="Inkt 269">
                  <a:extLst>
                    <a:ext uri="{FF2B5EF4-FFF2-40B4-BE49-F238E27FC236}">
                      <a16:creationId xmlns:a16="http://schemas.microsoft.com/office/drawing/2014/main" id="{2B6C0D6D-8580-824E-9A17-EC60CB30B939}"/>
                    </a:ext>
                  </a:extLst>
                </p:cNvPr>
                <p:cNvPicPr/>
                <p:nvPr/>
              </p:nvPicPr>
              <p:blipFill>
                <a:blip r:embed="rId138"/>
                <a:stretch>
                  <a:fillRect/>
                </a:stretch>
              </p:blipFill>
              <p:spPr>
                <a:xfrm>
                  <a:off x="10097293" y="3345773"/>
                  <a:ext cx="268200" cy="31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9">
              <p14:nvContentPartPr>
                <p14:cNvPr id="271" name="Inkt 270">
                  <a:extLst>
                    <a:ext uri="{FF2B5EF4-FFF2-40B4-BE49-F238E27FC236}">
                      <a16:creationId xmlns:a16="http://schemas.microsoft.com/office/drawing/2014/main" id="{39535AF4-E3B9-2748-9D69-BCBA8E69E9E3}"/>
                    </a:ext>
                  </a:extLst>
                </p14:cNvPr>
                <p14:cNvContentPartPr/>
                <p14:nvPr/>
              </p14:nvContentPartPr>
              <p14:xfrm>
                <a:off x="10445413" y="3439373"/>
                <a:ext cx="21600" cy="212040"/>
              </p14:xfrm>
            </p:contentPart>
          </mc:Choice>
          <mc:Fallback xmlns="">
            <p:pic>
              <p:nvPicPr>
                <p:cNvPr id="271" name="Inkt 270">
                  <a:extLst>
                    <a:ext uri="{FF2B5EF4-FFF2-40B4-BE49-F238E27FC236}">
                      <a16:creationId xmlns:a16="http://schemas.microsoft.com/office/drawing/2014/main" id="{39535AF4-E3B9-2748-9D69-BCBA8E69E9E3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10414813" y="3408773"/>
                  <a:ext cx="82800" cy="27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1">
              <p14:nvContentPartPr>
                <p14:cNvPr id="272" name="Inkt 271">
                  <a:extLst>
                    <a:ext uri="{FF2B5EF4-FFF2-40B4-BE49-F238E27FC236}">
                      <a16:creationId xmlns:a16="http://schemas.microsoft.com/office/drawing/2014/main" id="{DC802EB7-6F1E-434D-B53E-C38FF200A5AA}"/>
                    </a:ext>
                  </a:extLst>
                </p14:cNvPr>
                <p14:cNvContentPartPr/>
                <p14:nvPr/>
              </p14:nvContentPartPr>
              <p14:xfrm>
                <a:off x="10403293" y="3233093"/>
                <a:ext cx="21600" cy="37440"/>
              </p14:xfrm>
            </p:contentPart>
          </mc:Choice>
          <mc:Fallback xmlns="">
            <p:pic>
              <p:nvPicPr>
                <p:cNvPr id="272" name="Inkt 271">
                  <a:extLst>
                    <a:ext uri="{FF2B5EF4-FFF2-40B4-BE49-F238E27FC236}">
                      <a16:creationId xmlns:a16="http://schemas.microsoft.com/office/drawing/2014/main" id="{DC802EB7-6F1E-434D-B53E-C38FF200A5AA}"/>
                    </a:ext>
                  </a:extLst>
                </p:cNvPr>
                <p:cNvPicPr/>
                <p:nvPr/>
              </p:nvPicPr>
              <p:blipFill>
                <a:blip r:embed="rId142"/>
                <a:stretch>
                  <a:fillRect/>
                </a:stretch>
              </p:blipFill>
              <p:spPr>
                <a:xfrm>
                  <a:off x="10372693" y="3202493"/>
                  <a:ext cx="82800" cy="9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3">
              <p14:nvContentPartPr>
                <p14:cNvPr id="273" name="Inkt 272">
                  <a:extLst>
                    <a:ext uri="{FF2B5EF4-FFF2-40B4-BE49-F238E27FC236}">
                      <a16:creationId xmlns:a16="http://schemas.microsoft.com/office/drawing/2014/main" id="{6A912DA4-114E-4349-9003-280AA8686BE9}"/>
                    </a:ext>
                  </a:extLst>
                </p14:cNvPr>
                <p14:cNvContentPartPr/>
                <p14:nvPr/>
              </p14:nvContentPartPr>
              <p14:xfrm>
                <a:off x="10762933" y="3349373"/>
                <a:ext cx="26640" cy="264960"/>
              </p14:xfrm>
            </p:contentPart>
          </mc:Choice>
          <mc:Fallback xmlns="">
            <p:pic>
              <p:nvPicPr>
                <p:cNvPr id="273" name="Inkt 272">
                  <a:extLst>
                    <a:ext uri="{FF2B5EF4-FFF2-40B4-BE49-F238E27FC236}">
                      <a16:creationId xmlns:a16="http://schemas.microsoft.com/office/drawing/2014/main" id="{6A912DA4-114E-4349-9003-280AA8686BE9}"/>
                    </a:ext>
                  </a:extLst>
                </p:cNvPr>
                <p:cNvPicPr/>
                <p:nvPr/>
              </p:nvPicPr>
              <p:blipFill>
                <a:blip r:embed="rId144"/>
                <a:stretch>
                  <a:fillRect/>
                </a:stretch>
              </p:blipFill>
              <p:spPr>
                <a:xfrm>
                  <a:off x="10732333" y="3318773"/>
                  <a:ext cx="88200" cy="32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5">
              <p14:nvContentPartPr>
                <p14:cNvPr id="274" name="Inkt 273">
                  <a:extLst>
                    <a:ext uri="{FF2B5EF4-FFF2-40B4-BE49-F238E27FC236}">
                      <a16:creationId xmlns:a16="http://schemas.microsoft.com/office/drawing/2014/main" id="{EF3E6555-65EF-2E49-BCA3-449DBFD52811}"/>
                    </a:ext>
                  </a:extLst>
                </p14:cNvPr>
                <p14:cNvContentPartPr/>
                <p14:nvPr/>
              </p14:nvContentPartPr>
              <p14:xfrm>
                <a:off x="10495093" y="3328133"/>
                <a:ext cx="310680" cy="127440"/>
              </p14:xfrm>
            </p:contentPart>
          </mc:Choice>
          <mc:Fallback xmlns="">
            <p:pic>
              <p:nvPicPr>
                <p:cNvPr id="274" name="Inkt 273">
                  <a:extLst>
                    <a:ext uri="{FF2B5EF4-FFF2-40B4-BE49-F238E27FC236}">
                      <a16:creationId xmlns:a16="http://schemas.microsoft.com/office/drawing/2014/main" id="{EF3E6555-65EF-2E49-BCA3-449DBFD52811}"/>
                    </a:ext>
                  </a:extLst>
                </p:cNvPr>
                <p:cNvPicPr/>
                <p:nvPr/>
              </p:nvPicPr>
              <p:blipFill>
                <a:blip r:embed="rId146"/>
                <a:stretch>
                  <a:fillRect/>
                </a:stretch>
              </p:blipFill>
              <p:spPr>
                <a:xfrm>
                  <a:off x="10464133" y="3297533"/>
                  <a:ext cx="372240" cy="18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7">
              <p14:nvContentPartPr>
                <p14:cNvPr id="275" name="Inkt 274">
                  <a:extLst>
                    <a:ext uri="{FF2B5EF4-FFF2-40B4-BE49-F238E27FC236}">
                      <a16:creationId xmlns:a16="http://schemas.microsoft.com/office/drawing/2014/main" id="{021F2B7D-A810-EA48-8F3B-8B0D93DB9967}"/>
                    </a:ext>
                  </a:extLst>
                </p14:cNvPr>
                <p14:cNvContentPartPr/>
                <p14:nvPr/>
              </p14:nvContentPartPr>
              <p14:xfrm>
                <a:off x="10900813" y="3333533"/>
                <a:ext cx="16200" cy="243720"/>
              </p14:xfrm>
            </p:contentPart>
          </mc:Choice>
          <mc:Fallback xmlns="">
            <p:pic>
              <p:nvPicPr>
                <p:cNvPr id="275" name="Inkt 274">
                  <a:extLst>
                    <a:ext uri="{FF2B5EF4-FFF2-40B4-BE49-F238E27FC236}">
                      <a16:creationId xmlns:a16="http://schemas.microsoft.com/office/drawing/2014/main" id="{021F2B7D-A810-EA48-8F3B-8B0D93DB9967}"/>
                    </a:ext>
                  </a:extLst>
                </p:cNvPr>
                <p:cNvPicPr/>
                <p:nvPr/>
              </p:nvPicPr>
              <p:blipFill>
                <a:blip r:embed="rId148"/>
                <a:stretch>
                  <a:fillRect/>
                </a:stretch>
              </p:blipFill>
              <p:spPr>
                <a:xfrm>
                  <a:off x="10869853" y="3302933"/>
                  <a:ext cx="77760" cy="30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9">
              <p14:nvContentPartPr>
                <p14:cNvPr id="276" name="Inkt 275">
                  <a:extLst>
                    <a:ext uri="{FF2B5EF4-FFF2-40B4-BE49-F238E27FC236}">
                      <a16:creationId xmlns:a16="http://schemas.microsoft.com/office/drawing/2014/main" id="{9E19096C-B555-0042-B05A-BDD5F9A46EDD}"/>
                    </a:ext>
                  </a:extLst>
                </p14:cNvPr>
                <p14:cNvContentPartPr/>
                <p14:nvPr/>
              </p14:nvContentPartPr>
              <p14:xfrm>
                <a:off x="10980013" y="3370613"/>
                <a:ext cx="159120" cy="254520"/>
              </p14:xfrm>
            </p:contentPart>
          </mc:Choice>
          <mc:Fallback xmlns="">
            <p:pic>
              <p:nvPicPr>
                <p:cNvPr id="276" name="Inkt 275">
                  <a:extLst>
                    <a:ext uri="{FF2B5EF4-FFF2-40B4-BE49-F238E27FC236}">
                      <a16:creationId xmlns:a16="http://schemas.microsoft.com/office/drawing/2014/main" id="{9E19096C-B555-0042-B05A-BDD5F9A46EDD}"/>
                    </a:ext>
                  </a:extLst>
                </p:cNvPr>
                <p:cNvPicPr/>
                <p:nvPr/>
              </p:nvPicPr>
              <p:blipFill>
                <a:blip r:embed="rId150"/>
                <a:stretch>
                  <a:fillRect/>
                </a:stretch>
              </p:blipFill>
              <p:spPr>
                <a:xfrm>
                  <a:off x="10949413" y="3340013"/>
                  <a:ext cx="220320" cy="31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1">
              <p14:nvContentPartPr>
                <p14:cNvPr id="277" name="Inkt 276">
                  <a:extLst>
                    <a:ext uri="{FF2B5EF4-FFF2-40B4-BE49-F238E27FC236}">
                      <a16:creationId xmlns:a16="http://schemas.microsoft.com/office/drawing/2014/main" id="{FC334A85-F4FE-0443-83E7-4C7E3DC2E75E}"/>
                    </a:ext>
                  </a:extLst>
                </p14:cNvPr>
                <p14:cNvContentPartPr/>
                <p14:nvPr/>
              </p14:nvContentPartPr>
              <p14:xfrm>
                <a:off x="10958773" y="3418133"/>
                <a:ext cx="164520" cy="21600"/>
              </p14:xfrm>
            </p:contentPart>
          </mc:Choice>
          <mc:Fallback xmlns="">
            <p:pic>
              <p:nvPicPr>
                <p:cNvPr id="277" name="Inkt 276">
                  <a:extLst>
                    <a:ext uri="{FF2B5EF4-FFF2-40B4-BE49-F238E27FC236}">
                      <a16:creationId xmlns:a16="http://schemas.microsoft.com/office/drawing/2014/main" id="{FC334A85-F4FE-0443-83E7-4C7E3DC2E75E}"/>
                    </a:ext>
                  </a:extLst>
                </p:cNvPr>
                <p:cNvPicPr/>
                <p:nvPr/>
              </p:nvPicPr>
              <p:blipFill>
                <a:blip r:embed="rId152"/>
                <a:stretch>
                  <a:fillRect/>
                </a:stretch>
              </p:blipFill>
              <p:spPr>
                <a:xfrm>
                  <a:off x="10928173" y="3387533"/>
                  <a:ext cx="225720" cy="8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3">
              <p14:nvContentPartPr>
                <p14:cNvPr id="278" name="Inkt 277">
                  <a:extLst>
                    <a:ext uri="{FF2B5EF4-FFF2-40B4-BE49-F238E27FC236}">
                      <a16:creationId xmlns:a16="http://schemas.microsoft.com/office/drawing/2014/main" id="{B19E0C54-6187-5D4B-9C00-C0BE37E429EB}"/>
                    </a:ext>
                  </a:extLst>
                </p14:cNvPr>
                <p14:cNvContentPartPr/>
                <p14:nvPr/>
              </p14:nvContentPartPr>
              <p14:xfrm>
                <a:off x="10858333" y="3201413"/>
                <a:ext cx="69120" cy="58680"/>
              </p14:xfrm>
            </p:contentPart>
          </mc:Choice>
          <mc:Fallback xmlns="">
            <p:pic>
              <p:nvPicPr>
                <p:cNvPr id="278" name="Inkt 277">
                  <a:extLst>
                    <a:ext uri="{FF2B5EF4-FFF2-40B4-BE49-F238E27FC236}">
                      <a16:creationId xmlns:a16="http://schemas.microsoft.com/office/drawing/2014/main" id="{B19E0C54-6187-5D4B-9C00-C0BE37E429EB}"/>
                    </a:ext>
                  </a:extLst>
                </p:cNvPr>
                <p:cNvPicPr/>
                <p:nvPr/>
              </p:nvPicPr>
              <p:blipFill>
                <a:blip r:embed="rId154"/>
                <a:stretch>
                  <a:fillRect/>
                </a:stretch>
              </p:blipFill>
              <p:spPr>
                <a:xfrm>
                  <a:off x="10827733" y="3170453"/>
                  <a:ext cx="130680" cy="11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5">
              <p14:nvContentPartPr>
                <p14:cNvPr id="279" name="Inkt 278">
                  <a:extLst>
                    <a:ext uri="{FF2B5EF4-FFF2-40B4-BE49-F238E27FC236}">
                      <a16:creationId xmlns:a16="http://schemas.microsoft.com/office/drawing/2014/main" id="{FB784790-E8B3-7D46-96D0-4B93F4970DB5}"/>
                    </a:ext>
                  </a:extLst>
                </p14:cNvPr>
                <p14:cNvContentPartPr/>
                <p14:nvPr/>
              </p14:nvContentPartPr>
              <p14:xfrm>
                <a:off x="11139493" y="3301853"/>
                <a:ext cx="158040" cy="280800"/>
              </p14:xfrm>
            </p:contentPart>
          </mc:Choice>
          <mc:Fallback xmlns="">
            <p:pic>
              <p:nvPicPr>
                <p:cNvPr id="279" name="Inkt 278">
                  <a:extLst>
                    <a:ext uri="{FF2B5EF4-FFF2-40B4-BE49-F238E27FC236}">
                      <a16:creationId xmlns:a16="http://schemas.microsoft.com/office/drawing/2014/main" id="{FB784790-E8B3-7D46-96D0-4B93F4970DB5}"/>
                    </a:ext>
                  </a:extLst>
                </p:cNvPr>
                <p:cNvPicPr/>
                <p:nvPr/>
              </p:nvPicPr>
              <p:blipFill>
                <a:blip r:embed="rId156"/>
                <a:stretch>
                  <a:fillRect/>
                </a:stretch>
              </p:blipFill>
              <p:spPr>
                <a:xfrm>
                  <a:off x="11108533" y="3271253"/>
                  <a:ext cx="219240" cy="342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95" name="Groep 294">
            <a:extLst>
              <a:ext uri="{FF2B5EF4-FFF2-40B4-BE49-F238E27FC236}">
                <a16:creationId xmlns:a16="http://schemas.microsoft.com/office/drawing/2014/main" id="{576CAC5B-145A-4547-8537-AB3FFF6C6ABB}"/>
              </a:ext>
            </a:extLst>
          </p:cNvPr>
          <p:cNvGrpSpPr/>
          <p:nvPr/>
        </p:nvGrpSpPr>
        <p:grpSpPr>
          <a:xfrm>
            <a:off x="1513093" y="4550693"/>
            <a:ext cx="3270600" cy="487080"/>
            <a:chOff x="1513093" y="4550693"/>
            <a:chExt cx="3270600" cy="487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7">
              <p14:nvContentPartPr>
                <p14:cNvPr id="281" name="Inkt 280">
                  <a:extLst>
                    <a:ext uri="{FF2B5EF4-FFF2-40B4-BE49-F238E27FC236}">
                      <a16:creationId xmlns:a16="http://schemas.microsoft.com/office/drawing/2014/main" id="{F0C2BC53-0293-F24E-903D-722FF451B7A5}"/>
                    </a:ext>
                  </a:extLst>
                </p14:cNvPr>
                <p14:cNvContentPartPr/>
                <p14:nvPr/>
              </p14:nvContentPartPr>
              <p14:xfrm>
                <a:off x="1513093" y="4587773"/>
                <a:ext cx="561240" cy="450000"/>
              </p14:xfrm>
            </p:contentPart>
          </mc:Choice>
          <mc:Fallback xmlns="">
            <p:pic>
              <p:nvPicPr>
                <p:cNvPr id="281" name="Inkt 280">
                  <a:extLst>
                    <a:ext uri="{FF2B5EF4-FFF2-40B4-BE49-F238E27FC236}">
                      <a16:creationId xmlns:a16="http://schemas.microsoft.com/office/drawing/2014/main" id="{F0C2BC53-0293-F24E-903D-722FF451B7A5}"/>
                    </a:ext>
                  </a:extLst>
                </p:cNvPr>
                <p:cNvPicPr/>
                <p:nvPr/>
              </p:nvPicPr>
              <p:blipFill>
                <a:blip r:embed="rId158"/>
                <a:stretch>
                  <a:fillRect/>
                </a:stretch>
              </p:blipFill>
              <p:spPr>
                <a:xfrm>
                  <a:off x="1482493" y="4557173"/>
                  <a:ext cx="622800" cy="51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9">
              <p14:nvContentPartPr>
                <p14:cNvPr id="282" name="Inkt 281">
                  <a:extLst>
                    <a:ext uri="{FF2B5EF4-FFF2-40B4-BE49-F238E27FC236}">
                      <a16:creationId xmlns:a16="http://schemas.microsoft.com/office/drawing/2014/main" id="{B30C45AA-D486-0345-9836-A69EB6056AFB}"/>
                    </a:ext>
                  </a:extLst>
                </p14:cNvPr>
                <p14:cNvContentPartPr/>
                <p14:nvPr/>
              </p14:nvContentPartPr>
              <p14:xfrm>
                <a:off x="2163973" y="4672373"/>
                <a:ext cx="333000" cy="333720"/>
              </p14:xfrm>
            </p:contentPart>
          </mc:Choice>
          <mc:Fallback xmlns="">
            <p:pic>
              <p:nvPicPr>
                <p:cNvPr id="282" name="Inkt 281">
                  <a:extLst>
                    <a:ext uri="{FF2B5EF4-FFF2-40B4-BE49-F238E27FC236}">
                      <a16:creationId xmlns:a16="http://schemas.microsoft.com/office/drawing/2014/main" id="{B30C45AA-D486-0345-9836-A69EB6056AFB}"/>
                    </a:ext>
                  </a:extLst>
                </p:cNvPr>
                <p:cNvPicPr/>
                <p:nvPr/>
              </p:nvPicPr>
              <p:blipFill>
                <a:blip r:embed="rId160"/>
                <a:stretch>
                  <a:fillRect/>
                </a:stretch>
              </p:blipFill>
              <p:spPr>
                <a:xfrm>
                  <a:off x="2123293" y="4631333"/>
                  <a:ext cx="415080" cy="41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1">
              <p14:nvContentPartPr>
                <p14:cNvPr id="283" name="Inkt 282">
                  <a:extLst>
                    <a:ext uri="{FF2B5EF4-FFF2-40B4-BE49-F238E27FC236}">
                      <a16:creationId xmlns:a16="http://schemas.microsoft.com/office/drawing/2014/main" id="{47A673A8-B141-3943-86ED-A001B4674695}"/>
                    </a:ext>
                  </a:extLst>
                </p14:cNvPr>
                <p14:cNvContentPartPr/>
                <p14:nvPr/>
              </p14:nvContentPartPr>
              <p14:xfrm>
                <a:off x="2587333" y="4698653"/>
                <a:ext cx="312480" cy="227880"/>
              </p14:xfrm>
            </p:contentPart>
          </mc:Choice>
          <mc:Fallback xmlns="">
            <p:pic>
              <p:nvPicPr>
                <p:cNvPr id="283" name="Inkt 282">
                  <a:extLst>
                    <a:ext uri="{FF2B5EF4-FFF2-40B4-BE49-F238E27FC236}">
                      <a16:creationId xmlns:a16="http://schemas.microsoft.com/office/drawing/2014/main" id="{47A673A8-B141-3943-86ED-A001B4674695}"/>
                    </a:ext>
                  </a:extLst>
                </p:cNvPr>
                <p:cNvPicPr/>
                <p:nvPr/>
              </p:nvPicPr>
              <p:blipFill>
                <a:blip r:embed="rId162"/>
                <a:stretch>
                  <a:fillRect/>
                </a:stretch>
              </p:blipFill>
              <p:spPr>
                <a:xfrm>
                  <a:off x="2546653" y="4657973"/>
                  <a:ext cx="394560" cy="30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3">
              <p14:nvContentPartPr>
                <p14:cNvPr id="284" name="Inkt 283">
                  <a:extLst>
                    <a:ext uri="{FF2B5EF4-FFF2-40B4-BE49-F238E27FC236}">
                      <a16:creationId xmlns:a16="http://schemas.microsoft.com/office/drawing/2014/main" id="{9E6AB476-E21C-B449-8060-1A265572CF0B}"/>
                    </a:ext>
                  </a:extLst>
                </p14:cNvPr>
                <p14:cNvContentPartPr/>
                <p14:nvPr/>
              </p14:nvContentPartPr>
              <p14:xfrm>
                <a:off x="2645653" y="4693613"/>
                <a:ext cx="212040" cy="42840"/>
              </p14:xfrm>
            </p:contentPart>
          </mc:Choice>
          <mc:Fallback xmlns="">
            <p:pic>
              <p:nvPicPr>
                <p:cNvPr id="284" name="Inkt 283">
                  <a:extLst>
                    <a:ext uri="{FF2B5EF4-FFF2-40B4-BE49-F238E27FC236}">
                      <a16:creationId xmlns:a16="http://schemas.microsoft.com/office/drawing/2014/main" id="{9E6AB476-E21C-B449-8060-1A265572CF0B}"/>
                    </a:ext>
                  </a:extLst>
                </p:cNvPr>
                <p:cNvPicPr/>
                <p:nvPr/>
              </p:nvPicPr>
              <p:blipFill>
                <a:blip r:embed="rId164"/>
                <a:stretch>
                  <a:fillRect/>
                </a:stretch>
              </p:blipFill>
              <p:spPr>
                <a:xfrm>
                  <a:off x="2604613" y="4652573"/>
                  <a:ext cx="294120" cy="12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5">
              <p14:nvContentPartPr>
                <p14:cNvPr id="285" name="Inkt 284">
                  <a:extLst>
                    <a:ext uri="{FF2B5EF4-FFF2-40B4-BE49-F238E27FC236}">
                      <a16:creationId xmlns:a16="http://schemas.microsoft.com/office/drawing/2014/main" id="{CB440BEB-8E69-0A4C-BF1A-33E711054092}"/>
                    </a:ext>
                  </a:extLst>
                </p14:cNvPr>
                <p14:cNvContentPartPr/>
                <p14:nvPr/>
              </p14:nvContentPartPr>
              <p14:xfrm>
                <a:off x="2815573" y="4561133"/>
                <a:ext cx="174240" cy="100800"/>
              </p14:xfrm>
            </p:contentPart>
          </mc:Choice>
          <mc:Fallback xmlns="">
            <p:pic>
              <p:nvPicPr>
                <p:cNvPr id="285" name="Inkt 284">
                  <a:extLst>
                    <a:ext uri="{FF2B5EF4-FFF2-40B4-BE49-F238E27FC236}">
                      <a16:creationId xmlns:a16="http://schemas.microsoft.com/office/drawing/2014/main" id="{CB440BEB-8E69-0A4C-BF1A-33E711054092}"/>
                    </a:ext>
                  </a:extLst>
                </p:cNvPr>
                <p:cNvPicPr/>
                <p:nvPr/>
              </p:nvPicPr>
              <p:blipFill>
                <a:blip r:embed="rId166"/>
                <a:stretch>
                  <a:fillRect/>
                </a:stretch>
              </p:blipFill>
              <p:spPr>
                <a:xfrm>
                  <a:off x="2774533" y="4520453"/>
                  <a:ext cx="256320" cy="18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7">
              <p14:nvContentPartPr>
                <p14:cNvPr id="286" name="Inkt 285">
                  <a:extLst>
                    <a:ext uri="{FF2B5EF4-FFF2-40B4-BE49-F238E27FC236}">
                      <a16:creationId xmlns:a16="http://schemas.microsoft.com/office/drawing/2014/main" id="{BEB4F8F8-55DE-BF4D-998B-8BE41D78D20A}"/>
                    </a:ext>
                  </a:extLst>
                </p14:cNvPr>
                <p14:cNvContentPartPr/>
                <p14:nvPr/>
              </p14:nvContentPartPr>
              <p14:xfrm>
                <a:off x="3190693" y="4609013"/>
                <a:ext cx="296640" cy="307440"/>
              </p14:xfrm>
            </p:contentPart>
          </mc:Choice>
          <mc:Fallback xmlns="">
            <p:pic>
              <p:nvPicPr>
                <p:cNvPr id="286" name="Inkt 285">
                  <a:extLst>
                    <a:ext uri="{FF2B5EF4-FFF2-40B4-BE49-F238E27FC236}">
                      <a16:creationId xmlns:a16="http://schemas.microsoft.com/office/drawing/2014/main" id="{BEB4F8F8-55DE-BF4D-998B-8BE41D78D20A}"/>
                    </a:ext>
                  </a:extLst>
                </p:cNvPr>
                <p:cNvPicPr/>
                <p:nvPr/>
              </p:nvPicPr>
              <p:blipFill>
                <a:blip r:embed="rId168"/>
                <a:stretch>
                  <a:fillRect/>
                </a:stretch>
              </p:blipFill>
              <p:spPr>
                <a:xfrm>
                  <a:off x="3149653" y="4567973"/>
                  <a:ext cx="378720" cy="38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9">
              <p14:nvContentPartPr>
                <p14:cNvPr id="287" name="Inkt 286">
                  <a:extLst>
                    <a:ext uri="{FF2B5EF4-FFF2-40B4-BE49-F238E27FC236}">
                      <a16:creationId xmlns:a16="http://schemas.microsoft.com/office/drawing/2014/main" id="{4B265FDE-DFFE-EC4D-89D7-FB5D4C9B4093}"/>
                    </a:ext>
                  </a:extLst>
                </p14:cNvPr>
                <p14:cNvContentPartPr/>
                <p14:nvPr/>
              </p14:nvContentPartPr>
              <p14:xfrm>
                <a:off x="3598213" y="4609013"/>
                <a:ext cx="201600" cy="312480"/>
              </p14:xfrm>
            </p:contentPart>
          </mc:Choice>
          <mc:Fallback xmlns="">
            <p:pic>
              <p:nvPicPr>
                <p:cNvPr id="287" name="Inkt 286">
                  <a:extLst>
                    <a:ext uri="{FF2B5EF4-FFF2-40B4-BE49-F238E27FC236}">
                      <a16:creationId xmlns:a16="http://schemas.microsoft.com/office/drawing/2014/main" id="{4B265FDE-DFFE-EC4D-89D7-FB5D4C9B4093}"/>
                    </a:ext>
                  </a:extLst>
                </p:cNvPr>
                <p:cNvPicPr/>
                <p:nvPr/>
              </p:nvPicPr>
              <p:blipFill>
                <a:blip r:embed="rId170"/>
                <a:stretch>
                  <a:fillRect/>
                </a:stretch>
              </p:blipFill>
              <p:spPr>
                <a:xfrm>
                  <a:off x="3557173" y="4567973"/>
                  <a:ext cx="283320" cy="39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1">
              <p14:nvContentPartPr>
                <p14:cNvPr id="288" name="Inkt 287">
                  <a:extLst>
                    <a:ext uri="{FF2B5EF4-FFF2-40B4-BE49-F238E27FC236}">
                      <a16:creationId xmlns:a16="http://schemas.microsoft.com/office/drawing/2014/main" id="{BC9FE18D-B142-8341-B58D-0B7CE8AD095F}"/>
                    </a:ext>
                  </a:extLst>
                </p14:cNvPr>
                <p14:cNvContentPartPr/>
                <p14:nvPr/>
              </p14:nvContentPartPr>
              <p14:xfrm>
                <a:off x="3963253" y="4635293"/>
                <a:ext cx="95760" cy="243720"/>
              </p14:xfrm>
            </p:contentPart>
          </mc:Choice>
          <mc:Fallback xmlns="">
            <p:pic>
              <p:nvPicPr>
                <p:cNvPr id="288" name="Inkt 287">
                  <a:extLst>
                    <a:ext uri="{FF2B5EF4-FFF2-40B4-BE49-F238E27FC236}">
                      <a16:creationId xmlns:a16="http://schemas.microsoft.com/office/drawing/2014/main" id="{BC9FE18D-B142-8341-B58D-0B7CE8AD095F}"/>
                    </a:ext>
                  </a:extLst>
                </p:cNvPr>
                <p:cNvPicPr/>
                <p:nvPr/>
              </p:nvPicPr>
              <p:blipFill>
                <a:blip r:embed="rId172"/>
                <a:stretch>
                  <a:fillRect/>
                </a:stretch>
              </p:blipFill>
              <p:spPr>
                <a:xfrm>
                  <a:off x="3932653" y="4604693"/>
                  <a:ext cx="156960" cy="30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3">
              <p14:nvContentPartPr>
                <p14:cNvPr id="289" name="Inkt 288">
                  <a:extLst>
                    <a:ext uri="{FF2B5EF4-FFF2-40B4-BE49-F238E27FC236}">
                      <a16:creationId xmlns:a16="http://schemas.microsoft.com/office/drawing/2014/main" id="{C014355F-0B06-D845-AE13-B616A5DB5C84}"/>
                    </a:ext>
                  </a:extLst>
                </p14:cNvPr>
                <p14:cNvContentPartPr/>
                <p14:nvPr/>
              </p14:nvContentPartPr>
              <p14:xfrm>
                <a:off x="4016173" y="4868213"/>
                <a:ext cx="174960" cy="37440"/>
              </p14:xfrm>
            </p:contentPart>
          </mc:Choice>
          <mc:Fallback xmlns="">
            <p:pic>
              <p:nvPicPr>
                <p:cNvPr id="289" name="Inkt 288">
                  <a:extLst>
                    <a:ext uri="{FF2B5EF4-FFF2-40B4-BE49-F238E27FC236}">
                      <a16:creationId xmlns:a16="http://schemas.microsoft.com/office/drawing/2014/main" id="{C014355F-0B06-D845-AE13-B616A5DB5C84}"/>
                    </a:ext>
                  </a:extLst>
                </p:cNvPr>
                <p:cNvPicPr/>
                <p:nvPr/>
              </p:nvPicPr>
              <p:blipFill>
                <a:blip r:embed="rId174"/>
                <a:stretch>
                  <a:fillRect/>
                </a:stretch>
              </p:blipFill>
              <p:spPr>
                <a:xfrm>
                  <a:off x="3985573" y="4837613"/>
                  <a:ext cx="236160" cy="9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5">
              <p14:nvContentPartPr>
                <p14:cNvPr id="290" name="Inkt 289">
                  <a:extLst>
                    <a:ext uri="{FF2B5EF4-FFF2-40B4-BE49-F238E27FC236}">
                      <a16:creationId xmlns:a16="http://schemas.microsoft.com/office/drawing/2014/main" id="{673D9698-8859-354F-A59B-EC6FB3695472}"/>
                    </a:ext>
                  </a:extLst>
                </p14:cNvPr>
                <p14:cNvContentPartPr/>
                <p14:nvPr/>
              </p14:nvContentPartPr>
              <p14:xfrm>
                <a:off x="3973693" y="4709453"/>
                <a:ext cx="201600" cy="21600"/>
              </p14:xfrm>
            </p:contentPart>
          </mc:Choice>
          <mc:Fallback xmlns="">
            <p:pic>
              <p:nvPicPr>
                <p:cNvPr id="290" name="Inkt 289">
                  <a:extLst>
                    <a:ext uri="{FF2B5EF4-FFF2-40B4-BE49-F238E27FC236}">
                      <a16:creationId xmlns:a16="http://schemas.microsoft.com/office/drawing/2014/main" id="{673D9698-8859-354F-A59B-EC6FB3695472}"/>
                    </a:ext>
                  </a:extLst>
                </p:cNvPr>
                <p:cNvPicPr/>
                <p:nvPr/>
              </p:nvPicPr>
              <p:blipFill>
                <a:blip r:embed="rId176"/>
                <a:stretch>
                  <a:fillRect/>
                </a:stretch>
              </p:blipFill>
              <p:spPr>
                <a:xfrm>
                  <a:off x="3943093" y="4678853"/>
                  <a:ext cx="262800" cy="8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7">
              <p14:nvContentPartPr>
                <p14:cNvPr id="291" name="Inkt 290">
                  <a:extLst>
                    <a:ext uri="{FF2B5EF4-FFF2-40B4-BE49-F238E27FC236}">
                      <a16:creationId xmlns:a16="http://schemas.microsoft.com/office/drawing/2014/main" id="{E377E0EE-F581-9D48-9CF1-C03664456E72}"/>
                    </a:ext>
                  </a:extLst>
                </p14:cNvPr>
                <p14:cNvContentPartPr/>
                <p14:nvPr/>
              </p14:nvContentPartPr>
              <p14:xfrm>
                <a:off x="4063693" y="4556093"/>
                <a:ext cx="190800" cy="79560"/>
              </p14:xfrm>
            </p:contentPart>
          </mc:Choice>
          <mc:Fallback xmlns="">
            <p:pic>
              <p:nvPicPr>
                <p:cNvPr id="291" name="Inkt 290">
                  <a:extLst>
                    <a:ext uri="{FF2B5EF4-FFF2-40B4-BE49-F238E27FC236}">
                      <a16:creationId xmlns:a16="http://schemas.microsoft.com/office/drawing/2014/main" id="{E377E0EE-F581-9D48-9CF1-C03664456E72}"/>
                    </a:ext>
                  </a:extLst>
                </p:cNvPr>
                <p:cNvPicPr/>
                <p:nvPr/>
              </p:nvPicPr>
              <p:blipFill>
                <a:blip r:embed="rId178"/>
                <a:stretch>
                  <a:fillRect/>
                </a:stretch>
              </p:blipFill>
              <p:spPr>
                <a:xfrm>
                  <a:off x="4023013" y="4515053"/>
                  <a:ext cx="272880" cy="16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9">
              <p14:nvContentPartPr>
                <p14:cNvPr id="292" name="Inkt 291">
                  <a:extLst>
                    <a:ext uri="{FF2B5EF4-FFF2-40B4-BE49-F238E27FC236}">
                      <a16:creationId xmlns:a16="http://schemas.microsoft.com/office/drawing/2014/main" id="{D1216771-3A5B-4D41-884C-70A867AC31BA}"/>
                    </a:ext>
                  </a:extLst>
                </p14:cNvPr>
                <p14:cNvContentPartPr/>
                <p14:nvPr/>
              </p14:nvContentPartPr>
              <p14:xfrm>
                <a:off x="4465813" y="4656533"/>
                <a:ext cx="201600" cy="190800"/>
              </p14:xfrm>
            </p:contentPart>
          </mc:Choice>
          <mc:Fallback xmlns="">
            <p:pic>
              <p:nvPicPr>
                <p:cNvPr id="292" name="Inkt 291">
                  <a:extLst>
                    <a:ext uri="{FF2B5EF4-FFF2-40B4-BE49-F238E27FC236}">
                      <a16:creationId xmlns:a16="http://schemas.microsoft.com/office/drawing/2014/main" id="{D1216771-3A5B-4D41-884C-70A867AC31BA}"/>
                    </a:ext>
                  </a:extLst>
                </p:cNvPr>
                <p:cNvPicPr/>
                <p:nvPr/>
              </p:nvPicPr>
              <p:blipFill>
                <a:blip r:embed="rId180"/>
                <a:stretch>
                  <a:fillRect/>
                </a:stretch>
              </p:blipFill>
              <p:spPr>
                <a:xfrm>
                  <a:off x="4425133" y="4615493"/>
                  <a:ext cx="283320" cy="27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1">
              <p14:nvContentPartPr>
                <p14:cNvPr id="293" name="Inkt 292">
                  <a:extLst>
                    <a:ext uri="{FF2B5EF4-FFF2-40B4-BE49-F238E27FC236}">
                      <a16:creationId xmlns:a16="http://schemas.microsoft.com/office/drawing/2014/main" id="{363D9B3E-81E2-9241-8784-075C8C1BEE27}"/>
                    </a:ext>
                  </a:extLst>
                </p14:cNvPr>
                <p14:cNvContentPartPr/>
                <p14:nvPr/>
              </p14:nvContentPartPr>
              <p14:xfrm>
                <a:off x="4524133" y="4672373"/>
                <a:ext cx="79560" cy="37440"/>
              </p14:xfrm>
            </p:contentPart>
          </mc:Choice>
          <mc:Fallback xmlns="">
            <p:pic>
              <p:nvPicPr>
                <p:cNvPr id="293" name="Inkt 292">
                  <a:extLst>
                    <a:ext uri="{FF2B5EF4-FFF2-40B4-BE49-F238E27FC236}">
                      <a16:creationId xmlns:a16="http://schemas.microsoft.com/office/drawing/2014/main" id="{363D9B3E-81E2-9241-8784-075C8C1BEE27}"/>
                    </a:ext>
                  </a:extLst>
                </p:cNvPr>
                <p:cNvPicPr/>
                <p:nvPr/>
              </p:nvPicPr>
              <p:blipFill>
                <a:blip r:embed="rId182"/>
                <a:stretch>
                  <a:fillRect/>
                </a:stretch>
              </p:blipFill>
              <p:spPr>
                <a:xfrm>
                  <a:off x="4483093" y="4631333"/>
                  <a:ext cx="161640" cy="11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3">
              <p14:nvContentPartPr>
                <p14:cNvPr id="294" name="Inkt 293">
                  <a:extLst>
                    <a:ext uri="{FF2B5EF4-FFF2-40B4-BE49-F238E27FC236}">
                      <a16:creationId xmlns:a16="http://schemas.microsoft.com/office/drawing/2014/main" id="{F1D0E06A-A019-D94B-9860-68B71015E26C}"/>
                    </a:ext>
                  </a:extLst>
                </p14:cNvPr>
                <p14:cNvContentPartPr/>
                <p14:nvPr/>
              </p14:nvContentPartPr>
              <p14:xfrm>
                <a:off x="4566973" y="4550693"/>
                <a:ext cx="216720" cy="69120"/>
              </p14:xfrm>
            </p:contentPart>
          </mc:Choice>
          <mc:Fallback xmlns="">
            <p:pic>
              <p:nvPicPr>
                <p:cNvPr id="294" name="Inkt 293">
                  <a:extLst>
                    <a:ext uri="{FF2B5EF4-FFF2-40B4-BE49-F238E27FC236}">
                      <a16:creationId xmlns:a16="http://schemas.microsoft.com/office/drawing/2014/main" id="{F1D0E06A-A019-D94B-9860-68B71015E26C}"/>
                    </a:ext>
                  </a:extLst>
                </p:cNvPr>
                <p:cNvPicPr/>
                <p:nvPr/>
              </p:nvPicPr>
              <p:blipFill>
                <a:blip r:embed="rId184"/>
                <a:stretch>
                  <a:fillRect/>
                </a:stretch>
              </p:blipFill>
              <p:spPr>
                <a:xfrm>
                  <a:off x="4526293" y="4509653"/>
                  <a:ext cx="298800" cy="151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11" name="Groep 310">
            <a:extLst>
              <a:ext uri="{FF2B5EF4-FFF2-40B4-BE49-F238E27FC236}">
                <a16:creationId xmlns:a16="http://schemas.microsoft.com/office/drawing/2014/main" id="{AB1EDB43-238A-584E-A8AA-357CC8895C62}"/>
              </a:ext>
            </a:extLst>
          </p:cNvPr>
          <p:cNvGrpSpPr/>
          <p:nvPr/>
        </p:nvGrpSpPr>
        <p:grpSpPr>
          <a:xfrm>
            <a:off x="5794213" y="4534853"/>
            <a:ext cx="4154400" cy="423720"/>
            <a:chOff x="5794213" y="4534853"/>
            <a:chExt cx="4154400" cy="423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5">
              <p14:nvContentPartPr>
                <p14:cNvPr id="296" name="Inkt 295">
                  <a:extLst>
                    <a:ext uri="{FF2B5EF4-FFF2-40B4-BE49-F238E27FC236}">
                      <a16:creationId xmlns:a16="http://schemas.microsoft.com/office/drawing/2014/main" id="{797FB7C5-2B8F-894B-A78B-F27137D98678}"/>
                    </a:ext>
                  </a:extLst>
                </p14:cNvPr>
                <p14:cNvContentPartPr/>
                <p14:nvPr/>
              </p14:nvContentPartPr>
              <p14:xfrm>
                <a:off x="5794213" y="4571933"/>
                <a:ext cx="365400" cy="381240"/>
              </p14:xfrm>
            </p:contentPart>
          </mc:Choice>
          <mc:Fallback xmlns="">
            <p:pic>
              <p:nvPicPr>
                <p:cNvPr id="296" name="Inkt 295">
                  <a:extLst>
                    <a:ext uri="{FF2B5EF4-FFF2-40B4-BE49-F238E27FC236}">
                      <a16:creationId xmlns:a16="http://schemas.microsoft.com/office/drawing/2014/main" id="{797FB7C5-2B8F-894B-A78B-F27137D98678}"/>
                    </a:ext>
                  </a:extLst>
                </p:cNvPr>
                <p:cNvPicPr/>
                <p:nvPr/>
              </p:nvPicPr>
              <p:blipFill>
                <a:blip r:embed="rId186"/>
                <a:stretch>
                  <a:fillRect/>
                </a:stretch>
              </p:blipFill>
              <p:spPr>
                <a:xfrm>
                  <a:off x="5753173" y="4530893"/>
                  <a:ext cx="447480" cy="46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7">
              <p14:nvContentPartPr>
                <p14:cNvPr id="297" name="Inkt 296">
                  <a:extLst>
                    <a:ext uri="{FF2B5EF4-FFF2-40B4-BE49-F238E27FC236}">
                      <a16:creationId xmlns:a16="http://schemas.microsoft.com/office/drawing/2014/main" id="{C1F36CDA-B733-794E-82C8-9774F17A8642}"/>
                    </a:ext>
                  </a:extLst>
                </p14:cNvPr>
                <p14:cNvContentPartPr/>
                <p14:nvPr/>
              </p14:nvContentPartPr>
              <p14:xfrm>
                <a:off x="5878813" y="4682813"/>
                <a:ext cx="206640" cy="26640"/>
              </p14:xfrm>
            </p:contentPart>
          </mc:Choice>
          <mc:Fallback xmlns="">
            <p:pic>
              <p:nvPicPr>
                <p:cNvPr id="297" name="Inkt 296">
                  <a:extLst>
                    <a:ext uri="{FF2B5EF4-FFF2-40B4-BE49-F238E27FC236}">
                      <a16:creationId xmlns:a16="http://schemas.microsoft.com/office/drawing/2014/main" id="{C1F36CDA-B733-794E-82C8-9774F17A8642}"/>
                    </a:ext>
                  </a:extLst>
                </p:cNvPr>
                <p:cNvPicPr/>
                <p:nvPr/>
              </p:nvPicPr>
              <p:blipFill>
                <a:blip r:embed="rId188"/>
                <a:stretch>
                  <a:fillRect/>
                </a:stretch>
              </p:blipFill>
              <p:spPr>
                <a:xfrm>
                  <a:off x="5848213" y="4652213"/>
                  <a:ext cx="268200" cy="8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9">
              <p14:nvContentPartPr>
                <p14:cNvPr id="298" name="Inkt 297">
                  <a:extLst>
                    <a:ext uri="{FF2B5EF4-FFF2-40B4-BE49-F238E27FC236}">
                      <a16:creationId xmlns:a16="http://schemas.microsoft.com/office/drawing/2014/main" id="{A61CF837-C363-B24D-9FAD-82CE96D06070}"/>
                    </a:ext>
                  </a:extLst>
                </p14:cNvPr>
                <p14:cNvContentPartPr/>
                <p14:nvPr/>
              </p14:nvContentPartPr>
              <p14:xfrm>
                <a:off x="5841733" y="4534853"/>
                <a:ext cx="386640" cy="90360"/>
              </p14:xfrm>
            </p:contentPart>
          </mc:Choice>
          <mc:Fallback xmlns="">
            <p:pic>
              <p:nvPicPr>
                <p:cNvPr id="298" name="Inkt 297">
                  <a:extLst>
                    <a:ext uri="{FF2B5EF4-FFF2-40B4-BE49-F238E27FC236}">
                      <a16:creationId xmlns:a16="http://schemas.microsoft.com/office/drawing/2014/main" id="{A61CF837-C363-B24D-9FAD-82CE96D06070}"/>
                    </a:ext>
                  </a:extLst>
                </p:cNvPr>
                <p:cNvPicPr/>
                <p:nvPr/>
              </p:nvPicPr>
              <p:blipFill>
                <a:blip r:embed="rId190"/>
                <a:stretch>
                  <a:fillRect/>
                </a:stretch>
              </p:blipFill>
              <p:spPr>
                <a:xfrm>
                  <a:off x="5811133" y="4504253"/>
                  <a:ext cx="447840" cy="15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1">
              <p14:nvContentPartPr>
                <p14:cNvPr id="299" name="Inkt 298">
                  <a:extLst>
                    <a:ext uri="{FF2B5EF4-FFF2-40B4-BE49-F238E27FC236}">
                      <a16:creationId xmlns:a16="http://schemas.microsoft.com/office/drawing/2014/main" id="{977AFD30-CD64-6E46-B05C-C4C9E483C4B2}"/>
                    </a:ext>
                  </a:extLst>
                </p14:cNvPr>
                <p14:cNvContentPartPr/>
                <p14:nvPr/>
              </p14:nvContentPartPr>
              <p14:xfrm>
                <a:off x="6370933" y="4661933"/>
                <a:ext cx="185400" cy="275400"/>
              </p14:xfrm>
            </p:contentPart>
          </mc:Choice>
          <mc:Fallback xmlns="">
            <p:pic>
              <p:nvPicPr>
                <p:cNvPr id="299" name="Inkt 298">
                  <a:extLst>
                    <a:ext uri="{FF2B5EF4-FFF2-40B4-BE49-F238E27FC236}">
                      <a16:creationId xmlns:a16="http://schemas.microsoft.com/office/drawing/2014/main" id="{977AFD30-CD64-6E46-B05C-C4C9E483C4B2}"/>
                    </a:ext>
                  </a:extLst>
                </p:cNvPr>
                <p:cNvPicPr/>
                <p:nvPr/>
              </p:nvPicPr>
              <p:blipFill>
                <a:blip r:embed="rId192"/>
                <a:stretch>
                  <a:fillRect/>
                </a:stretch>
              </p:blipFill>
              <p:spPr>
                <a:xfrm>
                  <a:off x="6340333" y="4630973"/>
                  <a:ext cx="246960" cy="33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3">
              <p14:nvContentPartPr>
                <p14:cNvPr id="300" name="Inkt 299">
                  <a:extLst>
                    <a:ext uri="{FF2B5EF4-FFF2-40B4-BE49-F238E27FC236}">
                      <a16:creationId xmlns:a16="http://schemas.microsoft.com/office/drawing/2014/main" id="{1E6BD44F-4E98-AD40-94AE-6FDC7EC16D32}"/>
                    </a:ext>
                  </a:extLst>
                </p14:cNvPr>
                <p14:cNvContentPartPr/>
                <p14:nvPr/>
              </p14:nvContentPartPr>
              <p14:xfrm>
                <a:off x="6588013" y="4701893"/>
                <a:ext cx="180360" cy="256680"/>
              </p14:xfrm>
            </p:contentPart>
          </mc:Choice>
          <mc:Fallback xmlns="">
            <p:pic>
              <p:nvPicPr>
                <p:cNvPr id="300" name="Inkt 299">
                  <a:extLst>
                    <a:ext uri="{FF2B5EF4-FFF2-40B4-BE49-F238E27FC236}">
                      <a16:creationId xmlns:a16="http://schemas.microsoft.com/office/drawing/2014/main" id="{1E6BD44F-4E98-AD40-94AE-6FDC7EC16D32}"/>
                    </a:ext>
                  </a:extLst>
                </p:cNvPr>
                <p:cNvPicPr/>
                <p:nvPr/>
              </p:nvPicPr>
              <p:blipFill>
                <a:blip r:embed="rId194"/>
                <a:stretch>
                  <a:fillRect/>
                </a:stretch>
              </p:blipFill>
              <p:spPr>
                <a:xfrm>
                  <a:off x="6546973" y="4660853"/>
                  <a:ext cx="262080" cy="33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5">
              <p14:nvContentPartPr>
                <p14:cNvPr id="301" name="Inkt 300">
                  <a:extLst>
                    <a:ext uri="{FF2B5EF4-FFF2-40B4-BE49-F238E27FC236}">
                      <a16:creationId xmlns:a16="http://schemas.microsoft.com/office/drawing/2014/main" id="{85A0CECE-11DE-094E-8101-3C6C1874D434}"/>
                    </a:ext>
                  </a:extLst>
                </p14:cNvPr>
                <p14:cNvContentPartPr/>
                <p14:nvPr/>
              </p14:nvContentPartPr>
              <p14:xfrm>
                <a:off x="6953053" y="4672373"/>
                <a:ext cx="254520" cy="270360"/>
              </p14:xfrm>
            </p:contentPart>
          </mc:Choice>
          <mc:Fallback xmlns="">
            <p:pic>
              <p:nvPicPr>
                <p:cNvPr id="301" name="Inkt 300">
                  <a:extLst>
                    <a:ext uri="{FF2B5EF4-FFF2-40B4-BE49-F238E27FC236}">
                      <a16:creationId xmlns:a16="http://schemas.microsoft.com/office/drawing/2014/main" id="{85A0CECE-11DE-094E-8101-3C6C1874D434}"/>
                    </a:ext>
                  </a:extLst>
                </p:cNvPr>
                <p:cNvPicPr/>
                <p:nvPr/>
              </p:nvPicPr>
              <p:blipFill>
                <a:blip r:embed="rId196"/>
                <a:stretch>
                  <a:fillRect/>
                </a:stretch>
              </p:blipFill>
              <p:spPr>
                <a:xfrm>
                  <a:off x="6922453" y="4641773"/>
                  <a:ext cx="315720" cy="33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7">
              <p14:nvContentPartPr>
                <p14:cNvPr id="302" name="Inkt 301">
                  <a:extLst>
                    <a:ext uri="{FF2B5EF4-FFF2-40B4-BE49-F238E27FC236}">
                      <a16:creationId xmlns:a16="http://schemas.microsoft.com/office/drawing/2014/main" id="{635967CF-3210-2C46-B90F-7B45E124BFF0}"/>
                    </a:ext>
                  </a:extLst>
                </p14:cNvPr>
                <p14:cNvContentPartPr/>
                <p14:nvPr/>
              </p14:nvContentPartPr>
              <p14:xfrm>
                <a:off x="6942613" y="4666973"/>
                <a:ext cx="307440" cy="63720"/>
              </p14:xfrm>
            </p:contentPart>
          </mc:Choice>
          <mc:Fallback xmlns="">
            <p:pic>
              <p:nvPicPr>
                <p:cNvPr id="302" name="Inkt 301">
                  <a:extLst>
                    <a:ext uri="{FF2B5EF4-FFF2-40B4-BE49-F238E27FC236}">
                      <a16:creationId xmlns:a16="http://schemas.microsoft.com/office/drawing/2014/main" id="{635967CF-3210-2C46-B90F-7B45E124BFF0}"/>
                    </a:ext>
                  </a:extLst>
                </p:cNvPr>
                <p:cNvPicPr/>
                <p:nvPr/>
              </p:nvPicPr>
              <p:blipFill>
                <a:blip r:embed="rId198"/>
                <a:stretch>
                  <a:fillRect/>
                </a:stretch>
              </p:blipFill>
              <p:spPr>
                <a:xfrm>
                  <a:off x="6901573" y="4625933"/>
                  <a:ext cx="389160" cy="14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9">
              <p14:nvContentPartPr>
                <p14:cNvPr id="303" name="Inkt 302">
                  <a:extLst>
                    <a:ext uri="{FF2B5EF4-FFF2-40B4-BE49-F238E27FC236}">
                      <a16:creationId xmlns:a16="http://schemas.microsoft.com/office/drawing/2014/main" id="{56B348F7-40B3-3F4D-90F1-4314EE2D996D}"/>
                    </a:ext>
                  </a:extLst>
                </p14:cNvPr>
                <p14:cNvContentPartPr/>
                <p14:nvPr/>
              </p14:nvContentPartPr>
              <p14:xfrm>
                <a:off x="7075453" y="4592813"/>
                <a:ext cx="317160" cy="26640"/>
              </p14:xfrm>
            </p:contentPart>
          </mc:Choice>
          <mc:Fallback xmlns="">
            <p:pic>
              <p:nvPicPr>
                <p:cNvPr id="303" name="Inkt 302">
                  <a:extLst>
                    <a:ext uri="{FF2B5EF4-FFF2-40B4-BE49-F238E27FC236}">
                      <a16:creationId xmlns:a16="http://schemas.microsoft.com/office/drawing/2014/main" id="{56B348F7-40B3-3F4D-90F1-4314EE2D996D}"/>
                    </a:ext>
                  </a:extLst>
                </p:cNvPr>
                <p:cNvPicPr/>
                <p:nvPr/>
              </p:nvPicPr>
              <p:blipFill>
                <a:blip r:embed="rId200"/>
                <a:stretch>
                  <a:fillRect/>
                </a:stretch>
              </p:blipFill>
              <p:spPr>
                <a:xfrm>
                  <a:off x="7034413" y="4552133"/>
                  <a:ext cx="399240" cy="10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1">
              <p14:nvContentPartPr>
                <p14:cNvPr id="304" name="Inkt 303">
                  <a:extLst>
                    <a:ext uri="{FF2B5EF4-FFF2-40B4-BE49-F238E27FC236}">
                      <a16:creationId xmlns:a16="http://schemas.microsoft.com/office/drawing/2014/main" id="{32EA8BCA-9A24-6B4C-A7DF-9138BDD2BAB8}"/>
                    </a:ext>
                  </a:extLst>
                </p14:cNvPr>
                <p14:cNvContentPartPr/>
                <p14:nvPr/>
              </p14:nvContentPartPr>
              <p14:xfrm>
                <a:off x="7609333" y="4677773"/>
                <a:ext cx="243720" cy="196200"/>
              </p14:xfrm>
            </p:contentPart>
          </mc:Choice>
          <mc:Fallback xmlns="">
            <p:pic>
              <p:nvPicPr>
                <p:cNvPr id="304" name="Inkt 303">
                  <a:extLst>
                    <a:ext uri="{FF2B5EF4-FFF2-40B4-BE49-F238E27FC236}">
                      <a16:creationId xmlns:a16="http://schemas.microsoft.com/office/drawing/2014/main" id="{32EA8BCA-9A24-6B4C-A7DF-9138BDD2BAB8}"/>
                    </a:ext>
                  </a:extLst>
                </p:cNvPr>
                <p:cNvPicPr/>
                <p:nvPr/>
              </p:nvPicPr>
              <p:blipFill>
                <a:blip r:embed="rId202"/>
                <a:stretch>
                  <a:fillRect/>
                </a:stretch>
              </p:blipFill>
              <p:spPr>
                <a:xfrm>
                  <a:off x="7578733" y="4646813"/>
                  <a:ext cx="305280" cy="25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3">
              <p14:nvContentPartPr>
                <p14:cNvPr id="305" name="Inkt 304">
                  <a:extLst>
                    <a:ext uri="{FF2B5EF4-FFF2-40B4-BE49-F238E27FC236}">
                      <a16:creationId xmlns:a16="http://schemas.microsoft.com/office/drawing/2014/main" id="{8F649467-170C-9441-A2B9-85D3564E2827}"/>
                    </a:ext>
                  </a:extLst>
                </p14:cNvPr>
                <p14:cNvContentPartPr/>
                <p14:nvPr/>
              </p14:nvContentPartPr>
              <p14:xfrm>
                <a:off x="7942693" y="4643573"/>
                <a:ext cx="376200" cy="299160"/>
              </p14:xfrm>
            </p:contentPart>
          </mc:Choice>
          <mc:Fallback xmlns="">
            <p:pic>
              <p:nvPicPr>
                <p:cNvPr id="305" name="Inkt 304">
                  <a:extLst>
                    <a:ext uri="{FF2B5EF4-FFF2-40B4-BE49-F238E27FC236}">
                      <a16:creationId xmlns:a16="http://schemas.microsoft.com/office/drawing/2014/main" id="{8F649467-170C-9441-A2B9-85D3564E2827}"/>
                    </a:ext>
                  </a:extLst>
                </p:cNvPr>
                <p:cNvPicPr/>
                <p:nvPr/>
              </p:nvPicPr>
              <p:blipFill>
                <a:blip r:embed="rId204"/>
                <a:stretch>
                  <a:fillRect/>
                </a:stretch>
              </p:blipFill>
              <p:spPr>
                <a:xfrm>
                  <a:off x="7901653" y="4602533"/>
                  <a:ext cx="457920" cy="38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5">
              <p14:nvContentPartPr>
                <p14:cNvPr id="306" name="Inkt 305">
                  <a:extLst>
                    <a:ext uri="{FF2B5EF4-FFF2-40B4-BE49-F238E27FC236}">
                      <a16:creationId xmlns:a16="http://schemas.microsoft.com/office/drawing/2014/main" id="{D41460E2-186B-014F-ACDF-95EFA60751B3}"/>
                    </a:ext>
                  </a:extLst>
                </p14:cNvPr>
                <p14:cNvContentPartPr/>
                <p14:nvPr/>
              </p14:nvContentPartPr>
              <p14:xfrm>
                <a:off x="8604013" y="4640693"/>
                <a:ext cx="47880" cy="289080"/>
              </p14:xfrm>
            </p:contentPart>
          </mc:Choice>
          <mc:Fallback xmlns="">
            <p:pic>
              <p:nvPicPr>
                <p:cNvPr id="306" name="Inkt 305">
                  <a:extLst>
                    <a:ext uri="{FF2B5EF4-FFF2-40B4-BE49-F238E27FC236}">
                      <a16:creationId xmlns:a16="http://schemas.microsoft.com/office/drawing/2014/main" id="{D41460E2-186B-014F-ACDF-95EFA60751B3}"/>
                    </a:ext>
                  </a:extLst>
                </p:cNvPr>
                <p:cNvPicPr/>
                <p:nvPr/>
              </p:nvPicPr>
              <p:blipFill>
                <a:blip r:embed="rId206"/>
                <a:stretch>
                  <a:fillRect/>
                </a:stretch>
              </p:blipFill>
              <p:spPr>
                <a:xfrm>
                  <a:off x="8573413" y="4610093"/>
                  <a:ext cx="109440" cy="35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7">
              <p14:nvContentPartPr>
                <p14:cNvPr id="307" name="Inkt 306">
                  <a:extLst>
                    <a:ext uri="{FF2B5EF4-FFF2-40B4-BE49-F238E27FC236}">
                      <a16:creationId xmlns:a16="http://schemas.microsoft.com/office/drawing/2014/main" id="{FAE89818-DF5E-7E4E-ABA2-A68CE231C909}"/>
                    </a:ext>
                  </a:extLst>
                </p14:cNvPr>
                <p14:cNvContentPartPr/>
                <p14:nvPr/>
              </p14:nvContentPartPr>
              <p14:xfrm>
                <a:off x="8540653" y="4556093"/>
                <a:ext cx="376200" cy="264960"/>
              </p14:xfrm>
            </p:contentPart>
          </mc:Choice>
          <mc:Fallback xmlns="">
            <p:pic>
              <p:nvPicPr>
                <p:cNvPr id="307" name="Inkt 306">
                  <a:extLst>
                    <a:ext uri="{FF2B5EF4-FFF2-40B4-BE49-F238E27FC236}">
                      <a16:creationId xmlns:a16="http://schemas.microsoft.com/office/drawing/2014/main" id="{FAE89818-DF5E-7E4E-ABA2-A68CE231C909}"/>
                    </a:ext>
                  </a:extLst>
                </p:cNvPr>
                <p:cNvPicPr/>
                <p:nvPr/>
              </p:nvPicPr>
              <p:blipFill>
                <a:blip r:embed="rId208"/>
                <a:stretch>
                  <a:fillRect/>
                </a:stretch>
              </p:blipFill>
              <p:spPr>
                <a:xfrm>
                  <a:off x="8510053" y="4525133"/>
                  <a:ext cx="437400" cy="32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9">
              <p14:nvContentPartPr>
                <p14:cNvPr id="308" name="Inkt 307">
                  <a:extLst>
                    <a:ext uri="{FF2B5EF4-FFF2-40B4-BE49-F238E27FC236}">
                      <a16:creationId xmlns:a16="http://schemas.microsoft.com/office/drawing/2014/main" id="{EC8624EC-0013-7C41-829A-995544AD1302}"/>
                    </a:ext>
                  </a:extLst>
                </p14:cNvPr>
                <p14:cNvContentPartPr/>
                <p14:nvPr/>
              </p14:nvContentPartPr>
              <p14:xfrm>
                <a:off x="8995693" y="4624853"/>
                <a:ext cx="32040" cy="212040"/>
              </p14:xfrm>
            </p:contentPart>
          </mc:Choice>
          <mc:Fallback xmlns="">
            <p:pic>
              <p:nvPicPr>
                <p:cNvPr id="308" name="Inkt 307">
                  <a:extLst>
                    <a:ext uri="{FF2B5EF4-FFF2-40B4-BE49-F238E27FC236}">
                      <a16:creationId xmlns:a16="http://schemas.microsoft.com/office/drawing/2014/main" id="{EC8624EC-0013-7C41-829A-995544AD1302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8965093" y="4593893"/>
                  <a:ext cx="93600" cy="27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1">
              <p14:nvContentPartPr>
                <p14:cNvPr id="309" name="Inkt 308">
                  <a:extLst>
                    <a:ext uri="{FF2B5EF4-FFF2-40B4-BE49-F238E27FC236}">
                      <a16:creationId xmlns:a16="http://schemas.microsoft.com/office/drawing/2014/main" id="{B9D2FCAE-89D2-8C40-89CD-DB0ACF05E373}"/>
                    </a:ext>
                  </a:extLst>
                </p14:cNvPr>
                <p14:cNvContentPartPr/>
                <p14:nvPr/>
              </p14:nvContentPartPr>
              <p14:xfrm>
                <a:off x="9180733" y="4572293"/>
                <a:ext cx="280080" cy="290880"/>
              </p14:xfrm>
            </p:contentPart>
          </mc:Choice>
          <mc:Fallback xmlns="">
            <p:pic>
              <p:nvPicPr>
                <p:cNvPr id="309" name="Inkt 308">
                  <a:extLst>
                    <a:ext uri="{FF2B5EF4-FFF2-40B4-BE49-F238E27FC236}">
                      <a16:creationId xmlns:a16="http://schemas.microsoft.com/office/drawing/2014/main" id="{B9D2FCAE-89D2-8C40-89CD-DB0ACF05E373}"/>
                    </a:ext>
                  </a:extLst>
                </p:cNvPr>
                <p:cNvPicPr/>
                <p:nvPr/>
              </p:nvPicPr>
              <p:blipFill>
                <a:blip r:embed="rId212"/>
                <a:stretch>
                  <a:fillRect/>
                </a:stretch>
              </p:blipFill>
              <p:spPr>
                <a:xfrm>
                  <a:off x="9150133" y="4541693"/>
                  <a:ext cx="341640" cy="35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3">
              <p14:nvContentPartPr>
                <p14:cNvPr id="310" name="Inkt 309">
                  <a:extLst>
                    <a:ext uri="{FF2B5EF4-FFF2-40B4-BE49-F238E27FC236}">
                      <a16:creationId xmlns:a16="http://schemas.microsoft.com/office/drawing/2014/main" id="{9534482E-A146-F342-9DEB-3594AFE132EC}"/>
                    </a:ext>
                  </a:extLst>
                </p14:cNvPr>
                <p14:cNvContentPartPr/>
                <p14:nvPr/>
              </p14:nvContentPartPr>
              <p14:xfrm>
                <a:off x="9609493" y="4603613"/>
                <a:ext cx="339120" cy="212040"/>
              </p14:xfrm>
            </p:contentPart>
          </mc:Choice>
          <mc:Fallback xmlns="">
            <p:pic>
              <p:nvPicPr>
                <p:cNvPr id="310" name="Inkt 309">
                  <a:extLst>
                    <a:ext uri="{FF2B5EF4-FFF2-40B4-BE49-F238E27FC236}">
                      <a16:creationId xmlns:a16="http://schemas.microsoft.com/office/drawing/2014/main" id="{9534482E-A146-F342-9DEB-3594AFE132EC}"/>
                    </a:ext>
                  </a:extLst>
                </p:cNvPr>
                <p:cNvPicPr/>
                <p:nvPr/>
              </p:nvPicPr>
              <p:blipFill>
                <a:blip r:embed="rId214"/>
                <a:stretch>
                  <a:fillRect/>
                </a:stretch>
              </p:blipFill>
              <p:spPr>
                <a:xfrm>
                  <a:off x="9578893" y="4573013"/>
                  <a:ext cx="400320" cy="2732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059641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9D55F9-26BE-984F-A0A3-4A23D96FD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nl-NL" dirty="0" err="1"/>
              <a:t>Why</a:t>
            </a:r>
            <a:r>
              <a:rPr lang="nl-NL" dirty="0"/>
              <a:t> an O&amp;I SC?    </a:t>
            </a:r>
            <a:br>
              <a:rPr lang="nl-NL" dirty="0"/>
            </a:br>
            <a:r>
              <a:rPr lang="nl-NL" dirty="0"/>
              <a:t> </a:t>
            </a:r>
            <a:r>
              <a:rPr lang="nl-NL" dirty="0" err="1"/>
              <a:t>What</a:t>
            </a:r>
            <a:r>
              <a:rPr lang="nl-NL" dirty="0"/>
              <a:t> is Goal? 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42B459-39D7-3842-A5EE-5B872D387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8957"/>
          </a:xfrm>
        </p:spPr>
        <p:txBody>
          <a:bodyPr/>
          <a:lstStyle/>
          <a:p>
            <a:r>
              <a:rPr lang="nl-NL" dirty="0" err="1"/>
              <a:t>Ensure</a:t>
            </a:r>
            <a:r>
              <a:rPr lang="nl-NL" dirty="0"/>
              <a:t>  ccTLDs are </a:t>
            </a:r>
            <a:r>
              <a:rPr lang="nl-NL" dirty="0" err="1"/>
              <a:t>aware</a:t>
            </a:r>
            <a:r>
              <a:rPr lang="nl-NL" dirty="0"/>
              <a:t> &amp; </a:t>
            </a:r>
            <a:r>
              <a:rPr lang="nl-NL" dirty="0" err="1"/>
              <a:t>involved</a:t>
            </a:r>
            <a:r>
              <a:rPr lang="nl-NL" dirty="0"/>
              <a:t> in  ccNSO  as </a:t>
            </a:r>
            <a:r>
              <a:rPr lang="nl-NL" dirty="0" err="1"/>
              <a:t>global</a:t>
            </a:r>
            <a:r>
              <a:rPr lang="nl-NL" dirty="0"/>
              <a:t> platform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C25E42BA-922D-994A-BC1E-8FD459287E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083" y="2868083"/>
            <a:ext cx="9450917" cy="3746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689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ECE140-4036-AE4E-8170-8275C5BD5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O&amp;I WORK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C8A42F-A8FB-024A-A947-1355FB27C4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t 4">
                <a:extLst>
                  <a:ext uri="{FF2B5EF4-FFF2-40B4-BE49-F238E27FC236}">
                    <a16:creationId xmlns:a16="http://schemas.microsoft.com/office/drawing/2014/main" id="{45B310BD-7411-C445-A225-A3C08FC882B7}"/>
                  </a:ext>
                </a:extLst>
              </p14:cNvPr>
              <p14:cNvContentPartPr/>
              <p14:nvPr/>
            </p14:nvContentPartPr>
            <p14:xfrm>
              <a:off x="4868293" y="2523893"/>
              <a:ext cx="122040" cy="2814840"/>
            </p14:xfrm>
          </p:contentPart>
        </mc:Choice>
        <mc:Fallback xmlns="">
          <p:pic>
            <p:nvPicPr>
              <p:cNvPr id="5" name="Inkt 4">
                <a:extLst>
                  <a:ext uri="{FF2B5EF4-FFF2-40B4-BE49-F238E27FC236}">
                    <a16:creationId xmlns:a16="http://schemas.microsoft.com/office/drawing/2014/main" id="{45B310BD-7411-C445-A225-A3C08FC882B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37333" y="2493293"/>
                <a:ext cx="183600" cy="2876400"/>
              </a:xfrm>
              <a:prstGeom prst="rect">
                <a:avLst/>
              </a:prstGeom>
            </p:spPr>
          </p:pic>
        </mc:Fallback>
      </mc:AlternateContent>
      <p:grpSp>
        <p:nvGrpSpPr>
          <p:cNvPr id="9" name="Groep 8">
            <a:extLst>
              <a:ext uri="{FF2B5EF4-FFF2-40B4-BE49-F238E27FC236}">
                <a16:creationId xmlns:a16="http://schemas.microsoft.com/office/drawing/2014/main" id="{2E409280-DDB4-814D-9BB8-7C6EEA499644}"/>
              </a:ext>
            </a:extLst>
          </p:cNvPr>
          <p:cNvGrpSpPr/>
          <p:nvPr/>
        </p:nvGrpSpPr>
        <p:grpSpPr>
          <a:xfrm>
            <a:off x="4878733" y="2523893"/>
            <a:ext cx="2016720" cy="2968920"/>
            <a:chOff x="4878733" y="2523893"/>
            <a:chExt cx="2016720" cy="2968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6" name="Inkt 5">
                  <a:extLst>
                    <a:ext uri="{FF2B5EF4-FFF2-40B4-BE49-F238E27FC236}">
                      <a16:creationId xmlns:a16="http://schemas.microsoft.com/office/drawing/2014/main" id="{46A5D644-E65B-C64A-9E09-B09D88CCCC1C}"/>
                    </a:ext>
                  </a:extLst>
                </p14:cNvPr>
                <p14:cNvContentPartPr/>
                <p14:nvPr/>
              </p14:nvContentPartPr>
              <p14:xfrm>
                <a:off x="4878733" y="2523893"/>
                <a:ext cx="1857600" cy="153720"/>
              </p14:xfrm>
            </p:contentPart>
          </mc:Choice>
          <mc:Fallback xmlns="">
            <p:pic>
              <p:nvPicPr>
                <p:cNvPr id="6" name="Inkt 5">
                  <a:extLst>
                    <a:ext uri="{FF2B5EF4-FFF2-40B4-BE49-F238E27FC236}">
                      <a16:creationId xmlns:a16="http://schemas.microsoft.com/office/drawing/2014/main" id="{46A5D644-E65B-C64A-9E09-B09D88CCCC1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848133" y="2493293"/>
                  <a:ext cx="1919160" cy="21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7" name="Inkt 6">
                  <a:extLst>
                    <a:ext uri="{FF2B5EF4-FFF2-40B4-BE49-F238E27FC236}">
                      <a16:creationId xmlns:a16="http://schemas.microsoft.com/office/drawing/2014/main" id="{5F0D0DD6-801C-1A4B-A784-E9D34547411C}"/>
                    </a:ext>
                  </a:extLst>
                </p14:cNvPr>
                <p14:cNvContentPartPr/>
                <p14:nvPr/>
              </p14:nvContentPartPr>
              <p14:xfrm>
                <a:off x="4937053" y="5302013"/>
                <a:ext cx="1958400" cy="190800"/>
              </p14:xfrm>
            </p:contentPart>
          </mc:Choice>
          <mc:Fallback xmlns="">
            <p:pic>
              <p:nvPicPr>
                <p:cNvPr id="7" name="Inkt 6">
                  <a:extLst>
                    <a:ext uri="{FF2B5EF4-FFF2-40B4-BE49-F238E27FC236}">
                      <a16:creationId xmlns:a16="http://schemas.microsoft.com/office/drawing/2014/main" id="{5F0D0DD6-801C-1A4B-A784-E9D34547411C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906093" y="5271413"/>
                  <a:ext cx="2019600" cy="25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8" name="Inkt 7">
                  <a:extLst>
                    <a:ext uri="{FF2B5EF4-FFF2-40B4-BE49-F238E27FC236}">
                      <a16:creationId xmlns:a16="http://schemas.microsoft.com/office/drawing/2014/main" id="{18086F83-CC38-6247-9B2C-4D8D96ED43A8}"/>
                    </a:ext>
                  </a:extLst>
                </p14:cNvPr>
                <p14:cNvContentPartPr/>
                <p14:nvPr/>
              </p14:nvContentPartPr>
              <p14:xfrm>
                <a:off x="6768013" y="2619293"/>
                <a:ext cx="111600" cy="2693880"/>
              </p14:xfrm>
            </p:contentPart>
          </mc:Choice>
          <mc:Fallback xmlns="">
            <p:pic>
              <p:nvPicPr>
                <p:cNvPr id="8" name="Inkt 7">
                  <a:extLst>
                    <a:ext uri="{FF2B5EF4-FFF2-40B4-BE49-F238E27FC236}">
                      <a16:creationId xmlns:a16="http://schemas.microsoft.com/office/drawing/2014/main" id="{18086F83-CC38-6247-9B2C-4D8D96ED43A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737053" y="2588693"/>
                  <a:ext cx="172800" cy="2755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" name="Groep 18">
            <a:extLst>
              <a:ext uri="{FF2B5EF4-FFF2-40B4-BE49-F238E27FC236}">
                <a16:creationId xmlns:a16="http://schemas.microsoft.com/office/drawing/2014/main" id="{C9B894A3-AADF-DD4E-8D56-155C935B9B48}"/>
              </a:ext>
            </a:extLst>
          </p:cNvPr>
          <p:cNvGrpSpPr/>
          <p:nvPr/>
        </p:nvGrpSpPr>
        <p:grpSpPr>
          <a:xfrm>
            <a:off x="5095813" y="2952653"/>
            <a:ext cx="492480" cy="926280"/>
            <a:chOff x="5095813" y="2952653"/>
            <a:chExt cx="492480" cy="926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0" name="Inkt 9">
                  <a:extLst>
                    <a:ext uri="{FF2B5EF4-FFF2-40B4-BE49-F238E27FC236}">
                      <a16:creationId xmlns:a16="http://schemas.microsoft.com/office/drawing/2014/main" id="{A6868F14-9254-3845-9B20-4EB2E0DACF58}"/>
                    </a:ext>
                  </a:extLst>
                </p14:cNvPr>
                <p14:cNvContentPartPr/>
                <p14:nvPr/>
              </p14:nvContentPartPr>
              <p14:xfrm>
                <a:off x="5095813" y="2952653"/>
                <a:ext cx="492480" cy="21600"/>
              </p14:xfrm>
            </p:contentPart>
          </mc:Choice>
          <mc:Fallback xmlns="">
            <p:pic>
              <p:nvPicPr>
                <p:cNvPr id="10" name="Inkt 9">
                  <a:extLst>
                    <a:ext uri="{FF2B5EF4-FFF2-40B4-BE49-F238E27FC236}">
                      <a16:creationId xmlns:a16="http://schemas.microsoft.com/office/drawing/2014/main" id="{A6868F14-9254-3845-9B20-4EB2E0DACF58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5064853" y="2922053"/>
                  <a:ext cx="553680" cy="8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kt 10">
                  <a:extLst>
                    <a:ext uri="{FF2B5EF4-FFF2-40B4-BE49-F238E27FC236}">
                      <a16:creationId xmlns:a16="http://schemas.microsoft.com/office/drawing/2014/main" id="{69397EC9-E9F5-F34D-8E8A-1017F2BFC737}"/>
                    </a:ext>
                  </a:extLst>
                </p14:cNvPr>
                <p14:cNvContentPartPr/>
                <p14:nvPr/>
              </p14:nvContentPartPr>
              <p14:xfrm>
                <a:off x="5132893" y="3264773"/>
                <a:ext cx="227880" cy="32040"/>
              </p14:xfrm>
            </p:contentPart>
          </mc:Choice>
          <mc:Fallback xmlns="">
            <p:pic>
              <p:nvPicPr>
                <p:cNvPr id="11" name="Inkt 10">
                  <a:extLst>
                    <a:ext uri="{FF2B5EF4-FFF2-40B4-BE49-F238E27FC236}">
                      <a16:creationId xmlns:a16="http://schemas.microsoft.com/office/drawing/2014/main" id="{69397EC9-E9F5-F34D-8E8A-1017F2BFC737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101933" y="3234173"/>
                  <a:ext cx="289080" cy="9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2" name="Inkt 11">
                  <a:extLst>
                    <a:ext uri="{FF2B5EF4-FFF2-40B4-BE49-F238E27FC236}">
                      <a16:creationId xmlns:a16="http://schemas.microsoft.com/office/drawing/2014/main" id="{DAD730C9-E595-0349-A4D3-7C50F0EDC0C4}"/>
                    </a:ext>
                  </a:extLst>
                </p14:cNvPr>
                <p14:cNvContentPartPr/>
                <p14:nvPr/>
              </p14:nvContentPartPr>
              <p14:xfrm>
                <a:off x="5185813" y="3571853"/>
                <a:ext cx="312480" cy="53280"/>
              </p14:xfrm>
            </p:contentPart>
          </mc:Choice>
          <mc:Fallback xmlns="">
            <p:pic>
              <p:nvPicPr>
                <p:cNvPr id="12" name="Inkt 11">
                  <a:extLst>
                    <a:ext uri="{FF2B5EF4-FFF2-40B4-BE49-F238E27FC236}">
                      <a16:creationId xmlns:a16="http://schemas.microsoft.com/office/drawing/2014/main" id="{DAD730C9-E595-0349-A4D3-7C50F0EDC0C4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5154853" y="3540893"/>
                  <a:ext cx="374040" cy="11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3" name="Inkt 12">
                  <a:extLst>
                    <a:ext uri="{FF2B5EF4-FFF2-40B4-BE49-F238E27FC236}">
                      <a16:creationId xmlns:a16="http://schemas.microsoft.com/office/drawing/2014/main" id="{A86C6496-0660-4341-923E-69C8DEB70857}"/>
                    </a:ext>
                  </a:extLst>
                </p14:cNvPr>
                <p14:cNvContentPartPr/>
                <p14:nvPr/>
              </p14:nvContentPartPr>
              <p14:xfrm>
                <a:off x="5206693" y="3841493"/>
                <a:ext cx="233280" cy="37440"/>
              </p14:xfrm>
            </p:contentPart>
          </mc:Choice>
          <mc:Fallback xmlns="">
            <p:pic>
              <p:nvPicPr>
                <p:cNvPr id="13" name="Inkt 12">
                  <a:extLst>
                    <a:ext uri="{FF2B5EF4-FFF2-40B4-BE49-F238E27FC236}">
                      <a16:creationId xmlns:a16="http://schemas.microsoft.com/office/drawing/2014/main" id="{A86C6496-0660-4341-923E-69C8DEB70857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176093" y="3810893"/>
                  <a:ext cx="294480" cy="986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4" name="Inkt 13">
                <a:extLst>
                  <a:ext uri="{FF2B5EF4-FFF2-40B4-BE49-F238E27FC236}">
                    <a16:creationId xmlns:a16="http://schemas.microsoft.com/office/drawing/2014/main" id="{6E414E22-BD26-6B44-8449-C8FFF22B3CA5}"/>
                  </a:ext>
                </a:extLst>
              </p14:cNvPr>
              <p14:cNvContentPartPr/>
              <p14:nvPr/>
            </p14:nvContentPartPr>
            <p14:xfrm>
              <a:off x="5265013" y="4196093"/>
              <a:ext cx="227880" cy="47880"/>
            </p14:xfrm>
          </p:contentPart>
        </mc:Choice>
        <mc:Fallback xmlns="">
          <p:pic>
            <p:nvPicPr>
              <p:cNvPr id="14" name="Inkt 13">
                <a:extLst>
                  <a:ext uri="{FF2B5EF4-FFF2-40B4-BE49-F238E27FC236}">
                    <a16:creationId xmlns:a16="http://schemas.microsoft.com/office/drawing/2014/main" id="{6E414E22-BD26-6B44-8449-C8FFF22B3CA5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234413" y="4165493"/>
                <a:ext cx="289080" cy="10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5" name="Inkt 14">
                <a:extLst>
                  <a:ext uri="{FF2B5EF4-FFF2-40B4-BE49-F238E27FC236}">
                    <a16:creationId xmlns:a16="http://schemas.microsoft.com/office/drawing/2014/main" id="{1CDA95D0-3B2C-9148-AFFE-8C6E9DC2ACCF}"/>
                  </a:ext>
                </a:extLst>
              </p14:cNvPr>
              <p14:cNvContentPartPr/>
              <p14:nvPr/>
            </p14:nvContentPartPr>
            <p14:xfrm>
              <a:off x="5339173" y="4545293"/>
              <a:ext cx="196200" cy="21600"/>
            </p14:xfrm>
          </p:contentPart>
        </mc:Choice>
        <mc:Fallback xmlns="">
          <p:pic>
            <p:nvPicPr>
              <p:cNvPr id="15" name="Inkt 14">
                <a:extLst>
                  <a:ext uri="{FF2B5EF4-FFF2-40B4-BE49-F238E27FC236}">
                    <a16:creationId xmlns:a16="http://schemas.microsoft.com/office/drawing/2014/main" id="{1CDA95D0-3B2C-9148-AFFE-8C6E9DC2ACCF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308573" y="4514693"/>
                <a:ext cx="257400" cy="82800"/>
              </a:xfrm>
              <a:prstGeom prst="rect">
                <a:avLst/>
              </a:prstGeom>
            </p:spPr>
          </p:pic>
        </mc:Fallback>
      </mc:AlternateContent>
      <p:grpSp>
        <p:nvGrpSpPr>
          <p:cNvPr id="18" name="Groep 17">
            <a:extLst>
              <a:ext uri="{FF2B5EF4-FFF2-40B4-BE49-F238E27FC236}">
                <a16:creationId xmlns:a16="http://schemas.microsoft.com/office/drawing/2014/main" id="{5D69C694-25EF-5648-A81B-DE7D5356E2B9}"/>
              </a:ext>
            </a:extLst>
          </p:cNvPr>
          <p:cNvGrpSpPr/>
          <p:nvPr/>
        </p:nvGrpSpPr>
        <p:grpSpPr>
          <a:xfrm>
            <a:off x="5291653" y="4984493"/>
            <a:ext cx="392040" cy="201240"/>
            <a:chOff x="5291653" y="4984493"/>
            <a:chExt cx="392040" cy="201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6" name="Inkt 15">
                  <a:extLst>
                    <a:ext uri="{FF2B5EF4-FFF2-40B4-BE49-F238E27FC236}">
                      <a16:creationId xmlns:a16="http://schemas.microsoft.com/office/drawing/2014/main" id="{EEE0B301-3957-F94E-A13E-E34D0E2A0F4B}"/>
                    </a:ext>
                  </a:extLst>
                </p14:cNvPr>
                <p14:cNvContentPartPr/>
                <p14:nvPr/>
              </p14:nvContentPartPr>
              <p14:xfrm>
                <a:off x="5291653" y="4984493"/>
                <a:ext cx="296640" cy="10800"/>
              </p14:xfrm>
            </p:contentPart>
          </mc:Choice>
          <mc:Fallback xmlns="">
            <p:pic>
              <p:nvPicPr>
                <p:cNvPr id="16" name="Inkt 15">
                  <a:extLst>
                    <a:ext uri="{FF2B5EF4-FFF2-40B4-BE49-F238E27FC236}">
                      <a16:creationId xmlns:a16="http://schemas.microsoft.com/office/drawing/2014/main" id="{EEE0B301-3957-F94E-A13E-E34D0E2A0F4B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5260693" y="4953893"/>
                  <a:ext cx="358200" cy="7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7" name="Inkt 16">
                  <a:extLst>
                    <a:ext uri="{FF2B5EF4-FFF2-40B4-BE49-F238E27FC236}">
                      <a16:creationId xmlns:a16="http://schemas.microsoft.com/office/drawing/2014/main" id="{652E2A1E-F811-5D42-BED6-64DB9B77C190}"/>
                    </a:ext>
                  </a:extLst>
                </p14:cNvPr>
                <p14:cNvContentPartPr/>
                <p14:nvPr/>
              </p14:nvContentPartPr>
              <p14:xfrm>
                <a:off x="5466253" y="5159093"/>
                <a:ext cx="217440" cy="26640"/>
              </p14:xfrm>
            </p:contentPart>
          </mc:Choice>
          <mc:Fallback xmlns="">
            <p:pic>
              <p:nvPicPr>
                <p:cNvPr id="17" name="Inkt 16">
                  <a:extLst>
                    <a:ext uri="{FF2B5EF4-FFF2-40B4-BE49-F238E27FC236}">
                      <a16:creationId xmlns:a16="http://schemas.microsoft.com/office/drawing/2014/main" id="{652E2A1E-F811-5D42-BED6-64DB9B77C190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435293" y="5128493"/>
                  <a:ext cx="278640" cy="882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0" name="Inkt 19">
                <a:extLst>
                  <a:ext uri="{FF2B5EF4-FFF2-40B4-BE49-F238E27FC236}">
                    <a16:creationId xmlns:a16="http://schemas.microsoft.com/office/drawing/2014/main" id="{B7B4B9E3-DBFC-4A43-B3C5-EB74A42411A5}"/>
                  </a:ext>
                </a:extLst>
              </p14:cNvPr>
              <p14:cNvContentPartPr/>
              <p14:nvPr/>
            </p14:nvContentPartPr>
            <p14:xfrm>
              <a:off x="3458173" y="5016173"/>
              <a:ext cx="1188000" cy="53280"/>
            </p14:xfrm>
          </p:contentPart>
        </mc:Choice>
        <mc:Fallback xmlns="">
          <p:pic>
            <p:nvPicPr>
              <p:cNvPr id="20" name="Inkt 19">
                <a:extLst>
                  <a:ext uri="{FF2B5EF4-FFF2-40B4-BE49-F238E27FC236}">
                    <a16:creationId xmlns:a16="http://schemas.microsoft.com/office/drawing/2014/main" id="{B7B4B9E3-DBFC-4A43-B3C5-EB74A42411A5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3440533" y="4980533"/>
                <a:ext cx="1223640" cy="12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21" name="Inkt 20">
                <a:extLst>
                  <a:ext uri="{FF2B5EF4-FFF2-40B4-BE49-F238E27FC236}">
                    <a16:creationId xmlns:a16="http://schemas.microsoft.com/office/drawing/2014/main" id="{2E2927B6-E12D-F74D-8389-E55300AB5D00}"/>
                  </a:ext>
                </a:extLst>
              </p14:cNvPr>
              <p14:cNvContentPartPr/>
              <p14:nvPr/>
            </p14:nvContentPartPr>
            <p14:xfrm>
              <a:off x="4452493" y="4868213"/>
              <a:ext cx="352440" cy="312480"/>
            </p14:xfrm>
          </p:contentPart>
        </mc:Choice>
        <mc:Fallback xmlns="">
          <p:pic>
            <p:nvPicPr>
              <p:cNvPr id="21" name="Inkt 20">
                <a:extLst>
                  <a:ext uri="{FF2B5EF4-FFF2-40B4-BE49-F238E27FC236}">
                    <a16:creationId xmlns:a16="http://schemas.microsoft.com/office/drawing/2014/main" id="{2E2927B6-E12D-F74D-8389-E55300AB5D00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4434493" y="4832213"/>
                <a:ext cx="388080" cy="38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22" name="Inkt 21">
                <a:extLst>
                  <a:ext uri="{FF2B5EF4-FFF2-40B4-BE49-F238E27FC236}">
                    <a16:creationId xmlns:a16="http://schemas.microsoft.com/office/drawing/2014/main" id="{72522F32-FF44-A445-8310-58B999599EC3}"/>
                  </a:ext>
                </a:extLst>
              </p14:cNvPr>
              <p14:cNvContentPartPr/>
              <p14:nvPr/>
            </p14:nvContentPartPr>
            <p14:xfrm>
              <a:off x="3217333" y="2989733"/>
              <a:ext cx="1148760" cy="42840"/>
            </p14:xfrm>
          </p:contentPart>
        </mc:Choice>
        <mc:Fallback xmlns="">
          <p:pic>
            <p:nvPicPr>
              <p:cNvPr id="22" name="Inkt 21">
                <a:extLst>
                  <a:ext uri="{FF2B5EF4-FFF2-40B4-BE49-F238E27FC236}">
                    <a16:creationId xmlns:a16="http://schemas.microsoft.com/office/drawing/2014/main" id="{72522F32-FF44-A445-8310-58B999599EC3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3199333" y="2953733"/>
                <a:ext cx="1184400" cy="11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23" name="Inkt 22">
                <a:extLst>
                  <a:ext uri="{FF2B5EF4-FFF2-40B4-BE49-F238E27FC236}">
                    <a16:creationId xmlns:a16="http://schemas.microsoft.com/office/drawing/2014/main" id="{1D8ADCF6-F6CD-544E-827D-F00856032A9A}"/>
                  </a:ext>
                </a:extLst>
              </p14:cNvPr>
              <p14:cNvContentPartPr/>
              <p14:nvPr/>
            </p14:nvContentPartPr>
            <p14:xfrm>
              <a:off x="4259533" y="2857253"/>
              <a:ext cx="333720" cy="376200"/>
            </p14:xfrm>
          </p:contentPart>
        </mc:Choice>
        <mc:Fallback xmlns="">
          <p:pic>
            <p:nvPicPr>
              <p:cNvPr id="23" name="Inkt 22">
                <a:extLst>
                  <a:ext uri="{FF2B5EF4-FFF2-40B4-BE49-F238E27FC236}">
                    <a16:creationId xmlns:a16="http://schemas.microsoft.com/office/drawing/2014/main" id="{1D8ADCF6-F6CD-544E-827D-F00856032A9A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4241893" y="2821613"/>
                <a:ext cx="369360" cy="44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4" name="Inkt 23">
                <a:extLst>
                  <a:ext uri="{FF2B5EF4-FFF2-40B4-BE49-F238E27FC236}">
                    <a16:creationId xmlns:a16="http://schemas.microsoft.com/office/drawing/2014/main" id="{D382EDAC-1AA8-DE4E-9F2E-E428DB5F31C6}"/>
                  </a:ext>
                </a:extLst>
              </p14:cNvPr>
              <p14:cNvContentPartPr/>
              <p14:nvPr/>
            </p14:nvContentPartPr>
            <p14:xfrm>
              <a:off x="7715173" y="2661413"/>
              <a:ext cx="1688400" cy="95760"/>
            </p14:xfrm>
          </p:contentPart>
        </mc:Choice>
        <mc:Fallback xmlns="">
          <p:pic>
            <p:nvPicPr>
              <p:cNvPr id="24" name="Inkt 23">
                <a:extLst>
                  <a:ext uri="{FF2B5EF4-FFF2-40B4-BE49-F238E27FC236}">
                    <a16:creationId xmlns:a16="http://schemas.microsoft.com/office/drawing/2014/main" id="{D382EDAC-1AA8-DE4E-9F2E-E428DB5F31C6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7697173" y="2625773"/>
                <a:ext cx="1724040" cy="16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25" name="Inkt 24">
                <a:extLst>
                  <a:ext uri="{FF2B5EF4-FFF2-40B4-BE49-F238E27FC236}">
                    <a16:creationId xmlns:a16="http://schemas.microsoft.com/office/drawing/2014/main" id="{11BE32D7-F576-9742-B569-1503667E0B73}"/>
                  </a:ext>
                </a:extLst>
              </p14:cNvPr>
              <p14:cNvContentPartPr/>
              <p14:nvPr/>
            </p14:nvContentPartPr>
            <p14:xfrm>
              <a:off x="7513933" y="2555573"/>
              <a:ext cx="614160" cy="307440"/>
            </p14:xfrm>
          </p:contentPart>
        </mc:Choice>
        <mc:Fallback xmlns="">
          <p:pic>
            <p:nvPicPr>
              <p:cNvPr id="25" name="Inkt 24">
                <a:extLst>
                  <a:ext uri="{FF2B5EF4-FFF2-40B4-BE49-F238E27FC236}">
                    <a16:creationId xmlns:a16="http://schemas.microsoft.com/office/drawing/2014/main" id="{11BE32D7-F576-9742-B569-1503667E0B73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7496293" y="2519933"/>
                <a:ext cx="649800" cy="37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6" name="Inkt 25">
                <a:extLst>
                  <a:ext uri="{FF2B5EF4-FFF2-40B4-BE49-F238E27FC236}">
                    <a16:creationId xmlns:a16="http://schemas.microsoft.com/office/drawing/2014/main" id="{2A225377-6165-254A-99A7-3BE795D429BA}"/>
                  </a:ext>
                </a:extLst>
              </p14:cNvPr>
              <p14:cNvContentPartPr/>
              <p14:nvPr/>
            </p14:nvContentPartPr>
            <p14:xfrm>
              <a:off x="7508533" y="5143253"/>
              <a:ext cx="1434240" cy="53280"/>
            </p14:xfrm>
          </p:contentPart>
        </mc:Choice>
        <mc:Fallback xmlns="">
          <p:pic>
            <p:nvPicPr>
              <p:cNvPr id="26" name="Inkt 25">
                <a:extLst>
                  <a:ext uri="{FF2B5EF4-FFF2-40B4-BE49-F238E27FC236}">
                    <a16:creationId xmlns:a16="http://schemas.microsoft.com/office/drawing/2014/main" id="{2A225377-6165-254A-99A7-3BE795D429BA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7490893" y="5107613"/>
                <a:ext cx="1469880" cy="12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7" name="Inkt 26">
                <a:extLst>
                  <a:ext uri="{FF2B5EF4-FFF2-40B4-BE49-F238E27FC236}">
                    <a16:creationId xmlns:a16="http://schemas.microsoft.com/office/drawing/2014/main" id="{414DF1CD-E1CB-214D-8B4D-95AD95F6C8B5}"/>
                  </a:ext>
                </a:extLst>
              </p14:cNvPr>
              <p14:cNvContentPartPr/>
              <p14:nvPr/>
            </p14:nvContentPartPr>
            <p14:xfrm>
              <a:off x="7386853" y="4995293"/>
              <a:ext cx="487080" cy="254520"/>
            </p14:xfrm>
          </p:contentPart>
        </mc:Choice>
        <mc:Fallback xmlns="">
          <p:pic>
            <p:nvPicPr>
              <p:cNvPr id="27" name="Inkt 26">
                <a:extLst>
                  <a:ext uri="{FF2B5EF4-FFF2-40B4-BE49-F238E27FC236}">
                    <a16:creationId xmlns:a16="http://schemas.microsoft.com/office/drawing/2014/main" id="{414DF1CD-E1CB-214D-8B4D-95AD95F6C8B5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7369213" y="4959293"/>
                <a:ext cx="522720" cy="326160"/>
              </a:xfrm>
              <a:prstGeom prst="rect">
                <a:avLst/>
              </a:prstGeom>
            </p:spPr>
          </p:pic>
        </mc:Fallback>
      </mc:AlternateContent>
      <p:grpSp>
        <p:nvGrpSpPr>
          <p:cNvPr id="391" name="Groep 390">
            <a:extLst>
              <a:ext uri="{FF2B5EF4-FFF2-40B4-BE49-F238E27FC236}">
                <a16:creationId xmlns:a16="http://schemas.microsoft.com/office/drawing/2014/main" id="{DBA6C2FD-5C4D-124D-8190-7FCE796E6507}"/>
              </a:ext>
            </a:extLst>
          </p:cNvPr>
          <p:cNvGrpSpPr/>
          <p:nvPr/>
        </p:nvGrpSpPr>
        <p:grpSpPr>
          <a:xfrm>
            <a:off x="8016853" y="2762213"/>
            <a:ext cx="3312720" cy="915840"/>
            <a:chOff x="8016853" y="2762213"/>
            <a:chExt cx="3312720" cy="915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360" name="Inkt 359">
                  <a:extLst>
                    <a:ext uri="{FF2B5EF4-FFF2-40B4-BE49-F238E27FC236}">
                      <a16:creationId xmlns:a16="http://schemas.microsoft.com/office/drawing/2014/main" id="{A6DB0A8C-7AEE-4947-B72F-07353DFEE4C6}"/>
                    </a:ext>
                  </a:extLst>
                </p14:cNvPr>
                <p14:cNvContentPartPr/>
                <p14:nvPr/>
              </p14:nvContentPartPr>
              <p14:xfrm>
                <a:off x="8016853" y="2989733"/>
                <a:ext cx="254520" cy="280800"/>
              </p14:xfrm>
            </p:contentPart>
          </mc:Choice>
          <mc:Fallback xmlns="">
            <p:pic>
              <p:nvPicPr>
                <p:cNvPr id="360" name="Inkt 359">
                  <a:extLst>
                    <a:ext uri="{FF2B5EF4-FFF2-40B4-BE49-F238E27FC236}">
                      <a16:creationId xmlns:a16="http://schemas.microsoft.com/office/drawing/2014/main" id="{A6DB0A8C-7AEE-4947-B72F-07353DFEE4C6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8001373" y="2974253"/>
                  <a:ext cx="284760" cy="31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61" name="Inkt 360">
                  <a:extLst>
                    <a:ext uri="{FF2B5EF4-FFF2-40B4-BE49-F238E27FC236}">
                      <a16:creationId xmlns:a16="http://schemas.microsoft.com/office/drawing/2014/main" id="{D9CEE2CE-CF1E-0A42-A28A-FA475C800CF7}"/>
                    </a:ext>
                  </a:extLst>
                </p14:cNvPr>
                <p14:cNvContentPartPr/>
                <p14:nvPr/>
              </p14:nvContentPartPr>
              <p14:xfrm>
                <a:off x="8339413" y="3037253"/>
                <a:ext cx="243720" cy="233280"/>
              </p14:xfrm>
            </p:contentPart>
          </mc:Choice>
          <mc:Fallback xmlns="">
            <p:pic>
              <p:nvPicPr>
                <p:cNvPr id="361" name="Inkt 360">
                  <a:extLst>
                    <a:ext uri="{FF2B5EF4-FFF2-40B4-BE49-F238E27FC236}">
                      <a16:creationId xmlns:a16="http://schemas.microsoft.com/office/drawing/2014/main" id="{D9CEE2CE-CF1E-0A42-A28A-FA475C800CF7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8324293" y="3022133"/>
                  <a:ext cx="274320" cy="26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62" name="Inkt 361">
                  <a:extLst>
                    <a:ext uri="{FF2B5EF4-FFF2-40B4-BE49-F238E27FC236}">
                      <a16:creationId xmlns:a16="http://schemas.microsoft.com/office/drawing/2014/main" id="{A611DB9D-4154-7A40-9DEA-59D4B72898A6}"/>
                    </a:ext>
                  </a:extLst>
                </p14:cNvPr>
                <p14:cNvContentPartPr/>
                <p14:nvPr/>
              </p14:nvContentPartPr>
              <p14:xfrm>
                <a:off x="8630653" y="3031853"/>
                <a:ext cx="392040" cy="212040"/>
              </p14:xfrm>
            </p:contentPart>
          </mc:Choice>
          <mc:Fallback xmlns="">
            <p:pic>
              <p:nvPicPr>
                <p:cNvPr id="362" name="Inkt 361">
                  <a:extLst>
                    <a:ext uri="{FF2B5EF4-FFF2-40B4-BE49-F238E27FC236}">
                      <a16:creationId xmlns:a16="http://schemas.microsoft.com/office/drawing/2014/main" id="{A611DB9D-4154-7A40-9DEA-59D4B72898A6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8615173" y="3016733"/>
                  <a:ext cx="422280" cy="24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363" name="Inkt 362">
                  <a:extLst>
                    <a:ext uri="{FF2B5EF4-FFF2-40B4-BE49-F238E27FC236}">
                      <a16:creationId xmlns:a16="http://schemas.microsoft.com/office/drawing/2014/main" id="{9389F4CA-3DF1-AF4D-9FF4-511D505B22B1}"/>
                    </a:ext>
                  </a:extLst>
                </p14:cNvPr>
                <p14:cNvContentPartPr/>
                <p14:nvPr/>
              </p14:nvContentPartPr>
              <p14:xfrm>
                <a:off x="9096133" y="3026813"/>
                <a:ext cx="296640" cy="243720"/>
              </p14:xfrm>
            </p:contentPart>
          </mc:Choice>
          <mc:Fallback xmlns="">
            <p:pic>
              <p:nvPicPr>
                <p:cNvPr id="363" name="Inkt 362">
                  <a:extLst>
                    <a:ext uri="{FF2B5EF4-FFF2-40B4-BE49-F238E27FC236}">
                      <a16:creationId xmlns:a16="http://schemas.microsoft.com/office/drawing/2014/main" id="{9389F4CA-3DF1-AF4D-9FF4-511D505B22B1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9081013" y="3011333"/>
                  <a:ext cx="327240" cy="27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364" name="Inkt 363">
                  <a:extLst>
                    <a:ext uri="{FF2B5EF4-FFF2-40B4-BE49-F238E27FC236}">
                      <a16:creationId xmlns:a16="http://schemas.microsoft.com/office/drawing/2014/main" id="{357F71EC-16F2-724C-883C-D433F82EF1DC}"/>
                    </a:ext>
                  </a:extLst>
                </p14:cNvPr>
                <p14:cNvContentPartPr/>
                <p14:nvPr/>
              </p14:nvContentPartPr>
              <p14:xfrm>
                <a:off x="9461173" y="3042653"/>
                <a:ext cx="190800" cy="217440"/>
              </p14:xfrm>
            </p:contentPart>
          </mc:Choice>
          <mc:Fallback xmlns="">
            <p:pic>
              <p:nvPicPr>
                <p:cNvPr id="364" name="Inkt 363">
                  <a:extLst>
                    <a:ext uri="{FF2B5EF4-FFF2-40B4-BE49-F238E27FC236}">
                      <a16:creationId xmlns:a16="http://schemas.microsoft.com/office/drawing/2014/main" id="{357F71EC-16F2-724C-883C-D433F82EF1DC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9446053" y="3027173"/>
                  <a:ext cx="221400" cy="24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365" name="Inkt 364">
                  <a:extLst>
                    <a:ext uri="{FF2B5EF4-FFF2-40B4-BE49-F238E27FC236}">
                      <a16:creationId xmlns:a16="http://schemas.microsoft.com/office/drawing/2014/main" id="{42E9F0CF-7A5F-934A-9071-62528F66CCE0}"/>
                    </a:ext>
                  </a:extLst>
                </p14:cNvPr>
                <p14:cNvContentPartPr/>
                <p14:nvPr/>
              </p14:nvContentPartPr>
              <p14:xfrm>
                <a:off x="9789493" y="3042653"/>
                <a:ext cx="26640" cy="153720"/>
              </p14:xfrm>
            </p:contentPart>
          </mc:Choice>
          <mc:Fallback xmlns="">
            <p:pic>
              <p:nvPicPr>
                <p:cNvPr id="365" name="Inkt 364">
                  <a:extLst>
                    <a:ext uri="{FF2B5EF4-FFF2-40B4-BE49-F238E27FC236}">
                      <a16:creationId xmlns:a16="http://schemas.microsoft.com/office/drawing/2014/main" id="{42E9F0CF-7A5F-934A-9071-62528F66CCE0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9774013" y="3027173"/>
                  <a:ext cx="57240" cy="1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366" name="Inkt 365">
                  <a:extLst>
                    <a:ext uri="{FF2B5EF4-FFF2-40B4-BE49-F238E27FC236}">
                      <a16:creationId xmlns:a16="http://schemas.microsoft.com/office/drawing/2014/main" id="{D75FA406-10C6-AC41-857E-BC2A833124FB}"/>
                    </a:ext>
                  </a:extLst>
                </p14:cNvPr>
                <p14:cNvContentPartPr/>
                <p14:nvPr/>
              </p14:nvContentPartPr>
              <p14:xfrm>
                <a:off x="9747013" y="3016013"/>
                <a:ext cx="217440" cy="190800"/>
              </p14:xfrm>
            </p:contentPart>
          </mc:Choice>
          <mc:Fallback xmlns="">
            <p:pic>
              <p:nvPicPr>
                <p:cNvPr id="366" name="Inkt 365">
                  <a:extLst>
                    <a:ext uri="{FF2B5EF4-FFF2-40B4-BE49-F238E27FC236}">
                      <a16:creationId xmlns:a16="http://schemas.microsoft.com/office/drawing/2014/main" id="{D75FA406-10C6-AC41-857E-BC2A833124FB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9731893" y="3000893"/>
                  <a:ext cx="247680" cy="22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367" name="Inkt 366">
                  <a:extLst>
                    <a:ext uri="{FF2B5EF4-FFF2-40B4-BE49-F238E27FC236}">
                      <a16:creationId xmlns:a16="http://schemas.microsoft.com/office/drawing/2014/main" id="{E1A96206-D499-2E40-9FF8-19D85C58E1F5}"/>
                    </a:ext>
                  </a:extLst>
                </p14:cNvPr>
                <p14:cNvContentPartPr/>
                <p14:nvPr/>
              </p14:nvContentPartPr>
              <p14:xfrm>
                <a:off x="10112053" y="3037253"/>
                <a:ext cx="10800" cy="122040"/>
              </p14:xfrm>
            </p:contentPart>
          </mc:Choice>
          <mc:Fallback xmlns="">
            <p:pic>
              <p:nvPicPr>
                <p:cNvPr id="367" name="Inkt 366">
                  <a:extLst>
                    <a:ext uri="{FF2B5EF4-FFF2-40B4-BE49-F238E27FC236}">
                      <a16:creationId xmlns:a16="http://schemas.microsoft.com/office/drawing/2014/main" id="{E1A96206-D499-2E40-9FF8-19D85C58E1F5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10096933" y="3022133"/>
                  <a:ext cx="41400" cy="15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368" name="Inkt 367">
                  <a:extLst>
                    <a:ext uri="{FF2B5EF4-FFF2-40B4-BE49-F238E27FC236}">
                      <a16:creationId xmlns:a16="http://schemas.microsoft.com/office/drawing/2014/main" id="{C308456D-4E90-1D42-A183-BFD2C848D3C8}"/>
                    </a:ext>
                  </a:extLst>
                </p14:cNvPr>
                <p14:cNvContentPartPr/>
                <p14:nvPr/>
              </p14:nvContentPartPr>
              <p14:xfrm>
                <a:off x="10056973" y="2878493"/>
                <a:ext cx="29160" cy="32040"/>
              </p14:xfrm>
            </p:contentPart>
          </mc:Choice>
          <mc:Fallback xmlns="">
            <p:pic>
              <p:nvPicPr>
                <p:cNvPr id="368" name="Inkt 367">
                  <a:extLst>
                    <a:ext uri="{FF2B5EF4-FFF2-40B4-BE49-F238E27FC236}">
                      <a16:creationId xmlns:a16="http://schemas.microsoft.com/office/drawing/2014/main" id="{C308456D-4E90-1D42-A183-BFD2C848D3C8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10041853" y="2863373"/>
                  <a:ext cx="59760" cy="6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369" name="Inkt 368">
                  <a:extLst>
                    <a:ext uri="{FF2B5EF4-FFF2-40B4-BE49-F238E27FC236}">
                      <a16:creationId xmlns:a16="http://schemas.microsoft.com/office/drawing/2014/main" id="{0A7ECE23-7976-A54B-9E5A-2E6482957E6B}"/>
                    </a:ext>
                  </a:extLst>
                </p14:cNvPr>
                <p14:cNvContentPartPr/>
                <p14:nvPr/>
              </p14:nvContentPartPr>
              <p14:xfrm>
                <a:off x="10207453" y="2947253"/>
                <a:ext cx="153720" cy="227880"/>
              </p14:xfrm>
            </p:contentPart>
          </mc:Choice>
          <mc:Fallback xmlns="">
            <p:pic>
              <p:nvPicPr>
                <p:cNvPr id="369" name="Inkt 368">
                  <a:extLst>
                    <a:ext uri="{FF2B5EF4-FFF2-40B4-BE49-F238E27FC236}">
                      <a16:creationId xmlns:a16="http://schemas.microsoft.com/office/drawing/2014/main" id="{0A7ECE23-7976-A54B-9E5A-2E6482957E6B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10192333" y="2932133"/>
                  <a:ext cx="184320" cy="25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370" name="Inkt 369">
                  <a:extLst>
                    <a:ext uri="{FF2B5EF4-FFF2-40B4-BE49-F238E27FC236}">
                      <a16:creationId xmlns:a16="http://schemas.microsoft.com/office/drawing/2014/main" id="{BE27CFA8-B324-D643-B347-B6C03AC052E9}"/>
                    </a:ext>
                  </a:extLst>
                </p14:cNvPr>
                <p14:cNvContentPartPr/>
                <p14:nvPr/>
              </p14:nvContentPartPr>
              <p14:xfrm>
                <a:off x="10429573" y="2968493"/>
                <a:ext cx="100800" cy="174960"/>
              </p14:xfrm>
            </p:contentPart>
          </mc:Choice>
          <mc:Fallback xmlns="">
            <p:pic>
              <p:nvPicPr>
                <p:cNvPr id="370" name="Inkt 369">
                  <a:extLst>
                    <a:ext uri="{FF2B5EF4-FFF2-40B4-BE49-F238E27FC236}">
                      <a16:creationId xmlns:a16="http://schemas.microsoft.com/office/drawing/2014/main" id="{BE27CFA8-B324-D643-B347-B6C03AC052E9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10414453" y="2953373"/>
                  <a:ext cx="13140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371" name="Inkt 370">
                  <a:extLst>
                    <a:ext uri="{FF2B5EF4-FFF2-40B4-BE49-F238E27FC236}">
                      <a16:creationId xmlns:a16="http://schemas.microsoft.com/office/drawing/2014/main" id="{134C6841-E463-E043-B7A3-A55E00175BB3}"/>
                    </a:ext>
                  </a:extLst>
                </p14:cNvPr>
                <p14:cNvContentPartPr/>
                <p14:nvPr/>
              </p14:nvContentPartPr>
              <p14:xfrm>
                <a:off x="10524973" y="2994773"/>
                <a:ext cx="79560" cy="148680"/>
              </p14:xfrm>
            </p:contentPart>
          </mc:Choice>
          <mc:Fallback xmlns="">
            <p:pic>
              <p:nvPicPr>
                <p:cNvPr id="371" name="Inkt 370">
                  <a:extLst>
                    <a:ext uri="{FF2B5EF4-FFF2-40B4-BE49-F238E27FC236}">
                      <a16:creationId xmlns:a16="http://schemas.microsoft.com/office/drawing/2014/main" id="{134C6841-E463-E043-B7A3-A55E00175BB3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10509853" y="2979653"/>
                  <a:ext cx="110160" cy="1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372" name="Inkt 371">
                  <a:extLst>
                    <a:ext uri="{FF2B5EF4-FFF2-40B4-BE49-F238E27FC236}">
                      <a16:creationId xmlns:a16="http://schemas.microsoft.com/office/drawing/2014/main" id="{A124937D-F836-A34E-A2BF-80C0CB69979F}"/>
                    </a:ext>
                  </a:extLst>
                </p14:cNvPr>
                <p14:cNvContentPartPr/>
                <p14:nvPr/>
              </p14:nvContentPartPr>
              <p14:xfrm>
                <a:off x="10710013" y="3000173"/>
                <a:ext cx="16200" cy="169560"/>
              </p14:xfrm>
            </p:contentPart>
          </mc:Choice>
          <mc:Fallback xmlns="">
            <p:pic>
              <p:nvPicPr>
                <p:cNvPr id="372" name="Inkt 371">
                  <a:extLst>
                    <a:ext uri="{FF2B5EF4-FFF2-40B4-BE49-F238E27FC236}">
                      <a16:creationId xmlns:a16="http://schemas.microsoft.com/office/drawing/2014/main" id="{A124937D-F836-A34E-A2BF-80C0CB69979F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10694893" y="2985053"/>
                  <a:ext cx="46800" cy="20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373" name="Inkt 372">
                  <a:extLst>
                    <a:ext uri="{FF2B5EF4-FFF2-40B4-BE49-F238E27FC236}">
                      <a16:creationId xmlns:a16="http://schemas.microsoft.com/office/drawing/2014/main" id="{A5BAD14A-62C2-6945-B87B-844ABBC19141}"/>
                    </a:ext>
                  </a:extLst>
                </p14:cNvPr>
                <p14:cNvContentPartPr/>
                <p14:nvPr/>
              </p14:nvContentPartPr>
              <p14:xfrm>
                <a:off x="10610293" y="2920973"/>
                <a:ext cx="237960" cy="106200"/>
              </p14:xfrm>
            </p:contentPart>
          </mc:Choice>
          <mc:Fallback xmlns="">
            <p:pic>
              <p:nvPicPr>
                <p:cNvPr id="373" name="Inkt 372">
                  <a:extLst>
                    <a:ext uri="{FF2B5EF4-FFF2-40B4-BE49-F238E27FC236}">
                      <a16:creationId xmlns:a16="http://schemas.microsoft.com/office/drawing/2014/main" id="{A5BAD14A-62C2-6945-B87B-844ABBC19141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10594813" y="2905493"/>
                  <a:ext cx="268560" cy="13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374" name="Inkt 373">
                  <a:extLst>
                    <a:ext uri="{FF2B5EF4-FFF2-40B4-BE49-F238E27FC236}">
                      <a16:creationId xmlns:a16="http://schemas.microsoft.com/office/drawing/2014/main" id="{79531831-A4EC-554A-AF03-2B47D007D7CC}"/>
                    </a:ext>
                  </a:extLst>
                </p14:cNvPr>
                <p14:cNvContentPartPr/>
                <p14:nvPr/>
              </p14:nvContentPartPr>
              <p14:xfrm>
                <a:off x="10874173" y="2968493"/>
                <a:ext cx="21600" cy="169560"/>
              </p14:xfrm>
            </p:contentPart>
          </mc:Choice>
          <mc:Fallback xmlns="">
            <p:pic>
              <p:nvPicPr>
                <p:cNvPr id="374" name="Inkt 373">
                  <a:extLst>
                    <a:ext uri="{FF2B5EF4-FFF2-40B4-BE49-F238E27FC236}">
                      <a16:creationId xmlns:a16="http://schemas.microsoft.com/office/drawing/2014/main" id="{79531831-A4EC-554A-AF03-2B47D007D7CC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10859053" y="2953373"/>
                  <a:ext cx="52200" cy="20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375" name="Inkt 374">
                  <a:extLst>
                    <a:ext uri="{FF2B5EF4-FFF2-40B4-BE49-F238E27FC236}">
                      <a16:creationId xmlns:a16="http://schemas.microsoft.com/office/drawing/2014/main" id="{7C84BF93-6471-F845-831B-1F2D769E2EF4}"/>
                    </a:ext>
                  </a:extLst>
                </p14:cNvPr>
                <p14:cNvContentPartPr/>
                <p14:nvPr/>
              </p14:nvContentPartPr>
              <p14:xfrm>
                <a:off x="10879573" y="2968493"/>
                <a:ext cx="200880" cy="153720"/>
              </p14:xfrm>
            </p:contentPart>
          </mc:Choice>
          <mc:Fallback xmlns="">
            <p:pic>
              <p:nvPicPr>
                <p:cNvPr id="375" name="Inkt 374">
                  <a:extLst>
                    <a:ext uri="{FF2B5EF4-FFF2-40B4-BE49-F238E27FC236}">
                      <a16:creationId xmlns:a16="http://schemas.microsoft.com/office/drawing/2014/main" id="{7C84BF93-6471-F845-831B-1F2D769E2EF4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10864093" y="2953373"/>
                  <a:ext cx="231480" cy="1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376" name="Inkt 375">
                  <a:extLst>
                    <a:ext uri="{FF2B5EF4-FFF2-40B4-BE49-F238E27FC236}">
                      <a16:creationId xmlns:a16="http://schemas.microsoft.com/office/drawing/2014/main" id="{75006544-C266-0946-9E35-81F7B75752DF}"/>
                    </a:ext>
                  </a:extLst>
                </p14:cNvPr>
                <p14:cNvContentPartPr/>
                <p14:nvPr/>
              </p14:nvContentPartPr>
              <p14:xfrm>
                <a:off x="11096293" y="2947253"/>
                <a:ext cx="233280" cy="185400"/>
              </p14:xfrm>
            </p:contentPart>
          </mc:Choice>
          <mc:Fallback xmlns="">
            <p:pic>
              <p:nvPicPr>
                <p:cNvPr id="376" name="Inkt 375">
                  <a:extLst>
                    <a:ext uri="{FF2B5EF4-FFF2-40B4-BE49-F238E27FC236}">
                      <a16:creationId xmlns:a16="http://schemas.microsoft.com/office/drawing/2014/main" id="{75006544-C266-0946-9E35-81F7B75752DF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11081173" y="2932133"/>
                  <a:ext cx="26352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377" name="Inkt 376">
                  <a:extLst>
                    <a:ext uri="{FF2B5EF4-FFF2-40B4-BE49-F238E27FC236}">
                      <a16:creationId xmlns:a16="http://schemas.microsoft.com/office/drawing/2014/main" id="{D2ECF8C6-356E-1B42-9C8E-E4C42F22E9E5}"/>
                    </a:ext>
                  </a:extLst>
                </p14:cNvPr>
                <p14:cNvContentPartPr/>
                <p14:nvPr/>
              </p14:nvContentPartPr>
              <p14:xfrm>
                <a:off x="10893613" y="2762213"/>
                <a:ext cx="23400" cy="16200"/>
              </p14:xfrm>
            </p:contentPart>
          </mc:Choice>
          <mc:Fallback xmlns="">
            <p:pic>
              <p:nvPicPr>
                <p:cNvPr id="377" name="Inkt 376">
                  <a:extLst>
                    <a:ext uri="{FF2B5EF4-FFF2-40B4-BE49-F238E27FC236}">
                      <a16:creationId xmlns:a16="http://schemas.microsoft.com/office/drawing/2014/main" id="{D2ECF8C6-356E-1B42-9C8E-E4C42F22E9E5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10878493" y="2746733"/>
                  <a:ext cx="53640" cy="4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379" name="Inkt 378">
                  <a:extLst>
                    <a:ext uri="{FF2B5EF4-FFF2-40B4-BE49-F238E27FC236}">
                      <a16:creationId xmlns:a16="http://schemas.microsoft.com/office/drawing/2014/main" id="{2E8CE72F-AB68-5948-BF82-3FA48C3ECD83}"/>
                    </a:ext>
                  </a:extLst>
                </p14:cNvPr>
                <p14:cNvContentPartPr/>
                <p14:nvPr/>
              </p14:nvContentPartPr>
              <p14:xfrm>
                <a:off x="8386933" y="3433973"/>
                <a:ext cx="21600" cy="212040"/>
              </p14:xfrm>
            </p:contentPart>
          </mc:Choice>
          <mc:Fallback xmlns="">
            <p:pic>
              <p:nvPicPr>
                <p:cNvPr id="379" name="Inkt 378">
                  <a:extLst>
                    <a:ext uri="{FF2B5EF4-FFF2-40B4-BE49-F238E27FC236}">
                      <a16:creationId xmlns:a16="http://schemas.microsoft.com/office/drawing/2014/main" id="{2E8CE72F-AB68-5948-BF82-3FA48C3ECD83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8371813" y="3418853"/>
                  <a:ext cx="52200" cy="24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380" name="Inkt 379">
                  <a:extLst>
                    <a:ext uri="{FF2B5EF4-FFF2-40B4-BE49-F238E27FC236}">
                      <a16:creationId xmlns:a16="http://schemas.microsoft.com/office/drawing/2014/main" id="{B935444C-DF79-6045-BF7D-82B464FF7009}"/>
                    </a:ext>
                  </a:extLst>
                </p14:cNvPr>
                <p14:cNvContentPartPr/>
                <p14:nvPr/>
              </p14:nvContentPartPr>
              <p14:xfrm>
                <a:off x="8572333" y="3439373"/>
                <a:ext cx="26640" cy="238320"/>
              </p14:xfrm>
            </p:contentPart>
          </mc:Choice>
          <mc:Fallback xmlns="">
            <p:pic>
              <p:nvPicPr>
                <p:cNvPr id="380" name="Inkt 379">
                  <a:extLst>
                    <a:ext uri="{FF2B5EF4-FFF2-40B4-BE49-F238E27FC236}">
                      <a16:creationId xmlns:a16="http://schemas.microsoft.com/office/drawing/2014/main" id="{B935444C-DF79-6045-BF7D-82B464FF7009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8557213" y="3424253"/>
                  <a:ext cx="57240" cy="26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381" name="Inkt 380">
                  <a:extLst>
                    <a:ext uri="{FF2B5EF4-FFF2-40B4-BE49-F238E27FC236}">
                      <a16:creationId xmlns:a16="http://schemas.microsoft.com/office/drawing/2014/main" id="{BCC68074-C58B-A14D-87FA-0C79DA2BF1A7}"/>
                    </a:ext>
                  </a:extLst>
                </p14:cNvPr>
                <p14:cNvContentPartPr/>
                <p14:nvPr/>
              </p14:nvContentPartPr>
              <p14:xfrm>
                <a:off x="8424013" y="3555653"/>
                <a:ext cx="53280" cy="10800"/>
              </p14:xfrm>
            </p:contentPart>
          </mc:Choice>
          <mc:Fallback xmlns="">
            <p:pic>
              <p:nvPicPr>
                <p:cNvPr id="381" name="Inkt 380">
                  <a:extLst>
                    <a:ext uri="{FF2B5EF4-FFF2-40B4-BE49-F238E27FC236}">
                      <a16:creationId xmlns:a16="http://schemas.microsoft.com/office/drawing/2014/main" id="{BCC68074-C58B-A14D-87FA-0C79DA2BF1A7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8408893" y="3540533"/>
                  <a:ext cx="83880" cy="4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382" name="Inkt 381">
                  <a:extLst>
                    <a:ext uri="{FF2B5EF4-FFF2-40B4-BE49-F238E27FC236}">
                      <a16:creationId xmlns:a16="http://schemas.microsoft.com/office/drawing/2014/main" id="{F92D9D65-B2B3-884C-A177-4BDC6942F1CF}"/>
                    </a:ext>
                  </a:extLst>
                </p14:cNvPr>
                <p14:cNvContentPartPr/>
                <p14:nvPr/>
              </p14:nvContentPartPr>
              <p14:xfrm>
                <a:off x="8117293" y="3449813"/>
                <a:ext cx="148680" cy="180360"/>
              </p14:xfrm>
            </p:contentPart>
          </mc:Choice>
          <mc:Fallback xmlns="">
            <p:pic>
              <p:nvPicPr>
                <p:cNvPr id="382" name="Inkt 381">
                  <a:extLst>
                    <a:ext uri="{FF2B5EF4-FFF2-40B4-BE49-F238E27FC236}">
                      <a16:creationId xmlns:a16="http://schemas.microsoft.com/office/drawing/2014/main" id="{F92D9D65-B2B3-884C-A177-4BDC6942F1CF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8101813" y="3434693"/>
                  <a:ext cx="178920" cy="21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383" name="Inkt 382">
                  <a:extLst>
                    <a:ext uri="{FF2B5EF4-FFF2-40B4-BE49-F238E27FC236}">
                      <a16:creationId xmlns:a16="http://schemas.microsoft.com/office/drawing/2014/main" id="{23E126CD-2560-5A46-9AA3-5F470636117C}"/>
                    </a:ext>
                  </a:extLst>
                </p14:cNvPr>
                <p14:cNvContentPartPr/>
                <p14:nvPr/>
              </p14:nvContentPartPr>
              <p14:xfrm>
                <a:off x="8741533" y="3433973"/>
                <a:ext cx="116640" cy="217440"/>
              </p14:xfrm>
            </p:contentPart>
          </mc:Choice>
          <mc:Fallback xmlns="">
            <p:pic>
              <p:nvPicPr>
                <p:cNvPr id="383" name="Inkt 382">
                  <a:extLst>
                    <a:ext uri="{FF2B5EF4-FFF2-40B4-BE49-F238E27FC236}">
                      <a16:creationId xmlns:a16="http://schemas.microsoft.com/office/drawing/2014/main" id="{23E126CD-2560-5A46-9AA3-5F470636117C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8726413" y="3418853"/>
                  <a:ext cx="147240" cy="24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384" name="Inkt 383">
                  <a:extLst>
                    <a:ext uri="{FF2B5EF4-FFF2-40B4-BE49-F238E27FC236}">
                      <a16:creationId xmlns:a16="http://schemas.microsoft.com/office/drawing/2014/main" id="{11AF5A54-1FE7-B645-8EAF-38E7B0AEA0B5}"/>
                    </a:ext>
                  </a:extLst>
                </p14:cNvPr>
                <p14:cNvContentPartPr/>
                <p14:nvPr/>
              </p14:nvContentPartPr>
              <p14:xfrm>
                <a:off x="8821093" y="3439373"/>
                <a:ext cx="174960" cy="233280"/>
              </p14:xfrm>
            </p:contentPart>
          </mc:Choice>
          <mc:Fallback xmlns="">
            <p:pic>
              <p:nvPicPr>
                <p:cNvPr id="384" name="Inkt 383">
                  <a:extLst>
                    <a:ext uri="{FF2B5EF4-FFF2-40B4-BE49-F238E27FC236}">
                      <a16:creationId xmlns:a16="http://schemas.microsoft.com/office/drawing/2014/main" id="{11AF5A54-1FE7-B645-8EAF-38E7B0AEA0B5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8805613" y="3424253"/>
                  <a:ext cx="205560" cy="26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385" name="Inkt 384">
                  <a:extLst>
                    <a:ext uri="{FF2B5EF4-FFF2-40B4-BE49-F238E27FC236}">
                      <a16:creationId xmlns:a16="http://schemas.microsoft.com/office/drawing/2014/main" id="{15FC7F29-4907-CA4E-BAC6-8B45D2F97411}"/>
                    </a:ext>
                  </a:extLst>
                </p14:cNvPr>
                <p14:cNvContentPartPr/>
                <p14:nvPr/>
              </p14:nvContentPartPr>
              <p14:xfrm>
                <a:off x="9138613" y="3424253"/>
                <a:ext cx="217440" cy="253800"/>
              </p14:xfrm>
            </p:contentPart>
          </mc:Choice>
          <mc:Fallback xmlns="">
            <p:pic>
              <p:nvPicPr>
                <p:cNvPr id="385" name="Inkt 384">
                  <a:extLst>
                    <a:ext uri="{FF2B5EF4-FFF2-40B4-BE49-F238E27FC236}">
                      <a16:creationId xmlns:a16="http://schemas.microsoft.com/office/drawing/2014/main" id="{15FC7F29-4907-CA4E-BAC6-8B45D2F97411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9123133" y="3408773"/>
                  <a:ext cx="247680" cy="28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386" name="Inkt 385">
                  <a:extLst>
                    <a:ext uri="{FF2B5EF4-FFF2-40B4-BE49-F238E27FC236}">
                      <a16:creationId xmlns:a16="http://schemas.microsoft.com/office/drawing/2014/main" id="{3E8DDC13-6DF7-384B-B841-900FE29AE4A3}"/>
                    </a:ext>
                  </a:extLst>
                </p14:cNvPr>
                <p14:cNvContentPartPr/>
                <p14:nvPr/>
              </p14:nvContentPartPr>
              <p14:xfrm>
                <a:off x="9477373" y="3386453"/>
                <a:ext cx="249120" cy="206640"/>
              </p14:xfrm>
            </p:contentPart>
          </mc:Choice>
          <mc:Fallback xmlns="">
            <p:pic>
              <p:nvPicPr>
                <p:cNvPr id="386" name="Inkt 385">
                  <a:extLst>
                    <a:ext uri="{FF2B5EF4-FFF2-40B4-BE49-F238E27FC236}">
                      <a16:creationId xmlns:a16="http://schemas.microsoft.com/office/drawing/2014/main" id="{3E8DDC13-6DF7-384B-B841-900FE29AE4A3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9461893" y="3371333"/>
                  <a:ext cx="279720" cy="23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387" name="Inkt 386">
                  <a:extLst>
                    <a:ext uri="{FF2B5EF4-FFF2-40B4-BE49-F238E27FC236}">
                      <a16:creationId xmlns:a16="http://schemas.microsoft.com/office/drawing/2014/main" id="{7BA425B3-8632-A242-B005-769668BA7C91}"/>
                    </a:ext>
                  </a:extLst>
                </p14:cNvPr>
                <p14:cNvContentPartPr/>
                <p14:nvPr/>
              </p14:nvContentPartPr>
              <p14:xfrm>
                <a:off x="9789493" y="3402293"/>
                <a:ext cx="190800" cy="164520"/>
              </p14:xfrm>
            </p:contentPart>
          </mc:Choice>
          <mc:Fallback xmlns="">
            <p:pic>
              <p:nvPicPr>
                <p:cNvPr id="387" name="Inkt 386">
                  <a:extLst>
                    <a:ext uri="{FF2B5EF4-FFF2-40B4-BE49-F238E27FC236}">
                      <a16:creationId xmlns:a16="http://schemas.microsoft.com/office/drawing/2014/main" id="{7BA425B3-8632-A242-B005-769668BA7C91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9774013" y="3387173"/>
                  <a:ext cx="221400" cy="19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388" name="Inkt 387">
                  <a:extLst>
                    <a:ext uri="{FF2B5EF4-FFF2-40B4-BE49-F238E27FC236}">
                      <a16:creationId xmlns:a16="http://schemas.microsoft.com/office/drawing/2014/main" id="{E8C5CD51-65CF-B445-8861-82D1B8B4AE10}"/>
                    </a:ext>
                  </a:extLst>
                </p14:cNvPr>
                <p14:cNvContentPartPr/>
                <p14:nvPr/>
              </p14:nvContentPartPr>
              <p14:xfrm>
                <a:off x="9805333" y="3376013"/>
                <a:ext cx="185040" cy="127440"/>
              </p14:xfrm>
            </p:contentPart>
          </mc:Choice>
          <mc:Fallback xmlns="">
            <p:pic>
              <p:nvPicPr>
                <p:cNvPr id="388" name="Inkt 387">
                  <a:extLst>
                    <a:ext uri="{FF2B5EF4-FFF2-40B4-BE49-F238E27FC236}">
                      <a16:creationId xmlns:a16="http://schemas.microsoft.com/office/drawing/2014/main" id="{E8C5CD51-65CF-B445-8861-82D1B8B4AE10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9789853" y="3360533"/>
                  <a:ext cx="215640" cy="15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389" name="Inkt 388">
                  <a:extLst>
                    <a:ext uri="{FF2B5EF4-FFF2-40B4-BE49-F238E27FC236}">
                      <a16:creationId xmlns:a16="http://schemas.microsoft.com/office/drawing/2014/main" id="{DEA9FE06-9EE5-9C48-9CCA-52EA9ACD9760}"/>
                    </a:ext>
                  </a:extLst>
                </p14:cNvPr>
                <p14:cNvContentPartPr/>
                <p14:nvPr/>
              </p14:nvContentPartPr>
              <p14:xfrm>
                <a:off x="10122853" y="3328133"/>
                <a:ext cx="132480" cy="243720"/>
              </p14:xfrm>
            </p:contentPart>
          </mc:Choice>
          <mc:Fallback xmlns="">
            <p:pic>
              <p:nvPicPr>
                <p:cNvPr id="389" name="Inkt 388">
                  <a:extLst>
                    <a:ext uri="{FF2B5EF4-FFF2-40B4-BE49-F238E27FC236}">
                      <a16:creationId xmlns:a16="http://schemas.microsoft.com/office/drawing/2014/main" id="{DEA9FE06-9EE5-9C48-9CCA-52EA9ACD9760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10107373" y="3313013"/>
                  <a:ext cx="163080" cy="27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390" name="Inkt 389">
                  <a:extLst>
                    <a:ext uri="{FF2B5EF4-FFF2-40B4-BE49-F238E27FC236}">
                      <a16:creationId xmlns:a16="http://schemas.microsoft.com/office/drawing/2014/main" id="{A3A5D775-8C40-1E4C-BFAF-2F93C35E48B3}"/>
                    </a:ext>
                  </a:extLst>
                </p14:cNvPr>
                <p14:cNvContentPartPr/>
                <p14:nvPr/>
              </p14:nvContentPartPr>
              <p14:xfrm>
                <a:off x="10339573" y="3370613"/>
                <a:ext cx="195480" cy="174960"/>
              </p14:xfrm>
            </p:contentPart>
          </mc:Choice>
          <mc:Fallback xmlns="">
            <p:pic>
              <p:nvPicPr>
                <p:cNvPr id="390" name="Inkt 389">
                  <a:extLst>
                    <a:ext uri="{FF2B5EF4-FFF2-40B4-BE49-F238E27FC236}">
                      <a16:creationId xmlns:a16="http://schemas.microsoft.com/office/drawing/2014/main" id="{A3A5D775-8C40-1E4C-BFAF-2F93C35E48B3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10324453" y="3355493"/>
                  <a:ext cx="226080" cy="205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14" name="Groep 413">
            <a:extLst>
              <a:ext uri="{FF2B5EF4-FFF2-40B4-BE49-F238E27FC236}">
                <a16:creationId xmlns:a16="http://schemas.microsoft.com/office/drawing/2014/main" id="{D244443D-0F91-5143-9D91-FCD35CC9993D}"/>
              </a:ext>
            </a:extLst>
          </p:cNvPr>
          <p:cNvGrpSpPr/>
          <p:nvPr/>
        </p:nvGrpSpPr>
        <p:grpSpPr>
          <a:xfrm>
            <a:off x="8080213" y="5169893"/>
            <a:ext cx="2953080" cy="974160"/>
            <a:chOff x="8080213" y="5169893"/>
            <a:chExt cx="2953080" cy="974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392" name="Inkt 391">
                  <a:extLst>
                    <a:ext uri="{FF2B5EF4-FFF2-40B4-BE49-F238E27FC236}">
                      <a16:creationId xmlns:a16="http://schemas.microsoft.com/office/drawing/2014/main" id="{F2356B4C-960C-A845-A53C-A40C7545CDDC}"/>
                    </a:ext>
                  </a:extLst>
                </p14:cNvPr>
                <p14:cNvContentPartPr/>
                <p14:nvPr/>
              </p14:nvContentPartPr>
              <p14:xfrm>
                <a:off x="8080213" y="5339093"/>
                <a:ext cx="143280" cy="249120"/>
              </p14:xfrm>
            </p:contentPart>
          </mc:Choice>
          <mc:Fallback xmlns="">
            <p:pic>
              <p:nvPicPr>
                <p:cNvPr id="392" name="Inkt 391">
                  <a:extLst>
                    <a:ext uri="{FF2B5EF4-FFF2-40B4-BE49-F238E27FC236}">
                      <a16:creationId xmlns:a16="http://schemas.microsoft.com/office/drawing/2014/main" id="{F2356B4C-960C-A845-A53C-A40C7545CDDC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8065093" y="5323973"/>
                  <a:ext cx="173880" cy="27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393" name="Inkt 392">
                  <a:extLst>
                    <a:ext uri="{FF2B5EF4-FFF2-40B4-BE49-F238E27FC236}">
                      <a16:creationId xmlns:a16="http://schemas.microsoft.com/office/drawing/2014/main" id="{936E6737-F22F-2243-85A6-13EB4F9F64F6}"/>
                    </a:ext>
                  </a:extLst>
                </p14:cNvPr>
                <p14:cNvContentPartPr/>
                <p14:nvPr/>
              </p14:nvContentPartPr>
              <p14:xfrm>
                <a:off x="8228893" y="5365733"/>
                <a:ext cx="312120" cy="222120"/>
              </p14:xfrm>
            </p:contentPart>
          </mc:Choice>
          <mc:Fallback xmlns="">
            <p:pic>
              <p:nvPicPr>
                <p:cNvPr id="393" name="Inkt 392">
                  <a:extLst>
                    <a:ext uri="{FF2B5EF4-FFF2-40B4-BE49-F238E27FC236}">
                      <a16:creationId xmlns:a16="http://schemas.microsoft.com/office/drawing/2014/main" id="{936E6737-F22F-2243-85A6-13EB4F9F64F6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8213773" y="5350253"/>
                  <a:ext cx="342360" cy="25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394" name="Inkt 393">
                  <a:extLst>
                    <a:ext uri="{FF2B5EF4-FFF2-40B4-BE49-F238E27FC236}">
                      <a16:creationId xmlns:a16="http://schemas.microsoft.com/office/drawing/2014/main" id="{80E240AD-5B30-3741-9A46-43620FF903A2}"/>
                    </a:ext>
                  </a:extLst>
                </p14:cNvPr>
                <p14:cNvContentPartPr/>
                <p14:nvPr/>
              </p14:nvContentPartPr>
              <p14:xfrm>
                <a:off x="8577733" y="5392013"/>
                <a:ext cx="402480" cy="196200"/>
              </p14:xfrm>
            </p:contentPart>
          </mc:Choice>
          <mc:Fallback xmlns="">
            <p:pic>
              <p:nvPicPr>
                <p:cNvPr id="394" name="Inkt 393">
                  <a:extLst>
                    <a:ext uri="{FF2B5EF4-FFF2-40B4-BE49-F238E27FC236}">
                      <a16:creationId xmlns:a16="http://schemas.microsoft.com/office/drawing/2014/main" id="{80E240AD-5B30-3741-9A46-43620FF903A2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8562253" y="5376893"/>
                  <a:ext cx="433080" cy="22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395" name="Inkt 394">
                  <a:extLst>
                    <a:ext uri="{FF2B5EF4-FFF2-40B4-BE49-F238E27FC236}">
                      <a16:creationId xmlns:a16="http://schemas.microsoft.com/office/drawing/2014/main" id="{C140DEBA-D9EA-AD43-AB20-2A0A9C129FE7}"/>
                    </a:ext>
                  </a:extLst>
                </p14:cNvPr>
                <p14:cNvContentPartPr/>
                <p14:nvPr/>
              </p14:nvContentPartPr>
              <p14:xfrm>
                <a:off x="9122773" y="5365733"/>
                <a:ext cx="328320" cy="159120"/>
              </p14:xfrm>
            </p:contentPart>
          </mc:Choice>
          <mc:Fallback xmlns="">
            <p:pic>
              <p:nvPicPr>
                <p:cNvPr id="395" name="Inkt 394">
                  <a:extLst>
                    <a:ext uri="{FF2B5EF4-FFF2-40B4-BE49-F238E27FC236}">
                      <a16:creationId xmlns:a16="http://schemas.microsoft.com/office/drawing/2014/main" id="{C140DEBA-D9EA-AD43-AB20-2A0A9C129FE7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9107293" y="5350253"/>
                  <a:ext cx="358920" cy="18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396" name="Inkt 395">
                  <a:extLst>
                    <a:ext uri="{FF2B5EF4-FFF2-40B4-BE49-F238E27FC236}">
                      <a16:creationId xmlns:a16="http://schemas.microsoft.com/office/drawing/2014/main" id="{DCE2386F-68B0-624D-9B6E-9463BDDC71A6}"/>
                    </a:ext>
                  </a:extLst>
                </p14:cNvPr>
                <p14:cNvContentPartPr/>
                <p14:nvPr/>
              </p14:nvContentPartPr>
              <p14:xfrm>
                <a:off x="9567013" y="5349533"/>
                <a:ext cx="259560" cy="174960"/>
              </p14:xfrm>
            </p:contentPart>
          </mc:Choice>
          <mc:Fallback xmlns="">
            <p:pic>
              <p:nvPicPr>
                <p:cNvPr id="396" name="Inkt 395">
                  <a:extLst>
                    <a:ext uri="{FF2B5EF4-FFF2-40B4-BE49-F238E27FC236}">
                      <a16:creationId xmlns:a16="http://schemas.microsoft.com/office/drawing/2014/main" id="{DCE2386F-68B0-624D-9B6E-9463BDDC71A6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9551893" y="5334413"/>
                  <a:ext cx="29016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397" name="Inkt 396">
                  <a:extLst>
                    <a:ext uri="{FF2B5EF4-FFF2-40B4-BE49-F238E27FC236}">
                      <a16:creationId xmlns:a16="http://schemas.microsoft.com/office/drawing/2014/main" id="{36B77206-3FAB-C641-8877-CB8BB0B6E616}"/>
                    </a:ext>
                  </a:extLst>
                </p14:cNvPr>
                <p14:cNvContentPartPr/>
                <p14:nvPr/>
              </p14:nvContentPartPr>
              <p14:xfrm>
                <a:off x="9911173" y="5349533"/>
                <a:ext cx="259560" cy="122040"/>
              </p14:xfrm>
            </p:contentPart>
          </mc:Choice>
          <mc:Fallback xmlns="">
            <p:pic>
              <p:nvPicPr>
                <p:cNvPr id="397" name="Inkt 396">
                  <a:extLst>
                    <a:ext uri="{FF2B5EF4-FFF2-40B4-BE49-F238E27FC236}">
                      <a16:creationId xmlns:a16="http://schemas.microsoft.com/office/drawing/2014/main" id="{36B77206-3FAB-C641-8877-CB8BB0B6E616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9895693" y="5334413"/>
                  <a:ext cx="290160" cy="15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398" name="Inkt 397">
                  <a:extLst>
                    <a:ext uri="{FF2B5EF4-FFF2-40B4-BE49-F238E27FC236}">
                      <a16:creationId xmlns:a16="http://schemas.microsoft.com/office/drawing/2014/main" id="{C2541200-0B19-D04A-A4F9-0D21B3D94BE0}"/>
                    </a:ext>
                  </a:extLst>
                </p14:cNvPr>
                <p14:cNvContentPartPr/>
                <p14:nvPr/>
              </p14:nvContentPartPr>
              <p14:xfrm>
                <a:off x="10276213" y="5344493"/>
                <a:ext cx="58680" cy="122040"/>
              </p14:xfrm>
            </p:contentPart>
          </mc:Choice>
          <mc:Fallback xmlns="">
            <p:pic>
              <p:nvPicPr>
                <p:cNvPr id="398" name="Inkt 397">
                  <a:extLst>
                    <a:ext uri="{FF2B5EF4-FFF2-40B4-BE49-F238E27FC236}">
                      <a16:creationId xmlns:a16="http://schemas.microsoft.com/office/drawing/2014/main" id="{C2541200-0B19-D04A-A4F9-0D21B3D94BE0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10261093" y="5329013"/>
                  <a:ext cx="88920" cy="15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399" name="Inkt 398">
                  <a:extLst>
                    <a:ext uri="{FF2B5EF4-FFF2-40B4-BE49-F238E27FC236}">
                      <a16:creationId xmlns:a16="http://schemas.microsoft.com/office/drawing/2014/main" id="{004B0051-AC64-724D-B33D-B13245741D59}"/>
                    </a:ext>
                  </a:extLst>
                </p14:cNvPr>
                <p14:cNvContentPartPr/>
                <p14:nvPr/>
              </p14:nvContentPartPr>
              <p14:xfrm>
                <a:off x="10228693" y="5169893"/>
                <a:ext cx="26640" cy="42840"/>
              </p14:xfrm>
            </p:contentPart>
          </mc:Choice>
          <mc:Fallback xmlns="">
            <p:pic>
              <p:nvPicPr>
                <p:cNvPr id="399" name="Inkt 398">
                  <a:extLst>
                    <a:ext uri="{FF2B5EF4-FFF2-40B4-BE49-F238E27FC236}">
                      <a16:creationId xmlns:a16="http://schemas.microsoft.com/office/drawing/2014/main" id="{004B0051-AC64-724D-B33D-B13245741D59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10213213" y="5154413"/>
                  <a:ext cx="57240" cy="7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400" name="Inkt 399">
                  <a:extLst>
                    <a:ext uri="{FF2B5EF4-FFF2-40B4-BE49-F238E27FC236}">
                      <a16:creationId xmlns:a16="http://schemas.microsoft.com/office/drawing/2014/main" id="{8AD5C487-BA5C-4A46-8B46-82CE6A560559}"/>
                    </a:ext>
                  </a:extLst>
                </p14:cNvPr>
                <p14:cNvContentPartPr/>
                <p14:nvPr/>
              </p14:nvContentPartPr>
              <p14:xfrm>
                <a:off x="10577893" y="5249093"/>
                <a:ext cx="21600" cy="206640"/>
              </p14:xfrm>
            </p:contentPart>
          </mc:Choice>
          <mc:Fallback xmlns="">
            <p:pic>
              <p:nvPicPr>
                <p:cNvPr id="400" name="Inkt 399">
                  <a:extLst>
                    <a:ext uri="{FF2B5EF4-FFF2-40B4-BE49-F238E27FC236}">
                      <a16:creationId xmlns:a16="http://schemas.microsoft.com/office/drawing/2014/main" id="{8AD5C487-BA5C-4A46-8B46-82CE6A560559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10562773" y="5233973"/>
                  <a:ext cx="52200" cy="23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401" name="Inkt 400">
                  <a:extLst>
                    <a:ext uri="{FF2B5EF4-FFF2-40B4-BE49-F238E27FC236}">
                      <a16:creationId xmlns:a16="http://schemas.microsoft.com/office/drawing/2014/main" id="{527FA80D-69F4-BA45-8127-75ED55360768}"/>
                    </a:ext>
                  </a:extLst>
                </p14:cNvPr>
                <p14:cNvContentPartPr/>
                <p14:nvPr/>
              </p14:nvContentPartPr>
              <p14:xfrm>
                <a:off x="10466653" y="5222813"/>
                <a:ext cx="302040" cy="90360"/>
              </p14:xfrm>
            </p:contentPart>
          </mc:Choice>
          <mc:Fallback xmlns="">
            <p:pic>
              <p:nvPicPr>
                <p:cNvPr id="401" name="Inkt 400">
                  <a:extLst>
                    <a:ext uri="{FF2B5EF4-FFF2-40B4-BE49-F238E27FC236}">
                      <a16:creationId xmlns:a16="http://schemas.microsoft.com/office/drawing/2014/main" id="{527FA80D-69F4-BA45-8127-75ED55360768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10451533" y="5207333"/>
                  <a:ext cx="332640" cy="12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402" name="Inkt 401">
                  <a:extLst>
                    <a:ext uri="{FF2B5EF4-FFF2-40B4-BE49-F238E27FC236}">
                      <a16:creationId xmlns:a16="http://schemas.microsoft.com/office/drawing/2014/main" id="{8774B498-D5A7-4A40-8CD8-7480A18317DF}"/>
                    </a:ext>
                  </a:extLst>
                </p14:cNvPr>
                <p14:cNvContentPartPr/>
                <p14:nvPr/>
              </p14:nvContentPartPr>
              <p14:xfrm>
                <a:off x="10837093" y="5254493"/>
                <a:ext cx="122040" cy="159120"/>
              </p14:xfrm>
            </p:contentPart>
          </mc:Choice>
          <mc:Fallback xmlns="">
            <p:pic>
              <p:nvPicPr>
                <p:cNvPr id="402" name="Inkt 401">
                  <a:extLst>
                    <a:ext uri="{FF2B5EF4-FFF2-40B4-BE49-F238E27FC236}">
                      <a16:creationId xmlns:a16="http://schemas.microsoft.com/office/drawing/2014/main" id="{8774B498-D5A7-4A40-8CD8-7480A18317DF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10821973" y="5239373"/>
                  <a:ext cx="152640" cy="18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403" name="Inkt 402">
                  <a:extLst>
                    <a:ext uri="{FF2B5EF4-FFF2-40B4-BE49-F238E27FC236}">
                      <a16:creationId xmlns:a16="http://schemas.microsoft.com/office/drawing/2014/main" id="{D99D93A1-8FE5-0C45-A44A-7000CC6A5F51}"/>
                    </a:ext>
                  </a:extLst>
                </p14:cNvPr>
                <p14:cNvContentPartPr/>
                <p14:nvPr/>
              </p14:nvContentPartPr>
              <p14:xfrm>
                <a:off x="10842493" y="5271053"/>
                <a:ext cx="190800" cy="275040"/>
              </p14:xfrm>
            </p:contentPart>
          </mc:Choice>
          <mc:Fallback xmlns="">
            <p:pic>
              <p:nvPicPr>
                <p:cNvPr id="403" name="Inkt 402">
                  <a:extLst>
                    <a:ext uri="{FF2B5EF4-FFF2-40B4-BE49-F238E27FC236}">
                      <a16:creationId xmlns:a16="http://schemas.microsoft.com/office/drawing/2014/main" id="{D99D93A1-8FE5-0C45-A44A-7000CC6A5F51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10827373" y="5255573"/>
                  <a:ext cx="221400" cy="30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405" name="Inkt 404">
                  <a:extLst>
                    <a:ext uri="{FF2B5EF4-FFF2-40B4-BE49-F238E27FC236}">
                      <a16:creationId xmlns:a16="http://schemas.microsoft.com/office/drawing/2014/main" id="{D5B84D93-F615-924C-B45F-16B770B31E1A}"/>
                    </a:ext>
                  </a:extLst>
                </p14:cNvPr>
                <p14:cNvContentPartPr/>
                <p14:nvPr/>
              </p14:nvContentPartPr>
              <p14:xfrm>
                <a:off x="8535253" y="5667773"/>
                <a:ext cx="53280" cy="343800"/>
              </p14:xfrm>
            </p:contentPart>
          </mc:Choice>
          <mc:Fallback xmlns="">
            <p:pic>
              <p:nvPicPr>
                <p:cNvPr id="405" name="Inkt 404">
                  <a:extLst>
                    <a:ext uri="{FF2B5EF4-FFF2-40B4-BE49-F238E27FC236}">
                      <a16:creationId xmlns:a16="http://schemas.microsoft.com/office/drawing/2014/main" id="{D5B84D93-F615-924C-B45F-16B770B31E1A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8520133" y="5652653"/>
                  <a:ext cx="83880" cy="37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406" name="Inkt 405">
                  <a:extLst>
                    <a:ext uri="{FF2B5EF4-FFF2-40B4-BE49-F238E27FC236}">
                      <a16:creationId xmlns:a16="http://schemas.microsoft.com/office/drawing/2014/main" id="{D3B8FA05-2745-6D4A-B9B3-B101EAA6B01E}"/>
                    </a:ext>
                  </a:extLst>
                </p14:cNvPr>
                <p14:cNvContentPartPr/>
                <p14:nvPr/>
              </p14:nvContentPartPr>
              <p14:xfrm>
                <a:off x="8429413" y="5545373"/>
                <a:ext cx="420840" cy="264960"/>
              </p14:xfrm>
            </p:contentPart>
          </mc:Choice>
          <mc:Fallback xmlns="">
            <p:pic>
              <p:nvPicPr>
                <p:cNvPr id="406" name="Inkt 405">
                  <a:extLst>
                    <a:ext uri="{FF2B5EF4-FFF2-40B4-BE49-F238E27FC236}">
                      <a16:creationId xmlns:a16="http://schemas.microsoft.com/office/drawing/2014/main" id="{D3B8FA05-2745-6D4A-B9B3-B101EAA6B01E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8414293" y="5530253"/>
                  <a:ext cx="451080" cy="29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407" name="Inkt 406">
                  <a:extLst>
                    <a:ext uri="{FF2B5EF4-FFF2-40B4-BE49-F238E27FC236}">
                      <a16:creationId xmlns:a16="http://schemas.microsoft.com/office/drawing/2014/main" id="{5A98AFFC-337B-3047-87F2-37766FD92011}"/>
                    </a:ext>
                  </a:extLst>
                </p14:cNvPr>
                <p14:cNvContentPartPr/>
                <p14:nvPr/>
              </p14:nvContentPartPr>
              <p14:xfrm>
                <a:off x="8821093" y="5682893"/>
                <a:ext cx="339120" cy="275400"/>
              </p14:xfrm>
            </p:contentPart>
          </mc:Choice>
          <mc:Fallback xmlns="">
            <p:pic>
              <p:nvPicPr>
                <p:cNvPr id="407" name="Inkt 406">
                  <a:extLst>
                    <a:ext uri="{FF2B5EF4-FFF2-40B4-BE49-F238E27FC236}">
                      <a16:creationId xmlns:a16="http://schemas.microsoft.com/office/drawing/2014/main" id="{5A98AFFC-337B-3047-87F2-37766FD92011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8805613" y="5667773"/>
                  <a:ext cx="369360" cy="30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408" name="Inkt 407">
                  <a:extLst>
                    <a:ext uri="{FF2B5EF4-FFF2-40B4-BE49-F238E27FC236}">
                      <a16:creationId xmlns:a16="http://schemas.microsoft.com/office/drawing/2014/main" id="{5D75126E-743A-6F43-A06B-133DD62D0FD4}"/>
                    </a:ext>
                  </a:extLst>
                </p14:cNvPr>
                <p14:cNvContentPartPr/>
                <p14:nvPr/>
              </p14:nvContentPartPr>
              <p14:xfrm>
                <a:off x="9244453" y="5704133"/>
                <a:ext cx="264960" cy="233280"/>
              </p14:xfrm>
            </p:contentPart>
          </mc:Choice>
          <mc:Fallback xmlns="">
            <p:pic>
              <p:nvPicPr>
                <p:cNvPr id="408" name="Inkt 407">
                  <a:extLst>
                    <a:ext uri="{FF2B5EF4-FFF2-40B4-BE49-F238E27FC236}">
                      <a16:creationId xmlns:a16="http://schemas.microsoft.com/office/drawing/2014/main" id="{5D75126E-743A-6F43-A06B-133DD62D0FD4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9228973" y="5689013"/>
                  <a:ext cx="295560" cy="26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409" name="Inkt 408">
                  <a:extLst>
                    <a:ext uri="{FF2B5EF4-FFF2-40B4-BE49-F238E27FC236}">
                      <a16:creationId xmlns:a16="http://schemas.microsoft.com/office/drawing/2014/main" id="{D214BA1E-265D-F745-B927-60872B505A5D}"/>
                    </a:ext>
                  </a:extLst>
                </p14:cNvPr>
                <p14:cNvContentPartPr/>
                <p14:nvPr/>
              </p14:nvContentPartPr>
              <p14:xfrm>
                <a:off x="9440293" y="5730773"/>
                <a:ext cx="232560" cy="413280"/>
              </p14:xfrm>
            </p:contentPart>
          </mc:Choice>
          <mc:Fallback xmlns="">
            <p:pic>
              <p:nvPicPr>
                <p:cNvPr id="409" name="Inkt 408">
                  <a:extLst>
                    <a:ext uri="{FF2B5EF4-FFF2-40B4-BE49-F238E27FC236}">
                      <a16:creationId xmlns:a16="http://schemas.microsoft.com/office/drawing/2014/main" id="{D214BA1E-265D-F745-B927-60872B505A5D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9424813" y="5715293"/>
                  <a:ext cx="263160" cy="44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410" name="Inkt 409">
                  <a:extLst>
                    <a:ext uri="{FF2B5EF4-FFF2-40B4-BE49-F238E27FC236}">
                      <a16:creationId xmlns:a16="http://schemas.microsoft.com/office/drawing/2014/main" id="{6153CD54-DE87-9C40-814D-AA7BFA7FAD6B}"/>
                    </a:ext>
                  </a:extLst>
                </p14:cNvPr>
                <p14:cNvContentPartPr/>
                <p14:nvPr/>
              </p14:nvContentPartPr>
              <p14:xfrm>
                <a:off x="9736573" y="5656613"/>
                <a:ext cx="185400" cy="275400"/>
              </p14:xfrm>
            </p:contentPart>
          </mc:Choice>
          <mc:Fallback xmlns="">
            <p:pic>
              <p:nvPicPr>
                <p:cNvPr id="410" name="Inkt 409">
                  <a:extLst>
                    <a:ext uri="{FF2B5EF4-FFF2-40B4-BE49-F238E27FC236}">
                      <a16:creationId xmlns:a16="http://schemas.microsoft.com/office/drawing/2014/main" id="{6153CD54-DE87-9C40-814D-AA7BFA7FAD6B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9721093" y="5641493"/>
                  <a:ext cx="216000" cy="30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8">
              <p14:nvContentPartPr>
                <p14:cNvPr id="411" name="Inkt 410">
                  <a:extLst>
                    <a:ext uri="{FF2B5EF4-FFF2-40B4-BE49-F238E27FC236}">
                      <a16:creationId xmlns:a16="http://schemas.microsoft.com/office/drawing/2014/main" id="{8EE299BF-5521-D945-BA41-8FD2654C1DBB}"/>
                    </a:ext>
                  </a:extLst>
                </p14:cNvPr>
                <p14:cNvContentPartPr/>
                <p14:nvPr/>
              </p14:nvContentPartPr>
              <p14:xfrm>
                <a:off x="9990373" y="5725373"/>
                <a:ext cx="238320" cy="164520"/>
              </p14:xfrm>
            </p:contentPart>
          </mc:Choice>
          <mc:Fallback xmlns="">
            <p:pic>
              <p:nvPicPr>
                <p:cNvPr id="411" name="Inkt 410">
                  <a:extLst>
                    <a:ext uri="{FF2B5EF4-FFF2-40B4-BE49-F238E27FC236}">
                      <a16:creationId xmlns:a16="http://schemas.microsoft.com/office/drawing/2014/main" id="{8EE299BF-5521-D945-BA41-8FD2654C1DBB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9975253" y="5710253"/>
                  <a:ext cx="268920" cy="19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412" name="Inkt 411">
                  <a:extLst>
                    <a:ext uri="{FF2B5EF4-FFF2-40B4-BE49-F238E27FC236}">
                      <a16:creationId xmlns:a16="http://schemas.microsoft.com/office/drawing/2014/main" id="{9B26A986-6170-CA4F-A253-EB35CB41F6D1}"/>
                    </a:ext>
                  </a:extLst>
                </p14:cNvPr>
                <p14:cNvContentPartPr/>
                <p14:nvPr/>
              </p14:nvContentPartPr>
              <p14:xfrm>
                <a:off x="10360813" y="5704133"/>
                <a:ext cx="217440" cy="148680"/>
              </p14:xfrm>
            </p:contentPart>
          </mc:Choice>
          <mc:Fallback xmlns="">
            <p:pic>
              <p:nvPicPr>
                <p:cNvPr id="412" name="Inkt 411">
                  <a:extLst>
                    <a:ext uri="{FF2B5EF4-FFF2-40B4-BE49-F238E27FC236}">
                      <a16:creationId xmlns:a16="http://schemas.microsoft.com/office/drawing/2014/main" id="{9B26A986-6170-CA4F-A253-EB35CB41F6D1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10345693" y="5689013"/>
                  <a:ext cx="247680" cy="1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413" name="Inkt 412">
                  <a:extLst>
                    <a:ext uri="{FF2B5EF4-FFF2-40B4-BE49-F238E27FC236}">
                      <a16:creationId xmlns:a16="http://schemas.microsoft.com/office/drawing/2014/main" id="{2AAB156A-D6A5-0E45-9499-7175F4C7784E}"/>
                    </a:ext>
                  </a:extLst>
                </p14:cNvPr>
                <p14:cNvContentPartPr/>
                <p14:nvPr/>
              </p14:nvContentPartPr>
              <p14:xfrm>
                <a:off x="10540813" y="5646173"/>
                <a:ext cx="375480" cy="217440"/>
              </p14:xfrm>
            </p:contentPart>
          </mc:Choice>
          <mc:Fallback xmlns="">
            <p:pic>
              <p:nvPicPr>
                <p:cNvPr id="413" name="Inkt 412">
                  <a:extLst>
                    <a:ext uri="{FF2B5EF4-FFF2-40B4-BE49-F238E27FC236}">
                      <a16:creationId xmlns:a16="http://schemas.microsoft.com/office/drawing/2014/main" id="{2AAB156A-D6A5-0E45-9499-7175F4C7784E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10525693" y="5630693"/>
                  <a:ext cx="406080" cy="247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02" name="Groep 501">
            <a:extLst>
              <a:ext uri="{FF2B5EF4-FFF2-40B4-BE49-F238E27FC236}">
                <a16:creationId xmlns:a16="http://schemas.microsoft.com/office/drawing/2014/main" id="{05A7EEA6-56C3-1640-9183-5CCD1446F091}"/>
              </a:ext>
            </a:extLst>
          </p:cNvPr>
          <p:cNvGrpSpPr/>
          <p:nvPr/>
        </p:nvGrpSpPr>
        <p:grpSpPr>
          <a:xfrm>
            <a:off x="1005133" y="2323373"/>
            <a:ext cx="2577240" cy="1486800"/>
            <a:chOff x="1005133" y="2323373"/>
            <a:chExt cx="2577240" cy="1486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4">
              <p14:nvContentPartPr>
                <p14:cNvPr id="415" name="Inkt 414">
                  <a:extLst>
                    <a:ext uri="{FF2B5EF4-FFF2-40B4-BE49-F238E27FC236}">
                      <a16:creationId xmlns:a16="http://schemas.microsoft.com/office/drawing/2014/main" id="{356B8F1A-C015-D94F-BD0E-FAEF67B15704}"/>
                    </a:ext>
                  </a:extLst>
                </p14:cNvPr>
                <p14:cNvContentPartPr/>
                <p14:nvPr/>
              </p14:nvContentPartPr>
              <p14:xfrm>
                <a:off x="1142653" y="2502653"/>
                <a:ext cx="317880" cy="286200"/>
              </p14:xfrm>
            </p:contentPart>
          </mc:Choice>
          <mc:Fallback xmlns="">
            <p:pic>
              <p:nvPicPr>
                <p:cNvPr id="415" name="Inkt 414">
                  <a:extLst>
                    <a:ext uri="{FF2B5EF4-FFF2-40B4-BE49-F238E27FC236}">
                      <a16:creationId xmlns:a16="http://schemas.microsoft.com/office/drawing/2014/main" id="{356B8F1A-C015-D94F-BD0E-FAEF67B15704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1127533" y="2487533"/>
                  <a:ext cx="348480" cy="31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416" name="Inkt 415">
                  <a:extLst>
                    <a:ext uri="{FF2B5EF4-FFF2-40B4-BE49-F238E27FC236}">
                      <a16:creationId xmlns:a16="http://schemas.microsoft.com/office/drawing/2014/main" id="{5CC334D1-233D-9A4A-99FF-19C0FE6A9724}"/>
                    </a:ext>
                  </a:extLst>
                </p14:cNvPr>
                <p14:cNvContentPartPr/>
                <p14:nvPr/>
              </p14:nvContentPartPr>
              <p14:xfrm>
                <a:off x="1523893" y="2598053"/>
                <a:ext cx="16200" cy="42840"/>
              </p14:xfrm>
            </p:contentPart>
          </mc:Choice>
          <mc:Fallback xmlns="">
            <p:pic>
              <p:nvPicPr>
                <p:cNvPr id="416" name="Inkt 415">
                  <a:extLst>
                    <a:ext uri="{FF2B5EF4-FFF2-40B4-BE49-F238E27FC236}">
                      <a16:creationId xmlns:a16="http://schemas.microsoft.com/office/drawing/2014/main" id="{5CC334D1-233D-9A4A-99FF-19C0FE6A9724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1508413" y="2582933"/>
                  <a:ext cx="46800" cy="7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417" name="Inkt 416">
                  <a:extLst>
                    <a:ext uri="{FF2B5EF4-FFF2-40B4-BE49-F238E27FC236}">
                      <a16:creationId xmlns:a16="http://schemas.microsoft.com/office/drawing/2014/main" id="{B256FD7D-8BFB-8F4F-80C3-08C572D16CA6}"/>
                    </a:ext>
                  </a:extLst>
                </p14:cNvPr>
                <p14:cNvContentPartPr/>
                <p14:nvPr/>
              </p14:nvContentPartPr>
              <p14:xfrm>
                <a:off x="1545133" y="2582213"/>
                <a:ext cx="127440" cy="180360"/>
              </p14:xfrm>
            </p:contentPart>
          </mc:Choice>
          <mc:Fallback xmlns="">
            <p:pic>
              <p:nvPicPr>
                <p:cNvPr id="417" name="Inkt 416">
                  <a:extLst>
                    <a:ext uri="{FF2B5EF4-FFF2-40B4-BE49-F238E27FC236}">
                      <a16:creationId xmlns:a16="http://schemas.microsoft.com/office/drawing/2014/main" id="{B256FD7D-8BFB-8F4F-80C3-08C572D16CA6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1529653" y="2566733"/>
                  <a:ext cx="157680" cy="21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418" name="Inkt 417">
                  <a:extLst>
                    <a:ext uri="{FF2B5EF4-FFF2-40B4-BE49-F238E27FC236}">
                      <a16:creationId xmlns:a16="http://schemas.microsoft.com/office/drawing/2014/main" id="{7D4BF97E-7A33-7444-A2B2-D5C3583451EA}"/>
                    </a:ext>
                  </a:extLst>
                </p14:cNvPr>
                <p14:cNvContentPartPr/>
                <p14:nvPr/>
              </p14:nvContentPartPr>
              <p14:xfrm>
                <a:off x="1518493" y="2635133"/>
                <a:ext cx="95760" cy="69120"/>
              </p14:xfrm>
            </p:contentPart>
          </mc:Choice>
          <mc:Fallback xmlns="">
            <p:pic>
              <p:nvPicPr>
                <p:cNvPr id="418" name="Inkt 417">
                  <a:extLst>
                    <a:ext uri="{FF2B5EF4-FFF2-40B4-BE49-F238E27FC236}">
                      <a16:creationId xmlns:a16="http://schemas.microsoft.com/office/drawing/2014/main" id="{7D4BF97E-7A33-7444-A2B2-D5C3583451EA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1503373" y="2619653"/>
                  <a:ext cx="126000" cy="9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419" name="Inkt 418">
                  <a:extLst>
                    <a:ext uri="{FF2B5EF4-FFF2-40B4-BE49-F238E27FC236}">
                      <a16:creationId xmlns:a16="http://schemas.microsoft.com/office/drawing/2014/main" id="{4B10563C-1E2F-984A-B6E9-2888F454B303}"/>
                    </a:ext>
                  </a:extLst>
                </p14:cNvPr>
                <p14:cNvContentPartPr/>
                <p14:nvPr/>
              </p14:nvContentPartPr>
              <p14:xfrm>
                <a:off x="1603093" y="2555573"/>
                <a:ext cx="69120" cy="69120"/>
              </p14:xfrm>
            </p:contentPart>
          </mc:Choice>
          <mc:Fallback xmlns="">
            <p:pic>
              <p:nvPicPr>
                <p:cNvPr id="419" name="Inkt 418">
                  <a:extLst>
                    <a:ext uri="{FF2B5EF4-FFF2-40B4-BE49-F238E27FC236}">
                      <a16:creationId xmlns:a16="http://schemas.microsoft.com/office/drawing/2014/main" id="{4B10563C-1E2F-984A-B6E9-2888F454B303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1587973" y="2540453"/>
                  <a:ext cx="99720" cy="9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420" name="Inkt 419">
                  <a:extLst>
                    <a:ext uri="{FF2B5EF4-FFF2-40B4-BE49-F238E27FC236}">
                      <a16:creationId xmlns:a16="http://schemas.microsoft.com/office/drawing/2014/main" id="{AC25BC0A-49D4-C949-ABC8-1C96797100A8}"/>
                    </a:ext>
                  </a:extLst>
                </p14:cNvPr>
                <p14:cNvContentPartPr/>
                <p14:nvPr/>
              </p14:nvContentPartPr>
              <p14:xfrm>
                <a:off x="1788493" y="2545853"/>
                <a:ext cx="95760" cy="264240"/>
              </p14:xfrm>
            </p:contentPart>
          </mc:Choice>
          <mc:Fallback xmlns="">
            <p:pic>
              <p:nvPicPr>
                <p:cNvPr id="420" name="Inkt 419">
                  <a:extLst>
                    <a:ext uri="{FF2B5EF4-FFF2-40B4-BE49-F238E27FC236}">
                      <a16:creationId xmlns:a16="http://schemas.microsoft.com/office/drawing/2014/main" id="{AC25BC0A-49D4-C949-ABC8-1C96797100A8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1773013" y="2530373"/>
                  <a:ext cx="126000" cy="29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421" name="Inkt 420">
                  <a:extLst>
                    <a:ext uri="{FF2B5EF4-FFF2-40B4-BE49-F238E27FC236}">
                      <a16:creationId xmlns:a16="http://schemas.microsoft.com/office/drawing/2014/main" id="{72625EFA-4405-FB41-A5B1-1A954D2CF7CC}"/>
                    </a:ext>
                  </a:extLst>
                </p14:cNvPr>
                <p14:cNvContentPartPr/>
                <p14:nvPr/>
              </p14:nvContentPartPr>
              <p14:xfrm>
                <a:off x="1793533" y="2539733"/>
                <a:ext cx="127440" cy="164520"/>
              </p14:xfrm>
            </p:contentPart>
          </mc:Choice>
          <mc:Fallback xmlns="">
            <p:pic>
              <p:nvPicPr>
                <p:cNvPr id="421" name="Inkt 420">
                  <a:extLst>
                    <a:ext uri="{FF2B5EF4-FFF2-40B4-BE49-F238E27FC236}">
                      <a16:creationId xmlns:a16="http://schemas.microsoft.com/office/drawing/2014/main" id="{72625EFA-4405-FB41-A5B1-1A954D2CF7CC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1778413" y="2524613"/>
                  <a:ext cx="157680" cy="19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422" name="Inkt 421">
                  <a:extLst>
                    <a:ext uri="{FF2B5EF4-FFF2-40B4-BE49-F238E27FC236}">
                      <a16:creationId xmlns:a16="http://schemas.microsoft.com/office/drawing/2014/main" id="{AB7CBF39-1ABB-5948-9695-3867082FA302}"/>
                    </a:ext>
                  </a:extLst>
                </p14:cNvPr>
                <p14:cNvContentPartPr/>
                <p14:nvPr/>
              </p14:nvContentPartPr>
              <p14:xfrm>
                <a:off x="2037253" y="2566733"/>
                <a:ext cx="47880" cy="211320"/>
              </p14:xfrm>
            </p:contentPart>
          </mc:Choice>
          <mc:Fallback xmlns="">
            <p:pic>
              <p:nvPicPr>
                <p:cNvPr id="422" name="Inkt 421">
                  <a:extLst>
                    <a:ext uri="{FF2B5EF4-FFF2-40B4-BE49-F238E27FC236}">
                      <a16:creationId xmlns:a16="http://schemas.microsoft.com/office/drawing/2014/main" id="{AB7CBF39-1ABB-5948-9695-3867082FA302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2021773" y="2551613"/>
                  <a:ext cx="78480" cy="24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423" name="Inkt 422">
                  <a:extLst>
                    <a:ext uri="{FF2B5EF4-FFF2-40B4-BE49-F238E27FC236}">
                      <a16:creationId xmlns:a16="http://schemas.microsoft.com/office/drawing/2014/main" id="{6C4D2062-0069-0E46-BE33-7A093EE17C60}"/>
                    </a:ext>
                  </a:extLst>
                </p14:cNvPr>
                <p14:cNvContentPartPr/>
                <p14:nvPr/>
              </p14:nvContentPartPr>
              <p14:xfrm>
                <a:off x="1926013" y="2518493"/>
                <a:ext cx="259560" cy="69120"/>
              </p14:xfrm>
            </p:contentPart>
          </mc:Choice>
          <mc:Fallback xmlns="">
            <p:pic>
              <p:nvPicPr>
                <p:cNvPr id="423" name="Inkt 422">
                  <a:extLst>
                    <a:ext uri="{FF2B5EF4-FFF2-40B4-BE49-F238E27FC236}">
                      <a16:creationId xmlns:a16="http://schemas.microsoft.com/office/drawing/2014/main" id="{6C4D2062-0069-0E46-BE33-7A093EE17C60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1910893" y="2503373"/>
                  <a:ext cx="290160" cy="9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424" name="Inkt 423">
                  <a:extLst>
                    <a:ext uri="{FF2B5EF4-FFF2-40B4-BE49-F238E27FC236}">
                      <a16:creationId xmlns:a16="http://schemas.microsoft.com/office/drawing/2014/main" id="{DEF11FC9-127B-904D-90AD-4B8E35EF3AE9}"/>
                    </a:ext>
                  </a:extLst>
                </p14:cNvPr>
                <p14:cNvContentPartPr/>
                <p14:nvPr/>
              </p14:nvContentPartPr>
              <p14:xfrm>
                <a:off x="2248933" y="2545133"/>
                <a:ext cx="37440" cy="206640"/>
              </p14:xfrm>
            </p:contentPart>
          </mc:Choice>
          <mc:Fallback xmlns="">
            <p:pic>
              <p:nvPicPr>
                <p:cNvPr id="424" name="Inkt 423">
                  <a:extLst>
                    <a:ext uri="{FF2B5EF4-FFF2-40B4-BE49-F238E27FC236}">
                      <a16:creationId xmlns:a16="http://schemas.microsoft.com/office/drawing/2014/main" id="{DEF11FC9-127B-904D-90AD-4B8E35EF3AE9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2233453" y="2530013"/>
                  <a:ext cx="68040" cy="23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4">
              <p14:nvContentPartPr>
                <p14:cNvPr id="425" name="Inkt 424">
                  <a:extLst>
                    <a:ext uri="{FF2B5EF4-FFF2-40B4-BE49-F238E27FC236}">
                      <a16:creationId xmlns:a16="http://schemas.microsoft.com/office/drawing/2014/main" id="{64EECE0C-3A55-1B41-9474-E8D882B0C827}"/>
                    </a:ext>
                  </a:extLst>
                </p14:cNvPr>
                <p14:cNvContentPartPr/>
                <p14:nvPr/>
              </p14:nvContentPartPr>
              <p14:xfrm>
                <a:off x="2423533" y="2492213"/>
                <a:ext cx="233280" cy="212040"/>
              </p14:xfrm>
            </p:contentPart>
          </mc:Choice>
          <mc:Fallback xmlns="">
            <p:pic>
              <p:nvPicPr>
                <p:cNvPr id="425" name="Inkt 424">
                  <a:extLst>
                    <a:ext uri="{FF2B5EF4-FFF2-40B4-BE49-F238E27FC236}">
                      <a16:creationId xmlns:a16="http://schemas.microsoft.com/office/drawing/2014/main" id="{64EECE0C-3A55-1B41-9474-E8D882B0C827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2408053" y="2477093"/>
                  <a:ext cx="263520" cy="24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6">
              <p14:nvContentPartPr>
                <p14:cNvPr id="426" name="Inkt 425">
                  <a:extLst>
                    <a:ext uri="{FF2B5EF4-FFF2-40B4-BE49-F238E27FC236}">
                      <a16:creationId xmlns:a16="http://schemas.microsoft.com/office/drawing/2014/main" id="{7858F062-2F8E-514E-9CFA-0599CC9CB8CE}"/>
                    </a:ext>
                  </a:extLst>
                </p14:cNvPr>
                <p14:cNvContentPartPr/>
                <p14:nvPr/>
              </p14:nvContentPartPr>
              <p14:xfrm>
                <a:off x="2404453" y="2323373"/>
                <a:ext cx="34920" cy="126720"/>
              </p14:xfrm>
            </p:contentPart>
          </mc:Choice>
          <mc:Fallback xmlns="">
            <p:pic>
              <p:nvPicPr>
                <p:cNvPr id="426" name="Inkt 425">
                  <a:extLst>
                    <a:ext uri="{FF2B5EF4-FFF2-40B4-BE49-F238E27FC236}">
                      <a16:creationId xmlns:a16="http://schemas.microsoft.com/office/drawing/2014/main" id="{7858F062-2F8E-514E-9CFA-0599CC9CB8CE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2389333" y="2308253"/>
                  <a:ext cx="65520" cy="157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8">
              <p14:nvContentPartPr>
                <p14:cNvPr id="427" name="Inkt 426">
                  <a:extLst>
                    <a:ext uri="{FF2B5EF4-FFF2-40B4-BE49-F238E27FC236}">
                      <a16:creationId xmlns:a16="http://schemas.microsoft.com/office/drawing/2014/main" id="{F0FF5A16-65E3-544E-A091-43CD8FD6AB6F}"/>
                    </a:ext>
                  </a:extLst>
                </p14:cNvPr>
                <p14:cNvContentPartPr/>
                <p14:nvPr/>
              </p14:nvContentPartPr>
              <p14:xfrm>
                <a:off x="2703973" y="2523893"/>
                <a:ext cx="212040" cy="386640"/>
              </p14:xfrm>
            </p:contentPart>
          </mc:Choice>
          <mc:Fallback xmlns="">
            <p:pic>
              <p:nvPicPr>
                <p:cNvPr id="427" name="Inkt 426">
                  <a:extLst>
                    <a:ext uri="{FF2B5EF4-FFF2-40B4-BE49-F238E27FC236}">
                      <a16:creationId xmlns:a16="http://schemas.microsoft.com/office/drawing/2014/main" id="{F0FF5A16-65E3-544E-A091-43CD8FD6AB6F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2688493" y="2508773"/>
                  <a:ext cx="242640" cy="41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0">
              <p14:nvContentPartPr>
                <p14:cNvPr id="429" name="Inkt 428">
                  <a:extLst>
                    <a:ext uri="{FF2B5EF4-FFF2-40B4-BE49-F238E27FC236}">
                      <a16:creationId xmlns:a16="http://schemas.microsoft.com/office/drawing/2014/main" id="{505D1732-9632-1341-BF76-51ED386C21FB}"/>
                    </a:ext>
                  </a:extLst>
                </p14:cNvPr>
                <p14:cNvContentPartPr/>
                <p14:nvPr/>
              </p14:nvContentPartPr>
              <p14:xfrm>
                <a:off x="1121773" y="2968493"/>
                <a:ext cx="84960" cy="249120"/>
              </p14:xfrm>
            </p:contentPart>
          </mc:Choice>
          <mc:Fallback xmlns="">
            <p:pic>
              <p:nvPicPr>
                <p:cNvPr id="429" name="Inkt 428">
                  <a:extLst>
                    <a:ext uri="{FF2B5EF4-FFF2-40B4-BE49-F238E27FC236}">
                      <a16:creationId xmlns:a16="http://schemas.microsoft.com/office/drawing/2014/main" id="{505D1732-9632-1341-BF76-51ED386C21FB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1106293" y="2953373"/>
                  <a:ext cx="115560" cy="27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2">
              <p14:nvContentPartPr>
                <p14:cNvPr id="430" name="Inkt 429">
                  <a:extLst>
                    <a:ext uri="{FF2B5EF4-FFF2-40B4-BE49-F238E27FC236}">
                      <a16:creationId xmlns:a16="http://schemas.microsoft.com/office/drawing/2014/main" id="{C1482741-8BF0-AE4E-BBD4-F7CEEA7F609B}"/>
                    </a:ext>
                  </a:extLst>
                </p14:cNvPr>
                <p14:cNvContentPartPr/>
                <p14:nvPr/>
              </p14:nvContentPartPr>
              <p14:xfrm>
                <a:off x="1005133" y="2826293"/>
                <a:ext cx="407880" cy="211320"/>
              </p14:xfrm>
            </p:contentPart>
          </mc:Choice>
          <mc:Fallback xmlns="">
            <p:pic>
              <p:nvPicPr>
                <p:cNvPr id="430" name="Inkt 429">
                  <a:extLst>
                    <a:ext uri="{FF2B5EF4-FFF2-40B4-BE49-F238E27FC236}">
                      <a16:creationId xmlns:a16="http://schemas.microsoft.com/office/drawing/2014/main" id="{C1482741-8BF0-AE4E-BBD4-F7CEEA7F609B}"/>
                    </a:ext>
                  </a:extLst>
                </p:cNvPr>
                <p:cNvPicPr/>
                <p:nvPr/>
              </p:nvPicPr>
              <p:blipFill>
                <a:blip r:embed="rId173"/>
                <a:stretch>
                  <a:fillRect/>
                </a:stretch>
              </p:blipFill>
              <p:spPr>
                <a:xfrm>
                  <a:off x="990013" y="2810813"/>
                  <a:ext cx="438480" cy="24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4">
              <p14:nvContentPartPr>
                <p14:cNvPr id="431" name="Inkt 430">
                  <a:extLst>
                    <a:ext uri="{FF2B5EF4-FFF2-40B4-BE49-F238E27FC236}">
                      <a16:creationId xmlns:a16="http://schemas.microsoft.com/office/drawing/2014/main" id="{973C453D-16EE-514F-B1D5-F3D140B5524C}"/>
                    </a:ext>
                  </a:extLst>
                </p14:cNvPr>
                <p14:cNvContentPartPr/>
                <p14:nvPr/>
              </p14:nvContentPartPr>
              <p14:xfrm>
                <a:off x="1407253" y="2941853"/>
                <a:ext cx="222480" cy="243720"/>
              </p14:xfrm>
            </p:contentPart>
          </mc:Choice>
          <mc:Fallback xmlns="">
            <p:pic>
              <p:nvPicPr>
                <p:cNvPr id="431" name="Inkt 430">
                  <a:extLst>
                    <a:ext uri="{FF2B5EF4-FFF2-40B4-BE49-F238E27FC236}">
                      <a16:creationId xmlns:a16="http://schemas.microsoft.com/office/drawing/2014/main" id="{973C453D-16EE-514F-B1D5-F3D140B5524C}"/>
                    </a:ext>
                  </a:extLst>
                </p:cNvPr>
                <p:cNvPicPr/>
                <p:nvPr/>
              </p:nvPicPr>
              <p:blipFill>
                <a:blip r:embed="rId175"/>
                <a:stretch>
                  <a:fillRect/>
                </a:stretch>
              </p:blipFill>
              <p:spPr>
                <a:xfrm>
                  <a:off x="1392133" y="2926733"/>
                  <a:ext cx="253080" cy="27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6">
              <p14:nvContentPartPr>
                <p14:cNvPr id="432" name="Inkt 431">
                  <a:extLst>
                    <a:ext uri="{FF2B5EF4-FFF2-40B4-BE49-F238E27FC236}">
                      <a16:creationId xmlns:a16="http://schemas.microsoft.com/office/drawing/2014/main" id="{FA49C9D5-B3C5-8549-A153-6F8F2A23E0F7}"/>
                    </a:ext>
                  </a:extLst>
                </p14:cNvPr>
                <p14:cNvContentPartPr/>
                <p14:nvPr/>
              </p14:nvContentPartPr>
              <p14:xfrm>
                <a:off x="1677253" y="3005573"/>
                <a:ext cx="201600" cy="201600"/>
              </p14:xfrm>
            </p:contentPart>
          </mc:Choice>
          <mc:Fallback xmlns="">
            <p:pic>
              <p:nvPicPr>
                <p:cNvPr id="432" name="Inkt 431">
                  <a:extLst>
                    <a:ext uri="{FF2B5EF4-FFF2-40B4-BE49-F238E27FC236}">
                      <a16:creationId xmlns:a16="http://schemas.microsoft.com/office/drawing/2014/main" id="{FA49C9D5-B3C5-8549-A153-6F8F2A23E0F7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1662133" y="2990093"/>
                  <a:ext cx="231840" cy="23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8">
              <p14:nvContentPartPr>
                <p14:cNvPr id="433" name="Inkt 432">
                  <a:extLst>
                    <a:ext uri="{FF2B5EF4-FFF2-40B4-BE49-F238E27FC236}">
                      <a16:creationId xmlns:a16="http://schemas.microsoft.com/office/drawing/2014/main" id="{6C964D38-D2DC-B749-9B6E-A2DBEB201F67}"/>
                    </a:ext>
                  </a:extLst>
                </p14:cNvPr>
                <p14:cNvContentPartPr/>
                <p14:nvPr/>
              </p14:nvContentPartPr>
              <p14:xfrm>
                <a:off x="1910173" y="3021413"/>
                <a:ext cx="212040" cy="185400"/>
              </p14:xfrm>
            </p:contentPart>
          </mc:Choice>
          <mc:Fallback xmlns="">
            <p:pic>
              <p:nvPicPr>
                <p:cNvPr id="433" name="Inkt 432">
                  <a:extLst>
                    <a:ext uri="{FF2B5EF4-FFF2-40B4-BE49-F238E27FC236}">
                      <a16:creationId xmlns:a16="http://schemas.microsoft.com/office/drawing/2014/main" id="{6C964D38-D2DC-B749-9B6E-A2DBEB201F67}"/>
                    </a:ext>
                  </a:extLst>
                </p:cNvPr>
                <p:cNvPicPr/>
                <p:nvPr/>
              </p:nvPicPr>
              <p:blipFill>
                <a:blip r:embed="rId179"/>
                <a:stretch>
                  <a:fillRect/>
                </a:stretch>
              </p:blipFill>
              <p:spPr>
                <a:xfrm>
                  <a:off x="1894693" y="3005933"/>
                  <a:ext cx="24264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0">
              <p14:nvContentPartPr>
                <p14:cNvPr id="434" name="Inkt 433">
                  <a:extLst>
                    <a:ext uri="{FF2B5EF4-FFF2-40B4-BE49-F238E27FC236}">
                      <a16:creationId xmlns:a16="http://schemas.microsoft.com/office/drawing/2014/main" id="{8426AD43-53AC-9945-B135-25D3DAF11139}"/>
                    </a:ext>
                  </a:extLst>
                </p14:cNvPr>
                <p14:cNvContentPartPr/>
                <p14:nvPr/>
              </p14:nvContentPartPr>
              <p14:xfrm>
                <a:off x="2185213" y="3026813"/>
                <a:ext cx="10800" cy="16200"/>
              </p14:xfrm>
            </p:contentPart>
          </mc:Choice>
          <mc:Fallback xmlns="">
            <p:pic>
              <p:nvPicPr>
                <p:cNvPr id="434" name="Inkt 433">
                  <a:extLst>
                    <a:ext uri="{FF2B5EF4-FFF2-40B4-BE49-F238E27FC236}">
                      <a16:creationId xmlns:a16="http://schemas.microsoft.com/office/drawing/2014/main" id="{8426AD43-53AC-9945-B135-25D3DAF11139}"/>
                    </a:ext>
                  </a:extLst>
                </p:cNvPr>
                <p:cNvPicPr/>
                <p:nvPr/>
              </p:nvPicPr>
              <p:blipFill>
                <a:blip r:embed="rId181"/>
                <a:stretch>
                  <a:fillRect/>
                </a:stretch>
              </p:blipFill>
              <p:spPr>
                <a:xfrm>
                  <a:off x="2170093" y="3011333"/>
                  <a:ext cx="41400" cy="4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2">
              <p14:nvContentPartPr>
                <p14:cNvPr id="435" name="Inkt 434">
                  <a:extLst>
                    <a:ext uri="{FF2B5EF4-FFF2-40B4-BE49-F238E27FC236}">
                      <a16:creationId xmlns:a16="http://schemas.microsoft.com/office/drawing/2014/main" id="{F4CEBA44-C43D-F945-8D5D-4367C7DE42C6}"/>
                    </a:ext>
                  </a:extLst>
                </p14:cNvPr>
                <p14:cNvContentPartPr/>
                <p14:nvPr/>
              </p14:nvContentPartPr>
              <p14:xfrm>
                <a:off x="2196013" y="3026813"/>
                <a:ext cx="201600" cy="159120"/>
              </p14:xfrm>
            </p:contentPart>
          </mc:Choice>
          <mc:Fallback xmlns="">
            <p:pic>
              <p:nvPicPr>
                <p:cNvPr id="435" name="Inkt 434">
                  <a:extLst>
                    <a:ext uri="{FF2B5EF4-FFF2-40B4-BE49-F238E27FC236}">
                      <a16:creationId xmlns:a16="http://schemas.microsoft.com/office/drawing/2014/main" id="{F4CEBA44-C43D-F945-8D5D-4367C7DE42C6}"/>
                    </a:ext>
                  </a:extLst>
                </p:cNvPr>
                <p:cNvPicPr/>
                <p:nvPr/>
              </p:nvPicPr>
              <p:blipFill>
                <a:blip r:embed="rId183"/>
                <a:stretch>
                  <a:fillRect/>
                </a:stretch>
              </p:blipFill>
              <p:spPr>
                <a:xfrm>
                  <a:off x="2180533" y="3011333"/>
                  <a:ext cx="231840" cy="18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4">
              <p14:nvContentPartPr>
                <p14:cNvPr id="436" name="Inkt 435">
                  <a:extLst>
                    <a:ext uri="{FF2B5EF4-FFF2-40B4-BE49-F238E27FC236}">
                      <a16:creationId xmlns:a16="http://schemas.microsoft.com/office/drawing/2014/main" id="{98C06BC4-636E-5249-A518-CF96F3C8B541}"/>
                    </a:ext>
                  </a:extLst>
                </p14:cNvPr>
                <p14:cNvContentPartPr/>
                <p14:nvPr/>
              </p14:nvContentPartPr>
              <p14:xfrm>
                <a:off x="2481493" y="3010613"/>
                <a:ext cx="42840" cy="137880"/>
              </p14:xfrm>
            </p:contentPart>
          </mc:Choice>
          <mc:Fallback xmlns="">
            <p:pic>
              <p:nvPicPr>
                <p:cNvPr id="436" name="Inkt 435">
                  <a:extLst>
                    <a:ext uri="{FF2B5EF4-FFF2-40B4-BE49-F238E27FC236}">
                      <a16:creationId xmlns:a16="http://schemas.microsoft.com/office/drawing/2014/main" id="{98C06BC4-636E-5249-A518-CF96F3C8B541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2466373" y="2995493"/>
                  <a:ext cx="73080" cy="16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6">
              <p14:nvContentPartPr>
                <p14:cNvPr id="437" name="Inkt 436">
                  <a:extLst>
                    <a:ext uri="{FF2B5EF4-FFF2-40B4-BE49-F238E27FC236}">
                      <a16:creationId xmlns:a16="http://schemas.microsoft.com/office/drawing/2014/main" id="{E15B7F41-F665-5640-93C1-D26BA9645E30}"/>
                    </a:ext>
                  </a:extLst>
                </p14:cNvPr>
                <p14:cNvContentPartPr/>
                <p14:nvPr/>
              </p14:nvContentPartPr>
              <p14:xfrm>
                <a:off x="2476453" y="2915573"/>
                <a:ext cx="47880" cy="37440"/>
              </p14:xfrm>
            </p:contentPart>
          </mc:Choice>
          <mc:Fallback xmlns="">
            <p:pic>
              <p:nvPicPr>
                <p:cNvPr id="437" name="Inkt 436">
                  <a:extLst>
                    <a:ext uri="{FF2B5EF4-FFF2-40B4-BE49-F238E27FC236}">
                      <a16:creationId xmlns:a16="http://schemas.microsoft.com/office/drawing/2014/main" id="{E15B7F41-F665-5640-93C1-D26BA9645E30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2460973" y="2900453"/>
                  <a:ext cx="78480" cy="6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8">
              <p14:nvContentPartPr>
                <p14:cNvPr id="438" name="Inkt 437">
                  <a:extLst>
                    <a:ext uri="{FF2B5EF4-FFF2-40B4-BE49-F238E27FC236}">
                      <a16:creationId xmlns:a16="http://schemas.microsoft.com/office/drawing/2014/main" id="{A0681FB1-60AE-C846-8484-DE1652FE19CE}"/>
                    </a:ext>
                  </a:extLst>
                </p14:cNvPr>
                <p14:cNvContentPartPr/>
                <p14:nvPr/>
              </p14:nvContentPartPr>
              <p14:xfrm>
                <a:off x="2619373" y="2968493"/>
                <a:ext cx="37440" cy="190800"/>
              </p14:xfrm>
            </p:contentPart>
          </mc:Choice>
          <mc:Fallback xmlns="">
            <p:pic>
              <p:nvPicPr>
                <p:cNvPr id="438" name="Inkt 437">
                  <a:extLst>
                    <a:ext uri="{FF2B5EF4-FFF2-40B4-BE49-F238E27FC236}">
                      <a16:creationId xmlns:a16="http://schemas.microsoft.com/office/drawing/2014/main" id="{A0681FB1-60AE-C846-8484-DE1652FE19CE}"/>
                    </a:ext>
                  </a:extLst>
                </p:cNvPr>
                <p:cNvPicPr/>
                <p:nvPr/>
              </p:nvPicPr>
              <p:blipFill>
                <a:blip r:embed="rId189"/>
                <a:stretch>
                  <a:fillRect/>
                </a:stretch>
              </p:blipFill>
              <p:spPr>
                <a:xfrm>
                  <a:off x="2603893" y="2953373"/>
                  <a:ext cx="68040" cy="22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0">
              <p14:nvContentPartPr>
                <p14:cNvPr id="439" name="Inkt 438">
                  <a:extLst>
                    <a:ext uri="{FF2B5EF4-FFF2-40B4-BE49-F238E27FC236}">
                      <a16:creationId xmlns:a16="http://schemas.microsoft.com/office/drawing/2014/main" id="{DB54AEDB-95A4-BC44-B9F6-4F12518EF5B9}"/>
                    </a:ext>
                  </a:extLst>
                </p14:cNvPr>
                <p14:cNvContentPartPr/>
                <p14:nvPr/>
              </p14:nvContentPartPr>
              <p14:xfrm>
                <a:off x="2613973" y="2947253"/>
                <a:ext cx="222480" cy="153720"/>
              </p14:xfrm>
            </p:contentPart>
          </mc:Choice>
          <mc:Fallback xmlns="">
            <p:pic>
              <p:nvPicPr>
                <p:cNvPr id="439" name="Inkt 438">
                  <a:extLst>
                    <a:ext uri="{FF2B5EF4-FFF2-40B4-BE49-F238E27FC236}">
                      <a16:creationId xmlns:a16="http://schemas.microsoft.com/office/drawing/2014/main" id="{DB54AEDB-95A4-BC44-B9F6-4F12518EF5B9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2598493" y="2932133"/>
                  <a:ext cx="253080" cy="1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2">
              <p14:nvContentPartPr>
                <p14:cNvPr id="440" name="Inkt 439">
                  <a:extLst>
                    <a:ext uri="{FF2B5EF4-FFF2-40B4-BE49-F238E27FC236}">
                      <a16:creationId xmlns:a16="http://schemas.microsoft.com/office/drawing/2014/main" id="{307DBE8C-01D2-D74E-A9BD-2DB65F5FF71D}"/>
                    </a:ext>
                  </a:extLst>
                </p14:cNvPr>
                <p14:cNvContentPartPr/>
                <p14:nvPr/>
              </p14:nvContentPartPr>
              <p14:xfrm>
                <a:off x="2814853" y="2947253"/>
                <a:ext cx="237960" cy="434160"/>
              </p14:xfrm>
            </p:contentPart>
          </mc:Choice>
          <mc:Fallback xmlns="">
            <p:pic>
              <p:nvPicPr>
                <p:cNvPr id="440" name="Inkt 439">
                  <a:extLst>
                    <a:ext uri="{FF2B5EF4-FFF2-40B4-BE49-F238E27FC236}">
                      <a16:creationId xmlns:a16="http://schemas.microsoft.com/office/drawing/2014/main" id="{307DBE8C-01D2-D74E-A9BD-2DB65F5FF71D}"/>
                    </a:ext>
                  </a:extLst>
                </p:cNvPr>
                <p:cNvPicPr/>
                <p:nvPr/>
              </p:nvPicPr>
              <p:blipFill>
                <a:blip r:embed="rId193"/>
                <a:stretch>
                  <a:fillRect/>
                </a:stretch>
              </p:blipFill>
              <p:spPr>
                <a:xfrm>
                  <a:off x="2799733" y="2932133"/>
                  <a:ext cx="268560" cy="46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4">
              <p14:nvContentPartPr>
                <p14:cNvPr id="482" name="Inkt 481">
                  <a:extLst>
                    <a:ext uri="{FF2B5EF4-FFF2-40B4-BE49-F238E27FC236}">
                      <a16:creationId xmlns:a16="http://schemas.microsoft.com/office/drawing/2014/main" id="{C39E8DB2-697D-3748-8A06-BDD782B54044}"/>
                    </a:ext>
                  </a:extLst>
                </p14:cNvPr>
                <p14:cNvContentPartPr/>
                <p14:nvPr/>
              </p14:nvContentPartPr>
              <p14:xfrm>
                <a:off x="1894333" y="3286013"/>
                <a:ext cx="286200" cy="302040"/>
              </p14:xfrm>
            </p:contentPart>
          </mc:Choice>
          <mc:Fallback xmlns="">
            <p:pic>
              <p:nvPicPr>
                <p:cNvPr id="482" name="Inkt 481">
                  <a:extLst>
                    <a:ext uri="{FF2B5EF4-FFF2-40B4-BE49-F238E27FC236}">
                      <a16:creationId xmlns:a16="http://schemas.microsoft.com/office/drawing/2014/main" id="{C39E8DB2-697D-3748-8A06-BDD782B54044}"/>
                    </a:ext>
                  </a:extLst>
                </p:cNvPr>
                <p:cNvPicPr/>
                <p:nvPr/>
              </p:nvPicPr>
              <p:blipFill>
                <a:blip r:embed="rId195"/>
                <a:stretch>
                  <a:fillRect/>
                </a:stretch>
              </p:blipFill>
              <p:spPr>
                <a:xfrm>
                  <a:off x="1878853" y="3270533"/>
                  <a:ext cx="316440" cy="33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6">
              <p14:nvContentPartPr>
                <p14:cNvPr id="484" name="Inkt 483">
                  <a:extLst>
                    <a:ext uri="{FF2B5EF4-FFF2-40B4-BE49-F238E27FC236}">
                      <a16:creationId xmlns:a16="http://schemas.microsoft.com/office/drawing/2014/main" id="{6A18F5B7-B9E8-AE43-9B1F-AE6025891FBC}"/>
                    </a:ext>
                  </a:extLst>
                </p14:cNvPr>
                <p14:cNvContentPartPr/>
                <p14:nvPr/>
              </p14:nvContentPartPr>
              <p14:xfrm>
                <a:off x="1195573" y="3624773"/>
                <a:ext cx="132480" cy="174960"/>
              </p14:xfrm>
            </p:contentPart>
          </mc:Choice>
          <mc:Fallback xmlns="">
            <p:pic>
              <p:nvPicPr>
                <p:cNvPr id="484" name="Inkt 483">
                  <a:extLst>
                    <a:ext uri="{FF2B5EF4-FFF2-40B4-BE49-F238E27FC236}">
                      <a16:creationId xmlns:a16="http://schemas.microsoft.com/office/drawing/2014/main" id="{6A18F5B7-B9E8-AE43-9B1F-AE6025891FBC}"/>
                    </a:ext>
                  </a:extLst>
                </p:cNvPr>
                <p:cNvPicPr/>
                <p:nvPr/>
              </p:nvPicPr>
              <p:blipFill>
                <a:blip r:embed="rId197"/>
                <a:stretch>
                  <a:fillRect/>
                </a:stretch>
              </p:blipFill>
              <p:spPr>
                <a:xfrm>
                  <a:off x="1180453" y="3609293"/>
                  <a:ext cx="16308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8">
              <p14:nvContentPartPr>
                <p14:cNvPr id="485" name="Inkt 484">
                  <a:extLst>
                    <a:ext uri="{FF2B5EF4-FFF2-40B4-BE49-F238E27FC236}">
                      <a16:creationId xmlns:a16="http://schemas.microsoft.com/office/drawing/2014/main" id="{14E8CAAA-A78B-A940-9FF3-82EE83CCA4CC}"/>
                    </a:ext>
                  </a:extLst>
                </p14:cNvPr>
                <p14:cNvContentPartPr/>
                <p14:nvPr/>
              </p14:nvContentPartPr>
              <p14:xfrm>
                <a:off x="1349293" y="3640613"/>
                <a:ext cx="116640" cy="164520"/>
              </p14:xfrm>
            </p:contentPart>
          </mc:Choice>
          <mc:Fallback xmlns="">
            <p:pic>
              <p:nvPicPr>
                <p:cNvPr id="485" name="Inkt 484">
                  <a:extLst>
                    <a:ext uri="{FF2B5EF4-FFF2-40B4-BE49-F238E27FC236}">
                      <a16:creationId xmlns:a16="http://schemas.microsoft.com/office/drawing/2014/main" id="{14E8CAAA-A78B-A940-9FF3-82EE83CCA4CC}"/>
                    </a:ext>
                  </a:extLst>
                </p:cNvPr>
                <p:cNvPicPr/>
                <p:nvPr/>
              </p:nvPicPr>
              <p:blipFill>
                <a:blip r:embed="rId199"/>
                <a:stretch>
                  <a:fillRect/>
                </a:stretch>
              </p:blipFill>
              <p:spPr>
                <a:xfrm>
                  <a:off x="1333813" y="3625133"/>
                  <a:ext cx="147240" cy="19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0">
              <p14:nvContentPartPr>
                <p14:cNvPr id="486" name="Inkt 485">
                  <a:extLst>
                    <a:ext uri="{FF2B5EF4-FFF2-40B4-BE49-F238E27FC236}">
                      <a16:creationId xmlns:a16="http://schemas.microsoft.com/office/drawing/2014/main" id="{5E03C841-4AAC-1B4C-9401-EE20A329FEC4}"/>
                    </a:ext>
                  </a:extLst>
                </p14:cNvPr>
                <p14:cNvContentPartPr/>
                <p14:nvPr/>
              </p14:nvContentPartPr>
              <p14:xfrm>
                <a:off x="1275133" y="3714413"/>
                <a:ext cx="90360" cy="37440"/>
              </p14:xfrm>
            </p:contentPart>
          </mc:Choice>
          <mc:Fallback xmlns="">
            <p:pic>
              <p:nvPicPr>
                <p:cNvPr id="486" name="Inkt 485">
                  <a:extLst>
                    <a:ext uri="{FF2B5EF4-FFF2-40B4-BE49-F238E27FC236}">
                      <a16:creationId xmlns:a16="http://schemas.microsoft.com/office/drawing/2014/main" id="{5E03C841-4AAC-1B4C-9401-EE20A329FEC4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1260013" y="3699293"/>
                  <a:ext cx="120960" cy="6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2">
              <p14:nvContentPartPr>
                <p14:cNvPr id="487" name="Inkt 486">
                  <a:extLst>
                    <a:ext uri="{FF2B5EF4-FFF2-40B4-BE49-F238E27FC236}">
                      <a16:creationId xmlns:a16="http://schemas.microsoft.com/office/drawing/2014/main" id="{E7F8FCC9-BF89-2241-A65E-803860835451}"/>
                    </a:ext>
                  </a:extLst>
                </p14:cNvPr>
                <p14:cNvContentPartPr/>
                <p14:nvPr/>
              </p14:nvContentPartPr>
              <p14:xfrm>
                <a:off x="1487533" y="3645653"/>
                <a:ext cx="216720" cy="164520"/>
              </p14:xfrm>
            </p:contentPart>
          </mc:Choice>
          <mc:Fallback xmlns="">
            <p:pic>
              <p:nvPicPr>
                <p:cNvPr id="487" name="Inkt 486">
                  <a:extLst>
                    <a:ext uri="{FF2B5EF4-FFF2-40B4-BE49-F238E27FC236}">
                      <a16:creationId xmlns:a16="http://schemas.microsoft.com/office/drawing/2014/main" id="{E7F8FCC9-BF89-2241-A65E-803860835451}"/>
                    </a:ext>
                  </a:extLst>
                </p:cNvPr>
                <p:cNvPicPr/>
                <p:nvPr/>
              </p:nvPicPr>
              <p:blipFill>
                <a:blip r:embed="rId203"/>
                <a:stretch>
                  <a:fillRect/>
                </a:stretch>
              </p:blipFill>
              <p:spPr>
                <a:xfrm>
                  <a:off x="1472053" y="3630533"/>
                  <a:ext cx="247320" cy="19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4">
              <p14:nvContentPartPr>
                <p14:cNvPr id="488" name="Inkt 487">
                  <a:extLst>
                    <a:ext uri="{FF2B5EF4-FFF2-40B4-BE49-F238E27FC236}">
                      <a16:creationId xmlns:a16="http://schemas.microsoft.com/office/drawing/2014/main" id="{D184F217-DD0D-3F4D-9CE9-5B2D053A921A}"/>
                    </a:ext>
                  </a:extLst>
                </p14:cNvPr>
                <p14:cNvContentPartPr/>
                <p14:nvPr/>
              </p14:nvContentPartPr>
              <p14:xfrm>
                <a:off x="1730173" y="3666893"/>
                <a:ext cx="148680" cy="137880"/>
              </p14:xfrm>
            </p:contentPart>
          </mc:Choice>
          <mc:Fallback xmlns="">
            <p:pic>
              <p:nvPicPr>
                <p:cNvPr id="488" name="Inkt 487">
                  <a:extLst>
                    <a:ext uri="{FF2B5EF4-FFF2-40B4-BE49-F238E27FC236}">
                      <a16:creationId xmlns:a16="http://schemas.microsoft.com/office/drawing/2014/main" id="{D184F217-DD0D-3F4D-9CE9-5B2D053A921A}"/>
                    </a:ext>
                  </a:extLst>
                </p:cNvPr>
                <p:cNvPicPr/>
                <p:nvPr/>
              </p:nvPicPr>
              <p:blipFill>
                <a:blip r:embed="rId205"/>
                <a:stretch>
                  <a:fillRect/>
                </a:stretch>
              </p:blipFill>
              <p:spPr>
                <a:xfrm>
                  <a:off x="1715053" y="3651773"/>
                  <a:ext cx="178920" cy="16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6">
              <p14:nvContentPartPr>
                <p14:cNvPr id="489" name="Inkt 488">
                  <a:extLst>
                    <a:ext uri="{FF2B5EF4-FFF2-40B4-BE49-F238E27FC236}">
                      <a16:creationId xmlns:a16="http://schemas.microsoft.com/office/drawing/2014/main" id="{1E8BC7CA-BEE1-0A45-BD76-A96993550048}"/>
                    </a:ext>
                  </a:extLst>
                </p14:cNvPr>
                <p14:cNvContentPartPr/>
                <p14:nvPr/>
              </p14:nvContentPartPr>
              <p14:xfrm>
                <a:off x="1978933" y="3703973"/>
                <a:ext cx="26640" cy="90360"/>
              </p14:xfrm>
            </p:contentPart>
          </mc:Choice>
          <mc:Fallback xmlns="">
            <p:pic>
              <p:nvPicPr>
                <p:cNvPr id="489" name="Inkt 488">
                  <a:extLst>
                    <a:ext uri="{FF2B5EF4-FFF2-40B4-BE49-F238E27FC236}">
                      <a16:creationId xmlns:a16="http://schemas.microsoft.com/office/drawing/2014/main" id="{1E8BC7CA-BEE1-0A45-BD76-A96993550048}"/>
                    </a:ext>
                  </a:extLst>
                </p:cNvPr>
                <p:cNvPicPr/>
                <p:nvPr/>
              </p:nvPicPr>
              <p:blipFill>
                <a:blip r:embed="rId207"/>
                <a:stretch>
                  <a:fillRect/>
                </a:stretch>
              </p:blipFill>
              <p:spPr>
                <a:xfrm>
                  <a:off x="1963813" y="3688853"/>
                  <a:ext cx="57240" cy="12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8">
              <p14:nvContentPartPr>
                <p14:cNvPr id="490" name="Inkt 489">
                  <a:extLst>
                    <a:ext uri="{FF2B5EF4-FFF2-40B4-BE49-F238E27FC236}">
                      <a16:creationId xmlns:a16="http://schemas.microsoft.com/office/drawing/2014/main" id="{3B78C8C9-33C5-784A-BDBA-87E2909AFB11}"/>
                    </a:ext>
                  </a:extLst>
                </p14:cNvPr>
                <p14:cNvContentPartPr/>
                <p14:nvPr/>
              </p14:nvContentPartPr>
              <p14:xfrm>
                <a:off x="1878493" y="3555653"/>
                <a:ext cx="53280" cy="26640"/>
              </p14:xfrm>
            </p:contentPart>
          </mc:Choice>
          <mc:Fallback xmlns="">
            <p:pic>
              <p:nvPicPr>
                <p:cNvPr id="490" name="Inkt 489">
                  <a:extLst>
                    <a:ext uri="{FF2B5EF4-FFF2-40B4-BE49-F238E27FC236}">
                      <a16:creationId xmlns:a16="http://schemas.microsoft.com/office/drawing/2014/main" id="{3B78C8C9-33C5-784A-BDBA-87E2909AFB11}"/>
                    </a:ext>
                  </a:extLst>
                </p:cNvPr>
                <p:cNvPicPr/>
                <p:nvPr/>
              </p:nvPicPr>
              <p:blipFill>
                <a:blip r:embed="rId209"/>
                <a:stretch>
                  <a:fillRect/>
                </a:stretch>
              </p:blipFill>
              <p:spPr>
                <a:xfrm>
                  <a:off x="1863013" y="3540533"/>
                  <a:ext cx="83880" cy="5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0">
              <p14:nvContentPartPr>
                <p14:cNvPr id="491" name="Inkt 490">
                  <a:extLst>
                    <a:ext uri="{FF2B5EF4-FFF2-40B4-BE49-F238E27FC236}">
                      <a16:creationId xmlns:a16="http://schemas.microsoft.com/office/drawing/2014/main" id="{0B2A2C78-ACB6-D94A-A477-A0CD1667107B}"/>
                    </a:ext>
                  </a:extLst>
                </p14:cNvPr>
                <p14:cNvContentPartPr/>
                <p14:nvPr/>
              </p14:nvContentPartPr>
              <p14:xfrm>
                <a:off x="2095213" y="3624773"/>
                <a:ext cx="148680" cy="153720"/>
              </p14:xfrm>
            </p:contentPart>
          </mc:Choice>
          <mc:Fallback xmlns="">
            <p:pic>
              <p:nvPicPr>
                <p:cNvPr id="491" name="Inkt 490">
                  <a:extLst>
                    <a:ext uri="{FF2B5EF4-FFF2-40B4-BE49-F238E27FC236}">
                      <a16:creationId xmlns:a16="http://schemas.microsoft.com/office/drawing/2014/main" id="{0B2A2C78-ACB6-D94A-A477-A0CD1667107B}"/>
                    </a:ext>
                  </a:extLst>
                </p:cNvPr>
                <p:cNvPicPr/>
                <p:nvPr/>
              </p:nvPicPr>
              <p:blipFill>
                <a:blip r:embed="rId211"/>
                <a:stretch>
                  <a:fillRect/>
                </a:stretch>
              </p:blipFill>
              <p:spPr>
                <a:xfrm>
                  <a:off x="2080093" y="3609293"/>
                  <a:ext cx="178920" cy="1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2">
              <p14:nvContentPartPr>
                <p14:cNvPr id="492" name="Inkt 491">
                  <a:extLst>
                    <a:ext uri="{FF2B5EF4-FFF2-40B4-BE49-F238E27FC236}">
                      <a16:creationId xmlns:a16="http://schemas.microsoft.com/office/drawing/2014/main" id="{618A1EE8-CC67-254A-BBDA-9A4ADEA940B3}"/>
                    </a:ext>
                  </a:extLst>
                </p14:cNvPr>
                <p14:cNvContentPartPr/>
                <p14:nvPr/>
              </p14:nvContentPartPr>
              <p14:xfrm>
                <a:off x="2391493" y="3619373"/>
                <a:ext cx="42840" cy="164520"/>
              </p14:xfrm>
            </p:contentPart>
          </mc:Choice>
          <mc:Fallback xmlns="">
            <p:pic>
              <p:nvPicPr>
                <p:cNvPr id="492" name="Inkt 491">
                  <a:extLst>
                    <a:ext uri="{FF2B5EF4-FFF2-40B4-BE49-F238E27FC236}">
                      <a16:creationId xmlns:a16="http://schemas.microsoft.com/office/drawing/2014/main" id="{618A1EE8-CC67-254A-BBDA-9A4ADEA940B3}"/>
                    </a:ext>
                  </a:extLst>
                </p:cNvPr>
                <p:cNvPicPr/>
                <p:nvPr/>
              </p:nvPicPr>
              <p:blipFill>
                <a:blip r:embed="rId213"/>
                <a:stretch>
                  <a:fillRect/>
                </a:stretch>
              </p:blipFill>
              <p:spPr>
                <a:xfrm>
                  <a:off x="2376373" y="3603893"/>
                  <a:ext cx="73080" cy="19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4">
              <p14:nvContentPartPr>
                <p14:cNvPr id="493" name="Inkt 492">
                  <a:extLst>
                    <a:ext uri="{FF2B5EF4-FFF2-40B4-BE49-F238E27FC236}">
                      <a16:creationId xmlns:a16="http://schemas.microsoft.com/office/drawing/2014/main" id="{8EBDB733-9B8E-C346-8CF9-3D2837B70E8D}"/>
                    </a:ext>
                  </a:extLst>
                </p14:cNvPr>
                <p14:cNvContentPartPr/>
                <p14:nvPr/>
              </p14:nvContentPartPr>
              <p14:xfrm>
                <a:off x="2280613" y="3598133"/>
                <a:ext cx="249120" cy="90360"/>
              </p14:xfrm>
            </p:contentPart>
          </mc:Choice>
          <mc:Fallback xmlns="">
            <p:pic>
              <p:nvPicPr>
                <p:cNvPr id="493" name="Inkt 492">
                  <a:extLst>
                    <a:ext uri="{FF2B5EF4-FFF2-40B4-BE49-F238E27FC236}">
                      <a16:creationId xmlns:a16="http://schemas.microsoft.com/office/drawing/2014/main" id="{8EBDB733-9B8E-C346-8CF9-3D2837B70E8D}"/>
                    </a:ext>
                  </a:extLst>
                </p:cNvPr>
                <p:cNvPicPr/>
                <p:nvPr/>
              </p:nvPicPr>
              <p:blipFill>
                <a:blip r:embed="rId215"/>
                <a:stretch>
                  <a:fillRect/>
                </a:stretch>
              </p:blipFill>
              <p:spPr>
                <a:xfrm>
                  <a:off x="2265133" y="3583013"/>
                  <a:ext cx="279720" cy="12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6">
              <p14:nvContentPartPr>
                <p14:cNvPr id="494" name="Inkt 493">
                  <a:extLst>
                    <a:ext uri="{FF2B5EF4-FFF2-40B4-BE49-F238E27FC236}">
                      <a16:creationId xmlns:a16="http://schemas.microsoft.com/office/drawing/2014/main" id="{1B7E10B3-D377-0945-A015-6BE0121EF65D}"/>
                    </a:ext>
                  </a:extLst>
                </p14:cNvPr>
                <p14:cNvContentPartPr/>
                <p14:nvPr/>
              </p14:nvContentPartPr>
              <p14:xfrm>
                <a:off x="2529373" y="3651053"/>
                <a:ext cx="84960" cy="153720"/>
              </p14:xfrm>
            </p:contentPart>
          </mc:Choice>
          <mc:Fallback xmlns="">
            <p:pic>
              <p:nvPicPr>
                <p:cNvPr id="494" name="Inkt 493">
                  <a:extLst>
                    <a:ext uri="{FF2B5EF4-FFF2-40B4-BE49-F238E27FC236}">
                      <a16:creationId xmlns:a16="http://schemas.microsoft.com/office/drawing/2014/main" id="{1B7E10B3-D377-0945-A015-6BE0121EF65D}"/>
                    </a:ext>
                  </a:extLst>
                </p:cNvPr>
                <p:cNvPicPr/>
                <p:nvPr/>
              </p:nvPicPr>
              <p:blipFill>
                <a:blip r:embed="rId217"/>
                <a:stretch>
                  <a:fillRect/>
                </a:stretch>
              </p:blipFill>
              <p:spPr>
                <a:xfrm>
                  <a:off x="2513893" y="3635933"/>
                  <a:ext cx="115560" cy="1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8">
              <p14:nvContentPartPr>
                <p14:cNvPr id="495" name="Inkt 494">
                  <a:extLst>
                    <a:ext uri="{FF2B5EF4-FFF2-40B4-BE49-F238E27FC236}">
                      <a16:creationId xmlns:a16="http://schemas.microsoft.com/office/drawing/2014/main" id="{2E0A9CD1-AF71-524E-8F6D-8BA47072E2ED}"/>
                    </a:ext>
                  </a:extLst>
                </p14:cNvPr>
                <p14:cNvContentPartPr/>
                <p14:nvPr/>
              </p14:nvContentPartPr>
              <p14:xfrm>
                <a:off x="2624413" y="3658613"/>
                <a:ext cx="106200" cy="146160"/>
              </p14:xfrm>
            </p:contentPart>
          </mc:Choice>
          <mc:Fallback xmlns="">
            <p:pic>
              <p:nvPicPr>
                <p:cNvPr id="495" name="Inkt 494">
                  <a:extLst>
                    <a:ext uri="{FF2B5EF4-FFF2-40B4-BE49-F238E27FC236}">
                      <a16:creationId xmlns:a16="http://schemas.microsoft.com/office/drawing/2014/main" id="{2E0A9CD1-AF71-524E-8F6D-8BA47072E2ED}"/>
                    </a:ext>
                  </a:extLst>
                </p:cNvPr>
                <p:cNvPicPr/>
                <p:nvPr/>
              </p:nvPicPr>
              <p:blipFill>
                <a:blip r:embed="rId219"/>
                <a:stretch>
                  <a:fillRect/>
                </a:stretch>
              </p:blipFill>
              <p:spPr>
                <a:xfrm>
                  <a:off x="2609293" y="3643493"/>
                  <a:ext cx="136800" cy="17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0">
              <p14:nvContentPartPr>
                <p14:cNvPr id="496" name="Inkt 495">
                  <a:extLst>
                    <a:ext uri="{FF2B5EF4-FFF2-40B4-BE49-F238E27FC236}">
                      <a16:creationId xmlns:a16="http://schemas.microsoft.com/office/drawing/2014/main" id="{1CE19AF2-D201-614D-8518-08C4E6BC9477}"/>
                    </a:ext>
                  </a:extLst>
                </p14:cNvPr>
                <p14:cNvContentPartPr/>
                <p14:nvPr/>
              </p14:nvContentPartPr>
              <p14:xfrm>
                <a:off x="2571493" y="3735653"/>
                <a:ext cx="53280" cy="21600"/>
              </p14:xfrm>
            </p:contentPart>
          </mc:Choice>
          <mc:Fallback xmlns="">
            <p:pic>
              <p:nvPicPr>
                <p:cNvPr id="496" name="Inkt 495">
                  <a:extLst>
                    <a:ext uri="{FF2B5EF4-FFF2-40B4-BE49-F238E27FC236}">
                      <a16:creationId xmlns:a16="http://schemas.microsoft.com/office/drawing/2014/main" id="{1CE19AF2-D201-614D-8518-08C4E6BC9477}"/>
                    </a:ext>
                  </a:extLst>
                </p:cNvPr>
                <p:cNvPicPr/>
                <p:nvPr/>
              </p:nvPicPr>
              <p:blipFill>
                <a:blip r:embed="rId221"/>
                <a:stretch>
                  <a:fillRect/>
                </a:stretch>
              </p:blipFill>
              <p:spPr>
                <a:xfrm>
                  <a:off x="2556373" y="3720533"/>
                  <a:ext cx="83880" cy="5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2">
              <p14:nvContentPartPr>
                <p14:cNvPr id="497" name="Inkt 496">
                  <a:extLst>
                    <a:ext uri="{FF2B5EF4-FFF2-40B4-BE49-F238E27FC236}">
                      <a16:creationId xmlns:a16="http://schemas.microsoft.com/office/drawing/2014/main" id="{B862290B-0941-0440-991B-326EE0A914D3}"/>
                    </a:ext>
                  </a:extLst>
                </p14:cNvPr>
                <p14:cNvContentPartPr/>
                <p14:nvPr/>
              </p14:nvContentPartPr>
              <p14:xfrm>
                <a:off x="2799013" y="3603533"/>
                <a:ext cx="264960" cy="159120"/>
              </p14:xfrm>
            </p:contentPart>
          </mc:Choice>
          <mc:Fallback xmlns="">
            <p:pic>
              <p:nvPicPr>
                <p:cNvPr id="497" name="Inkt 496">
                  <a:extLst>
                    <a:ext uri="{FF2B5EF4-FFF2-40B4-BE49-F238E27FC236}">
                      <a16:creationId xmlns:a16="http://schemas.microsoft.com/office/drawing/2014/main" id="{B862290B-0941-0440-991B-326EE0A914D3}"/>
                    </a:ext>
                  </a:extLst>
                </p:cNvPr>
                <p:cNvPicPr/>
                <p:nvPr/>
              </p:nvPicPr>
              <p:blipFill>
                <a:blip r:embed="rId223"/>
                <a:stretch>
                  <a:fillRect/>
                </a:stretch>
              </p:blipFill>
              <p:spPr>
                <a:xfrm>
                  <a:off x="2783893" y="3588053"/>
                  <a:ext cx="295560" cy="18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4">
              <p14:nvContentPartPr>
                <p14:cNvPr id="498" name="Inkt 497">
                  <a:extLst>
                    <a:ext uri="{FF2B5EF4-FFF2-40B4-BE49-F238E27FC236}">
                      <a16:creationId xmlns:a16="http://schemas.microsoft.com/office/drawing/2014/main" id="{5B067294-80E1-2A4D-A114-CF0BF567846D}"/>
                    </a:ext>
                  </a:extLst>
                </p14:cNvPr>
                <p14:cNvContentPartPr/>
                <p14:nvPr/>
              </p14:nvContentPartPr>
              <p14:xfrm>
                <a:off x="3121933" y="3603533"/>
                <a:ext cx="100800" cy="148680"/>
              </p14:xfrm>
            </p:contentPart>
          </mc:Choice>
          <mc:Fallback xmlns="">
            <p:pic>
              <p:nvPicPr>
                <p:cNvPr id="498" name="Inkt 497">
                  <a:extLst>
                    <a:ext uri="{FF2B5EF4-FFF2-40B4-BE49-F238E27FC236}">
                      <a16:creationId xmlns:a16="http://schemas.microsoft.com/office/drawing/2014/main" id="{5B067294-80E1-2A4D-A114-CF0BF567846D}"/>
                    </a:ext>
                  </a:extLst>
                </p:cNvPr>
                <p:cNvPicPr/>
                <p:nvPr/>
              </p:nvPicPr>
              <p:blipFill>
                <a:blip r:embed="rId225"/>
                <a:stretch>
                  <a:fillRect/>
                </a:stretch>
              </p:blipFill>
              <p:spPr>
                <a:xfrm>
                  <a:off x="3106813" y="3588053"/>
                  <a:ext cx="131400" cy="1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6">
              <p14:nvContentPartPr>
                <p14:cNvPr id="499" name="Inkt 498">
                  <a:extLst>
                    <a:ext uri="{FF2B5EF4-FFF2-40B4-BE49-F238E27FC236}">
                      <a16:creationId xmlns:a16="http://schemas.microsoft.com/office/drawing/2014/main" id="{1BC08901-1838-2B48-B078-85397AD21BBE}"/>
                    </a:ext>
                  </a:extLst>
                </p14:cNvPr>
                <p14:cNvContentPartPr/>
                <p14:nvPr/>
              </p14:nvContentPartPr>
              <p14:xfrm>
                <a:off x="3344053" y="3582293"/>
                <a:ext cx="143280" cy="153720"/>
              </p14:xfrm>
            </p:contentPart>
          </mc:Choice>
          <mc:Fallback xmlns="">
            <p:pic>
              <p:nvPicPr>
                <p:cNvPr id="499" name="Inkt 498">
                  <a:extLst>
                    <a:ext uri="{FF2B5EF4-FFF2-40B4-BE49-F238E27FC236}">
                      <a16:creationId xmlns:a16="http://schemas.microsoft.com/office/drawing/2014/main" id="{1BC08901-1838-2B48-B078-85397AD21BBE}"/>
                    </a:ext>
                  </a:extLst>
                </p:cNvPr>
                <p:cNvPicPr/>
                <p:nvPr/>
              </p:nvPicPr>
              <p:blipFill>
                <a:blip r:embed="rId227"/>
                <a:stretch>
                  <a:fillRect/>
                </a:stretch>
              </p:blipFill>
              <p:spPr>
                <a:xfrm>
                  <a:off x="3328933" y="3567173"/>
                  <a:ext cx="173880" cy="1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8">
              <p14:nvContentPartPr>
                <p14:cNvPr id="500" name="Inkt 499">
                  <a:extLst>
                    <a:ext uri="{FF2B5EF4-FFF2-40B4-BE49-F238E27FC236}">
                      <a16:creationId xmlns:a16="http://schemas.microsoft.com/office/drawing/2014/main" id="{B6180DF7-28E4-C543-A13E-A4E9A776B6B3}"/>
                    </a:ext>
                  </a:extLst>
                </p14:cNvPr>
                <p14:cNvContentPartPr/>
                <p14:nvPr/>
              </p14:nvContentPartPr>
              <p14:xfrm>
                <a:off x="3310213" y="3624773"/>
                <a:ext cx="82080" cy="26640"/>
              </p14:xfrm>
            </p:contentPart>
          </mc:Choice>
          <mc:Fallback xmlns="">
            <p:pic>
              <p:nvPicPr>
                <p:cNvPr id="500" name="Inkt 499">
                  <a:extLst>
                    <a:ext uri="{FF2B5EF4-FFF2-40B4-BE49-F238E27FC236}">
                      <a16:creationId xmlns:a16="http://schemas.microsoft.com/office/drawing/2014/main" id="{B6180DF7-28E4-C543-A13E-A4E9A776B6B3}"/>
                    </a:ext>
                  </a:extLst>
                </p:cNvPr>
                <p:cNvPicPr/>
                <p:nvPr/>
              </p:nvPicPr>
              <p:blipFill>
                <a:blip r:embed="rId229"/>
                <a:stretch>
                  <a:fillRect/>
                </a:stretch>
              </p:blipFill>
              <p:spPr>
                <a:xfrm>
                  <a:off x="3294733" y="3609293"/>
                  <a:ext cx="112680" cy="5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0">
              <p14:nvContentPartPr>
                <p14:cNvPr id="501" name="Inkt 500">
                  <a:extLst>
                    <a:ext uri="{FF2B5EF4-FFF2-40B4-BE49-F238E27FC236}">
                      <a16:creationId xmlns:a16="http://schemas.microsoft.com/office/drawing/2014/main" id="{301987D7-CAB0-7D4D-AC4D-FC7401580D5E}"/>
                    </a:ext>
                  </a:extLst>
                </p14:cNvPr>
                <p14:cNvContentPartPr/>
                <p14:nvPr/>
              </p14:nvContentPartPr>
              <p14:xfrm>
                <a:off x="3412813" y="3508133"/>
                <a:ext cx="169560" cy="90360"/>
              </p14:xfrm>
            </p:contentPart>
          </mc:Choice>
          <mc:Fallback xmlns="">
            <p:pic>
              <p:nvPicPr>
                <p:cNvPr id="501" name="Inkt 500">
                  <a:extLst>
                    <a:ext uri="{FF2B5EF4-FFF2-40B4-BE49-F238E27FC236}">
                      <a16:creationId xmlns:a16="http://schemas.microsoft.com/office/drawing/2014/main" id="{301987D7-CAB0-7D4D-AC4D-FC7401580D5E}"/>
                    </a:ext>
                  </a:extLst>
                </p:cNvPr>
                <p:cNvPicPr/>
                <p:nvPr/>
              </p:nvPicPr>
              <p:blipFill>
                <a:blip r:embed="rId231"/>
                <a:stretch>
                  <a:fillRect/>
                </a:stretch>
              </p:blipFill>
              <p:spPr>
                <a:xfrm>
                  <a:off x="3397693" y="3493013"/>
                  <a:ext cx="200160" cy="120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29" name="Groep 528">
            <a:extLst>
              <a:ext uri="{FF2B5EF4-FFF2-40B4-BE49-F238E27FC236}">
                <a16:creationId xmlns:a16="http://schemas.microsoft.com/office/drawing/2014/main" id="{71AB4EB2-DCFE-C442-ADF7-1AF96DB12ABF}"/>
              </a:ext>
            </a:extLst>
          </p:cNvPr>
          <p:cNvGrpSpPr/>
          <p:nvPr/>
        </p:nvGrpSpPr>
        <p:grpSpPr>
          <a:xfrm>
            <a:off x="1010533" y="4407773"/>
            <a:ext cx="2365920" cy="1396800"/>
            <a:chOff x="1010533" y="4407773"/>
            <a:chExt cx="2365920" cy="1396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32">
              <p14:nvContentPartPr>
                <p14:cNvPr id="462" name="Inkt 461">
                  <a:extLst>
                    <a:ext uri="{FF2B5EF4-FFF2-40B4-BE49-F238E27FC236}">
                      <a16:creationId xmlns:a16="http://schemas.microsoft.com/office/drawing/2014/main" id="{C94FE111-94B8-5E49-AC7B-FB1209044EC6}"/>
                    </a:ext>
                  </a:extLst>
                </p14:cNvPr>
                <p14:cNvContentPartPr/>
                <p14:nvPr/>
              </p14:nvContentPartPr>
              <p14:xfrm>
                <a:off x="1232653" y="4539893"/>
                <a:ext cx="74520" cy="317880"/>
              </p14:xfrm>
            </p:contentPart>
          </mc:Choice>
          <mc:Fallback xmlns="">
            <p:pic>
              <p:nvPicPr>
                <p:cNvPr id="462" name="Inkt 461">
                  <a:extLst>
                    <a:ext uri="{FF2B5EF4-FFF2-40B4-BE49-F238E27FC236}">
                      <a16:creationId xmlns:a16="http://schemas.microsoft.com/office/drawing/2014/main" id="{C94FE111-94B8-5E49-AC7B-FB1209044EC6}"/>
                    </a:ext>
                  </a:extLst>
                </p:cNvPr>
                <p:cNvPicPr/>
                <p:nvPr/>
              </p:nvPicPr>
              <p:blipFill>
                <a:blip r:embed="rId233"/>
                <a:stretch>
                  <a:fillRect/>
                </a:stretch>
              </p:blipFill>
              <p:spPr>
                <a:xfrm>
                  <a:off x="1217533" y="4524773"/>
                  <a:ext cx="105120" cy="34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4">
              <p14:nvContentPartPr>
                <p14:cNvPr id="463" name="Inkt 462">
                  <a:extLst>
                    <a:ext uri="{FF2B5EF4-FFF2-40B4-BE49-F238E27FC236}">
                      <a16:creationId xmlns:a16="http://schemas.microsoft.com/office/drawing/2014/main" id="{2B199FA6-1165-A04B-AF98-F31E11B7015A}"/>
                    </a:ext>
                  </a:extLst>
                </p14:cNvPr>
                <p14:cNvContentPartPr/>
                <p14:nvPr/>
              </p14:nvContentPartPr>
              <p14:xfrm>
                <a:off x="1036813" y="4503173"/>
                <a:ext cx="370800" cy="259560"/>
              </p14:xfrm>
            </p:contentPart>
          </mc:Choice>
          <mc:Fallback xmlns="">
            <p:pic>
              <p:nvPicPr>
                <p:cNvPr id="463" name="Inkt 462">
                  <a:extLst>
                    <a:ext uri="{FF2B5EF4-FFF2-40B4-BE49-F238E27FC236}">
                      <a16:creationId xmlns:a16="http://schemas.microsoft.com/office/drawing/2014/main" id="{2B199FA6-1165-A04B-AF98-F31E11B7015A}"/>
                    </a:ext>
                  </a:extLst>
                </p:cNvPr>
                <p:cNvPicPr/>
                <p:nvPr/>
              </p:nvPicPr>
              <p:blipFill>
                <a:blip r:embed="rId235"/>
                <a:stretch>
                  <a:fillRect/>
                </a:stretch>
              </p:blipFill>
              <p:spPr>
                <a:xfrm>
                  <a:off x="1021693" y="4487693"/>
                  <a:ext cx="401400" cy="29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6">
              <p14:nvContentPartPr>
                <p14:cNvPr id="464" name="Inkt 463">
                  <a:extLst>
                    <a:ext uri="{FF2B5EF4-FFF2-40B4-BE49-F238E27FC236}">
                      <a16:creationId xmlns:a16="http://schemas.microsoft.com/office/drawing/2014/main" id="{EE96808E-CA96-DE4E-8339-E97C6A08FFAC}"/>
                    </a:ext>
                  </a:extLst>
                </p14:cNvPr>
                <p14:cNvContentPartPr/>
                <p14:nvPr/>
              </p14:nvContentPartPr>
              <p14:xfrm>
                <a:off x="1243453" y="4693613"/>
                <a:ext cx="90360" cy="37440"/>
              </p14:xfrm>
            </p:contentPart>
          </mc:Choice>
          <mc:Fallback xmlns="">
            <p:pic>
              <p:nvPicPr>
                <p:cNvPr id="464" name="Inkt 463">
                  <a:extLst>
                    <a:ext uri="{FF2B5EF4-FFF2-40B4-BE49-F238E27FC236}">
                      <a16:creationId xmlns:a16="http://schemas.microsoft.com/office/drawing/2014/main" id="{EE96808E-CA96-DE4E-8339-E97C6A08FFAC}"/>
                    </a:ext>
                  </a:extLst>
                </p:cNvPr>
                <p:cNvPicPr/>
                <p:nvPr/>
              </p:nvPicPr>
              <p:blipFill>
                <a:blip r:embed="rId237"/>
                <a:stretch>
                  <a:fillRect/>
                </a:stretch>
              </p:blipFill>
              <p:spPr>
                <a:xfrm>
                  <a:off x="1227973" y="4678133"/>
                  <a:ext cx="120960" cy="6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8">
              <p14:nvContentPartPr>
                <p14:cNvPr id="465" name="Inkt 464">
                  <a:extLst>
                    <a:ext uri="{FF2B5EF4-FFF2-40B4-BE49-F238E27FC236}">
                      <a16:creationId xmlns:a16="http://schemas.microsoft.com/office/drawing/2014/main" id="{DB6CE931-151E-6240-8F90-27EB7A86C6F3}"/>
                    </a:ext>
                  </a:extLst>
                </p14:cNvPr>
                <p14:cNvContentPartPr/>
                <p14:nvPr/>
              </p14:nvContentPartPr>
              <p14:xfrm>
                <a:off x="1428493" y="4661933"/>
                <a:ext cx="90360" cy="180360"/>
              </p14:xfrm>
            </p:contentPart>
          </mc:Choice>
          <mc:Fallback xmlns="">
            <p:pic>
              <p:nvPicPr>
                <p:cNvPr id="465" name="Inkt 464">
                  <a:extLst>
                    <a:ext uri="{FF2B5EF4-FFF2-40B4-BE49-F238E27FC236}">
                      <a16:creationId xmlns:a16="http://schemas.microsoft.com/office/drawing/2014/main" id="{DB6CE931-151E-6240-8F90-27EB7A86C6F3}"/>
                    </a:ext>
                  </a:extLst>
                </p:cNvPr>
                <p:cNvPicPr/>
                <p:nvPr/>
              </p:nvPicPr>
              <p:blipFill>
                <a:blip r:embed="rId239"/>
                <a:stretch>
                  <a:fillRect/>
                </a:stretch>
              </p:blipFill>
              <p:spPr>
                <a:xfrm>
                  <a:off x="1413373" y="4646453"/>
                  <a:ext cx="120960" cy="21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0">
              <p14:nvContentPartPr>
                <p14:cNvPr id="466" name="Inkt 465">
                  <a:extLst>
                    <a:ext uri="{FF2B5EF4-FFF2-40B4-BE49-F238E27FC236}">
                      <a16:creationId xmlns:a16="http://schemas.microsoft.com/office/drawing/2014/main" id="{5ADFB259-AFF3-2A4E-A81C-4637E9DAF033}"/>
                    </a:ext>
                  </a:extLst>
                </p14:cNvPr>
                <p14:cNvContentPartPr/>
                <p14:nvPr/>
              </p14:nvContentPartPr>
              <p14:xfrm>
                <a:off x="1534333" y="4709453"/>
                <a:ext cx="79560" cy="185400"/>
              </p14:xfrm>
            </p:contentPart>
          </mc:Choice>
          <mc:Fallback xmlns="">
            <p:pic>
              <p:nvPicPr>
                <p:cNvPr id="466" name="Inkt 465">
                  <a:extLst>
                    <a:ext uri="{FF2B5EF4-FFF2-40B4-BE49-F238E27FC236}">
                      <a16:creationId xmlns:a16="http://schemas.microsoft.com/office/drawing/2014/main" id="{5ADFB259-AFF3-2A4E-A81C-4637E9DAF033}"/>
                    </a:ext>
                  </a:extLst>
                </p:cNvPr>
                <p:cNvPicPr/>
                <p:nvPr/>
              </p:nvPicPr>
              <p:blipFill>
                <a:blip r:embed="rId241"/>
                <a:stretch>
                  <a:fillRect/>
                </a:stretch>
              </p:blipFill>
              <p:spPr>
                <a:xfrm>
                  <a:off x="1519213" y="4694333"/>
                  <a:ext cx="11016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2">
              <p14:nvContentPartPr>
                <p14:cNvPr id="467" name="Inkt 466">
                  <a:extLst>
                    <a:ext uri="{FF2B5EF4-FFF2-40B4-BE49-F238E27FC236}">
                      <a16:creationId xmlns:a16="http://schemas.microsoft.com/office/drawing/2014/main" id="{07B02BB6-2A5F-414B-B574-7D256086928A}"/>
                    </a:ext>
                  </a:extLst>
                </p14:cNvPr>
                <p14:cNvContentPartPr/>
                <p14:nvPr/>
              </p14:nvContentPartPr>
              <p14:xfrm>
                <a:off x="1481413" y="4735733"/>
                <a:ext cx="90360" cy="53280"/>
              </p14:xfrm>
            </p:contentPart>
          </mc:Choice>
          <mc:Fallback xmlns="">
            <p:pic>
              <p:nvPicPr>
                <p:cNvPr id="467" name="Inkt 466">
                  <a:extLst>
                    <a:ext uri="{FF2B5EF4-FFF2-40B4-BE49-F238E27FC236}">
                      <a16:creationId xmlns:a16="http://schemas.microsoft.com/office/drawing/2014/main" id="{07B02BB6-2A5F-414B-B574-7D256086928A}"/>
                    </a:ext>
                  </a:extLst>
                </p:cNvPr>
                <p:cNvPicPr/>
                <p:nvPr/>
              </p:nvPicPr>
              <p:blipFill>
                <a:blip r:embed="rId243"/>
                <a:stretch>
                  <a:fillRect/>
                </a:stretch>
              </p:blipFill>
              <p:spPr>
                <a:xfrm>
                  <a:off x="1466293" y="4720613"/>
                  <a:ext cx="120960" cy="8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4">
              <p14:nvContentPartPr>
                <p14:cNvPr id="468" name="Inkt 467">
                  <a:extLst>
                    <a:ext uri="{FF2B5EF4-FFF2-40B4-BE49-F238E27FC236}">
                      <a16:creationId xmlns:a16="http://schemas.microsoft.com/office/drawing/2014/main" id="{C6285A63-2D0F-8D45-B138-A07FF2F8969A}"/>
                    </a:ext>
                  </a:extLst>
                </p14:cNvPr>
                <p14:cNvContentPartPr/>
                <p14:nvPr/>
              </p14:nvContentPartPr>
              <p14:xfrm>
                <a:off x="1687693" y="4704053"/>
                <a:ext cx="148680" cy="169560"/>
              </p14:xfrm>
            </p:contentPart>
          </mc:Choice>
          <mc:Fallback xmlns="">
            <p:pic>
              <p:nvPicPr>
                <p:cNvPr id="468" name="Inkt 467">
                  <a:extLst>
                    <a:ext uri="{FF2B5EF4-FFF2-40B4-BE49-F238E27FC236}">
                      <a16:creationId xmlns:a16="http://schemas.microsoft.com/office/drawing/2014/main" id="{C6285A63-2D0F-8D45-B138-A07FF2F8969A}"/>
                    </a:ext>
                  </a:extLst>
                </p:cNvPr>
                <p:cNvPicPr/>
                <p:nvPr/>
              </p:nvPicPr>
              <p:blipFill>
                <a:blip r:embed="rId245"/>
                <a:stretch>
                  <a:fillRect/>
                </a:stretch>
              </p:blipFill>
              <p:spPr>
                <a:xfrm>
                  <a:off x="1672573" y="4688933"/>
                  <a:ext cx="178920" cy="20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6">
              <p14:nvContentPartPr>
                <p14:cNvPr id="469" name="Inkt 468">
                  <a:extLst>
                    <a:ext uri="{FF2B5EF4-FFF2-40B4-BE49-F238E27FC236}">
                      <a16:creationId xmlns:a16="http://schemas.microsoft.com/office/drawing/2014/main" id="{28FB0B24-3CB7-4F4F-96BA-E892F4608A0D}"/>
                    </a:ext>
                  </a:extLst>
                </p14:cNvPr>
                <p14:cNvContentPartPr/>
                <p14:nvPr/>
              </p14:nvContentPartPr>
              <p14:xfrm>
                <a:off x="1952293" y="4709453"/>
                <a:ext cx="42840" cy="153720"/>
              </p14:xfrm>
            </p:contentPart>
          </mc:Choice>
          <mc:Fallback xmlns="">
            <p:pic>
              <p:nvPicPr>
                <p:cNvPr id="469" name="Inkt 468">
                  <a:extLst>
                    <a:ext uri="{FF2B5EF4-FFF2-40B4-BE49-F238E27FC236}">
                      <a16:creationId xmlns:a16="http://schemas.microsoft.com/office/drawing/2014/main" id="{28FB0B24-3CB7-4F4F-96BA-E892F4608A0D}"/>
                    </a:ext>
                  </a:extLst>
                </p:cNvPr>
                <p:cNvPicPr/>
                <p:nvPr/>
              </p:nvPicPr>
              <p:blipFill>
                <a:blip r:embed="rId247"/>
                <a:stretch>
                  <a:fillRect/>
                </a:stretch>
              </p:blipFill>
              <p:spPr>
                <a:xfrm>
                  <a:off x="1937173" y="4694333"/>
                  <a:ext cx="73080" cy="1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8">
              <p14:nvContentPartPr>
                <p14:cNvPr id="470" name="Inkt 469">
                  <a:extLst>
                    <a:ext uri="{FF2B5EF4-FFF2-40B4-BE49-F238E27FC236}">
                      <a16:creationId xmlns:a16="http://schemas.microsoft.com/office/drawing/2014/main" id="{CEDC80F7-51BA-114F-9D0B-743146E3AA9D}"/>
                    </a:ext>
                  </a:extLst>
                </p14:cNvPr>
                <p14:cNvContentPartPr/>
                <p14:nvPr/>
              </p14:nvContentPartPr>
              <p14:xfrm>
                <a:off x="1947253" y="4534853"/>
                <a:ext cx="26640" cy="47880"/>
              </p14:xfrm>
            </p:contentPart>
          </mc:Choice>
          <mc:Fallback xmlns="">
            <p:pic>
              <p:nvPicPr>
                <p:cNvPr id="470" name="Inkt 469">
                  <a:extLst>
                    <a:ext uri="{FF2B5EF4-FFF2-40B4-BE49-F238E27FC236}">
                      <a16:creationId xmlns:a16="http://schemas.microsoft.com/office/drawing/2014/main" id="{CEDC80F7-51BA-114F-9D0B-743146E3AA9D}"/>
                    </a:ext>
                  </a:extLst>
                </p:cNvPr>
                <p:cNvPicPr/>
                <p:nvPr/>
              </p:nvPicPr>
              <p:blipFill>
                <a:blip r:embed="rId249"/>
                <a:stretch>
                  <a:fillRect/>
                </a:stretch>
              </p:blipFill>
              <p:spPr>
                <a:xfrm>
                  <a:off x="1931773" y="4519373"/>
                  <a:ext cx="57240" cy="7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0">
              <p14:nvContentPartPr>
                <p14:cNvPr id="471" name="Inkt 470">
                  <a:extLst>
                    <a:ext uri="{FF2B5EF4-FFF2-40B4-BE49-F238E27FC236}">
                      <a16:creationId xmlns:a16="http://schemas.microsoft.com/office/drawing/2014/main" id="{EFECF8BE-4716-5E44-B7D7-7327EC5D0B40}"/>
                    </a:ext>
                  </a:extLst>
                </p14:cNvPr>
                <p14:cNvContentPartPr/>
                <p14:nvPr/>
              </p14:nvContentPartPr>
              <p14:xfrm>
                <a:off x="2153533" y="4524053"/>
                <a:ext cx="32040" cy="323280"/>
              </p14:xfrm>
            </p:contentPart>
          </mc:Choice>
          <mc:Fallback xmlns="">
            <p:pic>
              <p:nvPicPr>
                <p:cNvPr id="471" name="Inkt 470">
                  <a:extLst>
                    <a:ext uri="{FF2B5EF4-FFF2-40B4-BE49-F238E27FC236}">
                      <a16:creationId xmlns:a16="http://schemas.microsoft.com/office/drawing/2014/main" id="{EFECF8BE-4716-5E44-B7D7-7327EC5D0B40}"/>
                    </a:ext>
                  </a:extLst>
                </p:cNvPr>
                <p:cNvPicPr/>
                <p:nvPr/>
              </p:nvPicPr>
              <p:blipFill>
                <a:blip r:embed="rId251"/>
                <a:stretch>
                  <a:fillRect/>
                </a:stretch>
              </p:blipFill>
              <p:spPr>
                <a:xfrm>
                  <a:off x="2138413" y="4508933"/>
                  <a:ext cx="62640" cy="35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2">
              <p14:nvContentPartPr>
                <p14:cNvPr id="472" name="Inkt 471">
                  <a:extLst>
                    <a:ext uri="{FF2B5EF4-FFF2-40B4-BE49-F238E27FC236}">
                      <a16:creationId xmlns:a16="http://schemas.microsoft.com/office/drawing/2014/main" id="{48782B93-5E77-F34E-A98A-6680D0E8FBE4}"/>
                    </a:ext>
                  </a:extLst>
                </p14:cNvPr>
                <p14:cNvContentPartPr/>
                <p14:nvPr/>
              </p14:nvContentPartPr>
              <p14:xfrm>
                <a:off x="2322733" y="4672373"/>
                <a:ext cx="21600" cy="169560"/>
              </p14:xfrm>
            </p:contentPart>
          </mc:Choice>
          <mc:Fallback xmlns="">
            <p:pic>
              <p:nvPicPr>
                <p:cNvPr id="472" name="Inkt 471">
                  <a:extLst>
                    <a:ext uri="{FF2B5EF4-FFF2-40B4-BE49-F238E27FC236}">
                      <a16:creationId xmlns:a16="http://schemas.microsoft.com/office/drawing/2014/main" id="{48782B93-5E77-F34E-A98A-6680D0E8FBE4}"/>
                    </a:ext>
                  </a:extLst>
                </p:cNvPr>
                <p:cNvPicPr/>
                <p:nvPr/>
              </p:nvPicPr>
              <p:blipFill>
                <a:blip r:embed="rId253"/>
                <a:stretch>
                  <a:fillRect/>
                </a:stretch>
              </p:blipFill>
              <p:spPr>
                <a:xfrm>
                  <a:off x="2307613" y="4657253"/>
                  <a:ext cx="52200" cy="20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4">
              <p14:nvContentPartPr>
                <p14:cNvPr id="473" name="Inkt 472">
                  <a:extLst>
                    <a:ext uri="{FF2B5EF4-FFF2-40B4-BE49-F238E27FC236}">
                      <a16:creationId xmlns:a16="http://schemas.microsoft.com/office/drawing/2014/main" id="{1E9806B2-89C5-864A-8E4D-2BD3A62083FD}"/>
                    </a:ext>
                  </a:extLst>
                </p14:cNvPr>
                <p14:cNvContentPartPr/>
                <p14:nvPr/>
              </p14:nvContentPartPr>
              <p14:xfrm>
                <a:off x="2288173" y="4571933"/>
                <a:ext cx="19080" cy="37440"/>
              </p14:xfrm>
            </p:contentPart>
          </mc:Choice>
          <mc:Fallback xmlns="">
            <p:pic>
              <p:nvPicPr>
                <p:cNvPr id="473" name="Inkt 472">
                  <a:extLst>
                    <a:ext uri="{FF2B5EF4-FFF2-40B4-BE49-F238E27FC236}">
                      <a16:creationId xmlns:a16="http://schemas.microsoft.com/office/drawing/2014/main" id="{1E9806B2-89C5-864A-8E4D-2BD3A62083FD}"/>
                    </a:ext>
                  </a:extLst>
                </p:cNvPr>
                <p:cNvPicPr/>
                <p:nvPr/>
              </p:nvPicPr>
              <p:blipFill>
                <a:blip r:embed="rId255"/>
                <a:stretch>
                  <a:fillRect/>
                </a:stretch>
              </p:blipFill>
              <p:spPr>
                <a:xfrm>
                  <a:off x="2273053" y="4556453"/>
                  <a:ext cx="49680" cy="6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6">
              <p14:nvContentPartPr>
                <p14:cNvPr id="475" name="Inkt 474">
                  <a:extLst>
                    <a:ext uri="{FF2B5EF4-FFF2-40B4-BE49-F238E27FC236}">
                      <a16:creationId xmlns:a16="http://schemas.microsoft.com/office/drawing/2014/main" id="{427F51A7-C307-9B45-86FC-10C8CD3A2B87}"/>
                    </a:ext>
                  </a:extLst>
                </p14:cNvPr>
                <p14:cNvContentPartPr/>
                <p14:nvPr/>
              </p14:nvContentPartPr>
              <p14:xfrm>
                <a:off x="2561053" y="4471133"/>
                <a:ext cx="21600" cy="328320"/>
              </p14:xfrm>
            </p:contentPart>
          </mc:Choice>
          <mc:Fallback xmlns="">
            <p:pic>
              <p:nvPicPr>
                <p:cNvPr id="475" name="Inkt 474">
                  <a:extLst>
                    <a:ext uri="{FF2B5EF4-FFF2-40B4-BE49-F238E27FC236}">
                      <a16:creationId xmlns:a16="http://schemas.microsoft.com/office/drawing/2014/main" id="{427F51A7-C307-9B45-86FC-10C8CD3A2B87}"/>
                    </a:ext>
                  </a:extLst>
                </p:cNvPr>
                <p:cNvPicPr/>
                <p:nvPr/>
              </p:nvPicPr>
              <p:blipFill>
                <a:blip r:embed="rId257"/>
                <a:stretch>
                  <a:fillRect/>
                </a:stretch>
              </p:blipFill>
              <p:spPr>
                <a:xfrm>
                  <a:off x="2545573" y="4456013"/>
                  <a:ext cx="52200" cy="35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8">
              <p14:nvContentPartPr>
                <p14:cNvPr id="476" name="Inkt 475">
                  <a:extLst>
                    <a:ext uri="{FF2B5EF4-FFF2-40B4-BE49-F238E27FC236}">
                      <a16:creationId xmlns:a16="http://schemas.microsoft.com/office/drawing/2014/main" id="{571B5449-28E4-CA4F-B07A-F42DF185F7EC}"/>
                    </a:ext>
                  </a:extLst>
                </p14:cNvPr>
                <p14:cNvContentPartPr/>
                <p14:nvPr/>
              </p14:nvContentPartPr>
              <p14:xfrm>
                <a:off x="2814853" y="4603613"/>
                <a:ext cx="16200" cy="180360"/>
              </p14:xfrm>
            </p:contentPart>
          </mc:Choice>
          <mc:Fallback xmlns="">
            <p:pic>
              <p:nvPicPr>
                <p:cNvPr id="476" name="Inkt 475">
                  <a:extLst>
                    <a:ext uri="{FF2B5EF4-FFF2-40B4-BE49-F238E27FC236}">
                      <a16:creationId xmlns:a16="http://schemas.microsoft.com/office/drawing/2014/main" id="{571B5449-28E4-CA4F-B07A-F42DF185F7EC}"/>
                    </a:ext>
                  </a:extLst>
                </p:cNvPr>
                <p:cNvPicPr/>
                <p:nvPr/>
              </p:nvPicPr>
              <p:blipFill>
                <a:blip r:embed="rId259"/>
                <a:stretch>
                  <a:fillRect/>
                </a:stretch>
              </p:blipFill>
              <p:spPr>
                <a:xfrm>
                  <a:off x="2799733" y="4588493"/>
                  <a:ext cx="46800" cy="21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0">
              <p14:nvContentPartPr>
                <p14:cNvPr id="477" name="Inkt 476">
                  <a:extLst>
                    <a:ext uri="{FF2B5EF4-FFF2-40B4-BE49-F238E27FC236}">
                      <a16:creationId xmlns:a16="http://schemas.microsoft.com/office/drawing/2014/main" id="{466495F3-32F9-164D-9272-B73EF580EB9C}"/>
                    </a:ext>
                  </a:extLst>
                </p14:cNvPr>
                <p14:cNvContentPartPr/>
                <p14:nvPr/>
              </p14:nvContentPartPr>
              <p14:xfrm>
                <a:off x="2941933" y="4603613"/>
                <a:ext cx="127440" cy="206640"/>
              </p14:xfrm>
            </p:contentPart>
          </mc:Choice>
          <mc:Fallback xmlns="">
            <p:pic>
              <p:nvPicPr>
                <p:cNvPr id="477" name="Inkt 476">
                  <a:extLst>
                    <a:ext uri="{FF2B5EF4-FFF2-40B4-BE49-F238E27FC236}">
                      <a16:creationId xmlns:a16="http://schemas.microsoft.com/office/drawing/2014/main" id="{466495F3-32F9-164D-9272-B73EF580EB9C}"/>
                    </a:ext>
                  </a:extLst>
                </p:cNvPr>
                <p:cNvPicPr/>
                <p:nvPr/>
              </p:nvPicPr>
              <p:blipFill>
                <a:blip r:embed="rId261"/>
                <a:stretch>
                  <a:fillRect/>
                </a:stretch>
              </p:blipFill>
              <p:spPr>
                <a:xfrm>
                  <a:off x="2926813" y="4588493"/>
                  <a:ext cx="157680" cy="23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2">
              <p14:nvContentPartPr>
                <p14:cNvPr id="478" name="Inkt 477">
                  <a:extLst>
                    <a:ext uri="{FF2B5EF4-FFF2-40B4-BE49-F238E27FC236}">
                      <a16:creationId xmlns:a16="http://schemas.microsoft.com/office/drawing/2014/main" id="{DF6768F2-8C64-2A41-885B-4F4F3F5DAA3C}"/>
                    </a:ext>
                  </a:extLst>
                </p14:cNvPr>
                <p14:cNvContentPartPr/>
                <p14:nvPr/>
              </p14:nvContentPartPr>
              <p14:xfrm>
                <a:off x="2957773" y="4651133"/>
                <a:ext cx="127440" cy="32040"/>
              </p14:xfrm>
            </p:contentPart>
          </mc:Choice>
          <mc:Fallback xmlns="">
            <p:pic>
              <p:nvPicPr>
                <p:cNvPr id="478" name="Inkt 477">
                  <a:extLst>
                    <a:ext uri="{FF2B5EF4-FFF2-40B4-BE49-F238E27FC236}">
                      <a16:creationId xmlns:a16="http://schemas.microsoft.com/office/drawing/2014/main" id="{DF6768F2-8C64-2A41-885B-4F4F3F5DAA3C}"/>
                    </a:ext>
                  </a:extLst>
                </p:cNvPr>
                <p:cNvPicPr/>
                <p:nvPr/>
              </p:nvPicPr>
              <p:blipFill>
                <a:blip r:embed="rId263"/>
                <a:stretch>
                  <a:fillRect/>
                </a:stretch>
              </p:blipFill>
              <p:spPr>
                <a:xfrm>
                  <a:off x="2942653" y="4636013"/>
                  <a:ext cx="157680" cy="6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4">
              <p14:nvContentPartPr>
                <p14:cNvPr id="479" name="Inkt 478">
                  <a:extLst>
                    <a:ext uri="{FF2B5EF4-FFF2-40B4-BE49-F238E27FC236}">
                      <a16:creationId xmlns:a16="http://schemas.microsoft.com/office/drawing/2014/main" id="{455077CF-4999-1645-9E2E-66EA5D4F33E6}"/>
                    </a:ext>
                  </a:extLst>
                </p14:cNvPr>
                <p14:cNvContentPartPr/>
                <p14:nvPr/>
              </p14:nvContentPartPr>
              <p14:xfrm>
                <a:off x="2979013" y="4529453"/>
                <a:ext cx="58680" cy="69120"/>
              </p14:xfrm>
            </p:contentPart>
          </mc:Choice>
          <mc:Fallback xmlns="">
            <p:pic>
              <p:nvPicPr>
                <p:cNvPr id="479" name="Inkt 478">
                  <a:extLst>
                    <a:ext uri="{FF2B5EF4-FFF2-40B4-BE49-F238E27FC236}">
                      <a16:creationId xmlns:a16="http://schemas.microsoft.com/office/drawing/2014/main" id="{455077CF-4999-1645-9E2E-66EA5D4F33E6}"/>
                    </a:ext>
                  </a:extLst>
                </p:cNvPr>
                <p:cNvPicPr/>
                <p:nvPr/>
              </p:nvPicPr>
              <p:blipFill>
                <a:blip r:embed="rId265"/>
                <a:stretch>
                  <a:fillRect/>
                </a:stretch>
              </p:blipFill>
              <p:spPr>
                <a:xfrm>
                  <a:off x="2963893" y="4514333"/>
                  <a:ext cx="88920" cy="9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6">
              <p14:nvContentPartPr>
                <p14:cNvPr id="480" name="Inkt 479">
                  <a:extLst>
                    <a:ext uri="{FF2B5EF4-FFF2-40B4-BE49-F238E27FC236}">
                      <a16:creationId xmlns:a16="http://schemas.microsoft.com/office/drawing/2014/main" id="{F67A4D60-0625-7644-9A69-45C43F9F3A09}"/>
                    </a:ext>
                  </a:extLst>
                </p14:cNvPr>
                <p14:cNvContentPartPr/>
                <p14:nvPr/>
              </p14:nvContentPartPr>
              <p14:xfrm>
                <a:off x="3185293" y="4566533"/>
                <a:ext cx="174240" cy="206640"/>
              </p14:xfrm>
            </p:contentPart>
          </mc:Choice>
          <mc:Fallback xmlns="">
            <p:pic>
              <p:nvPicPr>
                <p:cNvPr id="480" name="Inkt 479">
                  <a:extLst>
                    <a:ext uri="{FF2B5EF4-FFF2-40B4-BE49-F238E27FC236}">
                      <a16:creationId xmlns:a16="http://schemas.microsoft.com/office/drawing/2014/main" id="{F67A4D60-0625-7644-9A69-45C43F9F3A09}"/>
                    </a:ext>
                  </a:extLst>
                </p:cNvPr>
                <p:cNvPicPr/>
                <p:nvPr/>
              </p:nvPicPr>
              <p:blipFill>
                <a:blip r:embed="rId267"/>
                <a:stretch>
                  <a:fillRect/>
                </a:stretch>
              </p:blipFill>
              <p:spPr>
                <a:xfrm>
                  <a:off x="3170173" y="4551413"/>
                  <a:ext cx="204840" cy="23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8">
              <p14:nvContentPartPr>
                <p14:cNvPr id="503" name="Inkt 502">
                  <a:extLst>
                    <a:ext uri="{FF2B5EF4-FFF2-40B4-BE49-F238E27FC236}">
                      <a16:creationId xmlns:a16="http://schemas.microsoft.com/office/drawing/2014/main" id="{AB5F186D-E6CC-F844-876D-523BEA544375}"/>
                    </a:ext>
                  </a:extLst>
                </p14:cNvPr>
                <p14:cNvContentPartPr/>
                <p14:nvPr/>
              </p14:nvContentPartPr>
              <p14:xfrm>
                <a:off x="2439373" y="4407773"/>
                <a:ext cx="180360" cy="63720"/>
              </p14:xfrm>
            </p:contentPart>
          </mc:Choice>
          <mc:Fallback xmlns="">
            <p:pic>
              <p:nvPicPr>
                <p:cNvPr id="503" name="Inkt 502">
                  <a:extLst>
                    <a:ext uri="{FF2B5EF4-FFF2-40B4-BE49-F238E27FC236}">
                      <a16:creationId xmlns:a16="http://schemas.microsoft.com/office/drawing/2014/main" id="{AB5F186D-E6CC-F844-876D-523BEA544375}"/>
                    </a:ext>
                  </a:extLst>
                </p:cNvPr>
                <p:cNvPicPr/>
                <p:nvPr/>
              </p:nvPicPr>
              <p:blipFill>
                <a:blip r:embed="rId269"/>
                <a:stretch>
                  <a:fillRect/>
                </a:stretch>
              </p:blipFill>
              <p:spPr>
                <a:xfrm>
                  <a:off x="2423893" y="4392653"/>
                  <a:ext cx="210600" cy="9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0">
              <p14:nvContentPartPr>
                <p14:cNvPr id="505" name="Inkt 504">
                  <a:extLst>
                    <a:ext uri="{FF2B5EF4-FFF2-40B4-BE49-F238E27FC236}">
                      <a16:creationId xmlns:a16="http://schemas.microsoft.com/office/drawing/2014/main" id="{D88FF84B-CB37-9143-9C07-26A3CC608FA3}"/>
                    </a:ext>
                  </a:extLst>
                </p14:cNvPr>
                <p14:cNvContentPartPr/>
                <p14:nvPr/>
              </p14:nvContentPartPr>
              <p14:xfrm>
                <a:off x="2772733" y="4429013"/>
                <a:ext cx="58680" cy="69120"/>
              </p14:xfrm>
            </p:contentPart>
          </mc:Choice>
          <mc:Fallback xmlns="">
            <p:pic>
              <p:nvPicPr>
                <p:cNvPr id="505" name="Inkt 504">
                  <a:extLst>
                    <a:ext uri="{FF2B5EF4-FFF2-40B4-BE49-F238E27FC236}">
                      <a16:creationId xmlns:a16="http://schemas.microsoft.com/office/drawing/2014/main" id="{D88FF84B-CB37-9143-9C07-26A3CC608FA3}"/>
                    </a:ext>
                  </a:extLst>
                </p:cNvPr>
                <p:cNvPicPr/>
                <p:nvPr/>
              </p:nvPicPr>
              <p:blipFill>
                <a:blip r:embed="rId271"/>
                <a:stretch>
                  <a:fillRect/>
                </a:stretch>
              </p:blipFill>
              <p:spPr>
                <a:xfrm>
                  <a:off x="2757253" y="4413533"/>
                  <a:ext cx="88920" cy="9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2">
              <p14:nvContentPartPr>
                <p14:cNvPr id="507" name="Inkt 506">
                  <a:extLst>
                    <a:ext uri="{FF2B5EF4-FFF2-40B4-BE49-F238E27FC236}">
                      <a16:creationId xmlns:a16="http://schemas.microsoft.com/office/drawing/2014/main" id="{0AD33A62-AE7E-4C48-8969-8F570CA0C87A}"/>
                    </a:ext>
                  </a:extLst>
                </p14:cNvPr>
                <p14:cNvContentPartPr/>
                <p14:nvPr/>
              </p14:nvContentPartPr>
              <p14:xfrm>
                <a:off x="2285653" y="4529453"/>
                <a:ext cx="87480" cy="53280"/>
              </p14:xfrm>
            </p:contentPart>
          </mc:Choice>
          <mc:Fallback xmlns="">
            <p:pic>
              <p:nvPicPr>
                <p:cNvPr id="507" name="Inkt 506">
                  <a:extLst>
                    <a:ext uri="{FF2B5EF4-FFF2-40B4-BE49-F238E27FC236}">
                      <a16:creationId xmlns:a16="http://schemas.microsoft.com/office/drawing/2014/main" id="{0AD33A62-AE7E-4C48-8969-8F570CA0C87A}"/>
                    </a:ext>
                  </a:extLst>
                </p:cNvPr>
                <p:cNvPicPr/>
                <p:nvPr/>
              </p:nvPicPr>
              <p:blipFill>
                <a:blip r:embed="rId273"/>
                <a:stretch>
                  <a:fillRect/>
                </a:stretch>
              </p:blipFill>
              <p:spPr>
                <a:xfrm>
                  <a:off x="2270533" y="4514333"/>
                  <a:ext cx="117720" cy="8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4">
              <p14:nvContentPartPr>
                <p14:cNvPr id="509" name="Inkt 508">
                  <a:extLst>
                    <a:ext uri="{FF2B5EF4-FFF2-40B4-BE49-F238E27FC236}">
                      <a16:creationId xmlns:a16="http://schemas.microsoft.com/office/drawing/2014/main" id="{841A8B7C-BF6C-3742-BA57-AF520235744D}"/>
                    </a:ext>
                  </a:extLst>
                </p14:cNvPr>
                <p14:cNvContentPartPr/>
                <p14:nvPr/>
              </p14:nvContentPartPr>
              <p14:xfrm>
                <a:off x="1862653" y="4492373"/>
                <a:ext cx="174960" cy="74520"/>
              </p14:xfrm>
            </p:contentPart>
          </mc:Choice>
          <mc:Fallback xmlns="">
            <p:pic>
              <p:nvPicPr>
                <p:cNvPr id="509" name="Inkt 508">
                  <a:extLst>
                    <a:ext uri="{FF2B5EF4-FFF2-40B4-BE49-F238E27FC236}">
                      <a16:creationId xmlns:a16="http://schemas.microsoft.com/office/drawing/2014/main" id="{841A8B7C-BF6C-3742-BA57-AF520235744D}"/>
                    </a:ext>
                  </a:extLst>
                </p:cNvPr>
                <p:cNvPicPr/>
                <p:nvPr/>
              </p:nvPicPr>
              <p:blipFill>
                <a:blip r:embed="rId275"/>
                <a:stretch>
                  <a:fillRect/>
                </a:stretch>
              </p:blipFill>
              <p:spPr>
                <a:xfrm>
                  <a:off x="1847173" y="4477253"/>
                  <a:ext cx="205560" cy="10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6">
              <p14:nvContentPartPr>
                <p14:cNvPr id="511" name="Inkt 510">
                  <a:extLst>
                    <a:ext uri="{FF2B5EF4-FFF2-40B4-BE49-F238E27FC236}">
                      <a16:creationId xmlns:a16="http://schemas.microsoft.com/office/drawing/2014/main" id="{2360501B-A008-D34B-9F86-875CAF7D65D9}"/>
                    </a:ext>
                  </a:extLst>
                </p14:cNvPr>
                <p14:cNvContentPartPr/>
                <p14:nvPr/>
              </p14:nvContentPartPr>
              <p14:xfrm>
                <a:off x="1963093" y="4984493"/>
                <a:ext cx="418320" cy="365400"/>
              </p14:xfrm>
            </p:contentPart>
          </mc:Choice>
          <mc:Fallback xmlns="">
            <p:pic>
              <p:nvPicPr>
                <p:cNvPr id="511" name="Inkt 510">
                  <a:extLst>
                    <a:ext uri="{FF2B5EF4-FFF2-40B4-BE49-F238E27FC236}">
                      <a16:creationId xmlns:a16="http://schemas.microsoft.com/office/drawing/2014/main" id="{2360501B-A008-D34B-9F86-875CAF7D65D9}"/>
                    </a:ext>
                  </a:extLst>
                </p:cNvPr>
                <p:cNvPicPr/>
                <p:nvPr/>
              </p:nvPicPr>
              <p:blipFill>
                <a:blip r:embed="rId277"/>
                <a:stretch>
                  <a:fillRect/>
                </a:stretch>
              </p:blipFill>
              <p:spPr>
                <a:xfrm>
                  <a:off x="1947613" y="4969373"/>
                  <a:ext cx="448920" cy="39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8">
              <p14:nvContentPartPr>
                <p14:cNvPr id="512" name="Inkt 511">
                  <a:extLst>
                    <a:ext uri="{FF2B5EF4-FFF2-40B4-BE49-F238E27FC236}">
                      <a16:creationId xmlns:a16="http://schemas.microsoft.com/office/drawing/2014/main" id="{A3E1F285-2619-BE48-9CBD-8B530C49ACA5}"/>
                    </a:ext>
                  </a:extLst>
                </p14:cNvPr>
                <p14:cNvContentPartPr/>
                <p14:nvPr/>
              </p14:nvContentPartPr>
              <p14:xfrm>
                <a:off x="1010533" y="5497853"/>
                <a:ext cx="174960" cy="306720"/>
              </p14:xfrm>
            </p:contentPart>
          </mc:Choice>
          <mc:Fallback xmlns="">
            <p:pic>
              <p:nvPicPr>
                <p:cNvPr id="512" name="Inkt 511">
                  <a:extLst>
                    <a:ext uri="{FF2B5EF4-FFF2-40B4-BE49-F238E27FC236}">
                      <a16:creationId xmlns:a16="http://schemas.microsoft.com/office/drawing/2014/main" id="{A3E1F285-2619-BE48-9CBD-8B530C49ACA5}"/>
                    </a:ext>
                  </a:extLst>
                </p:cNvPr>
                <p:cNvPicPr/>
                <p:nvPr/>
              </p:nvPicPr>
              <p:blipFill>
                <a:blip r:embed="rId279"/>
                <a:stretch>
                  <a:fillRect/>
                </a:stretch>
              </p:blipFill>
              <p:spPr>
                <a:xfrm>
                  <a:off x="995413" y="5482733"/>
                  <a:ext cx="205560" cy="337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0">
              <p14:nvContentPartPr>
                <p14:cNvPr id="513" name="Inkt 512">
                  <a:extLst>
                    <a:ext uri="{FF2B5EF4-FFF2-40B4-BE49-F238E27FC236}">
                      <a16:creationId xmlns:a16="http://schemas.microsoft.com/office/drawing/2014/main" id="{4B0A32D8-19F0-0C4E-AE06-A88B814AC380}"/>
                    </a:ext>
                  </a:extLst>
                </p14:cNvPr>
                <p14:cNvContentPartPr/>
                <p14:nvPr/>
              </p14:nvContentPartPr>
              <p14:xfrm>
                <a:off x="1100533" y="5550773"/>
                <a:ext cx="190440" cy="217440"/>
              </p14:xfrm>
            </p:contentPart>
          </mc:Choice>
          <mc:Fallback xmlns="">
            <p:pic>
              <p:nvPicPr>
                <p:cNvPr id="513" name="Inkt 512">
                  <a:extLst>
                    <a:ext uri="{FF2B5EF4-FFF2-40B4-BE49-F238E27FC236}">
                      <a16:creationId xmlns:a16="http://schemas.microsoft.com/office/drawing/2014/main" id="{4B0A32D8-19F0-0C4E-AE06-A88B814AC380}"/>
                    </a:ext>
                  </a:extLst>
                </p:cNvPr>
                <p:cNvPicPr/>
                <p:nvPr/>
              </p:nvPicPr>
              <p:blipFill>
                <a:blip r:embed="rId281"/>
                <a:stretch>
                  <a:fillRect/>
                </a:stretch>
              </p:blipFill>
              <p:spPr>
                <a:xfrm>
                  <a:off x="1085413" y="5535653"/>
                  <a:ext cx="220680" cy="24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2">
              <p14:nvContentPartPr>
                <p14:cNvPr id="514" name="Inkt 513">
                  <a:extLst>
                    <a:ext uri="{FF2B5EF4-FFF2-40B4-BE49-F238E27FC236}">
                      <a16:creationId xmlns:a16="http://schemas.microsoft.com/office/drawing/2014/main" id="{C2CF68CB-A88F-4C4A-8236-F6A81BE5E6B5}"/>
                    </a:ext>
                  </a:extLst>
                </p14:cNvPr>
                <p14:cNvContentPartPr/>
                <p14:nvPr/>
              </p14:nvContentPartPr>
              <p14:xfrm>
                <a:off x="1333453" y="5572013"/>
                <a:ext cx="190440" cy="227880"/>
              </p14:xfrm>
            </p:contentPart>
          </mc:Choice>
          <mc:Fallback xmlns="">
            <p:pic>
              <p:nvPicPr>
                <p:cNvPr id="514" name="Inkt 513">
                  <a:extLst>
                    <a:ext uri="{FF2B5EF4-FFF2-40B4-BE49-F238E27FC236}">
                      <a16:creationId xmlns:a16="http://schemas.microsoft.com/office/drawing/2014/main" id="{C2CF68CB-A88F-4C4A-8236-F6A81BE5E6B5}"/>
                    </a:ext>
                  </a:extLst>
                </p:cNvPr>
                <p:cNvPicPr/>
                <p:nvPr/>
              </p:nvPicPr>
              <p:blipFill>
                <a:blip r:embed="rId283"/>
                <a:stretch>
                  <a:fillRect/>
                </a:stretch>
              </p:blipFill>
              <p:spPr>
                <a:xfrm>
                  <a:off x="1317973" y="5556533"/>
                  <a:ext cx="220680" cy="25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4">
              <p14:nvContentPartPr>
                <p14:cNvPr id="515" name="Inkt 514">
                  <a:extLst>
                    <a:ext uri="{FF2B5EF4-FFF2-40B4-BE49-F238E27FC236}">
                      <a16:creationId xmlns:a16="http://schemas.microsoft.com/office/drawing/2014/main" id="{3DAD82C2-0B8C-2D42-91F6-0FC7F80437D1}"/>
                    </a:ext>
                  </a:extLst>
                </p14:cNvPr>
                <p14:cNvContentPartPr/>
                <p14:nvPr/>
              </p14:nvContentPartPr>
              <p14:xfrm>
                <a:off x="1598053" y="5556173"/>
                <a:ext cx="116640" cy="180360"/>
              </p14:xfrm>
            </p:contentPart>
          </mc:Choice>
          <mc:Fallback xmlns="">
            <p:pic>
              <p:nvPicPr>
                <p:cNvPr id="515" name="Inkt 514">
                  <a:extLst>
                    <a:ext uri="{FF2B5EF4-FFF2-40B4-BE49-F238E27FC236}">
                      <a16:creationId xmlns:a16="http://schemas.microsoft.com/office/drawing/2014/main" id="{3DAD82C2-0B8C-2D42-91F6-0FC7F80437D1}"/>
                    </a:ext>
                  </a:extLst>
                </p:cNvPr>
                <p:cNvPicPr/>
                <p:nvPr/>
              </p:nvPicPr>
              <p:blipFill>
                <a:blip r:embed="rId285"/>
                <a:stretch>
                  <a:fillRect/>
                </a:stretch>
              </p:blipFill>
              <p:spPr>
                <a:xfrm>
                  <a:off x="1582573" y="5540693"/>
                  <a:ext cx="147240" cy="21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6">
              <p14:nvContentPartPr>
                <p14:cNvPr id="516" name="Inkt 515">
                  <a:extLst>
                    <a:ext uri="{FF2B5EF4-FFF2-40B4-BE49-F238E27FC236}">
                      <a16:creationId xmlns:a16="http://schemas.microsoft.com/office/drawing/2014/main" id="{E71EB797-BCBF-E748-A5F8-4A45F0C598C8}"/>
                    </a:ext>
                  </a:extLst>
                </p14:cNvPr>
                <p14:cNvContentPartPr/>
                <p14:nvPr/>
              </p14:nvContentPartPr>
              <p14:xfrm>
                <a:off x="1809733" y="5587853"/>
                <a:ext cx="90360" cy="148680"/>
              </p14:xfrm>
            </p:contentPart>
          </mc:Choice>
          <mc:Fallback xmlns="">
            <p:pic>
              <p:nvPicPr>
                <p:cNvPr id="516" name="Inkt 515">
                  <a:extLst>
                    <a:ext uri="{FF2B5EF4-FFF2-40B4-BE49-F238E27FC236}">
                      <a16:creationId xmlns:a16="http://schemas.microsoft.com/office/drawing/2014/main" id="{E71EB797-BCBF-E748-A5F8-4A45F0C598C8}"/>
                    </a:ext>
                  </a:extLst>
                </p:cNvPr>
                <p:cNvPicPr/>
                <p:nvPr/>
              </p:nvPicPr>
              <p:blipFill>
                <a:blip r:embed="rId287"/>
                <a:stretch>
                  <a:fillRect/>
                </a:stretch>
              </p:blipFill>
              <p:spPr>
                <a:xfrm>
                  <a:off x="1794253" y="5572733"/>
                  <a:ext cx="120960" cy="1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8">
              <p14:nvContentPartPr>
                <p14:cNvPr id="517" name="Inkt 516">
                  <a:extLst>
                    <a:ext uri="{FF2B5EF4-FFF2-40B4-BE49-F238E27FC236}">
                      <a16:creationId xmlns:a16="http://schemas.microsoft.com/office/drawing/2014/main" id="{993D8C56-A319-4B43-8AF5-5773EE423BCA}"/>
                    </a:ext>
                  </a:extLst>
                </p14:cNvPr>
                <p14:cNvContentPartPr/>
                <p14:nvPr/>
              </p14:nvContentPartPr>
              <p14:xfrm>
                <a:off x="1841413" y="5460773"/>
                <a:ext cx="47880" cy="21600"/>
              </p14:xfrm>
            </p:contentPart>
          </mc:Choice>
          <mc:Fallback xmlns="">
            <p:pic>
              <p:nvPicPr>
                <p:cNvPr id="517" name="Inkt 516">
                  <a:extLst>
                    <a:ext uri="{FF2B5EF4-FFF2-40B4-BE49-F238E27FC236}">
                      <a16:creationId xmlns:a16="http://schemas.microsoft.com/office/drawing/2014/main" id="{993D8C56-A319-4B43-8AF5-5773EE423BCA}"/>
                    </a:ext>
                  </a:extLst>
                </p:cNvPr>
                <p:cNvPicPr/>
                <p:nvPr/>
              </p:nvPicPr>
              <p:blipFill>
                <a:blip r:embed="rId289"/>
                <a:stretch>
                  <a:fillRect/>
                </a:stretch>
              </p:blipFill>
              <p:spPr>
                <a:xfrm>
                  <a:off x="1825933" y="5445653"/>
                  <a:ext cx="78480" cy="5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0">
              <p14:nvContentPartPr>
                <p14:cNvPr id="518" name="Inkt 517">
                  <a:extLst>
                    <a:ext uri="{FF2B5EF4-FFF2-40B4-BE49-F238E27FC236}">
                      <a16:creationId xmlns:a16="http://schemas.microsoft.com/office/drawing/2014/main" id="{AAE365EA-CD77-A54B-9057-0BC304EB27C4}"/>
                    </a:ext>
                  </a:extLst>
                </p14:cNvPr>
                <p14:cNvContentPartPr/>
                <p14:nvPr/>
              </p14:nvContentPartPr>
              <p14:xfrm>
                <a:off x="2011333" y="5519093"/>
                <a:ext cx="169200" cy="254520"/>
              </p14:xfrm>
            </p:contentPart>
          </mc:Choice>
          <mc:Fallback xmlns="">
            <p:pic>
              <p:nvPicPr>
                <p:cNvPr id="518" name="Inkt 517">
                  <a:extLst>
                    <a:ext uri="{FF2B5EF4-FFF2-40B4-BE49-F238E27FC236}">
                      <a16:creationId xmlns:a16="http://schemas.microsoft.com/office/drawing/2014/main" id="{AAE365EA-CD77-A54B-9057-0BC304EB27C4}"/>
                    </a:ext>
                  </a:extLst>
                </p:cNvPr>
                <p:cNvPicPr/>
                <p:nvPr/>
              </p:nvPicPr>
              <p:blipFill>
                <a:blip r:embed="rId291"/>
                <a:stretch>
                  <a:fillRect/>
                </a:stretch>
              </p:blipFill>
              <p:spPr>
                <a:xfrm>
                  <a:off x="1995853" y="5503613"/>
                  <a:ext cx="199440" cy="28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2">
              <p14:nvContentPartPr>
                <p14:cNvPr id="520" name="Inkt 519">
                  <a:extLst>
                    <a:ext uri="{FF2B5EF4-FFF2-40B4-BE49-F238E27FC236}">
                      <a16:creationId xmlns:a16="http://schemas.microsoft.com/office/drawing/2014/main" id="{CF6E55C0-C7C7-4C45-B789-9494FEDE95A6}"/>
                    </a:ext>
                  </a:extLst>
                </p14:cNvPr>
                <p14:cNvContentPartPr/>
                <p14:nvPr/>
              </p14:nvContentPartPr>
              <p14:xfrm>
                <a:off x="2359813" y="5540333"/>
                <a:ext cx="32040" cy="174960"/>
              </p14:xfrm>
            </p:contentPart>
          </mc:Choice>
          <mc:Fallback xmlns="">
            <p:pic>
              <p:nvPicPr>
                <p:cNvPr id="520" name="Inkt 519">
                  <a:extLst>
                    <a:ext uri="{FF2B5EF4-FFF2-40B4-BE49-F238E27FC236}">
                      <a16:creationId xmlns:a16="http://schemas.microsoft.com/office/drawing/2014/main" id="{CF6E55C0-C7C7-4C45-B789-9494FEDE95A6}"/>
                    </a:ext>
                  </a:extLst>
                </p:cNvPr>
                <p:cNvPicPr/>
                <p:nvPr/>
              </p:nvPicPr>
              <p:blipFill>
                <a:blip r:embed="rId293"/>
                <a:stretch>
                  <a:fillRect/>
                </a:stretch>
              </p:blipFill>
              <p:spPr>
                <a:xfrm>
                  <a:off x="2344693" y="5524853"/>
                  <a:ext cx="6264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4">
              <p14:nvContentPartPr>
                <p14:cNvPr id="521" name="Inkt 520">
                  <a:extLst>
                    <a:ext uri="{FF2B5EF4-FFF2-40B4-BE49-F238E27FC236}">
                      <a16:creationId xmlns:a16="http://schemas.microsoft.com/office/drawing/2014/main" id="{82EA72C1-6816-4340-AFAB-1EA735B45D6F}"/>
                    </a:ext>
                  </a:extLst>
                </p14:cNvPr>
                <p14:cNvContentPartPr/>
                <p14:nvPr/>
              </p14:nvContentPartPr>
              <p14:xfrm>
                <a:off x="2207173" y="5460773"/>
                <a:ext cx="290880" cy="100800"/>
              </p14:xfrm>
            </p:contentPart>
          </mc:Choice>
          <mc:Fallback xmlns="">
            <p:pic>
              <p:nvPicPr>
                <p:cNvPr id="521" name="Inkt 520">
                  <a:extLst>
                    <a:ext uri="{FF2B5EF4-FFF2-40B4-BE49-F238E27FC236}">
                      <a16:creationId xmlns:a16="http://schemas.microsoft.com/office/drawing/2014/main" id="{82EA72C1-6816-4340-AFAB-1EA735B45D6F}"/>
                    </a:ext>
                  </a:extLst>
                </p:cNvPr>
                <p:cNvPicPr/>
                <p:nvPr/>
              </p:nvPicPr>
              <p:blipFill>
                <a:blip r:embed="rId295"/>
                <a:stretch>
                  <a:fillRect/>
                </a:stretch>
              </p:blipFill>
              <p:spPr>
                <a:xfrm>
                  <a:off x="2191693" y="5445653"/>
                  <a:ext cx="321480" cy="13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6">
              <p14:nvContentPartPr>
                <p14:cNvPr id="522" name="Inkt 521">
                  <a:extLst>
                    <a:ext uri="{FF2B5EF4-FFF2-40B4-BE49-F238E27FC236}">
                      <a16:creationId xmlns:a16="http://schemas.microsoft.com/office/drawing/2014/main" id="{51D82236-E567-384C-B78E-24030BF25022}"/>
                    </a:ext>
                  </a:extLst>
                </p14:cNvPr>
                <p14:cNvContentPartPr/>
                <p14:nvPr/>
              </p14:nvContentPartPr>
              <p14:xfrm>
                <a:off x="2539813" y="5519093"/>
                <a:ext cx="90360" cy="196200"/>
              </p14:xfrm>
            </p:contentPart>
          </mc:Choice>
          <mc:Fallback xmlns="">
            <p:pic>
              <p:nvPicPr>
                <p:cNvPr id="522" name="Inkt 521">
                  <a:extLst>
                    <a:ext uri="{FF2B5EF4-FFF2-40B4-BE49-F238E27FC236}">
                      <a16:creationId xmlns:a16="http://schemas.microsoft.com/office/drawing/2014/main" id="{51D82236-E567-384C-B78E-24030BF25022}"/>
                    </a:ext>
                  </a:extLst>
                </p:cNvPr>
                <p:cNvPicPr/>
                <p:nvPr/>
              </p:nvPicPr>
              <p:blipFill>
                <a:blip r:embed="rId297"/>
                <a:stretch>
                  <a:fillRect/>
                </a:stretch>
              </p:blipFill>
              <p:spPr>
                <a:xfrm>
                  <a:off x="2524693" y="5503613"/>
                  <a:ext cx="120960" cy="22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8">
              <p14:nvContentPartPr>
                <p14:cNvPr id="523" name="Inkt 522">
                  <a:extLst>
                    <a:ext uri="{FF2B5EF4-FFF2-40B4-BE49-F238E27FC236}">
                      <a16:creationId xmlns:a16="http://schemas.microsoft.com/office/drawing/2014/main" id="{A01BA12B-1C50-944A-8856-E2C5A713F04C}"/>
                    </a:ext>
                  </a:extLst>
                </p14:cNvPr>
                <p14:cNvContentPartPr/>
                <p14:nvPr/>
              </p14:nvContentPartPr>
              <p14:xfrm>
                <a:off x="2598133" y="5561213"/>
                <a:ext cx="100800" cy="148680"/>
              </p14:xfrm>
            </p:contentPart>
          </mc:Choice>
          <mc:Fallback xmlns="">
            <p:pic>
              <p:nvPicPr>
                <p:cNvPr id="523" name="Inkt 522">
                  <a:extLst>
                    <a:ext uri="{FF2B5EF4-FFF2-40B4-BE49-F238E27FC236}">
                      <a16:creationId xmlns:a16="http://schemas.microsoft.com/office/drawing/2014/main" id="{A01BA12B-1C50-944A-8856-E2C5A713F04C}"/>
                    </a:ext>
                  </a:extLst>
                </p:cNvPr>
                <p:cNvPicPr/>
                <p:nvPr/>
              </p:nvPicPr>
              <p:blipFill>
                <a:blip r:embed="rId299"/>
                <a:stretch>
                  <a:fillRect/>
                </a:stretch>
              </p:blipFill>
              <p:spPr>
                <a:xfrm>
                  <a:off x="2582653" y="5546093"/>
                  <a:ext cx="131400" cy="1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0">
              <p14:nvContentPartPr>
                <p14:cNvPr id="524" name="Inkt 523">
                  <a:extLst>
                    <a:ext uri="{FF2B5EF4-FFF2-40B4-BE49-F238E27FC236}">
                      <a16:creationId xmlns:a16="http://schemas.microsoft.com/office/drawing/2014/main" id="{F4818C80-3700-8641-A4CF-6CFF46D980E5}"/>
                    </a:ext>
                  </a:extLst>
                </p14:cNvPr>
                <p14:cNvContentPartPr/>
                <p14:nvPr/>
              </p14:nvContentPartPr>
              <p14:xfrm>
                <a:off x="2746093" y="5466173"/>
                <a:ext cx="212040" cy="233280"/>
              </p14:xfrm>
            </p:contentPart>
          </mc:Choice>
          <mc:Fallback xmlns="">
            <p:pic>
              <p:nvPicPr>
                <p:cNvPr id="524" name="Inkt 523">
                  <a:extLst>
                    <a:ext uri="{FF2B5EF4-FFF2-40B4-BE49-F238E27FC236}">
                      <a16:creationId xmlns:a16="http://schemas.microsoft.com/office/drawing/2014/main" id="{F4818C80-3700-8641-A4CF-6CFF46D980E5}"/>
                    </a:ext>
                  </a:extLst>
                </p:cNvPr>
                <p:cNvPicPr/>
                <p:nvPr/>
              </p:nvPicPr>
              <p:blipFill>
                <a:blip r:embed="rId301"/>
                <a:stretch>
                  <a:fillRect/>
                </a:stretch>
              </p:blipFill>
              <p:spPr>
                <a:xfrm>
                  <a:off x="2730973" y="5450693"/>
                  <a:ext cx="242640" cy="26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2">
              <p14:nvContentPartPr>
                <p14:cNvPr id="525" name="Inkt 524">
                  <a:extLst>
                    <a:ext uri="{FF2B5EF4-FFF2-40B4-BE49-F238E27FC236}">
                      <a16:creationId xmlns:a16="http://schemas.microsoft.com/office/drawing/2014/main" id="{97AFE723-D738-614C-98CB-A1AA9EFBD987}"/>
                    </a:ext>
                  </a:extLst>
                </p14:cNvPr>
                <p14:cNvContentPartPr/>
                <p14:nvPr/>
              </p14:nvContentPartPr>
              <p14:xfrm>
                <a:off x="3026533" y="5466173"/>
                <a:ext cx="111600" cy="217440"/>
              </p14:xfrm>
            </p:contentPart>
          </mc:Choice>
          <mc:Fallback xmlns="">
            <p:pic>
              <p:nvPicPr>
                <p:cNvPr id="525" name="Inkt 524">
                  <a:extLst>
                    <a:ext uri="{FF2B5EF4-FFF2-40B4-BE49-F238E27FC236}">
                      <a16:creationId xmlns:a16="http://schemas.microsoft.com/office/drawing/2014/main" id="{97AFE723-D738-614C-98CB-A1AA9EFBD987}"/>
                    </a:ext>
                  </a:extLst>
                </p:cNvPr>
                <p:cNvPicPr/>
                <p:nvPr/>
              </p:nvPicPr>
              <p:blipFill>
                <a:blip r:embed="rId303"/>
                <a:stretch>
                  <a:fillRect/>
                </a:stretch>
              </p:blipFill>
              <p:spPr>
                <a:xfrm>
                  <a:off x="3011413" y="5450693"/>
                  <a:ext cx="141840" cy="24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4">
              <p14:nvContentPartPr>
                <p14:cNvPr id="526" name="Inkt 525">
                  <a:extLst>
                    <a:ext uri="{FF2B5EF4-FFF2-40B4-BE49-F238E27FC236}">
                      <a16:creationId xmlns:a16="http://schemas.microsoft.com/office/drawing/2014/main" id="{63385855-8AEB-114F-A215-665D0EC9D762}"/>
                    </a:ext>
                  </a:extLst>
                </p14:cNvPr>
                <p14:cNvContentPartPr/>
                <p14:nvPr/>
              </p14:nvContentPartPr>
              <p14:xfrm>
                <a:off x="3259453" y="5513693"/>
                <a:ext cx="111600" cy="143280"/>
              </p14:xfrm>
            </p:contentPart>
          </mc:Choice>
          <mc:Fallback xmlns="">
            <p:pic>
              <p:nvPicPr>
                <p:cNvPr id="526" name="Inkt 525">
                  <a:extLst>
                    <a:ext uri="{FF2B5EF4-FFF2-40B4-BE49-F238E27FC236}">
                      <a16:creationId xmlns:a16="http://schemas.microsoft.com/office/drawing/2014/main" id="{63385855-8AEB-114F-A215-665D0EC9D762}"/>
                    </a:ext>
                  </a:extLst>
                </p:cNvPr>
                <p:cNvPicPr/>
                <p:nvPr/>
              </p:nvPicPr>
              <p:blipFill>
                <a:blip r:embed="rId305"/>
                <a:stretch>
                  <a:fillRect/>
                </a:stretch>
              </p:blipFill>
              <p:spPr>
                <a:xfrm>
                  <a:off x="3244333" y="5498573"/>
                  <a:ext cx="141840" cy="17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6">
              <p14:nvContentPartPr>
                <p14:cNvPr id="527" name="Inkt 526">
                  <a:extLst>
                    <a:ext uri="{FF2B5EF4-FFF2-40B4-BE49-F238E27FC236}">
                      <a16:creationId xmlns:a16="http://schemas.microsoft.com/office/drawing/2014/main" id="{61A7B3A5-0E7C-9E41-A896-ED462860566A}"/>
                    </a:ext>
                  </a:extLst>
                </p14:cNvPr>
                <p14:cNvContentPartPr/>
                <p14:nvPr/>
              </p14:nvContentPartPr>
              <p14:xfrm>
                <a:off x="3254053" y="5513693"/>
                <a:ext cx="122040" cy="37440"/>
              </p14:xfrm>
            </p:contentPart>
          </mc:Choice>
          <mc:Fallback xmlns="">
            <p:pic>
              <p:nvPicPr>
                <p:cNvPr id="527" name="Inkt 526">
                  <a:extLst>
                    <a:ext uri="{FF2B5EF4-FFF2-40B4-BE49-F238E27FC236}">
                      <a16:creationId xmlns:a16="http://schemas.microsoft.com/office/drawing/2014/main" id="{61A7B3A5-0E7C-9E41-A896-ED462860566A}"/>
                    </a:ext>
                  </a:extLst>
                </p:cNvPr>
                <p:cNvPicPr/>
                <p:nvPr/>
              </p:nvPicPr>
              <p:blipFill>
                <a:blip r:embed="rId307"/>
                <a:stretch>
                  <a:fillRect/>
                </a:stretch>
              </p:blipFill>
              <p:spPr>
                <a:xfrm>
                  <a:off x="3238933" y="5498573"/>
                  <a:ext cx="152640" cy="6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8">
              <p14:nvContentPartPr>
                <p14:cNvPr id="528" name="Inkt 527">
                  <a:extLst>
                    <a:ext uri="{FF2B5EF4-FFF2-40B4-BE49-F238E27FC236}">
                      <a16:creationId xmlns:a16="http://schemas.microsoft.com/office/drawing/2014/main" id="{32547446-5E78-3B40-8A8A-C1097C94F40C}"/>
                    </a:ext>
                  </a:extLst>
                </p14:cNvPr>
                <p14:cNvContentPartPr/>
                <p14:nvPr/>
              </p14:nvContentPartPr>
              <p14:xfrm>
                <a:off x="3286093" y="5434493"/>
                <a:ext cx="90360" cy="47880"/>
              </p14:xfrm>
            </p:contentPart>
          </mc:Choice>
          <mc:Fallback xmlns="">
            <p:pic>
              <p:nvPicPr>
                <p:cNvPr id="528" name="Inkt 527">
                  <a:extLst>
                    <a:ext uri="{FF2B5EF4-FFF2-40B4-BE49-F238E27FC236}">
                      <a16:creationId xmlns:a16="http://schemas.microsoft.com/office/drawing/2014/main" id="{32547446-5E78-3B40-8A8A-C1097C94F40C}"/>
                    </a:ext>
                  </a:extLst>
                </p:cNvPr>
                <p:cNvPicPr/>
                <p:nvPr/>
              </p:nvPicPr>
              <p:blipFill>
                <a:blip r:embed="rId309"/>
                <a:stretch>
                  <a:fillRect/>
                </a:stretch>
              </p:blipFill>
              <p:spPr>
                <a:xfrm>
                  <a:off x="3270613" y="5419013"/>
                  <a:ext cx="120960" cy="78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45" name="Groep 544">
            <a:extLst>
              <a:ext uri="{FF2B5EF4-FFF2-40B4-BE49-F238E27FC236}">
                <a16:creationId xmlns:a16="http://schemas.microsoft.com/office/drawing/2014/main" id="{507E7E41-7A69-D140-AFBF-F336076576DD}"/>
              </a:ext>
            </a:extLst>
          </p:cNvPr>
          <p:cNvGrpSpPr/>
          <p:nvPr/>
        </p:nvGrpSpPr>
        <p:grpSpPr>
          <a:xfrm>
            <a:off x="8074813" y="4556453"/>
            <a:ext cx="3074760" cy="343800"/>
            <a:chOff x="8074813" y="4556453"/>
            <a:chExt cx="3074760" cy="343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10">
              <p14:nvContentPartPr>
                <p14:cNvPr id="530" name="Inkt 529">
                  <a:extLst>
                    <a:ext uri="{FF2B5EF4-FFF2-40B4-BE49-F238E27FC236}">
                      <a16:creationId xmlns:a16="http://schemas.microsoft.com/office/drawing/2014/main" id="{8912E674-BF8D-1F4B-A3BA-C36466846B60}"/>
                    </a:ext>
                  </a:extLst>
                </p14:cNvPr>
                <p14:cNvContentPartPr/>
                <p14:nvPr/>
              </p14:nvContentPartPr>
              <p14:xfrm>
                <a:off x="8074813" y="4677773"/>
                <a:ext cx="127440" cy="185400"/>
              </p14:xfrm>
            </p:contentPart>
          </mc:Choice>
          <mc:Fallback xmlns="">
            <p:pic>
              <p:nvPicPr>
                <p:cNvPr id="530" name="Inkt 529">
                  <a:extLst>
                    <a:ext uri="{FF2B5EF4-FFF2-40B4-BE49-F238E27FC236}">
                      <a16:creationId xmlns:a16="http://schemas.microsoft.com/office/drawing/2014/main" id="{8912E674-BF8D-1F4B-A3BA-C36466846B60}"/>
                    </a:ext>
                  </a:extLst>
                </p:cNvPr>
                <p:cNvPicPr/>
                <p:nvPr/>
              </p:nvPicPr>
              <p:blipFill>
                <a:blip r:embed="rId311"/>
                <a:stretch>
                  <a:fillRect/>
                </a:stretch>
              </p:blipFill>
              <p:spPr>
                <a:xfrm>
                  <a:off x="8059693" y="4662293"/>
                  <a:ext cx="15768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2">
              <p14:nvContentPartPr>
                <p14:cNvPr id="531" name="Inkt 530">
                  <a:extLst>
                    <a:ext uri="{FF2B5EF4-FFF2-40B4-BE49-F238E27FC236}">
                      <a16:creationId xmlns:a16="http://schemas.microsoft.com/office/drawing/2014/main" id="{7DBBA9E1-8D55-B045-9327-8D378B6ED6D0}"/>
                    </a:ext>
                  </a:extLst>
                </p14:cNvPr>
                <p14:cNvContentPartPr/>
                <p14:nvPr/>
              </p14:nvContentPartPr>
              <p14:xfrm>
                <a:off x="8238973" y="4730693"/>
                <a:ext cx="153720" cy="137880"/>
              </p14:xfrm>
            </p:contentPart>
          </mc:Choice>
          <mc:Fallback xmlns="">
            <p:pic>
              <p:nvPicPr>
                <p:cNvPr id="531" name="Inkt 530">
                  <a:extLst>
                    <a:ext uri="{FF2B5EF4-FFF2-40B4-BE49-F238E27FC236}">
                      <a16:creationId xmlns:a16="http://schemas.microsoft.com/office/drawing/2014/main" id="{7DBBA9E1-8D55-B045-9327-8D378B6ED6D0}"/>
                    </a:ext>
                  </a:extLst>
                </p:cNvPr>
                <p:cNvPicPr/>
                <p:nvPr/>
              </p:nvPicPr>
              <p:blipFill>
                <a:blip r:embed="rId313"/>
                <a:stretch>
                  <a:fillRect/>
                </a:stretch>
              </p:blipFill>
              <p:spPr>
                <a:xfrm>
                  <a:off x="8223853" y="4715213"/>
                  <a:ext cx="184320" cy="16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4">
              <p14:nvContentPartPr>
                <p14:cNvPr id="532" name="Inkt 531">
                  <a:extLst>
                    <a:ext uri="{FF2B5EF4-FFF2-40B4-BE49-F238E27FC236}">
                      <a16:creationId xmlns:a16="http://schemas.microsoft.com/office/drawing/2014/main" id="{F575A8B1-CB53-0442-ACA5-A124F4C16F94}"/>
                    </a:ext>
                  </a:extLst>
                </p14:cNvPr>
                <p14:cNvContentPartPr/>
                <p14:nvPr/>
              </p14:nvContentPartPr>
              <p14:xfrm>
                <a:off x="8498173" y="4629893"/>
                <a:ext cx="32040" cy="169560"/>
              </p14:xfrm>
            </p:contentPart>
          </mc:Choice>
          <mc:Fallback xmlns="">
            <p:pic>
              <p:nvPicPr>
                <p:cNvPr id="532" name="Inkt 531">
                  <a:extLst>
                    <a:ext uri="{FF2B5EF4-FFF2-40B4-BE49-F238E27FC236}">
                      <a16:creationId xmlns:a16="http://schemas.microsoft.com/office/drawing/2014/main" id="{F575A8B1-CB53-0442-ACA5-A124F4C16F94}"/>
                    </a:ext>
                  </a:extLst>
                </p:cNvPr>
                <p:cNvPicPr/>
                <p:nvPr/>
              </p:nvPicPr>
              <p:blipFill>
                <a:blip r:embed="rId315"/>
                <a:stretch>
                  <a:fillRect/>
                </a:stretch>
              </p:blipFill>
              <p:spPr>
                <a:xfrm>
                  <a:off x="8483053" y="4614773"/>
                  <a:ext cx="62640" cy="20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6">
              <p14:nvContentPartPr>
                <p14:cNvPr id="533" name="Inkt 532">
                  <a:extLst>
                    <a:ext uri="{FF2B5EF4-FFF2-40B4-BE49-F238E27FC236}">
                      <a16:creationId xmlns:a16="http://schemas.microsoft.com/office/drawing/2014/main" id="{B6A25111-8D3E-0243-8C1C-0F85FD3E51A4}"/>
                    </a:ext>
                  </a:extLst>
                </p14:cNvPr>
                <p14:cNvContentPartPr/>
                <p14:nvPr/>
              </p14:nvContentPartPr>
              <p14:xfrm>
                <a:off x="8461093" y="4561133"/>
                <a:ext cx="227880" cy="275400"/>
              </p14:xfrm>
            </p:contentPart>
          </mc:Choice>
          <mc:Fallback xmlns="">
            <p:pic>
              <p:nvPicPr>
                <p:cNvPr id="533" name="Inkt 532">
                  <a:extLst>
                    <a:ext uri="{FF2B5EF4-FFF2-40B4-BE49-F238E27FC236}">
                      <a16:creationId xmlns:a16="http://schemas.microsoft.com/office/drawing/2014/main" id="{B6A25111-8D3E-0243-8C1C-0F85FD3E51A4}"/>
                    </a:ext>
                  </a:extLst>
                </p:cNvPr>
                <p:cNvPicPr/>
                <p:nvPr/>
              </p:nvPicPr>
              <p:blipFill>
                <a:blip r:embed="rId317"/>
                <a:stretch>
                  <a:fillRect/>
                </a:stretch>
              </p:blipFill>
              <p:spPr>
                <a:xfrm>
                  <a:off x="8445973" y="4546013"/>
                  <a:ext cx="258480" cy="30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8">
              <p14:nvContentPartPr>
                <p14:cNvPr id="534" name="Inkt 533">
                  <a:extLst>
                    <a:ext uri="{FF2B5EF4-FFF2-40B4-BE49-F238E27FC236}">
                      <a16:creationId xmlns:a16="http://schemas.microsoft.com/office/drawing/2014/main" id="{6A490986-FF0E-2D4D-8AED-19B525AF7A32}"/>
                    </a:ext>
                  </a:extLst>
                </p14:cNvPr>
                <p14:cNvContentPartPr/>
                <p14:nvPr/>
              </p14:nvContentPartPr>
              <p14:xfrm>
                <a:off x="8746933" y="4576973"/>
                <a:ext cx="127440" cy="227880"/>
              </p14:xfrm>
            </p:contentPart>
          </mc:Choice>
          <mc:Fallback xmlns="">
            <p:pic>
              <p:nvPicPr>
                <p:cNvPr id="534" name="Inkt 533">
                  <a:extLst>
                    <a:ext uri="{FF2B5EF4-FFF2-40B4-BE49-F238E27FC236}">
                      <a16:creationId xmlns:a16="http://schemas.microsoft.com/office/drawing/2014/main" id="{6A490986-FF0E-2D4D-8AED-19B525AF7A32}"/>
                    </a:ext>
                  </a:extLst>
                </p:cNvPr>
                <p:cNvPicPr/>
                <p:nvPr/>
              </p:nvPicPr>
              <p:blipFill>
                <a:blip r:embed="rId319"/>
                <a:stretch>
                  <a:fillRect/>
                </a:stretch>
              </p:blipFill>
              <p:spPr>
                <a:xfrm>
                  <a:off x="8731813" y="4561853"/>
                  <a:ext cx="157680" cy="25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0">
              <p14:nvContentPartPr>
                <p14:cNvPr id="535" name="Inkt 534">
                  <a:extLst>
                    <a:ext uri="{FF2B5EF4-FFF2-40B4-BE49-F238E27FC236}">
                      <a16:creationId xmlns:a16="http://schemas.microsoft.com/office/drawing/2014/main" id="{7FC9DEDD-4F24-2347-82BA-40D0FBB9B0DB}"/>
                    </a:ext>
                  </a:extLst>
                </p14:cNvPr>
                <p14:cNvContentPartPr/>
                <p14:nvPr/>
              </p14:nvContentPartPr>
              <p14:xfrm>
                <a:off x="8889853" y="4567253"/>
                <a:ext cx="264240" cy="280080"/>
              </p14:xfrm>
            </p:contentPart>
          </mc:Choice>
          <mc:Fallback xmlns="">
            <p:pic>
              <p:nvPicPr>
                <p:cNvPr id="535" name="Inkt 534">
                  <a:extLst>
                    <a:ext uri="{FF2B5EF4-FFF2-40B4-BE49-F238E27FC236}">
                      <a16:creationId xmlns:a16="http://schemas.microsoft.com/office/drawing/2014/main" id="{7FC9DEDD-4F24-2347-82BA-40D0FBB9B0DB}"/>
                    </a:ext>
                  </a:extLst>
                </p:cNvPr>
                <p:cNvPicPr/>
                <p:nvPr/>
              </p:nvPicPr>
              <p:blipFill>
                <a:blip r:embed="rId321"/>
                <a:stretch>
                  <a:fillRect/>
                </a:stretch>
              </p:blipFill>
              <p:spPr>
                <a:xfrm>
                  <a:off x="8874733" y="4551773"/>
                  <a:ext cx="294840" cy="31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2">
              <p14:nvContentPartPr>
                <p14:cNvPr id="536" name="Inkt 535">
                  <a:extLst>
                    <a:ext uri="{FF2B5EF4-FFF2-40B4-BE49-F238E27FC236}">
                      <a16:creationId xmlns:a16="http://schemas.microsoft.com/office/drawing/2014/main" id="{0CBF2AAA-EBA5-A449-870D-9A5249B7BFE3}"/>
                    </a:ext>
                  </a:extLst>
                </p14:cNvPr>
                <p14:cNvContentPartPr/>
                <p14:nvPr/>
              </p14:nvContentPartPr>
              <p14:xfrm>
                <a:off x="9318613" y="4556453"/>
                <a:ext cx="301320" cy="343800"/>
              </p14:xfrm>
            </p:contentPart>
          </mc:Choice>
          <mc:Fallback xmlns="">
            <p:pic>
              <p:nvPicPr>
                <p:cNvPr id="536" name="Inkt 535">
                  <a:extLst>
                    <a:ext uri="{FF2B5EF4-FFF2-40B4-BE49-F238E27FC236}">
                      <a16:creationId xmlns:a16="http://schemas.microsoft.com/office/drawing/2014/main" id="{0CBF2AAA-EBA5-A449-870D-9A5249B7BFE3}"/>
                    </a:ext>
                  </a:extLst>
                </p:cNvPr>
                <p:cNvPicPr/>
                <p:nvPr/>
              </p:nvPicPr>
              <p:blipFill>
                <a:blip r:embed="rId323"/>
                <a:stretch>
                  <a:fillRect/>
                </a:stretch>
              </p:blipFill>
              <p:spPr>
                <a:xfrm>
                  <a:off x="9303133" y="4541333"/>
                  <a:ext cx="331920" cy="37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4">
              <p14:nvContentPartPr>
                <p14:cNvPr id="537" name="Inkt 536">
                  <a:extLst>
                    <a:ext uri="{FF2B5EF4-FFF2-40B4-BE49-F238E27FC236}">
                      <a16:creationId xmlns:a16="http://schemas.microsoft.com/office/drawing/2014/main" id="{D6DEE32B-95F5-4442-B999-D3B4FE53BBF5}"/>
                    </a:ext>
                  </a:extLst>
                </p14:cNvPr>
                <p14:cNvContentPartPr/>
                <p14:nvPr/>
              </p14:nvContentPartPr>
              <p14:xfrm>
                <a:off x="9911173" y="4598213"/>
                <a:ext cx="26640" cy="270360"/>
              </p14:xfrm>
            </p:contentPart>
          </mc:Choice>
          <mc:Fallback xmlns="">
            <p:pic>
              <p:nvPicPr>
                <p:cNvPr id="537" name="Inkt 536">
                  <a:extLst>
                    <a:ext uri="{FF2B5EF4-FFF2-40B4-BE49-F238E27FC236}">
                      <a16:creationId xmlns:a16="http://schemas.microsoft.com/office/drawing/2014/main" id="{D6DEE32B-95F5-4442-B999-D3B4FE53BBF5}"/>
                    </a:ext>
                  </a:extLst>
                </p:cNvPr>
                <p:cNvPicPr/>
                <p:nvPr/>
              </p:nvPicPr>
              <p:blipFill>
                <a:blip r:embed="rId325"/>
                <a:stretch>
                  <a:fillRect/>
                </a:stretch>
              </p:blipFill>
              <p:spPr>
                <a:xfrm>
                  <a:off x="9895693" y="4583093"/>
                  <a:ext cx="57240" cy="30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6">
              <p14:nvContentPartPr>
                <p14:cNvPr id="538" name="Inkt 537">
                  <a:extLst>
                    <a:ext uri="{FF2B5EF4-FFF2-40B4-BE49-F238E27FC236}">
                      <a16:creationId xmlns:a16="http://schemas.microsoft.com/office/drawing/2014/main" id="{5DF83152-6DBF-9F4F-8FA9-5D4A72BC507C}"/>
                    </a:ext>
                  </a:extLst>
                </p14:cNvPr>
                <p14:cNvContentPartPr/>
                <p14:nvPr/>
              </p14:nvContentPartPr>
              <p14:xfrm>
                <a:off x="9813613" y="4804493"/>
                <a:ext cx="251280" cy="16200"/>
              </p14:xfrm>
            </p:contentPart>
          </mc:Choice>
          <mc:Fallback xmlns="">
            <p:pic>
              <p:nvPicPr>
                <p:cNvPr id="538" name="Inkt 537">
                  <a:extLst>
                    <a:ext uri="{FF2B5EF4-FFF2-40B4-BE49-F238E27FC236}">
                      <a16:creationId xmlns:a16="http://schemas.microsoft.com/office/drawing/2014/main" id="{5DF83152-6DBF-9F4F-8FA9-5D4A72BC507C}"/>
                    </a:ext>
                  </a:extLst>
                </p:cNvPr>
                <p:cNvPicPr/>
                <p:nvPr/>
              </p:nvPicPr>
              <p:blipFill>
                <a:blip r:embed="rId327"/>
                <a:stretch>
                  <a:fillRect/>
                </a:stretch>
              </p:blipFill>
              <p:spPr>
                <a:xfrm>
                  <a:off x="9798133" y="4789373"/>
                  <a:ext cx="281880" cy="4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8">
              <p14:nvContentPartPr>
                <p14:cNvPr id="539" name="Inkt 538">
                  <a:extLst>
                    <a:ext uri="{FF2B5EF4-FFF2-40B4-BE49-F238E27FC236}">
                      <a16:creationId xmlns:a16="http://schemas.microsoft.com/office/drawing/2014/main" id="{1A0D1584-E6CA-2C46-9EC6-3CA63C55937C}"/>
                    </a:ext>
                  </a:extLst>
                </p14:cNvPr>
                <p14:cNvContentPartPr/>
                <p14:nvPr/>
              </p14:nvContentPartPr>
              <p14:xfrm>
                <a:off x="9831613" y="4587773"/>
                <a:ext cx="222480" cy="32040"/>
              </p14:xfrm>
            </p:contentPart>
          </mc:Choice>
          <mc:Fallback xmlns="">
            <p:pic>
              <p:nvPicPr>
                <p:cNvPr id="539" name="Inkt 538">
                  <a:extLst>
                    <a:ext uri="{FF2B5EF4-FFF2-40B4-BE49-F238E27FC236}">
                      <a16:creationId xmlns:a16="http://schemas.microsoft.com/office/drawing/2014/main" id="{1A0D1584-E6CA-2C46-9EC6-3CA63C55937C}"/>
                    </a:ext>
                  </a:extLst>
                </p:cNvPr>
                <p:cNvPicPr/>
                <p:nvPr/>
              </p:nvPicPr>
              <p:blipFill>
                <a:blip r:embed="rId329"/>
                <a:stretch>
                  <a:fillRect/>
                </a:stretch>
              </p:blipFill>
              <p:spPr>
                <a:xfrm>
                  <a:off x="9816493" y="4572293"/>
                  <a:ext cx="253080" cy="6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0">
              <p14:nvContentPartPr>
                <p14:cNvPr id="540" name="Inkt 539">
                  <a:extLst>
                    <a:ext uri="{FF2B5EF4-FFF2-40B4-BE49-F238E27FC236}">
                      <a16:creationId xmlns:a16="http://schemas.microsoft.com/office/drawing/2014/main" id="{19A2C1E0-F7A7-0B4B-AA0A-53275ECC8E5B}"/>
                    </a:ext>
                  </a:extLst>
                </p14:cNvPr>
                <p14:cNvContentPartPr/>
                <p14:nvPr/>
              </p14:nvContentPartPr>
              <p14:xfrm>
                <a:off x="10138693" y="4614053"/>
                <a:ext cx="169560" cy="174960"/>
              </p14:xfrm>
            </p:contentPart>
          </mc:Choice>
          <mc:Fallback xmlns="">
            <p:pic>
              <p:nvPicPr>
                <p:cNvPr id="540" name="Inkt 539">
                  <a:extLst>
                    <a:ext uri="{FF2B5EF4-FFF2-40B4-BE49-F238E27FC236}">
                      <a16:creationId xmlns:a16="http://schemas.microsoft.com/office/drawing/2014/main" id="{19A2C1E0-F7A7-0B4B-AA0A-53275ECC8E5B}"/>
                    </a:ext>
                  </a:extLst>
                </p:cNvPr>
                <p:cNvPicPr/>
                <p:nvPr/>
              </p:nvPicPr>
              <p:blipFill>
                <a:blip r:embed="rId331"/>
                <a:stretch>
                  <a:fillRect/>
                </a:stretch>
              </p:blipFill>
              <p:spPr>
                <a:xfrm>
                  <a:off x="10123573" y="4598933"/>
                  <a:ext cx="20016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2">
              <p14:nvContentPartPr>
                <p14:cNvPr id="541" name="Inkt 540">
                  <a:extLst>
                    <a:ext uri="{FF2B5EF4-FFF2-40B4-BE49-F238E27FC236}">
                      <a16:creationId xmlns:a16="http://schemas.microsoft.com/office/drawing/2014/main" id="{D6847770-5EEE-B043-82D2-C2ABFC8EFD23}"/>
                    </a:ext>
                  </a:extLst>
                </p14:cNvPr>
                <p14:cNvContentPartPr/>
                <p14:nvPr/>
              </p14:nvContentPartPr>
              <p14:xfrm>
                <a:off x="10336693" y="4587773"/>
                <a:ext cx="124920" cy="196200"/>
              </p14:xfrm>
            </p:contentPart>
          </mc:Choice>
          <mc:Fallback xmlns="">
            <p:pic>
              <p:nvPicPr>
                <p:cNvPr id="541" name="Inkt 540">
                  <a:extLst>
                    <a:ext uri="{FF2B5EF4-FFF2-40B4-BE49-F238E27FC236}">
                      <a16:creationId xmlns:a16="http://schemas.microsoft.com/office/drawing/2014/main" id="{D6847770-5EEE-B043-82D2-C2ABFC8EFD23}"/>
                    </a:ext>
                  </a:extLst>
                </p:cNvPr>
                <p:cNvPicPr/>
                <p:nvPr/>
              </p:nvPicPr>
              <p:blipFill>
                <a:blip r:embed="rId333"/>
                <a:stretch>
                  <a:fillRect/>
                </a:stretch>
              </p:blipFill>
              <p:spPr>
                <a:xfrm>
                  <a:off x="10321573" y="4572293"/>
                  <a:ext cx="155520" cy="22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4">
              <p14:nvContentPartPr>
                <p14:cNvPr id="542" name="Inkt 541">
                  <a:extLst>
                    <a:ext uri="{FF2B5EF4-FFF2-40B4-BE49-F238E27FC236}">
                      <a16:creationId xmlns:a16="http://schemas.microsoft.com/office/drawing/2014/main" id="{EC7921AB-3DB6-B241-BB76-90C230A78BBC}"/>
                    </a:ext>
                  </a:extLst>
                </p14:cNvPr>
                <p14:cNvContentPartPr/>
                <p14:nvPr/>
              </p14:nvContentPartPr>
              <p14:xfrm>
                <a:off x="10456213" y="4640693"/>
                <a:ext cx="106200" cy="153720"/>
              </p14:xfrm>
            </p:contentPart>
          </mc:Choice>
          <mc:Fallback xmlns="">
            <p:pic>
              <p:nvPicPr>
                <p:cNvPr id="542" name="Inkt 541">
                  <a:extLst>
                    <a:ext uri="{FF2B5EF4-FFF2-40B4-BE49-F238E27FC236}">
                      <a16:creationId xmlns:a16="http://schemas.microsoft.com/office/drawing/2014/main" id="{EC7921AB-3DB6-B241-BB76-90C230A78BBC}"/>
                    </a:ext>
                  </a:extLst>
                </p:cNvPr>
                <p:cNvPicPr/>
                <p:nvPr/>
              </p:nvPicPr>
              <p:blipFill>
                <a:blip r:embed="rId335"/>
                <a:stretch>
                  <a:fillRect/>
                </a:stretch>
              </p:blipFill>
              <p:spPr>
                <a:xfrm>
                  <a:off x="10440733" y="4625213"/>
                  <a:ext cx="136800" cy="1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6">
              <p14:nvContentPartPr>
                <p14:cNvPr id="543" name="Inkt 542">
                  <a:extLst>
                    <a:ext uri="{FF2B5EF4-FFF2-40B4-BE49-F238E27FC236}">
                      <a16:creationId xmlns:a16="http://schemas.microsoft.com/office/drawing/2014/main" id="{A63589FA-DC88-9E44-877F-72C960D9645F}"/>
                    </a:ext>
                  </a:extLst>
                </p14:cNvPr>
                <p14:cNvContentPartPr/>
                <p14:nvPr/>
              </p14:nvContentPartPr>
              <p14:xfrm>
                <a:off x="10699573" y="4614053"/>
                <a:ext cx="164520" cy="159120"/>
              </p14:xfrm>
            </p:contentPart>
          </mc:Choice>
          <mc:Fallback xmlns="">
            <p:pic>
              <p:nvPicPr>
                <p:cNvPr id="543" name="Inkt 542">
                  <a:extLst>
                    <a:ext uri="{FF2B5EF4-FFF2-40B4-BE49-F238E27FC236}">
                      <a16:creationId xmlns:a16="http://schemas.microsoft.com/office/drawing/2014/main" id="{A63589FA-DC88-9E44-877F-72C960D9645F}"/>
                    </a:ext>
                  </a:extLst>
                </p:cNvPr>
                <p:cNvPicPr/>
                <p:nvPr/>
              </p:nvPicPr>
              <p:blipFill>
                <a:blip r:embed="rId337"/>
                <a:stretch>
                  <a:fillRect/>
                </a:stretch>
              </p:blipFill>
              <p:spPr>
                <a:xfrm>
                  <a:off x="10684453" y="4598933"/>
                  <a:ext cx="194760" cy="18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8">
              <p14:nvContentPartPr>
                <p14:cNvPr id="544" name="Inkt 543">
                  <a:extLst>
                    <a:ext uri="{FF2B5EF4-FFF2-40B4-BE49-F238E27FC236}">
                      <a16:creationId xmlns:a16="http://schemas.microsoft.com/office/drawing/2014/main" id="{1531A1D1-172C-0B46-A997-831C359E968A}"/>
                    </a:ext>
                  </a:extLst>
                </p14:cNvPr>
                <p14:cNvContentPartPr/>
                <p14:nvPr/>
              </p14:nvContentPartPr>
              <p14:xfrm>
                <a:off x="10942933" y="4614053"/>
                <a:ext cx="206640" cy="174960"/>
              </p14:xfrm>
            </p:contentPart>
          </mc:Choice>
          <mc:Fallback xmlns="">
            <p:pic>
              <p:nvPicPr>
                <p:cNvPr id="544" name="Inkt 543">
                  <a:extLst>
                    <a:ext uri="{FF2B5EF4-FFF2-40B4-BE49-F238E27FC236}">
                      <a16:creationId xmlns:a16="http://schemas.microsoft.com/office/drawing/2014/main" id="{1531A1D1-172C-0B46-A997-831C359E968A}"/>
                    </a:ext>
                  </a:extLst>
                </p:cNvPr>
                <p:cNvPicPr/>
                <p:nvPr/>
              </p:nvPicPr>
              <p:blipFill>
                <a:blip r:embed="rId339"/>
                <a:stretch>
                  <a:fillRect/>
                </a:stretch>
              </p:blipFill>
              <p:spPr>
                <a:xfrm>
                  <a:off x="10927813" y="4598933"/>
                  <a:ext cx="237240" cy="2055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785042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B2A5F1-D83E-344F-B471-C24145CE11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0664" y="557656"/>
            <a:ext cx="10515600" cy="5392039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Community Excellence Award (previously</a:t>
            </a:r>
          </a:p>
          <a:p>
            <a:r>
              <a:rPr lang="en-GB" dirty="0" err="1"/>
              <a:t>Multistakeholder</a:t>
            </a:r>
            <a:r>
              <a:rPr lang="en-GB" dirty="0"/>
              <a:t> Ethos Awards)</a:t>
            </a:r>
          </a:p>
          <a:p>
            <a:r>
              <a:rPr lang="en-GB" dirty="0"/>
              <a:t>Tarek Kamel Award for capacity building</a:t>
            </a:r>
          </a:p>
          <a:p>
            <a:r>
              <a:rPr lang="en-GB" dirty="0"/>
              <a:t>Tarek Kamel Fellowship Recognition Award</a:t>
            </a:r>
          </a:p>
          <a:p>
            <a:r>
              <a:rPr lang="en-GB" dirty="0"/>
              <a:t>Fellowship Programme</a:t>
            </a:r>
          </a:p>
          <a:p>
            <a:r>
              <a:rPr lang="en-GB" dirty="0"/>
              <a:t>Fellowship programme: Mentor</a:t>
            </a:r>
          </a:p>
          <a:p>
            <a:r>
              <a:rPr lang="en-GB" dirty="0"/>
              <a:t>Fellowship programme: Selection Committee</a:t>
            </a:r>
          </a:p>
          <a:p>
            <a:r>
              <a:rPr lang="en-GB" dirty="0" err="1"/>
              <a:t>NextGen@ICANN</a:t>
            </a:r>
            <a:endParaRPr lang="en-GB" dirty="0"/>
          </a:p>
          <a:p>
            <a:r>
              <a:rPr lang="en-GB" dirty="0"/>
              <a:t>NextGen Selection Committee</a:t>
            </a:r>
          </a:p>
          <a:p>
            <a:r>
              <a:rPr lang="en-GB" dirty="0"/>
              <a:t>NextGen Mentor</a:t>
            </a:r>
          </a:p>
          <a:p>
            <a:r>
              <a:rPr lang="en-GB" dirty="0" err="1"/>
              <a:t>NextGen@ICANN</a:t>
            </a:r>
            <a:r>
              <a:rPr lang="en-GB" dirty="0"/>
              <a:t> Ambassador</a:t>
            </a:r>
          </a:p>
          <a:p>
            <a:r>
              <a:rPr lang="en-GB" dirty="0"/>
              <a:t>ICANN Learn: general</a:t>
            </a:r>
          </a:p>
          <a:p>
            <a:r>
              <a:rPr lang="en-GB" dirty="0"/>
              <a:t>ICANN Learn: </a:t>
            </a:r>
            <a:r>
              <a:rPr lang="en-GB" dirty="0" err="1"/>
              <a:t>ccNSO</a:t>
            </a:r>
            <a:r>
              <a:rPr lang="en-GB" dirty="0"/>
              <a:t> onboarding course</a:t>
            </a:r>
          </a:p>
          <a:p>
            <a:r>
              <a:rPr lang="en-BE" dirty="0"/>
              <a:t>&lt;excerpt from list of 42 items&gt;</a:t>
            </a:r>
          </a:p>
        </p:txBody>
      </p:sp>
    </p:spTree>
    <p:extLst>
      <p:ext uri="{BB962C8B-B14F-4D97-AF65-F5344CB8AC3E}">
        <p14:creationId xmlns:p14="http://schemas.microsoft.com/office/powerpoint/2010/main" val="1370362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CE61C1-330F-0B4A-858F-AF0A5BC8B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Develop</a:t>
            </a:r>
            <a:r>
              <a:rPr lang="nl-NL" dirty="0"/>
              <a:t> </a:t>
            </a:r>
            <a:r>
              <a:rPr lang="nl-NL" dirty="0" err="1"/>
              <a:t>strategy</a:t>
            </a:r>
            <a:r>
              <a:rPr lang="nl-NL" dirty="0"/>
              <a:t> &amp; </a:t>
            </a:r>
            <a:r>
              <a:rPr lang="nl-NL" dirty="0" err="1"/>
              <a:t>Priorities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D79F80-D300-4E48-9956-CB3E5A42F3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11" name="Groep 10">
            <a:extLst>
              <a:ext uri="{FF2B5EF4-FFF2-40B4-BE49-F238E27FC236}">
                <a16:creationId xmlns:a16="http://schemas.microsoft.com/office/drawing/2014/main" id="{E21F8D1B-F273-0041-B41C-730E81885D03}"/>
              </a:ext>
            </a:extLst>
          </p:cNvPr>
          <p:cNvGrpSpPr/>
          <p:nvPr/>
        </p:nvGrpSpPr>
        <p:grpSpPr>
          <a:xfrm>
            <a:off x="1587253" y="3286013"/>
            <a:ext cx="7795080" cy="2064240"/>
            <a:chOff x="1587253" y="3286013"/>
            <a:chExt cx="7795080" cy="2064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4" name="Inkt 3">
                  <a:extLst>
                    <a:ext uri="{FF2B5EF4-FFF2-40B4-BE49-F238E27FC236}">
                      <a16:creationId xmlns:a16="http://schemas.microsoft.com/office/drawing/2014/main" id="{E4C5FAF5-F220-F146-A120-87F357B05285}"/>
                    </a:ext>
                  </a:extLst>
                </p14:cNvPr>
                <p14:cNvContentPartPr/>
                <p14:nvPr/>
              </p14:nvContentPartPr>
              <p14:xfrm>
                <a:off x="4788733" y="4042733"/>
                <a:ext cx="857520" cy="1233360"/>
              </p14:xfrm>
            </p:contentPart>
          </mc:Choice>
          <mc:Fallback xmlns="">
            <p:pic>
              <p:nvPicPr>
                <p:cNvPr id="4" name="Inkt 3">
                  <a:extLst>
                    <a:ext uri="{FF2B5EF4-FFF2-40B4-BE49-F238E27FC236}">
                      <a16:creationId xmlns:a16="http://schemas.microsoft.com/office/drawing/2014/main" id="{E4C5FAF5-F220-F146-A120-87F357B05285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706653" y="3960653"/>
                  <a:ext cx="1021680" cy="139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5" name="Inkt 4">
                  <a:extLst>
                    <a:ext uri="{FF2B5EF4-FFF2-40B4-BE49-F238E27FC236}">
                      <a16:creationId xmlns:a16="http://schemas.microsoft.com/office/drawing/2014/main" id="{A79E1B77-DBBD-1247-B5B6-A5BC7DF9942C}"/>
                    </a:ext>
                  </a:extLst>
                </p14:cNvPr>
                <p14:cNvContentPartPr/>
                <p14:nvPr/>
              </p14:nvContentPartPr>
              <p14:xfrm>
                <a:off x="4735813" y="5238653"/>
                <a:ext cx="1773000" cy="111600"/>
              </p14:xfrm>
            </p:contentPart>
          </mc:Choice>
          <mc:Fallback xmlns="">
            <p:pic>
              <p:nvPicPr>
                <p:cNvPr id="5" name="Inkt 4">
                  <a:extLst>
                    <a:ext uri="{FF2B5EF4-FFF2-40B4-BE49-F238E27FC236}">
                      <a16:creationId xmlns:a16="http://schemas.microsoft.com/office/drawing/2014/main" id="{A79E1B77-DBBD-1247-B5B6-A5BC7DF9942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653733" y="5156573"/>
                  <a:ext cx="1937160" cy="27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7" name="Inkt 6">
                  <a:extLst>
                    <a:ext uri="{FF2B5EF4-FFF2-40B4-BE49-F238E27FC236}">
                      <a16:creationId xmlns:a16="http://schemas.microsoft.com/office/drawing/2014/main" id="{5DA7A3CA-620E-884C-AC9B-5F731E1CF251}"/>
                    </a:ext>
                  </a:extLst>
                </p14:cNvPr>
                <p14:cNvContentPartPr/>
                <p14:nvPr/>
              </p14:nvContentPartPr>
              <p14:xfrm>
                <a:off x="5646613" y="4026893"/>
                <a:ext cx="915120" cy="1217520"/>
              </p14:xfrm>
            </p:contentPart>
          </mc:Choice>
          <mc:Fallback xmlns="">
            <p:pic>
              <p:nvPicPr>
                <p:cNvPr id="7" name="Inkt 6">
                  <a:extLst>
                    <a:ext uri="{FF2B5EF4-FFF2-40B4-BE49-F238E27FC236}">
                      <a16:creationId xmlns:a16="http://schemas.microsoft.com/office/drawing/2014/main" id="{5DA7A3CA-620E-884C-AC9B-5F731E1CF251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564533" y="3944813"/>
                  <a:ext cx="1079280" cy="138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9" name="Inkt 8">
                  <a:extLst>
                    <a:ext uri="{FF2B5EF4-FFF2-40B4-BE49-F238E27FC236}">
                      <a16:creationId xmlns:a16="http://schemas.microsoft.com/office/drawing/2014/main" id="{91AE9381-A366-134F-847D-3EBE411D2770}"/>
                    </a:ext>
                  </a:extLst>
                </p14:cNvPr>
                <p14:cNvContentPartPr/>
                <p14:nvPr/>
              </p14:nvContentPartPr>
              <p14:xfrm>
                <a:off x="1656013" y="4820693"/>
                <a:ext cx="53280" cy="26640"/>
              </p14:xfrm>
            </p:contentPart>
          </mc:Choice>
          <mc:Fallback xmlns="">
            <p:pic>
              <p:nvPicPr>
                <p:cNvPr id="9" name="Inkt 8">
                  <a:extLst>
                    <a:ext uri="{FF2B5EF4-FFF2-40B4-BE49-F238E27FC236}">
                      <a16:creationId xmlns:a16="http://schemas.microsoft.com/office/drawing/2014/main" id="{91AE9381-A366-134F-847D-3EBE411D2770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573933" y="4738253"/>
                  <a:ext cx="217440" cy="19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0" name="Inkt 9">
                  <a:extLst>
                    <a:ext uri="{FF2B5EF4-FFF2-40B4-BE49-F238E27FC236}">
                      <a16:creationId xmlns:a16="http://schemas.microsoft.com/office/drawing/2014/main" id="{87F36294-3DF1-ED4F-9538-5C5BFE030A8F}"/>
                    </a:ext>
                  </a:extLst>
                </p14:cNvPr>
                <p14:cNvContentPartPr/>
                <p14:nvPr/>
              </p14:nvContentPartPr>
              <p14:xfrm>
                <a:off x="1587253" y="3286013"/>
                <a:ext cx="7795080" cy="1587960"/>
              </p14:xfrm>
            </p:contentPart>
          </mc:Choice>
          <mc:Fallback xmlns="">
            <p:pic>
              <p:nvPicPr>
                <p:cNvPr id="10" name="Inkt 9">
                  <a:extLst>
                    <a:ext uri="{FF2B5EF4-FFF2-40B4-BE49-F238E27FC236}">
                      <a16:creationId xmlns:a16="http://schemas.microsoft.com/office/drawing/2014/main" id="{87F36294-3DF1-ED4F-9538-5C5BFE030A8F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505173" y="3203933"/>
                  <a:ext cx="7959240" cy="17521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98" name="Inkt 97">
                <a:extLst>
                  <a:ext uri="{FF2B5EF4-FFF2-40B4-BE49-F238E27FC236}">
                    <a16:creationId xmlns:a16="http://schemas.microsoft.com/office/drawing/2014/main" id="{628D48A3-0663-B04B-98A9-6A54CD87629E}"/>
                  </a:ext>
                </a:extLst>
              </p14:cNvPr>
              <p14:cNvContentPartPr/>
              <p14:nvPr/>
            </p14:nvContentPartPr>
            <p14:xfrm>
              <a:off x="8916133" y="2222213"/>
              <a:ext cx="90360" cy="164520"/>
            </p14:xfrm>
          </p:contentPart>
        </mc:Choice>
        <mc:Fallback xmlns="">
          <p:pic>
            <p:nvPicPr>
              <p:cNvPr id="98" name="Inkt 97">
                <a:extLst>
                  <a:ext uri="{FF2B5EF4-FFF2-40B4-BE49-F238E27FC236}">
                    <a16:creationId xmlns:a16="http://schemas.microsoft.com/office/drawing/2014/main" id="{628D48A3-0663-B04B-98A9-6A54CD87629E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901013" y="2207093"/>
                <a:ext cx="120960" cy="194760"/>
              </a:xfrm>
              <a:prstGeom prst="rect">
                <a:avLst/>
              </a:prstGeom>
            </p:spPr>
          </p:pic>
        </mc:Fallback>
      </mc:AlternateContent>
      <p:grpSp>
        <p:nvGrpSpPr>
          <p:cNvPr id="164" name="Groep 163">
            <a:extLst>
              <a:ext uri="{FF2B5EF4-FFF2-40B4-BE49-F238E27FC236}">
                <a16:creationId xmlns:a16="http://schemas.microsoft.com/office/drawing/2014/main" id="{299F6691-FA7D-6E4D-99F6-CD8165F59487}"/>
              </a:ext>
            </a:extLst>
          </p:cNvPr>
          <p:cNvGrpSpPr/>
          <p:nvPr/>
        </p:nvGrpSpPr>
        <p:grpSpPr>
          <a:xfrm>
            <a:off x="7487653" y="1835933"/>
            <a:ext cx="3259800" cy="1199520"/>
            <a:chOff x="7487653" y="1835933"/>
            <a:chExt cx="3259800" cy="1199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84" name="Inkt 83">
                  <a:extLst>
                    <a:ext uri="{FF2B5EF4-FFF2-40B4-BE49-F238E27FC236}">
                      <a16:creationId xmlns:a16="http://schemas.microsoft.com/office/drawing/2014/main" id="{93EE7C3E-975B-BF41-8EEB-AE59670847FD}"/>
                    </a:ext>
                  </a:extLst>
                </p14:cNvPr>
                <p14:cNvContentPartPr/>
                <p14:nvPr/>
              </p14:nvContentPartPr>
              <p14:xfrm>
                <a:off x="7614373" y="1925933"/>
                <a:ext cx="53280" cy="344160"/>
              </p14:xfrm>
            </p:contentPart>
          </mc:Choice>
          <mc:Fallback xmlns="">
            <p:pic>
              <p:nvPicPr>
                <p:cNvPr id="84" name="Inkt 83">
                  <a:extLst>
                    <a:ext uri="{FF2B5EF4-FFF2-40B4-BE49-F238E27FC236}">
                      <a16:creationId xmlns:a16="http://schemas.microsoft.com/office/drawing/2014/main" id="{93EE7C3E-975B-BF41-8EEB-AE59670847FD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7599253" y="1910813"/>
                  <a:ext cx="83880" cy="37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85" name="Inkt 84">
                  <a:extLst>
                    <a:ext uri="{FF2B5EF4-FFF2-40B4-BE49-F238E27FC236}">
                      <a16:creationId xmlns:a16="http://schemas.microsoft.com/office/drawing/2014/main" id="{F61A3C42-5F59-7740-B400-B33EF9B1B335}"/>
                    </a:ext>
                  </a:extLst>
                </p14:cNvPr>
                <p14:cNvContentPartPr/>
                <p14:nvPr/>
              </p14:nvContentPartPr>
              <p14:xfrm>
                <a:off x="7487653" y="1835933"/>
                <a:ext cx="476640" cy="227880"/>
              </p14:xfrm>
            </p:contentPart>
          </mc:Choice>
          <mc:Fallback xmlns="">
            <p:pic>
              <p:nvPicPr>
                <p:cNvPr id="85" name="Inkt 84">
                  <a:extLst>
                    <a:ext uri="{FF2B5EF4-FFF2-40B4-BE49-F238E27FC236}">
                      <a16:creationId xmlns:a16="http://schemas.microsoft.com/office/drawing/2014/main" id="{F61A3C42-5F59-7740-B400-B33EF9B1B335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7472173" y="1820813"/>
                  <a:ext cx="507240" cy="25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86" name="Inkt 85">
                  <a:extLst>
                    <a:ext uri="{FF2B5EF4-FFF2-40B4-BE49-F238E27FC236}">
                      <a16:creationId xmlns:a16="http://schemas.microsoft.com/office/drawing/2014/main" id="{501EE4EB-CF9E-0B49-AE4B-706CA1167FC7}"/>
                    </a:ext>
                  </a:extLst>
                </p14:cNvPr>
                <p14:cNvContentPartPr/>
                <p14:nvPr/>
              </p14:nvContentPartPr>
              <p14:xfrm>
                <a:off x="7937293" y="2079293"/>
                <a:ext cx="196200" cy="164520"/>
              </p14:xfrm>
            </p:contentPart>
          </mc:Choice>
          <mc:Fallback xmlns="">
            <p:pic>
              <p:nvPicPr>
                <p:cNvPr id="86" name="Inkt 85">
                  <a:extLst>
                    <a:ext uri="{FF2B5EF4-FFF2-40B4-BE49-F238E27FC236}">
                      <a16:creationId xmlns:a16="http://schemas.microsoft.com/office/drawing/2014/main" id="{501EE4EB-CF9E-0B49-AE4B-706CA1167FC7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7922173" y="2064173"/>
                  <a:ext cx="226800" cy="19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87" name="Inkt 86">
                  <a:extLst>
                    <a:ext uri="{FF2B5EF4-FFF2-40B4-BE49-F238E27FC236}">
                      <a16:creationId xmlns:a16="http://schemas.microsoft.com/office/drawing/2014/main" id="{F43B9E24-C622-9449-B090-352D9C4E9A99}"/>
                    </a:ext>
                  </a:extLst>
                </p14:cNvPr>
                <p14:cNvContentPartPr/>
                <p14:nvPr/>
              </p14:nvContentPartPr>
              <p14:xfrm>
                <a:off x="7905613" y="2084693"/>
                <a:ext cx="180360" cy="63720"/>
              </p14:xfrm>
            </p:contentPart>
          </mc:Choice>
          <mc:Fallback xmlns="">
            <p:pic>
              <p:nvPicPr>
                <p:cNvPr id="87" name="Inkt 86">
                  <a:extLst>
                    <a:ext uri="{FF2B5EF4-FFF2-40B4-BE49-F238E27FC236}">
                      <a16:creationId xmlns:a16="http://schemas.microsoft.com/office/drawing/2014/main" id="{F43B9E24-C622-9449-B090-352D9C4E9A99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7890493" y="2069573"/>
                  <a:ext cx="210600" cy="9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88" name="Inkt 87">
                  <a:extLst>
                    <a:ext uri="{FF2B5EF4-FFF2-40B4-BE49-F238E27FC236}">
                      <a16:creationId xmlns:a16="http://schemas.microsoft.com/office/drawing/2014/main" id="{7A5B3E9F-8851-4147-871B-6C675BE6ACB4}"/>
                    </a:ext>
                  </a:extLst>
                </p14:cNvPr>
                <p14:cNvContentPartPr/>
                <p14:nvPr/>
              </p14:nvContentPartPr>
              <p14:xfrm>
                <a:off x="7971493" y="2026373"/>
                <a:ext cx="162000" cy="37440"/>
              </p14:xfrm>
            </p:contentPart>
          </mc:Choice>
          <mc:Fallback xmlns="">
            <p:pic>
              <p:nvPicPr>
                <p:cNvPr id="88" name="Inkt 87">
                  <a:extLst>
                    <a:ext uri="{FF2B5EF4-FFF2-40B4-BE49-F238E27FC236}">
                      <a16:creationId xmlns:a16="http://schemas.microsoft.com/office/drawing/2014/main" id="{7A5B3E9F-8851-4147-871B-6C675BE6ACB4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7956013" y="2011253"/>
                  <a:ext cx="192600" cy="6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89" name="Inkt 88">
                  <a:extLst>
                    <a:ext uri="{FF2B5EF4-FFF2-40B4-BE49-F238E27FC236}">
                      <a16:creationId xmlns:a16="http://schemas.microsoft.com/office/drawing/2014/main" id="{6F4838D4-8697-BA4A-9EE6-324489C7D7D4}"/>
                    </a:ext>
                  </a:extLst>
                </p14:cNvPr>
                <p14:cNvContentPartPr/>
                <p14:nvPr/>
              </p14:nvContentPartPr>
              <p14:xfrm>
                <a:off x="8164813" y="2068853"/>
                <a:ext cx="174960" cy="164520"/>
              </p14:xfrm>
            </p:contentPart>
          </mc:Choice>
          <mc:Fallback xmlns="">
            <p:pic>
              <p:nvPicPr>
                <p:cNvPr id="89" name="Inkt 88">
                  <a:extLst>
                    <a:ext uri="{FF2B5EF4-FFF2-40B4-BE49-F238E27FC236}">
                      <a16:creationId xmlns:a16="http://schemas.microsoft.com/office/drawing/2014/main" id="{6F4838D4-8697-BA4A-9EE6-324489C7D7D4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8149693" y="2053733"/>
                  <a:ext cx="205560" cy="19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90" name="Inkt 89">
                  <a:extLst>
                    <a:ext uri="{FF2B5EF4-FFF2-40B4-BE49-F238E27FC236}">
                      <a16:creationId xmlns:a16="http://schemas.microsoft.com/office/drawing/2014/main" id="{6DB87D2C-9EEA-934C-AAD8-47571B57F9EC}"/>
                    </a:ext>
                  </a:extLst>
                </p14:cNvPr>
                <p14:cNvContentPartPr/>
                <p14:nvPr/>
              </p14:nvContentPartPr>
              <p14:xfrm>
                <a:off x="8403133" y="2068853"/>
                <a:ext cx="26640" cy="286200"/>
              </p14:xfrm>
            </p:contentPart>
          </mc:Choice>
          <mc:Fallback xmlns="">
            <p:pic>
              <p:nvPicPr>
                <p:cNvPr id="90" name="Inkt 89">
                  <a:extLst>
                    <a:ext uri="{FF2B5EF4-FFF2-40B4-BE49-F238E27FC236}">
                      <a16:creationId xmlns:a16="http://schemas.microsoft.com/office/drawing/2014/main" id="{6DB87D2C-9EEA-934C-AAD8-47571B57F9EC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8387653" y="2053733"/>
                  <a:ext cx="57240" cy="31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91" name="Inkt 90">
                  <a:extLst>
                    <a:ext uri="{FF2B5EF4-FFF2-40B4-BE49-F238E27FC236}">
                      <a16:creationId xmlns:a16="http://schemas.microsoft.com/office/drawing/2014/main" id="{717DECE9-41CA-0542-9FC8-BA36CA87EBB5}"/>
                    </a:ext>
                  </a:extLst>
                </p14:cNvPr>
                <p14:cNvContentPartPr/>
                <p14:nvPr/>
              </p14:nvContentPartPr>
              <p14:xfrm>
                <a:off x="8376493" y="2053013"/>
                <a:ext cx="206640" cy="164520"/>
              </p14:xfrm>
            </p:contentPart>
          </mc:Choice>
          <mc:Fallback xmlns="">
            <p:pic>
              <p:nvPicPr>
                <p:cNvPr id="91" name="Inkt 90">
                  <a:extLst>
                    <a:ext uri="{FF2B5EF4-FFF2-40B4-BE49-F238E27FC236}">
                      <a16:creationId xmlns:a16="http://schemas.microsoft.com/office/drawing/2014/main" id="{717DECE9-41CA-0542-9FC8-BA36CA87EBB5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8361373" y="2037893"/>
                  <a:ext cx="237240" cy="19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92" name="Inkt 91">
                  <a:extLst>
                    <a:ext uri="{FF2B5EF4-FFF2-40B4-BE49-F238E27FC236}">
                      <a16:creationId xmlns:a16="http://schemas.microsoft.com/office/drawing/2014/main" id="{DB2DA37E-1F16-A54C-B777-F0275054FC49}"/>
                    </a:ext>
                  </a:extLst>
                </p14:cNvPr>
                <p14:cNvContentPartPr/>
                <p14:nvPr/>
              </p14:nvContentPartPr>
              <p14:xfrm>
                <a:off x="8635693" y="1947173"/>
                <a:ext cx="95760" cy="270360"/>
              </p14:xfrm>
            </p:contentPart>
          </mc:Choice>
          <mc:Fallback xmlns="">
            <p:pic>
              <p:nvPicPr>
                <p:cNvPr id="92" name="Inkt 91">
                  <a:extLst>
                    <a:ext uri="{FF2B5EF4-FFF2-40B4-BE49-F238E27FC236}">
                      <a16:creationId xmlns:a16="http://schemas.microsoft.com/office/drawing/2014/main" id="{DB2DA37E-1F16-A54C-B777-F0275054FC49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8620573" y="1932053"/>
                  <a:ext cx="126000" cy="30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93" name="Inkt 92">
                  <a:extLst>
                    <a:ext uri="{FF2B5EF4-FFF2-40B4-BE49-F238E27FC236}">
                      <a16:creationId xmlns:a16="http://schemas.microsoft.com/office/drawing/2014/main" id="{5DD4C30F-BA46-774F-A6D4-7ABA00F5AAF1}"/>
                    </a:ext>
                  </a:extLst>
                </p14:cNvPr>
                <p14:cNvContentPartPr/>
                <p14:nvPr/>
              </p14:nvContentPartPr>
              <p14:xfrm>
                <a:off x="8821093" y="2037173"/>
                <a:ext cx="143280" cy="185400"/>
              </p14:xfrm>
            </p:contentPart>
          </mc:Choice>
          <mc:Fallback xmlns="">
            <p:pic>
              <p:nvPicPr>
                <p:cNvPr id="93" name="Inkt 92">
                  <a:extLst>
                    <a:ext uri="{FF2B5EF4-FFF2-40B4-BE49-F238E27FC236}">
                      <a16:creationId xmlns:a16="http://schemas.microsoft.com/office/drawing/2014/main" id="{5DD4C30F-BA46-774F-A6D4-7ABA00F5AAF1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8805613" y="2021693"/>
                  <a:ext cx="17388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94" name="Inkt 93">
                  <a:extLst>
                    <a:ext uri="{FF2B5EF4-FFF2-40B4-BE49-F238E27FC236}">
                      <a16:creationId xmlns:a16="http://schemas.microsoft.com/office/drawing/2014/main" id="{94F57F53-8CBD-5E4C-A0A8-07DC7DFB5A7D}"/>
                    </a:ext>
                  </a:extLst>
                </p14:cNvPr>
                <p14:cNvContentPartPr/>
                <p14:nvPr/>
              </p14:nvContentPartPr>
              <p14:xfrm>
                <a:off x="8799853" y="2079293"/>
                <a:ext cx="111600" cy="32040"/>
              </p14:xfrm>
            </p:contentPart>
          </mc:Choice>
          <mc:Fallback xmlns="">
            <p:pic>
              <p:nvPicPr>
                <p:cNvPr id="94" name="Inkt 93">
                  <a:extLst>
                    <a:ext uri="{FF2B5EF4-FFF2-40B4-BE49-F238E27FC236}">
                      <a16:creationId xmlns:a16="http://schemas.microsoft.com/office/drawing/2014/main" id="{94F57F53-8CBD-5E4C-A0A8-07DC7DFB5A7D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8784733" y="2064173"/>
                  <a:ext cx="141840" cy="6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95" name="Inkt 94">
                  <a:extLst>
                    <a:ext uri="{FF2B5EF4-FFF2-40B4-BE49-F238E27FC236}">
                      <a16:creationId xmlns:a16="http://schemas.microsoft.com/office/drawing/2014/main" id="{01FFB90C-55AE-734F-BEEA-26D6E42A72E9}"/>
                    </a:ext>
                  </a:extLst>
                </p14:cNvPr>
                <p14:cNvContentPartPr/>
                <p14:nvPr/>
              </p14:nvContentPartPr>
              <p14:xfrm>
                <a:off x="8816413" y="1963013"/>
                <a:ext cx="158400" cy="53280"/>
              </p14:xfrm>
            </p:contentPart>
          </mc:Choice>
          <mc:Fallback xmlns="">
            <p:pic>
              <p:nvPicPr>
                <p:cNvPr id="95" name="Inkt 94">
                  <a:extLst>
                    <a:ext uri="{FF2B5EF4-FFF2-40B4-BE49-F238E27FC236}">
                      <a16:creationId xmlns:a16="http://schemas.microsoft.com/office/drawing/2014/main" id="{01FFB90C-55AE-734F-BEEA-26D6E42A72E9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8800933" y="1947893"/>
                  <a:ext cx="189000" cy="8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96" name="Inkt 95">
                  <a:extLst>
                    <a:ext uri="{FF2B5EF4-FFF2-40B4-BE49-F238E27FC236}">
                      <a16:creationId xmlns:a16="http://schemas.microsoft.com/office/drawing/2014/main" id="{1CB081C2-7550-1341-B50A-73D9CB9D1EAA}"/>
                    </a:ext>
                  </a:extLst>
                </p14:cNvPr>
                <p14:cNvContentPartPr/>
                <p14:nvPr/>
              </p14:nvContentPartPr>
              <p14:xfrm>
                <a:off x="8990293" y="2217173"/>
                <a:ext cx="10800" cy="74520"/>
              </p14:xfrm>
            </p:contentPart>
          </mc:Choice>
          <mc:Fallback xmlns="">
            <p:pic>
              <p:nvPicPr>
                <p:cNvPr id="96" name="Inkt 95">
                  <a:extLst>
                    <a:ext uri="{FF2B5EF4-FFF2-40B4-BE49-F238E27FC236}">
                      <a16:creationId xmlns:a16="http://schemas.microsoft.com/office/drawing/2014/main" id="{1CB081C2-7550-1341-B50A-73D9CB9D1EAA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8975173" y="2201693"/>
                  <a:ext cx="41400" cy="10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100" name="Inkt 99">
                  <a:extLst>
                    <a:ext uri="{FF2B5EF4-FFF2-40B4-BE49-F238E27FC236}">
                      <a16:creationId xmlns:a16="http://schemas.microsoft.com/office/drawing/2014/main" id="{89F284FB-63E9-084E-BB07-A354B6FA6E4A}"/>
                    </a:ext>
                  </a:extLst>
                </p14:cNvPr>
                <p14:cNvContentPartPr/>
                <p14:nvPr/>
              </p14:nvContentPartPr>
              <p14:xfrm>
                <a:off x="9329053" y="1968413"/>
                <a:ext cx="16200" cy="307440"/>
              </p14:xfrm>
            </p:contentPart>
          </mc:Choice>
          <mc:Fallback xmlns="">
            <p:pic>
              <p:nvPicPr>
                <p:cNvPr id="100" name="Inkt 99">
                  <a:extLst>
                    <a:ext uri="{FF2B5EF4-FFF2-40B4-BE49-F238E27FC236}">
                      <a16:creationId xmlns:a16="http://schemas.microsoft.com/office/drawing/2014/main" id="{89F284FB-63E9-084E-BB07-A354B6FA6E4A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9313933" y="1952933"/>
                  <a:ext cx="46800" cy="33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101" name="Inkt 100">
                  <a:extLst>
                    <a:ext uri="{FF2B5EF4-FFF2-40B4-BE49-F238E27FC236}">
                      <a16:creationId xmlns:a16="http://schemas.microsoft.com/office/drawing/2014/main" id="{0EEE4EED-A617-ED42-95CA-56137E263CC3}"/>
                    </a:ext>
                  </a:extLst>
                </p14:cNvPr>
                <p14:cNvContentPartPr/>
                <p14:nvPr/>
              </p14:nvContentPartPr>
              <p14:xfrm>
                <a:off x="9064453" y="1894253"/>
                <a:ext cx="519120" cy="153720"/>
              </p14:xfrm>
            </p:contentPart>
          </mc:Choice>
          <mc:Fallback xmlns="">
            <p:pic>
              <p:nvPicPr>
                <p:cNvPr id="101" name="Inkt 100">
                  <a:extLst>
                    <a:ext uri="{FF2B5EF4-FFF2-40B4-BE49-F238E27FC236}">
                      <a16:creationId xmlns:a16="http://schemas.microsoft.com/office/drawing/2014/main" id="{0EEE4EED-A617-ED42-95CA-56137E263CC3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9049333" y="1879133"/>
                  <a:ext cx="549360" cy="1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102" name="Inkt 101">
                  <a:extLst>
                    <a:ext uri="{FF2B5EF4-FFF2-40B4-BE49-F238E27FC236}">
                      <a16:creationId xmlns:a16="http://schemas.microsoft.com/office/drawing/2014/main" id="{C3331F38-6F30-FE4C-A5C1-E4656295866F}"/>
                    </a:ext>
                  </a:extLst>
                </p14:cNvPr>
                <p14:cNvContentPartPr/>
                <p14:nvPr/>
              </p14:nvContentPartPr>
              <p14:xfrm>
                <a:off x="9440293" y="2116373"/>
                <a:ext cx="32040" cy="148680"/>
              </p14:xfrm>
            </p:contentPart>
          </mc:Choice>
          <mc:Fallback xmlns="">
            <p:pic>
              <p:nvPicPr>
                <p:cNvPr id="102" name="Inkt 101">
                  <a:extLst>
                    <a:ext uri="{FF2B5EF4-FFF2-40B4-BE49-F238E27FC236}">
                      <a16:creationId xmlns:a16="http://schemas.microsoft.com/office/drawing/2014/main" id="{C3331F38-6F30-FE4C-A5C1-E4656295866F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9424813" y="2101253"/>
                  <a:ext cx="62640" cy="1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103" name="Inkt 102">
                  <a:extLst>
                    <a:ext uri="{FF2B5EF4-FFF2-40B4-BE49-F238E27FC236}">
                      <a16:creationId xmlns:a16="http://schemas.microsoft.com/office/drawing/2014/main" id="{7D431A95-C2AA-0041-9406-EC3EDEB2A2E4}"/>
                    </a:ext>
                  </a:extLst>
                </p14:cNvPr>
                <p14:cNvContentPartPr/>
                <p14:nvPr/>
              </p14:nvContentPartPr>
              <p14:xfrm>
                <a:off x="9551173" y="2100533"/>
                <a:ext cx="212040" cy="164520"/>
              </p14:xfrm>
            </p:contentPart>
          </mc:Choice>
          <mc:Fallback xmlns="">
            <p:pic>
              <p:nvPicPr>
                <p:cNvPr id="103" name="Inkt 102">
                  <a:extLst>
                    <a:ext uri="{FF2B5EF4-FFF2-40B4-BE49-F238E27FC236}">
                      <a16:creationId xmlns:a16="http://schemas.microsoft.com/office/drawing/2014/main" id="{7D431A95-C2AA-0041-9406-EC3EDEB2A2E4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9536053" y="2085413"/>
                  <a:ext cx="242640" cy="19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104" name="Inkt 103">
                  <a:extLst>
                    <a:ext uri="{FF2B5EF4-FFF2-40B4-BE49-F238E27FC236}">
                      <a16:creationId xmlns:a16="http://schemas.microsoft.com/office/drawing/2014/main" id="{C45B79E1-20E0-4241-9306-E6D917F9176F}"/>
                    </a:ext>
                  </a:extLst>
                </p14:cNvPr>
                <p14:cNvContentPartPr/>
                <p14:nvPr/>
              </p14:nvContentPartPr>
              <p14:xfrm>
                <a:off x="9842413" y="2121773"/>
                <a:ext cx="100800" cy="148680"/>
              </p14:xfrm>
            </p:contentPart>
          </mc:Choice>
          <mc:Fallback xmlns="">
            <p:pic>
              <p:nvPicPr>
                <p:cNvPr id="104" name="Inkt 103">
                  <a:extLst>
                    <a:ext uri="{FF2B5EF4-FFF2-40B4-BE49-F238E27FC236}">
                      <a16:creationId xmlns:a16="http://schemas.microsoft.com/office/drawing/2014/main" id="{C45B79E1-20E0-4241-9306-E6D917F9176F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9826933" y="2106653"/>
                  <a:ext cx="131400" cy="1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105" name="Inkt 104">
                  <a:extLst>
                    <a:ext uri="{FF2B5EF4-FFF2-40B4-BE49-F238E27FC236}">
                      <a16:creationId xmlns:a16="http://schemas.microsoft.com/office/drawing/2014/main" id="{2451C969-6180-8B4E-845E-B488CD61A5D6}"/>
                    </a:ext>
                  </a:extLst>
                </p14:cNvPr>
                <p14:cNvContentPartPr/>
                <p14:nvPr/>
              </p14:nvContentPartPr>
              <p14:xfrm>
                <a:off x="9799933" y="2111333"/>
                <a:ext cx="111600" cy="32040"/>
              </p14:xfrm>
            </p:contentPart>
          </mc:Choice>
          <mc:Fallback xmlns="">
            <p:pic>
              <p:nvPicPr>
                <p:cNvPr id="105" name="Inkt 104">
                  <a:extLst>
                    <a:ext uri="{FF2B5EF4-FFF2-40B4-BE49-F238E27FC236}">
                      <a16:creationId xmlns:a16="http://schemas.microsoft.com/office/drawing/2014/main" id="{2451C969-6180-8B4E-845E-B488CD61A5D6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9784813" y="2095853"/>
                  <a:ext cx="141840" cy="6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106" name="Inkt 105">
                  <a:extLst>
                    <a:ext uri="{FF2B5EF4-FFF2-40B4-BE49-F238E27FC236}">
                      <a16:creationId xmlns:a16="http://schemas.microsoft.com/office/drawing/2014/main" id="{C3B3CBAA-5EFF-1643-8D55-57DC5845B9D0}"/>
                    </a:ext>
                  </a:extLst>
                </p14:cNvPr>
                <p14:cNvContentPartPr/>
                <p14:nvPr/>
              </p14:nvContentPartPr>
              <p14:xfrm>
                <a:off x="9889933" y="2053013"/>
                <a:ext cx="79560" cy="58680"/>
              </p14:xfrm>
            </p:contentPart>
          </mc:Choice>
          <mc:Fallback xmlns="">
            <p:pic>
              <p:nvPicPr>
                <p:cNvPr id="106" name="Inkt 105">
                  <a:extLst>
                    <a:ext uri="{FF2B5EF4-FFF2-40B4-BE49-F238E27FC236}">
                      <a16:creationId xmlns:a16="http://schemas.microsoft.com/office/drawing/2014/main" id="{C3B3CBAA-5EFF-1643-8D55-57DC5845B9D0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9874813" y="2037893"/>
                  <a:ext cx="110160" cy="8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107" name="Inkt 106">
                  <a:extLst>
                    <a:ext uri="{FF2B5EF4-FFF2-40B4-BE49-F238E27FC236}">
                      <a16:creationId xmlns:a16="http://schemas.microsoft.com/office/drawing/2014/main" id="{4BB2E095-22FC-BE4D-8BB3-0269CBEAFC26}"/>
                    </a:ext>
                  </a:extLst>
                </p14:cNvPr>
                <p14:cNvContentPartPr/>
                <p14:nvPr/>
              </p14:nvContentPartPr>
              <p14:xfrm>
                <a:off x="9889933" y="2290973"/>
                <a:ext cx="79560" cy="106200"/>
              </p14:xfrm>
            </p:contentPart>
          </mc:Choice>
          <mc:Fallback xmlns="">
            <p:pic>
              <p:nvPicPr>
                <p:cNvPr id="107" name="Inkt 106">
                  <a:extLst>
                    <a:ext uri="{FF2B5EF4-FFF2-40B4-BE49-F238E27FC236}">
                      <a16:creationId xmlns:a16="http://schemas.microsoft.com/office/drawing/2014/main" id="{4BB2E095-22FC-BE4D-8BB3-0269CBEAFC26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9874813" y="2275853"/>
                  <a:ext cx="110160" cy="13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109" name="Inkt 108">
                  <a:extLst>
                    <a:ext uri="{FF2B5EF4-FFF2-40B4-BE49-F238E27FC236}">
                      <a16:creationId xmlns:a16="http://schemas.microsoft.com/office/drawing/2014/main" id="{C0313792-8ECC-0349-9BEA-9F881968A198}"/>
                    </a:ext>
                  </a:extLst>
                </p14:cNvPr>
                <p14:cNvContentPartPr/>
                <p14:nvPr/>
              </p14:nvContentPartPr>
              <p14:xfrm>
                <a:off x="9868693" y="2280533"/>
                <a:ext cx="90360" cy="196200"/>
              </p14:xfrm>
            </p:contentPart>
          </mc:Choice>
          <mc:Fallback xmlns="">
            <p:pic>
              <p:nvPicPr>
                <p:cNvPr id="109" name="Inkt 108">
                  <a:extLst>
                    <a:ext uri="{FF2B5EF4-FFF2-40B4-BE49-F238E27FC236}">
                      <a16:creationId xmlns:a16="http://schemas.microsoft.com/office/drawing/2014/main" id="{C0313792-8ECC-0349-9BEA-9F881968A198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9853573" y="2265413"/>
                  <a:ext cx="120960" cy="22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111" name="Inkt 110">
                  <a:extLst>
                    <a:ext uri="{FF2B5EF4-FFF2-40B4-BE49-F238E27FC236}">
                      <a16:creationId xmlns:a16="http://schemas.microsoft.com/office/drawing/2014/main" id="{B2593CAE-357B-6447-B9FD-D8CB315E1879}"/>
                    </a:ext>
                  </a:extLst>
                </p14:cNvPr>
                <p14:cNvContentPartPr/>
                <p14:nvPr/>
              </p14:nvContentPartPr>
              <p14:xfrm>
                <a:off x="8561893" y="2333453"/>
                <a:ext cx="455400" cy="296640"/>
              </p14:xfrm>
            </p:contentPart>
          </mc:Choice>
          <mc:Fallback xmlns="">
            <p:pic>
              <p:nvPicPr>
                <p:cNvPr id="111" name="Inkt 110">
                  <a:extLst>
                    <a:ext uri="{FF2B5EF4-FFF2-40B4-BE49-F238E27FC236}">
                      <a16:creationId xmlns:a16="http://schemas.microsoft.com/office/drawing/2014/main" id="{B2593CAE-357B-6447-B9FD-D8CB315E1879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8546413" y="2318333"/>
                  <a:ext cx="486000" cy="32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112" name="Inkt 111">
                  <a:extLst>
                    <a:ext uri="{FF2B5EF4-FFF2-40B4-BE49-F238E27FC236}">
                      <a16:creationId xmlns:a16="http://schemas.microsoft.com/office/drawing/2014/main" id="{413A7198-C8A5-9B4E-B28B-DB13AF2B5308}"/>
                    </a:ext>
                  </a:extLst>
                </p14:cNvPr>
                <p14:cNvContentPartPr/>
                <p14:nvPr/>
              </p14:nvContentPartPr>
              <p14:xfrm>
                <a:off x="9074893" y="2465573"/>
                <a:ext cx="227880" cy="148680"/>
              </p14:xfrm>
            </p:contentPart>
          </mc:Choice>
          <mc:Fallback xmlns="">
            <p:pic>
              <p:nvPicPr>
                <p:cNvPr id="112" name="Inkt 111">
                  <a:extLst>
                    <a:ext uri="{FF2B5EF4-FFF2-40B4-BE49-F238E27FC236}">
                      <a16:creationId xmlns:a16="http://schemas.microsoft.com/office/drawing/2014/main" id="{413A7198-C8A5-9B4E-B28B-DB13AF2B5308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9059773" y="2450453"/>
                  <a:ext cx="258480" cy="1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113" name="Inkt 112">
                  <a:extLst>
                    <a:ext uri="{FF2B5EF4-FFF2-40B4-BE49-F238E27FC236}">
                      <a16:creationId xmlns:a16="http://schemas.microsoft.com/office/drawing/2014/main" id="{589B88FE-87CE-ED40-8CEF-B084A9A7F4A3}"/>
                    </a:ext>
                  </a:extLst>
                </p14:cNvPr>
                <p14:cNvContentPartPr/>
                <p14:nvPr/>
              </p14:nvContentPartPr>
              <p14:xfrm>
                <a:off x="9074893" y="2455133"/>
                <a:ext cx="148680" cy="53280"/>
              </p14:xfrm>
            </p:contentPart>
          </mc:Choice>
          <mc:Fallback xmlns="">
            <p:pic>
              <p:nvPicPr>
                <p:cNvPr id="113" name="Inkt 112">
                  <a:extLst>
                    <a:ext uri="{FF2B5EF4-FFF2-40B4-BE49-F238E27FC236}">
                      <a16:creationId xmlns:a16="http://schemas.microsoft.com/office/drawing/2014/main" id="{589B88FE-87CE-ED40-8CEF-B084A9A7F4A3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9059773" y="2440013"/>
                  <a:ext cx="178920" cy="8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114" name="Inkt 113">
                  <a:extLst>
                    <a:ext uri="{FF2B5EF4-FFF2-40B4-BE49-F238E27FC236}">
                      <a16:creationId xmlns:a16="http://schemas.microsoft.com/office/drawing/2014/main" id="{F51B60A5-56EB-584E-B495-6CDE5CA26176}"/>
                    </a:ext>
                  </a:extLst>
                </p14:cNvPr>
                <p14:cNvContentPartPr/>
                <p14:nvPr/>
              </p14:nvContentPartPr>
              <p14:xfrm>
                <a:off x="9112693" y="2423453"/>
                <a:ext cx="100440" cy="37440"/>
              </p14:xfrm>
            </p:contentPart>
          </mc:Choice>
          <mc:Fallback xmlns="">
            <p:pic>
              <p:nvPicPr>
                <p:cNvPr id="114" name="Inkt 113">
                  <a:extLst>
                    <a:ext uri="{FF2B5EF4-FFF2-40B4-BE49-F238E27FC236}">
                      <a16:creationId xmlns:a16="http://schemas.microsoft.com/office/drawing/2014/main" id="{F51B60A5-56EB-584E-B495-6CDE5CA26176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9097573" y="2408333"/>
                  <a:ext cx="130680" cy="6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115" name="Inkt 114">
                  <a:extLst>
                    <a:ext uri="{FF2B5EF4-FFF2-40B4-BE49-F238E27FC236}">
                      <a16:creationId xmlns:a16="http://schemas.microsoft.com/office/drawing/2014/main" id="{AAB60B2E-9A81-3840-BEB2-232A3DB2BB7C}"/>
                    </a:ext>
                  </a:extLst>
                </p14:cNvPr>
                <p14:cNvContentPartPr/>
                <p14:nvPr/>
              </p14:nvContentPartPr>
              <p14:xfrm>
                <a:off x="9387373" y="2428853"/>
                <a:ext cx="84960" cy="206640"/>
              </p14:xfrm>
            </p:contentPart>
          </mc:Choice>
          <mc:Fallback xmlns="">
            <p:pic>
              <p:nvPicPr>
                <p:cNvPr id="115" name="Inkt 114">
                  <a:extLst>
                    <a:ext uri="{FF2B5EF4-FFF2-40B4-BE49-F238E27FC236}">
                      <a16:creationId xmlns:a16="http://schemas.microsoft.com/office/drawing/2014/main" id="{AAB60B2E-9A81-3840-BEB2-232A3DB2BB7C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9371893" y="2413373"/>
                  <a:ext cx="115560" cy="23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116" name="Inkt 115">
                  <a:extLst>
                    <a:ext uri="{FF2B5EF4-FFF2-40B4-BE49-F238E27FC236}">
                      <a16:creationId xmlns:a16="http://schemas.microsoft.com/office/drawing/2014/main" id="{4C33C5E2-9C28-414C-BEE0-0FFCAF9FD7AA}"/>
                    </a:ext>
                  </a:extLst>
                </p14:cNvPr>
                <p14:cNvContentPartPr/>
                <p14:nvPr/>
              </p14:nvContentPartPr>
              <p14:xfrm>
                <a:off x="9572413" y="2455133"/>
                <a:ext cx="153360" cy="159120"/>
              </p14:xfrm>
            </p:contentPart>
          </mc:Choice>
          <mc:Fallback xmlns="">
            <p:pic>
              <p:nvPicPr>
                <p:cNvPr id="116" name="Inkt 115">
                  <a:extLst>
                    <a:ext uri="{FF2B5EF4-FFF2-40B4-BE49-F238E27FC236}">
                      <a16:creationId xmlns:a16="http://schemas.microsoft.com/office/drawing/2014/main" id="{4C33C5E2-9C28-414C-BEE0-0FFCAF9FD7AA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9557293" y="2440013"/>
                  <a:ext cx="183600" cy="18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117" name="Inkt 116">
                  <a:extLst>
                    <a:ext uri="{FF2B5EF4-FFF2-40B4-BE49-F238E27FC236}">
                      <a16:creationId xmlns:a16="http://schemas.microsoft.com/office/drawing/2014/main" id="{3264842F-0A26-534D-888C-D610202F0FAA}"/>
                    </a:ext>
                  </a:extLst>
                </p14:cNvPr>
                <p14:cNvContentPartPr/>
                <p14:nvPr/>
              </p14:nvContentPartPr>
              <p14:xfrm>
                <a:off x="9789493" y="2476373"/>
                <a:ext cx="174960" cy="185400"/>
              </p14:xfrm>
            </p:contentPart>
          </mc:Choice>
          <mc:Fallback xmlns="">
            <p:pic>
              <p:nvPicPr>
                <p:cNvPr id="117" name="Inkt 116">
                  <a:extLst>
                    <a:ext uri="{FF2B5EF4-FFF2-40B4-BE49-F238E27FC236}">
                      <a16:creationId xmlns:a16="http://schemas.microsoft.com/office/drawing/2014/main" id="{3264842F-0A26-534D-888C-D610202F0FAA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9774013" y="2460893"/>
                  <a:ext cx="20556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118" name="Inkt 117">
                  <a:extLst>
                    <a:ext uri="{FF2B5EF4-FFF2-40B4-BE49-F238E27FC236}">
                      <a16:creationId xmlns:a16="http://schemas.microsoft.com/office/drawing/2014/main" id="{A2A68D3B-1E5C-6149-8FC6-0AAF10AA3238}"/>
                    </a:ext>
                  </a:extLst>
                </p14:cNvPr>
                <p14:cNvContentPartPr/>
                <p14:nvPr/>
              </p14:nvContentPartPr>
              <p14:xfrm>
                <a:off x="10038253" y="2439293"/>
                <a:ext cx="110880" cy="185400"/>
              </p14:xfrm>
            </p:contentPart>
          </mc:Choice>
          <mc:Fallback xmlns="">
            <p:pic>
              <p:nvPicPr>
                <p:cNvPr id="118" name="Inkt 117">
                  <a:extLst>
                    <a:ext uri="{FF2B5EF4-FFF2-40B4-BE49-F238E27FC236}">
                      <a16:creationId xmlns:a16="http://schemas.microsoft.com/office/drawing/2014/main" id="{A2A68D3B-1E5C-6149-8FC6-0AAF10AA3238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10022773" y="2424173"/>
                  <a:ext cx="14148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119" name="Inkt 118">
                  <a:extLst>
                    <a:ext uri="{FF2B5EF4-FFF2-40B4-BE49-F238E27FC236}">
                      <a16:creationId xmlns:a16="http://schemas.microsoft.com/office/drawing/2014/main" id="{B6721456-625E-2F43-BA55-67086A02C873}"/>
                    </a:ext>
                  </a:extLst>
                </p14:cNvPr>
                <p14:cNvContentPartPr/>
                <p14:nvPr/>
              </p14:nvContentPartPr>
              <p14:xfrm>
                <a:off x="10212853" y="2455133"/>
                <a:ext cx="122040" cy="190800"/>
              </p14:xfrm>
            </p:contentPart>
          </mc:Choice>
          <mc:Fallback xmlns="">
            <p:pic>
              <p:nvPicPr>
                <p:cNvPr id="119" name="Inkt 118">
                  <a:extLst>
                    <a:ext uri="{FF2B5EF4-FFF2-40B4-BE49-F238E27FC236}">
                      <a16:creationId xmlns:a16="http://schemas.microsoft.com/office/drawing/2014/main" id="{B6721456-625E-2F43-BA55-67086A02C873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10197373" y="2440013"/>
                  <a:ext cx="152640" cy="22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120" name="Inkt 119">
                  <a:extLst>
                    <a:ext uri="{FF2B5EF4-FFF2-40B4-BE49-F238E27FC236}">
                      <a16:creationId xmlns:a16="http://schemas.microsoft.com/office/drawing/2014/main" id="{C8D7E4EC-F5CA-374F-85AE-56E6751EAA25}"/>
                    </a:ext>
                  </a:extLst>
                </p14:cNvPr>
                <p14:cNvContentPartPr/>
                <p14:nvPr/>
              </p14:nvContentPartPr>
              <p14:xfrm>
                <a:off x="10434973" y="2502653"/>
                <a:ext cx="122040" cy="122040"/>
              </p14:xfrm>
            </p:contentPart>
          </mc:Choice>
          <mc:Fallback xmlns="">
            <p:pic>
              <p:nvPicPr>
                <p:cNvPr id="120" name="Inkt 119">
                  <a:extLst>
                    <a:ext uri="{FF2B5EF4-FFF2-40B4-BE49-F238E27FC236}">
                      <a16:creationId xmlns:a16="http://schemas.microsoft.com/office/drawing/2014/main" id="{C8D7E4EC-F5CA-374F-85AE-56E6751EAA25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10419853" y="2487533"/>
                  <a:ext cx="152640" cy="15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121" name="Inkt 120">
                  <a:extLst>
                    <a:ext uri="{FF2B5EF4-FFF2-40B4-BE49-F238E27FC236}">
                      <a16:creationId xmlns:a16="http://schemas.microsoft.com/office/drawing/2014/main" id="{EDDDA7D2-4E02-AA42-A5D8-831FD4826B93}"/>
                    </a:ext>
                  </a:extLst>
                </p14:cNvPr>
                <p14:cNvContentPartPr/>
                <p14:nvPr/>
              </p14:nvContentPartPr>
              <p14:xfrm>
                <a:off x="10392493" y="2497613"/>
                <a:ext cx="143280" cy="37440"/>
              </p14:xfrm>
            </p:contentPart>
          </mc:Choice>
          <mc:Fallback xmlns="">
            <p:pic>
              <p:nvPicPr>
                <p:cNvPr id="121" name="Inkt 120">
                  <a:extLst>
                    <a:ext uri="{FF2B5EF4-FFF2-40B4-BE49-F238E27FC236}">
                      <a16:creationId xmlns:a16="http://schemas.microsoft.com/office/drawing/2014/main" id="{EDDDA7D2-4E02-AA42-A5D8-831FD4826B93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10377373" y="2482133"/>
                  <a:ext cx="173880" cy="6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122" name="Inkt 121">
                  <a:extLst>
                    <a:ext uri="{FF2B5EF4-FFF2-40B4-BE49-F238E27FC236}">
                      <a16:creationId xmlns:a16="http://schemas.microsoft.com/office/drawing/2014/main" id="{71E2F322-1D3D-6E4F-9E1C-B79F45958E70}"/>
                    </a:ext>
                  </a:extLst>
                </p14:cNvPr>
                <p14:cNvContentPartPr/>
                <p14:nvPr/>
              </p14:nvContentPartPr>
              <p14:xfrm>
                <a:off x="10482493" y="2433893"/>
                <a:ext cx="100800" cy="42840"/>
              </p14:xfrm>
            </p:contentPart>
          </mc:Choice>
          <mc:Fallback xmlns="">
            <p:pic>
              <p:nvPicPr>
                <p:cNvPr id="122" name="Inkt 121">
                  <a:extLst>
                    <a:ext uri="{FF2B5EF4-FFF2-40B4-BE49-F238E27FC236}">
                      <a16:creationId xmlns:a16="http://schemas.microsoft.com/office/drawing/2014/main" id="{71E2F322-1D3D-6E4F-9E1C-B79F45958E70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10467373" y="2418773"/>
                  <a:ext cx="131400" cy="7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123" name="Inkt 122">
                  <a:extLst>
                    <a:ext uri="{FF2B5EF4-FFF2-40B4-BE49-F238E27FC236}">
                      <a16:creationId xmlns:a16="http://schemas.microsoft.com/office/drawing/2014/main" id="{A8B315DA-8011-7844-8AD0-6F3C94C816D7}"/>
                    </a:ext>
                  </a:extLst>
                </p14:cNvPr>
                <p14:cNvContentPartPr/>
                <p14:nvPr/>
              </p14:nvContentPartPr>
              <p14:xfrm>
                <a:off x="10572493" y="2455133"/>
                <a:ext cx="116640" cy="217440"/>
              </p14:xfrm>
            </p:contentPart>
          </mc:Choice>
          <mc:Fallback xmlns="">
            <p:pic>
              <p:nvPicPr>
                <p:cNvPr id="123" name="Inkt 122">
                  <a:extLst>
                    <a:ext uri="{FF2B5EF4-FFF2-40B4-BE49-F238E27FC236}">
                      <a16:creationId xmlns:a16="http://schemas.microsoft.com/office/drawing/2014/main" id="{A8B315DA-8011-7844-8AD0-6F3C94C816D7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10557373" y="2440013"/>
                  <a:ext cx="147240" cy="24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124" name="Inkt 123">
                  <a:extLst>
                    <a:ext uri="{FF2B5EF4-FFF2-40B4-BE49-F238E27FC236}">
                      <a16:creationId xmlns:a16="http://schemas.microsoft.com/office/drawing/2014/main" id="{73DC8C38-B074-2640-A0EA-9413D41CD0EA}"/>
                    </a:ext>
                  </a:extLst>
                </p14:cNvPr>
                <p14:cNvContentPartPr/>
                <p14:nvPr/>
              </p14:nvContentPartPr>
              <p14:xfrm>
                <a:off x="10720813" y="2703893"/>
                <a:ext cx="26640" cy="21600"/>
              </p14:xfrm>
            </p:contentPart>
          </mc:Choice>
          <mc:Fallback xmlns="">
            <p:pic>
              <p:nvPicPr>
                <p:cNvPr id="124" name="Inkt 123">
                  <a:extLst>
                    <a:ext uri="{FF2B5EF4-FFF2-40B4-BE49-F238E27FC236}">
                      <a16:creationId xmlns:a16="http://schemas.microsoft.com/office/drawing/2014/main" id="{73DC8C38-B074-2640-A0EA-9413D41CD0EA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10705333" y="2688773"/>
                  <a:ext cx="57240" cy="5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142" name="Inkt 141">
                  <a:extLst>
                    <a:ext uri="{FF2B5EF4-FFF2-40B4-BE49-F238E27FC236}">
                      <a16:creationId xmlns:a16="http://schemas.microsoft.com/office/drawing/2014/main" id="{F5597CCB-9E21-9543-8E0E-7A9209EDEF42}"/>
                    </a:ext>
                  </a:extLst>
                </p14:cNvPr>
                <p14:cNvContentPartPr/>
                <p14:nvPr/>
              </p14:nvContentPartPr>
              <p14:xfrm>
                <a:off x="7715173" y="2677253"/>
                <a:ext cx="16200" cy="32040"/>
              </p14:xfrm>
            </p:contentPart>
          </mc:Choice>
          <mc:Fallback xmlns="">
            <p:pic>
              <p:nvPicPr>
                <p:cNvPr id="142" name="Inkt 141">
                  <a:extLst>
                    <a:ext uri="{FF2B5EF4-FFF2-40B4-BE49-F238E27FC236}">
                      <a16:creationId xmlns:a16="http://schemas.microsoft.com/office/drawing/2014/main" id="{F5597CCB-9E21-9543-8E0E-7A9209EDEF42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7699693" y="2662133"/>
                  <a:ext cx="46800" cy="6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143" name="Inkt 142">
                  <a:extLst>
                    <a:ext uri="{FF2B5EF4-FFF2-40B4-BE49-F238E27FC236}">
                      <a16:creationId xmlns:a16="http://schemas.microsoft.com/office/drawing/2014/main" id="{BDE6F3D6-189D-EC4D-994B-D5C382105DB1}"/>
                    </a:ext>
                  </a:extLst>
                </p14:cNvPr>
                <p14:cNvContentPartPr/>
                <p14:nvPr/>
              </p14:nvContentPartPr>
              <p14:xfrm>
                <a:off x="7619773" y="2703893"/>
                <a:ext cx="153720" cy="233280"/>
              </p14:xfrm>
            </p:contentPart>
          </mc:Choice>
          <mc:Fallback xmlns="">
            <p:pic>
              <p:nvPicPr>
                <p:cNvPr id="143" name="Inkt 142">
                  <a:extLst>
                    <a:ext uri="{FF2B5EF4-FFF2-40B4-BE49-F238E27FC236}">
                      <a16:creationId xmlns:a16="http://schemas.microsoft.com/office/drawing/2014/main" id="{BDE6F3D6-189D-EC4D-994B-D5C382105DB1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7604653" y="2688773"/>
                  <a:ext cx="184320" cy="26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144" name="Inkt 143">
                  <a:extLst>
                    <a:ext uri="{FF2B5EF4-FFF2-40B4-BE49-F238E27FC236}">
                      <a16:creationId xmlns:a16="http://schemas.microsoft.com/office/drawing/2014/main" id="{B43FDE43-D9D4-0E4C-BCF5-7337D778EE4C}"/>
                    </a:ext>
                  </a:extLst>
                </p14:cNvPr>
                <p14:cNvContentPartPr/>
                <p14:nvPr/>
              </p14:nvContentPartPr>
              <p14:xfrm>
                <a:off x="7799773" y="2703893"/>
                <a:ext cx="217440" cy="275400"/>
              </p14:xfrm>
            </p:contentPart>
          </mc:Choice>
          <mc:Fallback xmlns="">
            <p:pic>
              <p:nvPicPr>
                <p:cNvPr id="144" name="Inkt 143">
                  <a:extLst>
                    <a:ext uri="{FF2B5EF4-FFF2-40B4-BE49-F238E27FC236}">
                      <a16:creationId xmlns:a16="http://schemas.microsoft.com/office/drawing/2014/main" id="{B43FDE43-D9D4-0E4C-BCF5-7337D778EE4C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7784653" y="2688773"/>
                  <a:ext cx="247680" cy="30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145" name="Inkt 144">
                  <a:extLst>
                    <a:ext uri="{FF2B5EF4-FFF2-40B4-BE49-F238E27FC236}">
                      <a16:creationId xmlns:a16="http://schemas.microsoft.com/office/drawing/2014/main" id="{844252DF-77E4-B347-A29C-9BC72D83C094}"/>
                    </a:ext>
                  </a:extLst>
                </p14:cNvPr>
                <p14:cNvContentPartPr/>
                <p14:nvPr/>
              </p14:nvContentPartPr>
              <p14:xfrm>
                <a:off x="7900213" y="2725133"/>
                <a:ext cx="174960" cy="212040"/>
              </p14:xfrm>
            </p:contentPart>
          </mc:Choice>
          <mc:Fallback xmlns="">
            <p:pic>
              <p:nvPicPr>
                <p:cNvPr id="145" name="Inkt 144">
                  <a:extLst>
                    <a:ext uri="{FF2B5EF4-FFF2-40B4-BE49-F238E27FC236}">
                      <a16:creationId xmlns:a16="http://schemas.microsoft.com/office/drawing/2014/main" id="{844252DF-77E4-B347-A29C-9BC72D83C094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7885093" y="2709653"/>
                  <a:ext cx="205560" cy="24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146" name="Inkt 145">
                  <a:extLst>
                    <a:ext uri="{FF2B5EF4-FFF2-40B4-BE49-F238E27FC236}">
                      <a16:creationId xmlns:a16="http://schemas.microsoft.com/office/drawing/2014/main" id="{01BD2BEE-24E6-A742-B99C-15D46622EC62}"/>
                    </a:ext>
                  </a:extLst>
                </p14:cNvPr>
                <p14:cNvContentPartPr/>
                <p14:nvPr/>
              </p14:nvContentPartPr>
              <p14:xfrm>
                <a:off x="8217733" y="2778053"/>
                <a:ext cx="32040" cy="257400"/>
              </p14:xfrm>
            </p:contentPart>
          </mc:Choice>
          <mc:Fallback xmlns="">
            <p:pic>
              <p:nvPicPr>
                <p:cNvPr id="146" name="Inkt 145">
                  <a:extLst>
                    <a:ext uri="{FF2B5EF4-FFF2-40B4-BE49-F238E27FC236}">
                      <a16:creationId xmlns:a16="http://schemas.microsoft.com/office/drawing/2014/main" id="{01BD2BEE-24E6-A742-B99C-15D46622EC62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8202613" y="2762573"/>
                  <a:ext cx="62640" cy="28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147" name="Inkt 146">
                  <a:extLst>
                    <a:ext uri="{FF2B5EF4-FFF2-40B4-BE49-F238E27FC236}">
                      <a16:creationId xmlns:a16="http://schemas.microsoft.com/office/drawing/2014/main" id="{D8AF588A-3C04-D547-84EA-ED0A56865EA0}"/>
                    </a:ext>
                  </a:extLst>
                </p14:cNvPr>
                <p14:cNvContentPartPr/>
                <p14:nvPr/>
              </p14:nvContentPartPr>
              <p14:xfrm>
                <a:off x="8175613" y="2725133"/>
                <a:ext cx="206640" cy="169560"/>
              </p14:xfrm>
            </p:contentPart>
          </mc:Choice>
          <mc:Fallback xmlns="">
            <p:pic>
              <p:nvPicPr>
                <p:cNvPr id="147" name="Inkt 146">
                  <a:extLst>
                    <a:ext uri="{FF2B5EF4-FFF2-40B4-BE49-F238E27FC236}">
                      <a16:creationId xmlns:a16="http://schemas.microsoft.com/office/drawing/2014/main" id="{D8AF588A-3C04-D547-84EA-ED0A56865EA0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8160133" y="2709653"/>
                  <a:ext cx="237240" cy="20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148" name="Inkt 147">
                  <a:extLst>
                    <a:ext uri="{FF2B5EF4-FFF2-40B4-BE49-F238E27FC236}">
                      <a16:creationId xmlns:a16="http://schemas.microsoft.com/office/drawing/2014/main" id="{DB6179A2-62D8-D547-A4F5-4EAC71859688}"/>
                    </a:ext>
                  </a:extLst>
                </p14:cNvPr>
                <p14:cNvContentPartPr/>
                <p14:nvPr/>
              </p14:nvContentPartPr>
              <p14:xfrm>
                <a:off x="8360653" y="2778053"/>
                <a:ext cx="122040" cy="153720"/>
              </p14:xfrm>
            </p:contentPart>
          </mc:Choice>
          <mc:Fallback xmlns="">
            <p:pic>
              <p:nvPicPr>
                <p:cNvPr id="148" name="Inkt 147">
                  <a:extLst>
                    <a:ext uri="{FF2B5EF4-FFF2-40B4-BE49-F238E27FC236}">
                      <a16:creationId xmlns:a16="http://schemas.microsoft.com/office/drawing/2014/main" id="{DB6179A2-62D8-D547-A4F5-4EAC71859688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8345533" y="2762573"/>
                  <a:ext cx="152640" cy="1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149" name="Inkt 148">
                  <a:extLst>
                    <a:ext uri="{FF2B5EF4-FFF2-40B4-BE49-F238E27FC236}">
                      <a16:creationId xmlns:a16="http://schemas.microsoft.com/office/drawing/2014/main" id="{775577A5-9995-1D4D-9D67-91C67BD29DEB}"/>
                    </a:ext>
                  </a:extLst>
                </p14:cNvPr>
                <p14:cNvContentPartPr/>
                <p14:nvPr/>
              </p14:nvContentPartPr>
              <p14:xfrm>
                <a:off x="8519413" y="2746373"/>
                <a:ext cx="79560" cy="169560"/>
              </p14:xfrm>
            </p:contentPart>
          </mc:Choice>
          <mc:Fallback xmlns="">
            <p:pic>
              <p:nvPicPr>
                <p:cNvPr id="149" name="Inkt 148">
                  <a:extLst>
                    <a:ext uri="{FF2B5EF4-FFF2-40B4-BE49-F238E27FC236}">
                      <a16:creationId xmlns:a16="http://schemas.microsoft.com/office/drawing/2014/main" id="{775577A5-9995-1D4D-9D67-91C67BD29DEB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8504293" y="2730893"/>
                  <a:ext cx="110160" cy="20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150" name="Inkt 149">
                  <a:extLst>
                    <a:ext uri="{FF2B5EF4-FFF2-40B4-BE49-F238E27FC236}">
                      <a16:creationId xmlns:a16="http://schemas.microsoft.com/office/drawing/2014/main" id="{4837ADE1-A7CD-3846-9329-858C0E3C7F36}"/>
                    </a:ext>
                  </a:extLst>
                </p14:cNvPr>
                <p14:cNvContentPartPr/>
                <p14:nvPr/>
              </p14:nvContentPartPr>
              <p14:xfrm>
                <a:off x="8445253" y="2841413"/>
                <a:ext cx="84960" cy="21600"/>
              </p14:xfrm>
            </p:contentPart>
          </mc:Choice>
          <mc:Fallback xmlns="">
            <p:pic>
              <p:nvPicPr>
                <p:cNvPr id="150" name="Inkt 149">
                  <a:extLst>
                    <a:ext uri="{FF2B5EF4-FFF2-40B4-BE49-F238E27FC236}">
                      <a16:creationId xmlns:a16="http://schemas.microsoft.com/office/drawing/2014/main" id="{4837ADE1-A7CD-3846-9329-858C0E3C7F36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8430133" y="2826293"/>
                  <a:ext cx="115560" cy="5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151" name="Inkt 150">
                  <a:extLst>
                    <a:ext uri="{FF2B5EF4-FFF2-40B4-BE49-F238E27FC236}">
                      <a16:creationId xmlns:a16="http://schemas.microsoft.com/office/drawing/2014/main" id="{864CCC8C-3C52-014E-BE9D-7B95903E8D60}"/>
                    </a:ext>
                  </a:extLst>
                </p14:cNvPr>
                <p14:cNvContentPartPr/>
                <p14:nvPr/>
              </p14:nvContentPartPr>
              <p14:xfrm>
                <a:off x="8704453" y="2714333"/>
                <a:ext cx="227880" cy="238320"/>
              </p14:xfrm>
            </p:contentPart>
          </mc:Choice>
          <mc:Fallback xmlns="">
            <p:pic>
              <p:nvPicPr>
                <p:cNvPr id="151" name="Inkt 150">
                  <a:extLst>
                    <a:ext uri="{FF2B5EF4-FFF2-40B4-BE49-F238E27FC236}">
                      <a16:creationId xmlns:a16="http://schemas.microsoft.com/office/drawing/2014/main" id="{864CCC8C-3C52-014E-BE9D-7B95903E8D60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8689333" y="2699213"/>
                  <a:ext cx="258480" cy="26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152" name="Inkt 151">
                  <a:extLst>
                    <a:ext uri="{FF2B5EF4-FFF2-40B4-BE49-F238E27FC236}">
                      <a16:creationId xmlns:a16="http://schemas.microsoft.com/office/drawing/2014/main" id="{8478C463-4B8E-1F4B-ABFC-7109207BA494}"/>
                    </a:ext>
                  </a:extLst>
                </p14:cNvPr>
                <p14:cNvContentPartPr/>
                <p14:nvPr/>
              </p14:nvContentPartPr>
              <p14:xfrm>
                <a:off x="9106933" y="2809733"/>
                <a:ext cx="21600" cy="116640"/>
              </p14:xfrm>
            </p:contentPart>
          </mc:Choice>
          <mc:Fallback xmlns="">
            <p:pic>
              <p:nvPicPr>
                <p:cNvPr id="152" name="Inkt 151">
                  <a:extLst>
                    <a:ext uri="{FF2B5EF4-FFF2-40B4-BE49-F238E27FC236}">
                      <a16:creationId xmlns:a16="http://schemas.microsoft.com/office/drawing/2014/main" id="{8478C463-4B8E-1F4B-ABFC-7109207BA494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9091453" y="2794613"/>
                  <a:ext cx="52200" cy="14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153" name="Inkt 152">
                  <a:extLst>
                    <a:ext uri="{FF2B5EF4-FFF2-40B4-BE49-F238E27FC236}">
                      <a16:creationId xmlns:a16="http://schemas.microsoft.com/office/drawing/2014/main" id="{0D49D678-0E1E-5C4D-A358-F30C4DFD643B}"/>
                    </a:ext>
                  </a:extLst>
                </p14:cNvPr>
                <p14:cNvContentPartPr/>
                <p14:nvPr/>
              </p14:nvContentPartPr>
              <p14:xfrm>
                <a:off x="9180733" y="2767253"/>
                <a:ext cx="132480" cy="169560"/>
              </p14:xfrm>
            </p:contentPart>
          </mc:Choice>
          <mc:Fallback xmlns="">
            <p:pic>
              <p:nvPicPr>
                <p:cNvPr id="153" name="Inkt 152">
                  <a:extLst>
                    <a:ext uri="{FF2B5EF4-FFF2-40B4-BE49-F238E27FC236}">
                      <a16:creationId xmlns:a16="http://schemas.microsoft.com/office/drawing/2014/main" id="{0D49D678-0E1E-5C4D-A358-F30C4DFD643B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9165613" y="2752133"/>
                  <a:ext cx="163080" cy="20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154" name="Inkt 153">
                  <a:extLst>
                    <a:ext uri="{FF2B5EF4-FFF2-40B4-BE49-F238E27FC236}">
                      <a16:creationId xmlns:a16="http://schemas.microsoft.com/office/drawing/2014/main" id="{A56F8732-67DC-D14A-B5DB-B3B899D09E08}"/>
                    </a:ext>
                  </a:extLst>
                </p14:cNvPr>
                <p14:cNvContentPartPr/>
                <p14:nvPr/>
              </p14:nvContentPartPr>
              <p14:xfrm>
                <a:off x="9387373" y="2793893"/>
                <a:ext cx="32040" cy="153720"/>
              </p14:xfrm>
            </p:contentPart>
          </mc:Choice>
          <mc:Fallback xmlns="">
            <p:pic>
              <p:nvPicPr>
                <p:cNvPr id="154" name="Inkt 153">
                  <a:extLst>
                    <a:ext uri="{FF2B5EF4-FFF2-40B4-BE49-F238E27FC236}">
                      <a16:creationId xmlns:a16="http://schemas.microsoft.com/office/drawing/2014/main" id="{A56F8732-67DC-D14A-B5DB-B3B899D09E08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9371893" y="2778413"/>
                  <a:ext cx="62640" cy="1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155" name="Inkt 154">
                  <a:extLst>
                    <a:ext uri="{FF2B5EF4-FFF2-40B4-BE49-F238E27FC236}">
                      <a16:creationId xmlns:a16="http://schemas.microsoft.com/office/drawing/2014/main" id="{18A96520-3BAC-6445-A8D5-3A8EA48CB497}"/>
                    </a:ext>
                  </a:extLst>
                </p14:cNvPr>
                <p14:cNvContentPartPr/>
                <p14:nvPr/>
              </p14:nvContentPartPr>
              <p14:xfrm>
                <a:off x="9582853" y="2798933"/>
                <a:ext cx="26640" cy="164520"/>
              </p14:xfrm>
            </p:contentPart>
          </mc:Choice>
          <mc:Fallback xmlns="">
            <p:pic>
              <p:nvPicPr>
                <p:cNvPr id="155" name="Inkt 154">
                  <a:extLst>
                    <a:ext uri="{FF2B5EF4-FFF2-40B4-BE49-F238E27FC236}">
                      <a16:creationId xmlns:a16="http://schemas.microsoft.com/office/drawing/2014/main" id="{18A96520-3BAC-6445-A8D5-3A8EA48CB497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9567733" y="2783813"/>
                  <a:ext cx="57240" cy="19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156" name="Inkt 155">
                  <a:extLst>
                    <a:ext uri="{FF2B5EF4-FFF2-40B4-BE49-F238E27FC236}">
                      <a16:creationId xmlns:a16="http://schemas.microsoft.com/office/drawing/2014/main" id="{8DA37DBA-73A1-B848-A2B0-511121586C76}"/>
                    </a:ext>
                  </a:extLst>
                </p14:cNvPr>
                <p14:cNvContentPartPr/>
                <p14:nvPr/>
              </p14:nvContentPartPr>
              <p14:xfrm>
                <a:off x="9482413" y="2793893"/>
                <a:ext cx="201600" cy="21600"/>
              </p14:xfrm>
            </p:contentPart>
          </mc:Choice>
          <mc:Fallback xmlns="">
            <p:pic>
              <p:nvPicPr>
                <p:cNvPr id="156" name="Inkt 155">
                  <a:extLst>
                    <a:ext uri="{FF2B5EF4-FFF2-40B4-BE49-F238E27FC236}">
                      <a16:creationId xmlns:a16="http://schemas.microsoft.com/office/drawing/2014/main" id="{8DA37DBA-73A1-B848-A2B0-511121586C76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9467293" y="2778413"/>
                  <a:ext cx="231840" cy="5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157" name="Inkt 156">
                  <a:extLst>
                    <a:ext uri="{FF2B5EF4-FFF2-40B4-BE49-F238E27FC236}">
                      <a16:creationId xmlns:a16="http://schemas.microsoft.com/office/drawing/2014/main" id="{A53F62B9-C58B-C24A-AA60-40AF03741D3D}"/>
                    </a:ext>
                  </a:extLst>
                </p14:cNvPr>
                <p14:cNvContentPartPr/>
                <p14:nvPr/>
              </p14:nvContentPartPr>
              <p14:xfrm>
                <a:off x="9360733" y="2698493"/>
                <a:ext cx="58680" cy="16200"/>
              </p14:xfrm>
            </p:contentPart>
          </mc:Choice>
          <mc:Fallback xmlns="">
            <p:pic>
              <p:nvPicPr>
                <p:cNvPr id="157" name="Inkt 156">
                  <a:extLst>
                    <a:ext uri="{FF2B5EF4-FFF2-40B4-BE49-F238E27FC236}">
                      <a16:creationId xmlns:a16="http://schemas.microsoft.com/office/drawing/2014/main" id="{A53F62B9-C58B-C24A-AA60-40AF03741D3D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9345613" y="2683373"/>
                  <a:ext cx="88920" cy="4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158" name="Inkt 157">
                  <a:extLst>
                    <a:ext uri="{FF2B5EF4-FFF2-40B4-BE49-F238E27FC236}">
                      <a16:creationId xmlns:a16="http://schemas.microsoft.com/office/drawing/2014/main" id="{0A5F2CD0-74A1-9942-A7DE-DABA6417B89C}"/>
                    </a:ext>
                  </a:extLst>
                </p14:cNvPr>
                <p14:cNvContentPartPr/>
                <p14:nvPr/>
              </p14:nvContentPartPr>
              <p14:xfrm>
                <a:off x="9773653" y="2756813"/>
                <a:ext cx="74520" cy="212040"/>
              </p14:xfrm>
            </p:contentPart>
          </mc:Choice>
          <mc:Fallback xmlns="">
            <p:pic>
              <p:nvPicPr>
                <p:cNvPr id="158" name="Inkt 157">
                  <a:extLst>
                    <a:ext uri="{FF2B5EF4-FFF2-40B4-BE49-F238E27FC236}">
                      <a16:creationId xmlns:a16="http://schemas.microsoft.com/office/drawing/2014/main" id="{0A5F2CD0-74A1-9942-A7DE-DABA6417B89C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9758173" y="2741693"/>
                  <a:ext cx="105120" cy="24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159" name="Inkt 158">
                  <a:extLst>
                    <a:ext uri="{FF2B5EF4-FFF2-40B4-BE49-F238E27FC236}">
                      <a16:creationId xmlns:a16="http://schemas.microsoft.com/office/drawing/2014/main" id="{1FC4F0F9-2D00-E340-BA7F-FB3BE4738951}"/>
                    </a:ext>
                  </a:extLst>
                </p14:cNvPr>
                <p14:cNvContentPartPr/>
                <p14:nvPr/>
              </p14:nvContentPartPr>
              <p14:xfrm>
                <a:off x="9921613" y="2772653"/>
                <a:ext cx="180360" cy="180360"/>
              </p14:xfrm>
            </p:contentPart>
          </mc:Choice>
          <mc:Fallback xmlns="">
            <p:pic>
              <p:nvPicPr>
                <p:cNvPr id="159" name="Inkt 158">
                  <a:extLst>
                    <a:ext uri="{FF2B5EF4-FFF2-40B4-BE49-F238E27FC236}">
                      <a16:creationId xmlns:a16="http://schemas.microsoft.com/office/drawing/2014/main" id="{1FC4F0F9-2D00-E340-BA7F-FB3BE4738951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9906493" y="2757533"/>
                  <a:ext cx="210600" cy="21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160" name="Inkt 159">
                  <a:extLst>
                    <a:ext uri="{FF2B5EF4-FFF2-40B4-BE49-F238E27FC236}">
                      <a16:creationId xmlns:a16="http://schemas.microsoft.com/office/drawing/2014/main" id="{EA391EEE-B066-D645-BE87-40370903B0C1}"/>
                    </a:ext>
                  </a:extLst>
                </p14:cNvPr>
                <p14:cNvContentPartPr/>
                <p14:nvPr/>
              </p14:nvContentPartPr>
              <p14:xfrm>
                <a:off x="9942853" y="2825573"/>
                <a:ext cx="116640" cy="10800"/>
              </p14:xfrm>
            </p:contentPart>
          </mc:Choice>
          <mc:Fallback xmlns="">
            <p:pic>
              <p:nvPicPr>
                <p:cNvPr id="160" name="Inkt 159">
                  <a:extLst>
                    <a:ext uri="{FF2B5EF4-FFF2-40B4-BE49-F238E27FC236}">
                      <a16:creationId xmlns:a16="http://schemas.microsoft.com/office/drawing/2014/main" id="{EA391EEE-B066-D645-BE87-40370903B0C1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9927733" y="2810453"/>
                  <a:ext cx="147240" cy="4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161" name="Inkt 160">
                  <a:extLst>
                    <a:ext uri="{FF2B5EF4-FFF2-40B4-BE49-F238E27FC236}">
                      <a16:creationId xmlns:a16="http://schemas.microsoft.com/office/drawing/2014/main" id="{0D2177F0-CCA5-EB46-AE90-D67CEB080A77}"/>
                    </a:ext>
                  </a:extLst>
                </p14:cNvPr>
                <p14:cNvContentPartPr/>
                <p14:nvPr/>
              </p14:nvContentPartPr>
              <p14:xfrm>
                <a:off x="10022413" y="2751413"/>
                <a:ext cx="90360" cy="32040"/>
              </p14:xfrm>
            </p:contentPart>
          </mc:Choice>
          <mc:Fallback xmlns="">
            <p:pic>
              <p:nvPicPr>
                <p:cNvPr id="161" name="Inkt 160">
                  <a:extLst>
                    <a:ext uri="{FF2B5EF4-FFF2-40B4-BE49-F238E27FC236}">
                      <a16:creationId xmlns:a16="http://schemas.microsoft.com/office/drawing/2014/main" id="{0D2177F0-CCA5-EB46-AE90-D67CEB080A77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10006933" y="2736293"/>
                  <a:ext cx="120960" cy="6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162" name="Inkt 161">
                  <a:extLst>
                    <a:ext uri="{FF2B5EF4-FFF2-40B4-BE49-F238E27FC236}">
                      <a16:creationId xmlns:a16="http://schemas.microsoft.com/office/drawing/2014/main" id="{40406BD4-C269-074B-B1CB-E5A9383E38D4}"/>
                    </a:ext>
                  </a:extLst>
                </p14:cNvPr>
                <p14:cNvContentPartPr/>
                <p14:nvPr/>
              </p14:nvContentPartPr>
              <p14:xfrm>
                <a:off x="10138693" y="2783093"/>
                <a:ext cx="174960" cy="169560"/>
              </p14:xfrm>
            </p:contentPart>
          </mc:Choice>
          <mc:Fallback xmlns="">
            <p:pic>
              <p:nvPicPr>
                <p:cNvPr id="162" name="Inkt 161">
                  <a:extLst>
                    <a:ext uri="{FF2B5EF4-FFF2-40B4-BE49-F238E27FC236}">
                      <a16:creationId xmlns:a16="http://schemas.microsoft.com/office/drawing/2014/main" id="{40406BD4-C269-074B-B1CB-E5A9383E38D4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10123573" y="2767973"/>
                  <a:ext cx="205560" cy="20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163" name="Inkt 162">
                  <a:extLst>
                    <a:ext uri="{FF2B5EF4-FFF2-40B4-BE49-F238E27FC236}">
                      <a16:creationId xmlns:a16="http://schemas.microsoft.com/office/drawing/2014/main" id="{8EB1F9E6-490D-8B4B-A11B-4BFC9A149375}"/>
                    </a:ext>
                  </a:extLst>
                </p14:cNvPr>
                <p14:cNvContentPartPr/>
                <p14:nvPr/>
              </p14:nvContentPartPr>
              <p14:xfrm>
                <a:off x="9799933" y="2682653"/>
                <a:ext cx="47880" cy="37440"/>
              </p14:xfrm>
            </p:contentPart>
          </mc:Choice>
          <mc:Fallback xmlns="">
            <p:pic>
              <p:nvPicPr>
                <p:cNvPr id="163" name="Inkt 162">
                  <a:extLst>
                    <a:ext uri="{FF2B5EF4-FFF2-40B4-BE49-F238E27FC236}">
                      <a16:creationId xmlns:a16="http://schemas.microsoft.com/office/drawing/2014/main" id="{8EB1F9E6-490D-8B4B-A11B-4BFC9A149375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9784813" y="2667533"/>
                  <a:ext cx="78480" cy="68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30">
            <p14:nvContentPartPr>
              <p14:cNvPr id="165" name="Inkt 164">
                <a:extLst>
                  <a:ext uri="{FF2B5EF4-FFF2-40B4-BE49-F238E27FC236}">
                    <a16:creationId xmlns:a16="http://schemas.microsoft.com/office/drawing/2014/main" id="{14356B7D-5DAF-0645-8661-D9AE790CC456}"/>
                  </a:ext>
                </a:extLst>
              </p14:cNvPr>
              <p14:cNvContentPartPr/>
              <p14:nvPr/>
            </p14:nvContentPartPr>
            <p14:xfrm>
              <a:off x="8492773" y="2957693"/>
              <a:ext cx="333720" cy="317880"/>
            </p14:xfrm>
          </p:contentPart>
        </mc:Choice>
        <mc:Fallback xmlns="">
          <p:pic>
            <p:nvPicPr>
              <p:cNvPr id="165" name="Inkt 164">
                <a:extLst>
                  <a:ext uri="{FF2B5EF4-FFF2-40B4-BE49-F238E27FC236}">
                    <a16:creationId xmlns:a16="http://schemas.microsoft.com/office/drawing/2014/main" id="{14356B7D-5DAF-0645-8661-D9AE790CC456}"/>
                  </a:ext>
                </a:extLst>
              </p:cNvPr>
              <p:cNvPicPr/>
              <p:nvPr/>
            </p:nvPicPr>
            <p:blipFill>
              <a:blip r:embed="rId131"/>
              <a:stretch>
                <a:fillRect/>
              </a:stretch>
            </p:blipFill>
            <p:spPr>
              <a:xfrm>
                <a:off x="8431573" y="2896493"/>
                <a:ext cx="456840" cy="44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2">
            <p14:nvContentPartPr>
              <p14:cNvPr id="166" name="Inkt 165">
                <a:extLst>
                  <a:ext uri="{FF2B5EF4-FFF2-40B4-BE49-F238E27FC236}">
                    <a16:creationId xmlns:a16="http://schemas.microsoft.com/office/drawing/2014/main" id="{F47F05E6-977D-9846-A1D6-D38FBAA63E4D}"/>
                  </a:ext>
                </a:extLst>
              </p14:cNvPr>
              <p14:cNvContentPartPr/>
              <p14:nvPr/>
            </p14:nvContentPartPr>
            <p14:xfrm>
              <a:off x="8164813" y="3090173"/>
              <a:ext cx="661680" cy="159120"/>
            </p14:xfrm>
          </p:contentPart>
        </mc:Choice>
        <mc:Fallback xmlns="">
          <p:pic>
            <p:nvPicPr>
              <p:cNvPr id="166" name="Inkt 165">
                <a:extLst>
                  <a:ext uri="{FF2B5EF4-FFF2-40B4-BE49-F238E27FC236}">
                    <a16:creationId xmlns:a16="http://schemas.microsoft.com/office/drawing/2014/main" id="{F47F05E6-977D-9846-A1D6-D38FBAA63E4D}"/>
                  </a:ext>
                </a:extLst>
              </p:cNvPr>
              <p:cNvPicPr/>
              <p:nvPr/>
            </p:nvPicPr>
            <p:blipFill>
              <a:blip r:embed="rId133"/>
              <a:stretch>
                <a:fillRect/>
              </a:stretch>
            </p:blipFill>
            <p:spPr>
              <a:xfrm>
                <a:off x="8103253" y="3028613"/>
                <a:ext cx="784800" cy="282240"/>
              </a:xfrm>
              <a:prstGeom prst="rect">
                <a:avLst/>
              </a:prstGeom>
            </p:spPr>
          </p:pic>
        </mc:Fallback>
      </mc:AlternateContent>
      <p:grpSp>
        <p:nvGrpSpPr>
          <p:cNvPr id="183" name="Groep 182">
            <a:extLst>
              <a:ext uri="{FF2B5EF4-FFF2-40B4-BE49-F238E27FC236}">
                <a16:creationId xmlns:a16="http://schemas.microsoft.com/office/drawing/2014/main" id="{0D8839DF-181A-4248-B061-E5B64894B72E}"/>
              </a:ext>
            </a:extLst>
          </p:cNvPr>
          <p:cNvGrpSpPr/>
          <p:nvPr/>
        </p:nvGrpSpPr>
        <p:grpSpPr>
          <a:xfrm>
            <a:off x="1158853" y="3169373"/>
            <a:ext cx="3254760" cy="370800"/>
            <a:chOff x="1158853" y="3169373"/>
            <a:chExt cx="3254760" cy="370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167" name="Inkt 166">
                  <a:extLst>
                    <a:ext uri="{FF2B5EF4-FFF2-40B4-BE49-F238E27FC236}">
                      <a16:creationId xmlns:a16="http://schemas.microsoft.com/office/drawing/2014/main" id="{21B0EBF6-F391-4A4E-AA39-AD05676B3049}"/>
                    </a:ext>
                  </a:extLst>
                </p14:cNvPr>
                <p14:cNvContentPartPr/>
                <p14:nvPr/>
              </p14:nvContentPartPr>
              <p14:xfrm>
                <a:off x="1158853" y="3227693"/>
                <a:ext cx="338400" cy="302040"/>
              </p14:xfrm>
            </p:contentPart>
          </mc:Choice>
          <mc:Fallback xmlns="">
            <p:pic>
              <p:nvPicPr>
                <p:cNvPr id="167" name="Inkt 166">
                  <a:extLst>
                    <a:ext uri="{FF2B5EF4-FFF2-40B4-BE49-F238E27FC236}">
                      <a16:creationId xmlns:a16="http://schemas.microsoft.com/office/drawing/2014/main" id="{21B0EBF6-F391-4A4E-AA39-AD05676B3049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1143373" y="3212573"/>
                  <a:ext cx="369000" cy="33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168" name="Inkt 167">
                  <a:extLst>
                    <a:ext uri="{FF2B5EF4-FFF2-40B4-BE49-F238E27FC236}">
                      <a16:creationId xmlns:a16="http://schemas.microsoft.com/office/drawing/2014/main" id="{A67537F3-985E-034F-99F7-A96152084BBB}"/>
                    </a:ext>
                  </a:extLst>
                </p14:cNvPr>
                <p14:cNvContentPartPr/>
                <p14:nvPr/>
              </p14:nvContentPartPr>
              <p14:xfrm>
                <a:off x="1534333" y="3238853"/>
                <a:ext cx="217440" cy="280080"/>
              </p14:xfrm>
            </p:contentPart>
          </mc:Choice>
          <mc:Fallback xmlns="">
            <p:pic>
              <p:nvPicPr>
                <p:cNvPr id="168" name="Inkt 167">
                  <a:extLst>
                    <a:ext uri="{FF2B5EF4-FFF2-40B4-BE49-F238E27FC236}">
                      <a16:creationId xmlns:a16="http://schemas.microsoft.com/office/drawing/2014/main" id="{A67537F3-985E-034F-99F7-A96152084BBB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1519213" y="3223733"/>
                  <a:ext cx="247680" cy="31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8">
              <p14:nvContentPartPr>
                <p14:cNvPr id="169" name="Inkt 168">
                  <a:extLst>
                    <a:ext uri="{FF2B5EF4-FFF2-40B4-BE49-F238E27FC236}">
                      <a16:creationId xmlns:a16="http://schemas.microsoft.com/office/drawing/2014/main" id="{0A578724-6CC2-374A-9797-98276E8593E2}"/>
                    </a:ext>
                  </a:extLst>
                </p14:cNvPr>
                <p14:cNvContentPartPr/>
                <p14:nvPr/>
              </p14:nvContentPartPr>
              <p14:xfrm>
                <a:off x="1809733" y="3206453"/>
                <a:ext cx="238320" cy="333720"/>
              </p14:xfrm>
            </p:contentPart>
          </mc:Choice>
          <mc:Fallback xmlns="">
            <p:pic>
              <p:nvPicPr>
                <p:cNvPr id="169" name="Inkt 168">
                  <a:extLst>
                    <a:ext uri="{FF2B5EF4-FFF2-40B4-BE49-F238E27FC236}">
                      <a16:creationId xmlns:a16="http://schemas.microsoft.com/office/drawing/2014/main" id="{0A578724-6CC2-374A-9797-98276E8593E2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1794253" y="3191333"/>
                  <a:ext cx="268920" cy="36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170" name="Inkt 169">
                  <a:extLst>
                    <a:ext uri="{FF2B5EF4-FFF2-40B4-BE49-F238E27FC236}">
                      <a16:creationId xmlns:a16="http://schemas.microsoft.com/office/drawing/2014/main" id="{9D751662-CCC1-7D41-8F4B-6C7A4D70B5EF}"/>
                    </a:ext>
                  </a:extLst>
                </p14:cNvPr>
                <p14:cNvContentPartPr/>
                <p14:nvPr/>
              </p14:nvContentPartPr>
              <p14:xfrm>
                <a:off x="2163973" y="3248933"/>
                <a:ext cx="254520" cy="249120"/>
              </p14:xfrm>
            </p:contentPart>
          </mc:Choice>
          <mc:Fallback xmlns="">
            <p:pic>
              <p:nvPicPr>
                <p:cNvPr id="170" name="Inkt 169">
                  <a:extLst>
                    <a:ext uri="{FF2B5EF4-FFF2-40B4-BE49-F238E27FC236}">
                      <a16:creationId xmlns:a16="http://schemas.microsoft.com/office/drawing/2014/main" id="{9D751662-CCC1-7D41-8F4B-6C7A4D70B5EF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2148853" y="3233813"/>
                  <a:ext cx="284760" cy="27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171" name="Inkt 170">
                  <a:extLst>
                    <a:ext uri="{FF2B5EF4-FFF2-40B4-BE49-F238E27FC236}">
                      <a16:creationId xmlns:a16="http://schemas.microsoft.com/office/drawing/2014/main" id="{731AE29C-7A53-5143-859E-9DC7F8944A60}"/>
                    </a:ext>
                  </a:extLst>
                </p14:cNvPr>
                <p14:cNvContentPartPr/>
                <p14:nvPr/>
              </p14:nvContentPartPr>
              <p14:xfrm>
                <a:off x="2275213" y="3396893"/>
                <a:ext cx="111600" cy="79560"/>
              </p14:xfrm>
            </p:contentPart>
          </mc:Choice>
          <mc:Fallback xmlns="">
            <p:pic>
              <p:nvPicPr>
                <p:cNvPr id="171" name="Inkt 170">
                  <a:extLst>
                    <a:ext uri="{FF2B5EF4-FFF2-40B4-BE49-F238E27FC236}">
                      <a16:creationId xmlns:a16="http://schemas.microsoft.com/office/drawing/2014/main" id="{731AE29C-7A53-5143-859E-9DC7F8944A60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2260093" y="3381773"/>
                  <a:ext cx="141840" cy="11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4">
              <p14:nvContentPartPr>
                <p14:cNvPr id="172" name="Inkt 171">
                  <a:extLst>
                    <a:ext uri="{FF2B5EF4-FFF2-40B4-BE49-F238E27FC236}">
                      <a16:creationId xmlns:a16="http://schemas.microsoft.com/office/drawing/2014/main" id="{6B2147CB-46C0-F74E-803F-C689D837243F}"/>
                    </a:ext>
                  </a:extLst>
                </p14:cNvPr>
                <p14:cNvContentPartPr/>
                <p14:nvPr/>
              </p14:nvContentPartPr>
              <p14:xfrm>
                <a:off x="2783173" y="3217253"/>
                <a:ext cx="69120" cy="227880"/>
              </p14:xfrm>
            </p:contentPart>
          </mc:Choice>
          <mc:Fallback xmlns="">
            <p:pic>
              <p:nvPicPr>
                <p:cNvPr id="172" name="Inkt 171">
                  <a:extLst>
                    <a:ext uri="{FF2B5EF4-FFF2-40B4-BE49-F238E27FC236}">
                      <a16:creationId xmlns:a16="http://schemas.microsoft.com/office/drawing/2014/main" id="{6B2147CB-46C0-F74E-803F-C689D837243F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2768053" y="3201773"/>
                  <a:ext cx="99720" cy="25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173" name="Inkt 172">
                  <a:extLst>
                    <a:ext uri="{FF2B5EF4-FFF2-40B4-BE49-F238E27FC236}">
                      <a16:creationId xmlns:a16="http://schemas.microsoft.com/office/drawing/2014/main" id="{D144ACE4-0050-3D42-A4C8-88946EC669A7}"/>
                    </a:ext>
                  </a:extLst>
                </p14:cNvPr>
                <p14:cNvContentPartPr/>
                <p14:nvPr/>
              </p14:nvContentPartPr>
              <p14:xfrm>
                <a:off x="2624413" y="3433973"/>
                <a:ext cx="307440" cy="42840"/>
              </p14:xfrm>
            </p:contentPart>
          </mc:Choice>
          <mc:Fallback xmlns="">
            <p:pic>
              <p:nvPicPr>
                <p:cNvPr id="173" name="Inkt 172">
                  <a:extLst>
                    <a:ext uri="{FF2B5EF4-FFF2-40B4-BE49-F238E27FC236}">
                      <a16:creationId xmlns:a16="http://schemas.microsoft.com/office/drawing/2014/main" id="{D144ACE4-0050-3D42-A4C8-88946EC669A7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2609293" y="3418853"/>
                  <a:ext cx="337680" cy="7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174" name="Inkt 173">
                  <a:extLst>
                    <a:ext uri="{FF2B5EF4-FFF2-40B4-BE49-F238E27FC236}">
                      <a16:creationId xmlns:a16="http://schemas.microsoft.com/office/drawing/2014/main" id="{BE880C0C-55A1-CD40-A01B-00EA9F7390AD}"/>
                    </a:ext>
                  </a:extLst>
                </p14:cNvPr>
                <p14:cNvContentPartPr/>
                <p14:nvPr/>
              </p14:nvContentPartPr>
              <p14:xfrm>
                <a:off x="2671933" y="3243533"/>
                <a:ext cx="286200" cy="37440"/>
              </p14:xfrm>
            </p:contentPart>
          </mc:Choice>
          <mc:Fallback xmlns="">
            <p:pic>
              <p:nvPicPr>
                <p:cNvPr id="174" name="Inkt 173">
                  <a:extLst>
                    <a:ext uri="{FF2B5EF4-FFF2-40B4-BE49-F238E27FC236}">
                      <a16:creationId xmlns:a16="http://schemas.microsoft.com/office/drawing/2014/main" id="{BE880C0C-55A1-CD40-A01B-00EA9F7390AD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2656813" y="3228413"/>
                  <a:ext cx="316440" cy="6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176" name="Inkt 175">
                  <a:extLst>
                    <a:ext uri="{FF2B5EF4-FFF2-40B4-BE49-F238E27FC236}">
                      <a16:creationId xmlns:a16="http://schemas.microsoft.com/office/drawing/2014/main" id="{239B83BD-FA04-6C4B-B9A3-18D4B22DF02D}"/>
                    </a:ext>
                  </a:extLst>
                </p14:cNvPr>
                <p14:cNvContentPartPr/>
                <p14:nvPr/>
              </p14:nvContentPartPr>
              <p14:xfrm>
                <a:off x="3143173" y="3201413"/>
                <a:ext cx="42840" cy="254520"/>
              </p14:xfrm>
            </p:contentPart>
          </mc:Choice>
          <mc:Fallback xmlns="">
            <p:pic>
              <p:nvPicPr>
                <p:cNvPr id="176" name="Inkt 175">
                  <a:extLst>
                    <a:ext uri="{FF2B5EF4-FFF2-40B4-BE49-F238E27FC236}">
                      <a16:creationId xmlns:a16="http://schemas.microsoft.com/office/drawing/2014/main" id="{239B83BD-FA04-6C4B-B9A3-18D4B22DF02D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3127693" y="3185933"/>
                  <a:ext cx="73080" cy="28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177" name="Inkt 176">
                  <a:extLst>
                    <a:ext uri="{FF2B5EF4-FFF2-40B4-BE49-F238E27FC236}">
                      <a16:creationId xmlns:a16="http://schemas.microsoft.com/office/drawing/2014/main" id="{405685AA-F1C5-344C-A0DE-B5B12CA955DA}"/>
                    </a:ext>
                  </a:extLst>
                </p14:cNvPr>
                <p14:cNvContentPartPr/>
                <p14:nvPr/>
              </p14:nvContentPartPr>
              <p14:xfrm>
                <a:off x="2947333" y="3190613"/>
                <a:ext cx="339120" cy="79560"/>
              </p14:xfrm>
            </p:contentPart>
          </mc:Choice>
          <mc:Fallback xmlns="">
            <p:pic>
              <p:nvPicPr>
                <p:cNvPr id="177" name="Inkt 176">
                  <a:extLst>
                    <a:ext uri="{FF2B5EF4-FFF2-40B4-BE49-F238E27FC236}">
                      <a16:creationId xmlns:a16="http://schemas.microsoft.com/office/drawing/2014/main" id="{405685AA-F1C5-344C-A0DE-B5B12CA955DA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2931853" y="3175493"/>
                  <a:ext cx="369360" cy="11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178" name="Inkt 177">
                  <a:extLst>
                    <a:ext uri="{FF2B5EF4-FFF2-40B4-BE49-F238E27FC236}">
                      <a16:creationId xmlns:a16="http://schemas.microsoft.com/office/drawing/2014/main" id="{EFD41E58-18C0-ED49-BFE8-EB499A4D77EF}"/>
                    </a:ext>
                  </a:extLst>
                </p14:cNvPr>
                <p14:cNvContentPartPr/>
                <p14:nvPr/>
              </p14:nvContentPartPr>
              <p14:xfrm>
                <a:off x="3365293" y="3222293"/>
                <a:ext cx="143280" cy="238320"/>
              </p14:xfrm>
            </p:contentPart>
          </mc:Choice>
          <mc:Fallback xmlns="">
            <p:pic>
              <p:nvPicPr>
                <p:cNvPr id="178" name="Inkt 177">
                  <a:extLst>
                    <a:ext uri="{FF2B5EF4-FFF2-40B4-BE49-F238E27FC236}">
                      <a16:creationId xmlns:a16="http://schemas.microsoft.com/office/drawing/2014/main" id="{EFD41E58-18C0-ED49-BFE8-EB499A4D77EF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3350173" y="3207173"/>
                  <a:ext cx="173880" cy="26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179" name="Inkt 178">
                  <a:extLst>
                    <a:ext uri="{FF2B5EF4-FFF2-40B4-BE49-F238E27FC236}">
                      <a16:creationId xmlns:a16="http://schemas.microsoft.com/office/drawing/2014/main" id="{C3EA262F-FF84-3540-9348-B454A918966A}"/>
                    </a:ext>
                  </a:extLst>
                </p14:cNvPr>
                <p14:cNvContentPartPr/>
                <p14:nvPr/>
              </p14:nvContentPartPr>
              <p14:xfrm>
                <a:off x="3286093" y="3301853"/>
                <a:ext cx="185400" cy="53280"/>
              </p14:xfrm>
            </p:contentPart>
          </mc:Choice>
          <mc:Fallback xmlns="">
            <p:pic>
              <p:nvPicPr>
                <p:cNvPr id="179" name="Inkt 178">
                  <a:extLst>
                    <a:ext uri="{FF2B5EF4-FFF2-40B4-BE49-F238E27FC236}">
                      <a16:creationId xmlns:a16="http://schemas.microsoft.com/office/drawing/2014/main" id="{C3EA262F-FF84-3540-9348-B454A918966A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3270613" y="3286733"/>
                  <a:ext cx="216000" cy="8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180" name="Inkt 179">
                  <a:extLst>
                    <a:ext uri="{FF2B5EF4-FFF2-40B4-BE49-F238E27FC236}">
                      <a16:creationId xmlns:a16="http://schemas.microsoft.com/office/drawing/2014/main" id="{42BF93DE-B7C4-2844-8F2D-80B6CC4D32E2}"/>
                    </a:ext>
                  </a:extLst>
                </p14:cNvPr>
                <p14:cNvContentPartPr/>
                <p14:nvPr/>
              </p14:nvContentPartPr>
              <p14:xfrm>
                <a:off x="3439453" y="3169373"/>
                <a:ext cx="95760" cy="53280"/>
              </p14:xfrm>
            </p:contentPart>
          </mc:Choice>
          <mc:Fallback xmlns="">
            <p:pic>
              <p:nvPicPr>
                <p:cNvPr id="180" name="Inkt 179">
                  <a:extLst>
                    <a:ext uri="{FF2B5EF4-FFF2-40B4-BE49-F238E27FC236}">
                      <a16:creationId xmlns:a16="http://schemas.microsoft.com/office/drawing/2014/main" id="{42BF93DE-B7C4-2844-8F2D-80B6CC4D32E2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3424333" y="3154253"/>
                  <a:ext cx="126000" cy="8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181" name="Inkt 180">
                  <a:extLst>
                    <a:ext uri="{FF2B5EF4-FFF2-40B4-BE49-F238E27FC236}">
                      <a16:creationId xmlns:a16="http://schemas.microsoft.com/office/drawing/2014/main" id="{768308C0-5E1B-5D49-B492-EBD9E0361CD4}"/>
                    </a:ext>
                  </a:extLst>
                </p14:cNvPr>
                <p14:cNvContentPartPr/>
                <p14:nvPr/>
              </p14:nvContentPartPr>
              <p14:xfrm>
                <a:off x="3682813" y="3201413"/>
                <a:ext cx="434160" cy="222480"/>
              </p14:xfrm>
            </p:contentPart>
          </mc:Choice>
          <mc:Fallback xmlns="">
            <p:pic>
              <p:nvPicPr>
                <p:cNvPr id="181" name="Inkt 180">
                  <a:extLst>
                    <a:ext uri="{FF2B5EF4-FFF2-40B4-BE49-F238E27FC236}">
                      <a16:creationId xmlns:a16="http://schemas.microsoft.com/office/drawing/2014/main" id="{768308C0-5E1B-5D49-B492-EBD9E0361CD4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3667693" y="3185933"/>
                  <a:ext cx="464760" cy="25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182" name="Inkt 181">
                  <a:extLst>
                    <a:ext uri="{FF2B5EF4-FFF2-40B4-BE49-F238E27FC236}">
                      <a16:creationId xmlns:a16="http://schemas.microsoft.com/office/drawing/2014/main" id="{C41A4892-A8DA-4949-8B51-CCA637A55016}"/>
                    </a:ext>
                  </a:extLst>
                </p14:cNvPr>
                <p14:cNvContentPartPr/>
                <p14:nvPr/>
              </p14:nvContentPartPr>
              <p14:xfrm>
                <a:off x="4021573" y="3169373"/>
                <a:ext cx="392040" cy="323280"/>
              </p14:xfrm>
            </p:contentPart>
          </mc:Choice>
          <mc:Fallback xmlns="">
            <p:pic>
              <p:nvPicPr>
                <p:cNvPr id="182" name="Inkt 181">
                  <a:extLst>
                    <a:ext uri="{FF2B5EF4-FFF2-40B4-BE49-F238E27FC236}">
                      <a16:creationId xmlns:a16="http://schemas.microsoft.com/office/drawing/2014/main" id="{C41A4892-A8DA-4949-8B51-CCA637A55016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4006093" y="3154253"/>
                  <a:ext cx="422280" cy="353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64">
            <p14:nvContentPartPr>
              <p14:cNvPr id="184" name="Inkt 183">
                <a:extLst>
                  <a:ext uri="{FF2B5EF4-FFF2-40B4-BE49-F238E27FC236}">
                    <a16:creationId xmlns:a16="http://schemas.microsoft.com/office/drawing/2014/main" id="{21D0A702-8C0D-E64D-8020-53F190BD2BA0}"/>
                  </a:ext>
                </a:extLst>
              </p14:cNvPr>
              <p14:cNvContentPartPr/>
              <p14:nvPr/>
            </p14:nvContentPartPr>
            <p14:xfrm>
              <a:off x="2349373" y="3741053"/>
              <a:ext cx="661680" cy="528840"/>
            </p14:xfrm>
          </p:contentPart>
        </mc:Choice>
        <mc:Fallback xmlns="">
          <p:pic>
            <p:nvPicPr>
              <p:cNvPr id="184" name="Inkt 183">
                <a:extLst>
                  <a:ext uri="{FF2B5EF4-FFF2-40B4-BE49-F238E27FC236}">
                    <a16:creationId xmlns:a16="http://schemas.microsoft.com/office/drawing/2014/main" id="{21D0A702-8C0D-E64D-8020-53F190BD2BA0}"/>
                  </a:ext>
                </a:extLst>
              </p:cNvPr>
              <p:cNvPicPr/>
              <p:nvPr/>
            </p:nvPicPr>
            <p:blipFill>
              <a:blip r:embed="rId165"/>
              <a:stretch>
                <a:fillRect/>
              </a:stretch>
            </p:blipFill>
            <p:spPr>
              <a:xfrm>
                <a:off x="2287813" y="3679493"/>
                <a:ext cx="784800" cy="651960"/>
              </a:xfrm>
              <a:prstGeom prst="rect">
                <a:avLst/>
              </a:prstGeom>
            </p:spPr>
          </p:pic>
        </mc:Fallback>
      </mc:AlternateContent>
      <p:grpSp>
        <p:nvGrpSpPr>
          <p:cNvPr id="200" name="Groep 199">
            <a:extLst>
              <a:ext uri="{FF2B5EF4-FFF2-40B4-BE49-F238E27FC236}">
                <a16:creationId xmlns:a16="http://schemas.microsoft.com/office/drawing/2014/main" id="{FFB9B11A-D71F-A04C-8E93-F3317DA1D6FE}"/>
              </a:ext>
            </a:extLst>
          </p:cNvPr>
          <p:cNvGrpSpPr/>
          <p:nvPr/>
        </p:nvGrpSpPr>
        <p:grpSpPr>
          <a:xfrm>
            <a:off x="1994773" y="5704133"/>
            <a:ext cx="2180520" cy="286200"/>
            <a:chOff x="1994773" y="5704133"/>
            <a:chExt cx="2180520" cy="286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6">
              <p14:nvContentPartPr>
                <p14:cNvPr id="185" name="Inkt 184">
                  <a:extLst>
                    <a:ext uri="{FF2B5EF4-FFF2-40B4-BE49-F238E27FC236}">
                      <a16:creationId xmlns:a16="http://schemas.microsoft.com/office/drawing/2014/main" id="{D7E0EC51-123A-DC4C-B22F-7FD2FE140DE6}"/>
                    </a:ext>
                  </a:extLst>
                </p14:cNvPr>
                <p14:cNvContentPartPr/>
                <p14:nvPr/>
              </p14:nvContentPartPr>
              <p14:xfrm>
                <a:off x="2005213" y="5804933"/>
                <a:ext cx="21600" cy="84960"/>
              </p14:xfrm>
            </p:contentPart>
          </mc:Choice>
          <mc:Fallback xmlns="">
            <p:pic>
              <p:nvPicPr>
                <p:cNvPr id="185" name="Inkt 184">
                  <a:extLst>
                    <a:ext uri="{FF2B5EF4-FFF2-40B4-BE49-F238E27FC236}">
                      <a16:creationId xmlns:a16="http://schemas.microsoft.com/office/drawing/2014/main" id="{D7E0EC51-123A-DC4C-B22F-7FD2FE140DE6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1990093" y="5789453"/>
                  <a:ext cx="52200" cy="11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8">
              <p14:nvContentPartPr>
                <p14:cNvPr id="186" name="Inkt 185">
                  <a:extLst>
                    <a:ext uri="{FF2B5EF4-FFF2-40B4-BE49-F238E27FC236}">
                      <a16:creationId xmlns:a16="http://schemas.microsoft.com/office/drawing/2014/main" id="{E577AFEC-314B-EA4C-86F0-2481E1E34090}"/>
                    </a:ext>
                  </a:extLst>
                </p14:cNvPr>
                <p14:cNvContentPartPr/>
                <p14:nvPr/>
              </p14:nvContentPartPr>
              <p14:xfrm>
                <a:off x="1994773" y="5704133"/>
                <a:ext cx="381240" cy="286200"/>
              </p14:xfrm>
            </p:contentPart>
          </mc:Choice>
          <mc:Fallback xmlns="">
            <p:pic>
              <p:nvPicPr>
                <p:cNvPr id="186" name="Inkt 185">
                  <a:extLst>
                    <a:ext uri="{FF2B5EF4-FFF2-40B4-BE49-F238E27FC236}">
                      <a16:creationId xmlns:a16="http://schemas.microsoft.com/office/drawing/2014/main" id="{E577AFEC-314B-EA4C-86F0-2481E1E34090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1979653" y="5689013"/>
                  <a:ext cx="411840" cy="31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0">
              <p14:nvContentPartPr>
                <p14:cNvPr id="187" name="Inkt 186">
                  <a:extLst>
                    <a:ext uri="{FF2B5EF4-FFF2-40B4-BE49-F238E27FC236}">
                      <a16:creationId xmlns:a16="http://schemas.microsoft.com/office/drawing/2014/main" id="{0012C27B-57F1-7742-B088-47C755BBB437}"/>
                    </a:ext>
                  </a:extLst>
                </p14:cNvPr>
                <p14:cNvContentPartPr/>
                <p14:nvPr/>
              </p14:nvContentPartPr>
              <p14:xfrm>
                <a:off x="2465653" y="5735813"/>
                <a:ext cx="69120" cy="212040"/>
              </p14:xfrm>
            </p:contentPart>
          </mc:Choice>
          <mc:Fallback xmlns="">
            <p:pic>
              <p:nvPicPr>
                <p:cNvPr id="187" name="Inkt 186">
                  <a:extLst>
                    <a:ext uri="{FF2B5EF4-FFF2-40B4-BE49-F238E27FC236}">
                      <a16:creationId xmlns:a16="http://schemas.microsoft.com/office/drawing/2014/main" id="{0012C27B-57F1-7742-B088-47C755BBB437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2450533" y="5720693"/>
                  <a:ext cx="99720" cy="24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2">
              <p14:nvContentPartPr>
                <p14:cNvPr id="188" name="Inkt 187">
                  <a:extLst>
                    <a:ext uri="{FF2B5EF4-FFF2-40B4-BE49-F238E27FC236}">
                      <a16:creationId xmlns:a16="http://schemas.microsoft.com/office/drawing/2014/main" id="{C3557860-A59B-854B-B7E5-0799614EAC23}"/>
                    </a:ext>
                  </a:extLst>
                </p14:cNvPr>
                <p14:cNvContentPartPr/>
                <p14:nvPr/>
              </p14:nvContentPartPr>
              <p14:xfrm>
                <a:off x="2629813" y="5772893"/>
                <a:ext cx="58680" cy="212040"/>
              </p14:xfrm>
            </p:contentPart>
          </mc:Choice>
          <mc:Fallback xmlns="">
            <p:pic>
              <p:nvPicPr>
                <p:cNvPr id="188" name="Inkt 187">
                  <a:extLst>
                    <a:ext uri="{FF2B5EF4-FFF2-40B4-BE49-F238E27FC236}">
                      <a16:creationId xmlns:a16="http://schemas.microsoft.com/office/drawing/2014/main" id="{C3557860-A59B-854B-B7E5-0799614EAC23}"/>
                    </a:ext>
                  </a:extLst>
                </p:cNvPr>
                <p:cNvPicPr/>
                <p:nvPr/>
              </p:nvPicPr>
              <p:blipFill>
                <a:blip r:embed="rId173"/>
                <a:stretch>
                  <a:fillRect/>
                </a:stretch>
              </p:blipFill>
              <p:spPr>
                <a:xfrm>
                  <a:off x="2614693" y="5757773"/>
                  <a:ext cx="88920" cy="24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4">
              <p14:nvContentPartPr>
                <p14:cNvPr id="189" name="Inkt 188">
                  <a:extLst>
                    <a:ext uri="{FF2B5EF4-FFF2-40B4-BE49-F238E27FC236}">
                      <a16:creationId xmlns:a16="http://schemas.microsoft.com/office/drawing/2014/main" id="{57C6CB49-08DB-BA42-A2A8-1598B91061A3}"/>
                    </a:ext>
                  </a:extLst>
                </p14:cNvPr>
                <p14:cNvContentPartPr/>
                <p14:nvPr/>
              </p14:nvContentPartPr>
              <p14:xfrm>
                <a:off x="2523973" y="5783693"/>
                <a:ext cx="69120" cy="42840"/>
              </p14:xfrm>
            </p:contentPart>
          </mc:Choice>
          <mc:Fallback xmlns="">
            <p:pic>
              <p:nvPicPr>
                <p:cNvPr id="189" name="Inkt 188">
                  <a:extLst>
                    <a:ext uri="{FF2B5EF4-FFF2-40B4-BE49-F238E27FC236}">
                      <a16:creationId xmlns:a16="http://schemas.microsoft.com/office/drawing/2014/main" id="{57C6CB49-08DB-BA42-A2A8-1598B91061A3}"/>
                    </a:ext>
                  </a:extLst>
                </p:cNvPr>
                <p:cNvPicPr/>
                <p:nvPr/>
              </p:nvPicPr>
              <p:blipFill>
                <a:blip r:embed="rId175"/>
                <a:stretch>
                  <a:fillRect/>
                </a:stretch>
              </p:blipFill>
              <p:spPr>
                <a:xfrm>
                  <a:off x="2508853" y="5768213"/>
                  <a:ext cx="99720" cy="7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6">
              <p14:nvContentPartPr>
                <p14:cNvPr id="190" name="Inkt 189">
                  <a:extLst>
                    <a:ext uri="{FF2B5EF4-FFF2-40B4-BE49-F238E27FC236}">
                      <a16:creationId xmlns:a16="http://schemas.microsoft.com/office/drawing/2014/main" id="{7BE7F150-C04A-B94C-B9F4-98D80EB25AB2}"/>
                    </a:ext>
                  </a:extLst>
                </p14:cNvPr>
                <p14:cNvContentPartPr/>
                <p14:nvPr/>
              </p14:nvContentPartPr>
              <p14:xfrm>
                <a:off x="2804413" y="5804933"/>
                <a:ext cx="74520" cy="132480"/>
              </p14:xfrm>
            </p:contentPart>
          </mc:Choice>
          <mc:Fallback xmlns="">
            <p:pic>
              <p:nvPicPr>
                <p:cNvPr id="190" name="Inkt 189">
                  <a:extLst>
                    <a:ext uri="{FF2B5EF4-FFF2-40B4-BE49-F238E27FC236}">
                      <a16:creationId xmlns:a16="http://schemas.microsoft.com/office/drawing/2014/main" id="{7BE7F150-C04A-B94C-B9F4-98D80EB25AB2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2789293" y="5789453"/>
                  <a:ext cx="105120" cy="16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8">
              <p14:nvContentPartPr>
                <p14:cNvPr id="191" name="Inkt 190">
                  <a:extLst>
                    <a:ext uri="{FF2B5EF4-FFF2-40B4-BE49-F238E27FC236}">
                      <a16:creationId xmlns:a16="http://schemas.microsoft.com/office/drawing/2014/main" id="{246E425E-9405-B242-8C69-5F577F4FE11D}"/>
                    </a:ext>
                  </a:extLst>
                </p14:cNvPr>
                <p14:cNvContentPartPr/>
                <p14:nvPr/>
              </p14:nvContentPartPr>
              <p14:xfrm>
                <a:off x="2926093" y="5752013"/>
                <a:ext cx="100800" cy="196200"/>
              </p14:xfrm>
            </p:contentPart>
          </mc:Choice>
          <mc:Fallback xmlns="">
            <p:pic>
              <p:nvPicPr>
                <p:cNvPr id="191" name="Inkt 190">
                  <a:extLst>
                    <a:ext uri="{FF2B5EF4-FFF2-40B4-BE49-F238E27FC236}">
                      <a16:creationId xmlns:a16="http://schemas.microsoft.com/office/drawing/2014/main" id="{246E425E-9405-B242-8C69-5F577F4FE11D}"/>
                    </a:ext>
                  </a:extLst>
                </p:cNvPr>
                <p:cNvPicPr/>
                <p:nvPr/>
              </p:nvPicPr>
              <p:blipFill>
                <a:blip r:embed="rId179"/>
                <a:stretch>
                  <a:fillRect/>
                </a:stretch>
              </p:blipFill>
              <p:spPr>
                <a:xfrm>
                  <a:off x="2910973" y="5736533"/>
                  <a:ext cx="131400" cy="22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0">
              <p14:nvContentPartPr>
                <p14:cNvPr id="192" name="Inkt 191">
                  <a:extLst>
                    <a:ext uri="{FF2B5EF4-FFF2-40B4-BE49-F238E27FC236}">
                      <a16:creationId xmlns:a16="http://schemas.microsoft.com/office/drawing/2014/main" id="{0FFF2264-F0F0-8E46-81DC-B81196580B58}"/>
                    </a:ext>
                  </a:extLst>
                </p14:cNvPr>
                <p14:cNvContentPartPr/>
                <p14:nvPr/>
              </p14:nvContentPartPr>
              <p14:xfrm>
                <a:off x="2809813" y="5804933"/>
                <a:ext cx="84960" cy="47880"/>
              </p14:xfrm>
            </p:contentPart>
          </mc:Choice>
          <mc:Fallback xmlns="">
            <p:pic>
              <p:nvPicPr>
                <p:cNvPr id="192" name="Inkt 191">
                  <a:extLst>
                    <a:ext uri="{FF2B5EF4-FFF2-40B4-BE49-F238E27FC236}">
                      <a16:creationId xmlns:a16="http://schemas.microsoft.com/office/drawing/2014/main" id="{0FFF2264-F0F0-8E46-81DC-B81196580B58}"/>
                    </a:ext>
                  </a:extLst>
                </p:cNvPr>
                <p:cNvPicPr/>
                <p:nvPr/>
              </p:nvPicPr>
              <p:blipFill>
                <a:blip r:embed="rId181"/>
                <a:stretch>
                  <a:fillRect/>
                </a:stretch>
              </p:blipFill>
              <p:spPr>
                <a:xfrm>
                  <a:off x="2794333" y="5789453"/>
                  <a:ext cx="115560" cy="7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2">
              <p14:nvContentPartPr>
                <p14:cNvPr id="193" name="Inkt 192">
                  <a:extLst>
                    <a:ext uri="{FF2B5EF4-FFF2-40B4-BE49-F238E27FC236}">
                      <a16:creationId xmlns:a16="http://schemas.microsoft.com/office/drawing/2014/main" id="{98FD83F1-2FD3-C64A-BB63-C2CDC2BD63E2}"/>
                    </a:ext>
                  </a:extLst>
                </p14:cNvPr>
                <p14:cNvContentPartPr/>
                <p14:nvPr/>
              </p14:nvContentPartPr>
              <p14:xfrm>
                <a:off x="3180253" y="5746613"/>
                <a:ext cx="58680" cy="212040"/>
              </p14:xfrm>
            </p:contentPart>
          </mc:Choice>
          <mc:Fallback xmlns="">
            <p:pic>
              <p:nvPicPr>
                <p:cNvPr id="193" name="Inkt 192">
                  <a:extLst>
                    <a:ext uri="{FF2B5EF4-FFF2-40B4-BE49-F238E27FC236}">
                      <a16:creationId xmlns:a16="http://schemas.microsoft.com/office/drawing/2014/main" id="{98FD83F1-2FD3-C64A-BB63-C2CDC2BD63E2}"/>
                    </a:ext>
                  </a:extLst>
                </p:cNvPr>
                <p:cNvPicPr/>
                <p:nvPr/>
              </p:nvPicPr>
              <p:blipFill>
                <a:blip r:embed="rId183"/>
                <a:stretch>
                  <a:fillRect/>
                </a:stretch>
              </p:blipFill>
              <p:spPr>
                <a:xfrm>
                  <a:off x="3164773" y="5731493"/>
                  <a:ext cx="88920" cy="24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4">
              <p14:nvContentPartPr>
                <p14:cNvPr id="194" name="Inkt 193">
                  <a:extLst>
                    <a:ext uri="{FF2B5EF4-FFF2-40B4-BE49-F238E27FC236}">
                      <a16:creationId xmlns:a16="http://schemas.microsoft.com/office/drawing/2014/main" id="{397B7748-0938-CF47-B8DE-5BC469928689}"/>
                    </a:ext>
                  </a:extLst>
                </p14:cNvPr>
                <p14:cNvContentPartPr/>
                <p14:nvPr/>
              </p14:nvContentPartPr>
              <p14:xfrm>
                <a:off x="3074413" y="5719973"/>
                <a:ext cx="270360" cy="74520"/>
              </p14:xfrm>
            </p:contentPart>
          </mc:Choice>
          <mc:Fallback xmlns="">
            <p:pic>
              <p:nvPicPr>
                <p:cNvPr id="194" name="Inkt 193">
                  <a:extLst>
                    <a:ext uri="{FF2B5EF4-FFF2-40B4-BE49-F238E27FC236}">
                      <a16:creationId xmlns:a16="http://schemas.microsoft.com/office/drawing/2014/main" id="{397B7748-0938-CF47-B8DE-5BC469928689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3058933" y="5704853"/>
                  <a:ext cx="300600" cy="10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6">
              <p14:nvContentPartPr>
                <p14:cNvPr id="195" name="Inkt 194">
                  <a:extLst>
                    <a:ext uri="{FF2B5EF4-FFF2-40B4-BE49-F238E27FC236}">
                      <a16:creationId xmlns:a16="http://schemas.microsoft.com/office/drawing/2014/main" id="{4B8F75C0-3064-0241-8803-0647182C8D2C}"/>
                    </a:ext>
                  </a:extLst>
                </p14:cNvPr>
                <p14:cNvContentPartPr/>
                <p14:nvPr/>
              </p14:nvContentPartPr>
              <p14:xfrm>
                <a:off x="3576973" y="5735813"/>
                <a:ext cx="122040" cy="201600"/>
              </p14:xfrm>
            </p:contentPart>
          </mc:Choice>
          <mc:Fallback xmlns="">
            <p:pic>
              <p:nvPicPr>
                <p:cNvPr id="195" name="Inkt 194">
                  <a:extLst>
                    <a:ext uri="{FF2B5EF4-FFF2-40B4-BE49-F238E27FC236}">
                      <a16:creationId xmlns:a16="http://schemas.microsoft.com/office/drawing/2014/main" id="{4B8F75C0-3064-0241-8803-0647182C8D2C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3561853" y="5720693"/>
                  <a:ext cx="152640" cy="23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8">
              <p14:nvContentPartPr>
                <p14:cNvPr id="196" name="Inkt 195">
                  <a:extLst>
                    <a:ext uri="{FF2B5EF4-FFF2-40B4-BE49-F238E27FC236}">
                      <a16:creationId xmlns:a16="http://schemas.microsoft.com/office/drawing/2014/main" id="{79D2AA90-AD5A-934E-A5E2-DA2C82316C39}"/>
                    </a:ext>
                  </a:extLst>
                </p14:cNvPr>
                <p14:cNvContentPartPr/>
                <p14:nvPr/>
              </p14:nvContentPartPr>
              <p14:xfrm>
                <a:off x="3746173" y="5741213"/>
                <a:ext cx="95760" cy="174960"/>
              </p14:xfrm>
            </p:contentPart>
          </mc:Choice>
          <mc:Fallback xmlns="">
            <p:pic>
              <p:nvPicPr>
                <p:cNvPr id="196" name="Inkt 195">
                  <a:extLst>
                    <a:ext uri="{FF2B5EF4-FFF2-40B4-BE49-F238E27FC236}">
                      <a16:creationId xmlns:a16="http://schemas.microsoft.com/office/drawing/2014/main" id="{79D2AA90-AD5A-934E-A5E2-DA2C82316C39}"/>
                    </a:ext>
                  </a:extLst>
                </p:cNvPr>
                <p:cNvPicPr/>
                <p:nvPr/>
              </p:nvPicPr>
              <p:blipFill>
                <a:blip r:embed="rId189"/>
                <a:stretch>
                  <a:fillRect/>
                </a:stretch>
              </p:blipFill>
              <p:spPr>
                <a:xfrm>
                  <a:off x="3731053" y="5726093"/>
                  <a:ext cx="12600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0">
              <p14:nvContentPartPr>
                <p14:cNvPr id="197" name="Inkt 196">
                  <a:extLst>
                    <a:ext uri="{FF2B5EF4-FFF2-40B4-BE49-F238E27FC236}">
                      <a16:creationId xmlns:a16="http://schemas.microsoft.com/office/drawing/2014/main" id="{C43BBFEF-5BDC-7641-9592-94093F5BF7EE}"/>
                    </a:ext>
                  </a:extLst>
                </p14:cNvPr>
                <p14:cNvContentPartPr/>
                <p14:nvPr/>
              </p14:nvContentPartPr>
              <p14:xfrm>
                <a:off x="3762373" y="5762453"/>
                <a:ext cx="153720" cy="153720"/>
              </p14:xfrm>
            </p:contentPart>
          </mc:Choice>
          <mc:Fallback xmlns="">
            <p:pic>
              <p:nvPicPr>
                <p:cNvPr id="197" name="Inkt 196">
                  <a:extLst>
                    <a:ext uri="{FF2B5EF4-FFF2-40B4-BE49-F238E27FC236}">
                      <a16:creationId xmlns:a16="http://schemas.microsoft.com/office/drawing/2014/main" id="{C43BBFEF-5BDC-7641-9592-94093F5BF7EE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3746893" y="5747333"/>
                  <a:ext cx="184320" cy="1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2">
              <p14:nvContentPartPr>
                <p14:cNvPr id="198" name="Inkt 197">
                  <a:extLst>
                    <a:ext uri="{FF2B5EF4-FFF2-40B4-BE49-F238E27FC236}">
                      <a16:creationId xmlns:a16="http://schemas.microsoft.com/office/drawing/2014/main" id="{A92236B5-E05E-D349-8FED-311C330A9888}"/>
                    </a:ext>
                  </a:extLst>
                </p14:cNvPr>
                <p14:cNvContentPartPr/>
                <p14:nvPr/>
              </p14:nvContentPartPr>
              <p14:xfrm>
                <a:off x="4005733" y="5752013"/>
                <a:ext cx="32040" cy="153720"/>
              </p14:xfrm>
            </p:contentPart>
          </mc:Choice>
          <mc:Fallback xmlns="">
            <p:pic>
              <p:nvPicPr>
                <p:cNvPr id="198" name="Inkt 197">
                  <a:extLst>
                    <a:ext uri="{FF2B5EF4-FFF2-40B4-BE49-F238E27FC236}">
                      <a16:creationId xmlns:a16="http://schemas.microsoft.com/office/drawing/2014/main" id="{A92236B5-E05E-D349-8FED-311C330A9888}"/>
                    </a:ext>
                  </a:extLst>
                </p:cNvPr>
                <p:cNvPicPr/>
                <p:nvPr/>
              </p:nvPicPr>
              <p:blipFill>
                <a:blip r:embed="rId193"/>
                <a:stretch>
                  <a:fillRect/>
                </a:stretch>
              </p:blipFill>
              <p:spPr>
                <a:xfrm>
                  <a:off x="3990253" y="5736533"/>
                  <a:ext cx="62640" cy="1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4">
              <p14:nvContentPartPr>
                <p14:cNvPr id="199" name="Inkt 198">
                  <a:extLst>
                    <a:ext uri="{FF2B5EF4-FFF2-40B4-BE49-F238E27FC236}">
                      <a16:creationId xmlns:a16="http://schemas.microsoft.com/office/drawing/2014/main" id="{DA10B242-02DE-904B-827B-4529849C8C62}"/>
                    </a:ext>
                  </a:extLst>
                </p14:cNvPr>
                <p14:cNvContentPartPr/>
                <p14:nvPr/>
              </p14:nvContentPartPr>
              <p14:xfrm>
                <a:off x="3953173" y="5735813"/>
                <a:ext cx="222120" cy="206640"/>
              </p14:xfrm>
            </p:contentPart>
          </mc:Choice>
          <mc:Fallback xmlns="">
            <p:pic>
              <p:nvPicPr>
                <p:cNvPr id="199" name="Inkt 198">
                  <a:extLst>
                    <a:ext uri="{FF2B5EF4-FFF2-40B4-BE49-F238E27FC236}">
                      <a16:creationId xmlns:a16="http://schemas.microsoft.com/office/drawing/2014/main" id="{DA10B242-02DE-904B-827B-4529849C8C62}"/>
                    </a:ext>
                  </a:extLst>
                </p:cNvPr>
                <p:cNvPicPr/>
                <p:nvPr/>
              </p:nvPicPr>
              <p:blipFill>
                <a:blip r:embed="rId195"/>
                <a:stretch>
                  <a:fillRect/>
                </a:stretch>
              </p:blipFill>
              <p:spPr>
                <a:xfrm>
                  <a:off x="3938053" y="5720693"/>
                  <a:ext cx="252360" cy="237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13" name="Groep 212">
            <a:extLst>
              <a:ext uri="{FF2B5EF4-FFF2-40B4-BE49-F238E27FC236}">
                <a16:creationId xmlns:a16="http://schemas.microsoft.com/office/drawing/2014/main" id="{2565A00B-ACBC-374E-BD0F-5B1FA1F8F1B1}"/>
              </a:ext>
            </a:extLst>
          </p:cNvPr>
          <p:cNvGrpSpPr/>
          <p:nvPr/>
        </p:nvGrpSpPr>
        <p:grpSpPr>
          <a:xfrm>
            <a:off x="4460773" y="5682893"/>
            <a:ext cx="1253880" cy="275760"/>
            <a:chOff x="4460773" y="5682893"/>
            <a:chExt cx="1253880" cy="275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6">
              <p14:nvContentPartPr>
                <p14:cNvPr id="201" name="Inkt 200">
                  <a:extLst>
                    <a:ext uri="{FF2B5EF4-FFF2-40B4-BE49-F238E27FC236}">
                      <a16:creationId xmlns:a16="http://schemas.microsoft.com/office/drawing/2014/main" id="{654F7E1D-AEDC-994E-B913-9082465E0789}"/>
                    </a:ext>
                  </a:extLst>
                </p14:cNvPr>
                <p14:cNvContentPartPr/>
                <p14:nvPr/>
              </p14:nvContentPartPr>
              <p14:xfrm>
                <a:off x="4460773" y="5741213"/>
                <a:ext cx="264960" cy="217440"/>
              </p14:xfrm>
            </p:contentPart>
          </mc:Choice>
          <mc:Fallback xmlns="">
            <p:pic>
              <p:nvPicPr>
                <p:cNvPr id="201" name="Inkt 200">
                  <a:extLst>
                    <a:ext uri="{FF2B5EF4-FFF2-40B4-BE49-F238E27FC236}">
                      <a16:creationId xmlns:a16="http://schemas.microsoft.com/office/drawing/2014/main" id="{654F7E1D-AEDC-994E-B913-9082465E0789}"/>
                    </a:ext>
                  </a:extLst>
                </p:cNvPr>
                <p:cNvPicPr/>
                <p:nvPr/>
              </p:nvPicPr>
              <p:blipFill>
                <a:blip r:embed="rId197"/>
                <a:stretch>
                  <a:fillRect/>
                </a:stretch>
              </p:blipFill>
              <p:spPr>
                <a:xfrm>
                  <a:off x="4445293" y="5726093"/>
                  <a:ext cx="295560" cy="24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8">
              <p14:nvContentPartPr>
                <p14:cNvPr id="202" name="Inkt 201">
                  <a:extLst>
                    <a:ext uri="{FF2B5EF4-FFF2-40B4-BE49-F238E27FC236}">
                      <a16:creationId xmlns:a16="http://schemas.microsoft.com/office/drawing/2014/main" id="{2FCF3DE7-F2F5-D049-A946-A4209BF85058}"/>
                    </a:ext>
                  </a:extLst>
                </p14:cNvPr>
                <p14:cNvContentPartPr/>
                <p14:nvPr/>
              </p14:nvContentPartPr>
              <p14:xfrm>
                <a:off x="4783333" y="5757053"/>
                <a:ext cx="169560" cy="174960"/>
              </p14:xfrm>
            </p:contentPart>
          </mc:Choice>
          <mc:Fallback xmlns="">
            <p:pic>
              <p:nvPicPr>
                <p:cNvPr id="202" name="Inkt 201">
                  <a:extLst>
                    <a:ext uri="{FF2B5EF4-FFF2-40B4-BE49-F238E27FC236}">
                      <a16:creationId xmlns:a16="http://schemas.microsoft.com/office/drawing/2014/main" id="{2FCF3DE7-F2F5-D049-A946-A4209BF85058}"/>
                    </a:ext>
                  </a:extLst>
                </p:cNvPr>
                <p:cNvPicPr/>
                <p:nvPr/>
              </p:nvPicPr>
              <p:blipFill>
                <a:blip r:embed="rId199"/>
                <a:stretch>
                  <a:fillRect/>
                </a:stretch>
              </p:blipFill>
              <p:spPr>
                <a:xfrm>
                  <a:off x="4768213" y="5741933"/>
                  <a:ext cx="20016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0">
              <p14:nvContentPartPr>
                <p14:cNvPr id="203" name="Inkt 202">
                  <a:extLst>
                    <a:ext uri="{FF2B5EF4-FFF2-40B4-BE49-F238E27FC236}">
                      <a16:creationId xmlns:a16="http://schemas.microsoft.com/office/drawing/2014/main" id="{403BDDCC-E71A-1648-ABF8-141E4C76B954}"/>
                    </a:ext>
                  </a:extLst>
                </p14:cNvPr>
                <p14:cNvContentPartPr/>
                <p14:nvPr/>
              </p14:nvContentPartPr>
              <p14:xfrm>
                <a:off x="4767493" y="5804933"/>
                <a:ext cx="32040" cy="16200"/>
              </p14:xfrm>
            </p:contentPart>
          </mc:Choice>
          <mc:Fallback xmlns="">
            <p:pic>
              <p:nvPicPr>
                <p:cNvPr id="203" name="Inkt 202">
                  <a:extLst>
                    <a:ext uri="{FF2B5EF4-FFF2-40B4-BE49-F238E27FC236}">
                      <a16:creationId xmlns:a16="http://schemas.microsoft.com/office/drawing/2014/main" id="{403BDDCC-E71A-1648-ABF8-141E4C76B954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4752373" y="5789453"/>
                  <a:ext cx="62640" cy="4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2">
              <p14:nvContentPartPr>
                <p14:cNvPr id="204" name="Inkt 203">
                  <a:extLst>
                    <a:ext uri="{FF2B5EF4-FFF2-40B4-BE49-F238E27FC236}">
                      <a16:creationId xmlns:a16="http://schemas.microsoft.com/office/drawing/2014/main" id="{4FCD8DC6-06A0-4D44-8FF9-C942C04DE483}"/>
                    </a:ext>
                  </a:extLst>
                </p14:cNvPr>
                <p14:cNvContentPartPr/>
                <p14:nvPr/>
              </p14:nvContentPartPr>
              <p14:xfrm>
                <a:off x="4857493" y="5699093"/>
                <a:ext cx="79560" cy="53280"/>
              </p14:xfrm>
            </p:contentPart>
          </mc:Choice>
          <mc:Fallback xmlns="">
            <p:pic>
              <p:nvPicPr>
                <p:cNvPr id="204" name="Inkt 203">
                  <a:extLst>
                    <a:ext uri="{FF2B5EF4-FFF2-40B4-BE49-F238E27FC236}">
                      <a16:creationId xmlns:a16="http://schemas.microsoft.com/office/drawing/2014/main" id="{4FCD8DC6-06A0-4D44-8FF9-C942C04DE483}"/>
                    </a:ext>
                  </a:extLst>
                </p:cNvPr>
                <p:cNvPicPr/>
                <p:nvPr/>
              </p:nvPicPr>
              <p:blipFill>
                <a:blip r:embed="rId203"/>
                <a:stretch>
                  <a:fillRect/>
                </a:stretch>
              </p:blipFill>
              <p:spPr>
                <a:xfrm>
                  <a:off x="4842373" y="5683613"/>
                  <a:ext cx="110160" cy="8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4">
              <p14:nvContentPartPr>
                <p14:cNvPr id="205" name="Inkt 204">
                  <a:extLst>
                    <a:ext uri="{FF2B5EF4-FFF2-40B4-BE49-F238E27FC236}">
                      <a16:creationId xmlns:a16="http://schemas.microsoft.com/office/drawing/2014/main" id="{8C54CC2C-D59A-8841-B428-AE356873D9B5}"/>
                    </a:ext>
                  </a:extLst>
                </p14:cNvPr>
                <p14:cNvContentPartPr/>
                <p14:nvPr/>
              </p14:nvContentPartPr>
              <p14:xfrm>
                <a:off x="5275453" y="5746613"/>
                <a:ext cx="16200" cy="164520"/>
              </p14:xfrm>
            </p:contentPart>
          </mc:Choice>
          <mc:Fallback xmlns="">
            <p:pic>
              <p:nvPicPr>
                <p:cNvPr id="205" name="Inkt 204">
                  <a:extLst>
                    <a:ext uri="{FF2B5EF4-FFF2-40B4-BE49-F238E27FC236}">
                      <a16:creationId xmlns:a16="http://schemas.microsoft.com/office/drawing/2014/main" id="{8C54CC2C-D59A-8841-B428-AE356873D9B5}"/>
                    </a:ext>
                  </a:extLst>
                </p:cNvPr>
                <p:cNvPicPr/>
                <p:nvPr/>
              </p:nvPicPr>
              <p:blipFill>
                <a:blip r:embed="rId205"/>
                <a:stretch>
                  <a:fillRect/>
                </a:stretch>
              </p:blipFill>
              <p:spPr>
                <a:xfrm>
                  <a:off x="5260333" y="5731493"/>
                  <a:ext cx="46800" cy="19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6">
              <p14:nvContentPartPr>
                <p14:cNvPr id="206" name="Inkt 205">
                  <a:extLst>
                    <a:ext uri="{FF2B5EF4-FFF2-40B4-BE49-F238E27FC236}">
                      <a16:creationId xmlns:a16="http://schemas.microsoft.com/office/drawing/2014/main" id="{ECC1E3F8-D739-B441-AC63-38754703A14A}"/>
                    </a:ext>
                  </a:extLst>
                </p14:cNvPr>
                <p14:cNvContentPartPr/>
                <p14:nvPr/>
              </p14:nvContentPartPr>
              <p14:xfrm>
                <a:off x="5154493" y="5682893"/>
                <a:ext cx="312120" cy="212040"/>
              </p14:xfrm>
            </p:contentPart>
          </mc:Choice>
          <mc:Fallback xmlns="">
            <p:pic>
              <p:nvPicPr>
                <p:cNvPr id="206" name="Inkt 205">
                  <a:extLst>
                    <a:ext uri="{FF2B5EF4-FFF2-40B4-BE49-F238E27FC236}">
                      <a16:creationId xmlns:a16="http://schemas.microsoft.com/office/drawing/2014/main" id="{ECC1E3F8-D739-B441-AC63-38754703A14A}"/>
                    </a:ext>
                  </a:extLst>
                </p:cNvPr>
                <p:cNvPicPr/>
                <p:nvPr/>
              </p:nvPicPr>
              <p:blipFill>
                <a:blip r:embed="rId207"/>
                <a:stretch>
                  <a:fillRect/>
                </a:stretch>
              </p:blipFill>
              <p:spPr>
                <a:xfrm>
                  <a:off x="5139373" y="5667773"/>
                  <a:ext cx="342360" cy="24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8">
              <p14:nvContentPartPr>
                <p14:cNvPr id="207" name="Inkt 206">
                  <a:extLst>
                    <a:ext uri="{FF2B5EF4-FFF2-40B4-BE49-F238E27FC236}">
                      <a16:creationId xmlns:a16="http://schemas.microsoft.com/office/drawing/2014/main" id="{04527189-E0A5-054E-9F3F-61A602FD3DB1}"/>
                    </a:ext>
                  </a:extLst>
                </p14:cNvPr>
                <p14:cNvContentPartPr/>
                <p14:nvPr/>
              </p14:nvContentPartPr>
              <p14:xfrm>
                <a:off x="5460853" y="5699093"/>
                <a:ext cx="253800" cy="227880"/>
              </p14:xfrm>
            </p:contentPart>
          </mc:Choice>
          <mc:Fallback xmlns="">
            <p:pic>
              <p:nvPicPr>
                <p:cNvPr id="207" name="Inkt 206">
                  <a:extLst>
                    <a:ext uri="{FF2B5EF4-FFF2-40B4-BE49-F238E27FC236}">
                      <a16:creationId xmlns:a16="http://schemas.microsoft.com/office/drawing/2014/main" id="{04527189-E0A5-054E-9F3F-61A602FD3DB1}"/>
                    </a:ext>
                  </a:extLst>
                </p:cNvPr>
                <p:cNvPicPr/>
                <p:nvPr/>
              </p:nvPicPr>
              <p:blipFill>
                <a:blip r:embed="rId209"/>
                <a:stretch>
                  <a:fillRect/>
                </a:stretch>
              </p:blipFill>
              <p:spPr>
                <a:xfrm>
                  <a:off x="5445733" y="5683613"/>
                  <a:ext cx="284400" cy="258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21" name="Groep 220">
            <a:extLst>
              <a:ext uri="{FF2B5EF4-FFF2-40B4-BE49-F238E27FC236}">
                <a16:creationId xmlns:a16="http://schemas.microsoft.com/office/drawing/2014/main" id="{F871D14B-84D8-694D-804E-8291A2EB9748}"/>
              </a:ext>
            </a:extLst>
          </p:cNvPr>
          <p:cNvGrpSpPr/>
          <p:nvPr/>
        </p:nvGrpSpPr>
        <p:grpSpPr>
          <a:xfrm>
            <a:off x="6042973" y="5460773"/>
            <a:ext cx="1439640" cy="460800"/>
            <a:chOff x="6042973" y="5460773"/>
            <a:chExt cx="1439640" cy="460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0">
              <p14:nvContentPartPr>
                <p14:cNvPr id="208" name="Inkt 207">
                  <a:extLst>
                    <a:ext uri="{FF2B5EF4-FFF2-40B4-BE49-F238E27FC236}">
                      <a16:creationId xmlns:a16="http://schemas.microsoft.com/office/drawing/2014/main" id="{41D022C8-3DB2-074B-A946-62A243425128}"/>
                    </a:ext>
                  </a:extLst>
                </p14:cNvPr>
                <p14:cNvContentPartPr/>
                <p14:nvPr/>
              </p14:nvContentPartPr>
              <p14:xfrm>
                <a:off x="6042973" y="5682893"/>
                <a:ext cx="238320" cy="217440"/>
              </p14:xfrm>
            </p:contentPart>
          </mc:Choice>
          <mc:Fallback xmlns="">
            <p:pic>
              <p:nvPicPr>
                <p:cNvPr id="208" name="Inkt 207">
                  <a:extLst>
                    <a:ext uri="{FF2B5EF4-FFF2-40B4-BE49-F238E27FC236}">
                      <a16:creationId xmlns:a16="http://schemas.microsoft.com/office/drawing/2014/main" id="{41D022C8-3DB2-074B-A946-62A243425128}"/>
                    </a:ext>
                  </a:extLst>
                </p:cNvPr>
                <p:cNvPicPr/>
                <p:nvPr/>
              </p:nvPicPr>
              <p:blipFill>
                <a:blip r:embed="rId211"/>
                <a:stretch>
                  <a:fillRect/>
                </a:stretch>
              </p:blipFill>
              <p:spPr>
                <a:xfrm>
                  <a:off x="6027493" y="5667773"/>
                  <a:ext cx="268920" cy="24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2">
              <p14:nvContentPartPr>
                <p14:cNvPr id="209" name="Inkt 208">
                  <a:extLst>
                    <a:ext uri="{FF2B5EF4-FFF2-40B4-BE49-F238E27FC236}">
                      <a16:creationId xmlns:a16="http://schemas.microsoft.com/office/drawing/2014/main" id="{292061DF-C869-CC4F-95F3-F3661B209C93}"/>
                    </a:ext>
                  </a:extLst>
                </p14:cNvPr>
                <p14:cNvContentPartPr/>
                <p14:nvPr/>
              </p14:nvContentPartPr>
              <p14:xfrm>
                <a:off x="6408013" y="5693693"/>
                <a:ext cx="21600" cy="190800"/>
              </p14:xfrm>
            </p:contentPart>
          </mc:Choice>
          <mc:Fallback xmlns="">
            <p:pic>
              <p:nvPicPr>
                <p:cNvPr id="209" name="Inkt 208">
                  <a:extLst>
                    <a:ext uri="{FF2B5EF4-FFF2-40B4-BE49-F238E27FC236}">
                      <a16:creationId xmlns:a16="http://schemas.microsoft.com/office/drawing/2014/main" id="{292061DF-C869-CC4F-95F3-F3661B209C93}"/>
                    </a:ext>
                  </a:extLst>
                </p:cNvPr>
                <p:cNvPicPr/>
                <p:nvPr/>
              </p:nvPicPr>
              <p:blipFill>
                <a:blip r:embed="rId213"/>
                <a:stretch>
                  <a:fillRect/>
                </a:stretch>
              </p:blipFill>
              <p:spPr>
                <a:xfrm>
                  <a:off x="6392893" y="5678573"/>
                  <a:ext cx="52200" cy="22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4">
              <p14:nvContentPartPr>
                <p14:cNvPr id="210" name="Inkt 209">
                  <a:extLst>
                    <a:ext uri="{FF2B5EF4-FFF2-40B4-BE49-F238E27FC236}">
                      <a16:creationId xmlns:a16="http://schemas.microsoft.com/office/drawing/2014/main" id="{F409AF3E-9B3D-ED4F-818A-5F17FBFE53C4}"/>
                    </a:ext>
                  </a:extLst>
                </p14:cNvPr>
                <p14:cNvContentPartPr/>
                <p14:nvPr/>
              </p14:nvContentPartPr>
              <p14:xfrm>
                <a:off x="6566773" y="5667053"/>
                <a:ext cx="360" cy="217440"/>
              </p14:xfrm>
            </p:contentPart>
          </mc:Choice>
          <mc:Fallback xmlns="">
            <p:pic>
              <p:nvPicPr>
                <p:cNvPr id="210" name="Inkt 209">
                  <a:extLst>
                    <a:ext uri="{FF2B5EF4-FFF2-40B4-BE49-F238E27FC236}">
                      <a16:creationId xmlns:a16="http://schemas.microsoft.com/office/drawing/2014/main" id="{F409AF3E-9B3D-ED4F-818A-5F17FBFE53C4}"/>
                    </a:ext>
                  </a:extLst>
                </p:cNvPr>
                <p:cNvPicPr/>
                <p:nvPr/>
              </p:nvPicPr>
              <p:blipFill>
                <a:blip r:embed="rId215"/>
                <a:stretch>
                  <a:fillRect/>
                </a:stretch>
              </p:blipFill>
              <p:spPr>
                <a:xfrm>
                  <a:off x="6551653" y="5651933"/>
                  <a:ext cx="30960" cy="24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6">
              <p14:nvContentPartPr>
                <p14:cNvPr id="211" name="Inkt 210">
                  <a:extLst>
                    <a:ext uri="{FF2B5EF4-FFF2-40B4-BE49-F238E27FC236}">
                      <a16:creationId xmlns:a16="http://schemas.microsoft.com/office/drawing/2014/main" id="{24941299-3A56-6A4D-98BD-531C309F1B90}"/>
                    </a:ext>
                  </a:extLst>
                </p14:cNvPr>
                <p14:cNvContentPartPr/>
                <p14:nvPr/>
              </p14:nvContentPartPr>
              <p14:xfrm>
                <a:off x="6423853" y="5778293"/>
                <a:ext cx="137880" cy="53280"/>
              </p14:xfrm>
            </p:contentPart>
          </mc:Choice>
          <mc:Fallback xmlns="">
            <p:pic>
              <p:nvPicPr>
                <p:cNvPr id="211" name="Inkt 210">
                  <a:extLst>
                    <a:ext uri="{FF2B5EF4-FFF2-40B4-BE49-F238E27FC236}">
                      <a16:creationId xmlns:a16="http://schemas.microsoft.com/office/drawing/2014/main" id="{24941299-3A56-6A4D-98BD-531C309F1B90}"/>
                    </a:ext>
                  </a:extLst>
                </p:cNvPr>
                <p:cNvPicPr/>
                <p:nvPr/>
              </p:nvPicPr>
              <p:blipFill>
                <a:blip r:embed="rId217"/>
                <a:stretch>
                  <a:fillRect/>
                </a:stretch>
              </p:blipFill>
              <p:spPr>
                <a:xfrm>
                  <a:off x="6408733" y="5763173"/>
                  <a:ext cx="168480" cy="8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8">
              <p14:nvContentPartPr>
                <p14:cNvPr id="214" name="Inkt 213">
                  <a:extLst>
                    <a:ext uri="{FF2B5EF4-FFF2-40B4-BE49-F238E27FC236}">
                      <a16:creationId xmlns:a16="http://schemas.microsoft.com/office/drawing/2014/main" id="{6130D6ED-55AA-CA47-BD47-F9A65F9D141C}"/>
                    </a:ext>
                  </a:extLst>
                </p14:cNvPr>
                <p14:cNvContentPartPr/>
                <p14:nvPr/>
              </p14:nvContentPartPr>
              <p14:xfrm>
                <a:off x="6667213" y="5719973"/>
                <a:ext cx="148680" cy="185400"/>
              </p14:xfrm>
            </p:contentPart>
          </mc:Choice>
          <mc:Fallback xmlns="">
            <p:pic>
              <p:nvPicPr>
                <p:cNvPr id="214" name="Inkt 213">
                  <a:extLst>
                    <a:ext uri="{FF2B5EF4-FFF2-40B4-BE49-F238E27FC236}">
                      <a16:creationId xmlns:a16="http://schemas.microsoft.com/office/drawing/2014/main" id="{6130D6ED-55AA-CA47-BD47-F9A65F9D141C}"/>
                    </a:ext>
                  </a:extLst>
                </p:cNvPr>
                <p:cNvPicPr/>
                <p:nvPr/>
              </p:nvPicPr>
              <p:blipFill>
                <a:blip r:embed="rId219"/>
                <a:stretch>
                  <a:fillRect/>
                </a:stretch>
              </p:blipFill>
              <p:spPr>
                <a:xfrm>
                  <a:off x="6647053" y="5699813"/>
                  <a:ext cx="189360" cy="22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0">
              <p14:nvContentPartPr>
                <p14:cNvPr id="215" name="Inkt 214">
                  <a:extLst>
                    <a:ext uri="{FF2B5EF4-FFF2-40B4-BE49-F238E27FC236}">
                      <a16:creationId xmlns:a16="http://schemas.microsoft.com/office/drawing/2014/main" id="{AD0D6B7C-6D2C-F740-8F4D-AF920C5015F5}"/>
                    </a:ext>
                  </a:extLst>
                </p14:cNvPr>
                <p14:cNvContentPartPr/>
                <p14:nvPr/>
              </p14:nvContentPartPr>
              <p14:xfrm>
                <a:off x="6689173" y="5778293"/>
                <a:ext cx="132120" cy="37440"/>
              </p14:xfrm>
            </p:contentPart>
          </mc:Choice>
          <mc:Fallback xmlns="">
            <p:pic>
              <p:nvPicPr>
                <p:cNvPr id="215" name="Inkt 214">
                  <a:extLst>
                    <a:ext uri="{FF2B5EF4-FFF2-40B4-BE49-F238E27FC236}">
                      <a16:creationId xmlns:a16="http://schemas.microsoft.com/office/drawing/2014/main" id="{AD0D6B7C-6D2C-F740-8F4D-AF920C5015F5}"/>
                    </a:ext>
                  </a:extLst>
                </p:cNvPr>
                <p:cNvPicPr/>
                <p:nvPr/>
              </p:nvPicPr>
              <p:blipFill>
                <a:blip r:embed="rId221"/>
                <a:stretch>
                  <a:fillRect/>
                </a:stretch>
              </p:blipFill>
              <p:spPr>
                <a:xfrm>
                  <a:off x="6673693" y="5763173"/>
                  <a:ext cx="162720" cy="6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2">
              <p14:nvContentPartPr>
                <p14:cNvPr id="216" name="Inkt 215">
                  <a:extLst>
                    <a:ext uri="{FF2B5EF4-FFF2-40B4-BE49-F238E27FC236}">
                      <a16:creationId xmlns:a16="http://schemas.microsoft.com/office/drawing/2014/main" id="{700DD0BF-C6EB-EC49-A838-6B5FEE3DE0ED}"/>
                    </a:ext>
                  </a:extLst>
                </p14:cNvPr>
                <p14:cNvContentPartPr/>
                <p14:nvPr/>
              </p14:nvContentPartPr>
              <p14:xfrm>
                <a:off x="6704293" y="5714933"/>
                <a:ext cx="95760" cy="21600"/>
              </p14:xfrm>
            </p:contentPart>
          </mc:Choice>
          <mc:Fallback xmlns="">
            <p:pic>
              <p:nvPicPr>
                <p:cNvPr id="216" name="Inkt 215">
                  <a:extLst>
                    <a:ext uri="{FF2B5EF4-FFF2-40B4-BE49-F238E27FC236}">
                      <a16:creationId xmlns:a16="http://schemas.microsoft.com/office/drawing/2014/main" id="{700DD0BF-C6EB-EC49-A838-6B5FEE3DE0ED}"/>
                    </a:ext>
                  </a:extLst>
                </p:cNvPr>
                <p:cNvPicPr/>
                <p:nvPr/>
              </p:nvPicPr>
              <p:blipFill>
                <a:blip r:embed="rId223"/>
                <a:stretch>
                  <a:fillRect/>
                </a:stretch>
              </p:blipFill>
              <p:spPr>
                <a:xfrm>
                  <a:off x="6689173" y="5699453"/>
                  <a:ext cx="126000" cy="5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4">
              <p14:nvContentPartPr>
                <p14:cNvPr id="217" name="Inkt 216">
                  <a:extLst>
                    <a:ext uri="{FF2B5EF4-FFF2-40B4-BE49-F238E27FC236}">
                      <a16:creationId xmlns:a16="http://schemas.microsoft.com/office/drawing/2014/main" id="{6F093E88-7CF0-DD4C-A7FF-C05BC6E8ACB2}"/>
                    </a:ext>
                  </a:extLst>
                </p14:cNvPr>
                <p14:cNvContentPartPr/>
                <p14:nvPr/>
              </p14:nvContentPartPr>
              <p14:xfrm>
                <a:off x="7005973" y="5741213"/>
                <a:ext cx="32040" cy="137880"/>
              </p14:xfrm>
            </p:contentPart>
          </mc:Choice>
          <mc:Fallback xmlns="">
            <p:pic>
              <p:nvPicPr>
                <p:cNvPr id="217" name="Inkt 216">
                  <a:extLst>
                    <a:ext uri="{FF2B5EF4-FFF2-40B4-BE49-F238E27FC236}">
                      <a16:creationId xmlns:a16="http://schemas.microsoft.com/office/drawing/2014/main" id="{6F093E88-7CF0-DD4C-A7FF-C05BC6E8ACB2}"/>
                    </a:ext>
                  </a:extLst>
                </p:cNvPr>
                <p:cNvPicPr/>
                <p:nvPr/>
              </p:nvPicPr>
              <p:blipFill>
                <a:blip r:embed="rId225"/>
                <a:stretch>
                  <a:fillRect/>
                </a:stretch>
              </p:blipFill>
              <p:spPr>
                <a:xfrm>
                  <a:off x="6985453" y="5721053"/>
                  <a:ext cx="72720" cy="17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6">
              <p14:nvContentPartPr>
                <p14:cNvPr id="218" name="Inkt 217">
                  <a:extLst>
                    <a:ext uri="{FF2B5EF4-FFF2-40B4-BE49-F238E27FC236}">
                      <a16:creationId xmlns:a16="http://schemas.microsoft.com/office/drawing/2014/main" id="{34A2B6D9-E116-814A-9F36-C7ED024D750C}"/>
                    </a:ext>
                  </a:extLst>
                </p14:cNvPr>
                <p14:cNvContentPartPr/>
                <p14:nvPr/>
              </p14:nvContentPartPr>
              <p14:xfrm>
                <a:off x="6926773" y="5704133"/>
                <a:ext cx="270360" cy="190800"/>
              </p14:xfrm>
            </p:contentPart>
          </mc:Choice>
          <mc:Fallback xmlns="">
            <p:pic>
              <p:nvPicPr>
                <p:cNvPr id="218" name="Inkt 217">
                  <a:extLst>
                    <a:ext uri="{FF2B5EF4-FFF2-40B4-BE49-F238E27FC236}">
                      <a16:creationId xmlns:a16="http://schemas.microsoft.com/office/drawing/2014/main" id="{34A2B6D9-E116-814A-9F36-C7ED024D750C}"/>
                    </a:ext>
                  </a:extLst>
                </p:cNvPr>
                <p:cNvPicPr/>
                <p:nvPr/>
              </p:nvPicPr>
              <p:blipFill>
                <a:blip r:embed="rId227"/>
                <a:stretch>
                  <a:fillRect/>
                </a:stretch>
              </p:blipFill>
              <p:spPr>
                <a:xfrm>
                  <a:off x="6911293" y="5689013"/>
                  <a:ext cx="300600" cy="22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8">
              <p14:nvContentPartPr>
                <p14:cNvPr id="219" name="Inkt 218">
                  <a:extLst>
                    <a:ext uri="{FF2B5EF4-FFF2-40B4-BE49-F238E27FC236}">
                      <a16:creationId xmlns:a16="http://schemas.microsoft.com/office/drawing/2014/main" id="{EE0E21C7-52C9-4644-B3A6-5EF9ADE9260B}"/>
                    </a:ext>
                  </a:extLst>
                </p14:cNvPr>
                <p14:cNvContentPartPr/>
                <p14:nvPr/>
              </p14:nvContentPartPr>
              <p14:xfrm>
                <a:off x="7249333" y="5460773"/>
                <a:ext cx="233280" cy="302040"/>
              </p14:xfrm>
            </p:contentPart>
          </mc:Choice>
          <mc:Fallback xmlns="">
            <p:pic>
              <p:nvPicPr>
                <p:cNvPr id="219" name="Inkt 218">
                  <a:extLst>
                    <a:ext uri="{FF2B5EF4-FFF2-40B4-BE49-F238E27FC236}">
                      <a16:creationId xmlns:a16="http://schemas.microsoft.com/office/drawing/2014/main" id="{EE0E21C7-52C9-4644-B3A6-5EF9ADE9260B}"/>
                    </a:ext>
                  </a:extLst>
                </p:cNvPr>
                <p:cNvPicPr/>
                <p:nvPr/>
              </p:nvPicPr>
              <p:blipFill>
                <a:blip r:embed="rId229"/>
                <a:stretch>
                  <a:fillRect/>
                </a:stretch>
              </p:blipFill>
              <p:spPr>
                <a:xfrm>
                  <a:off x="7234213" y="5445653"/>
                  <a:ext cx="263520" cy="33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0">
              <p14:nvContentPartPr>
                <p14:cNvPr id="220" name="Inkt 219">
                  <a:extLst>
                    <a:ext uri="{FF2B5EF4-FFF2-40B4-BE49-F238E27FC236}">
                      <a16:creationId xmlns:a16="http://schemas.microsoft.com/office/drawing/2014/main" id="{173D4C89-B083-4A42-BB48-216F9F592EEC}"/>
                    </a:ext>
                  </a:extLst>
                </p14:cNvPr>
                <p14:cNvContentPartPr/>
                <p14:nvPr/>
              </p14:nvContentPartPr>
              <p14:xfrm>
                <a:off x="7333933" y="5905373"/>
                <a:ext cx="53280" cy="16200"/>
              </p14:xfrm>
            </p:contentPart>
          </mc:Choice>
          <mc:Fallback xmlns="">
            <p:pic>
              <p:nvPicPr>
                <p:cNvPr id="220" name="Inkt 219">
                  <a:extLst>
                    <a:ext uri="{FF2B5EF4-FFF2-40B4-BE49-F238E27FC236}">
                      <a16:creationId xmlns:a16="http://schemas.microsoft.com/office/drawing/2014/main" id="{173D4C89-B083-4A42-BB48-216F9F592EEC}"/>
                    </a:ext>
                  </a:extLst>
                </p:cNvPr>
                <p:cNvPicPr/>
                <p:nvPr/>
              </p:nvPicPr>
              <p:blipFill>
                <a:blip r:embed="rId231"/>
                <a:stretch>
                  <a:fillRect/>
                </a:stretch>
              </p:blipFill>
              <p:spPr>
                <a:xfrm>
                  <a:off x="7318813" y="5889893"/>
                  <a:ext cx="83880" cy="46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46" name="Groep 245">
            <a:extLst>
              <a:ext uri="{FF2B5EF4-FFF2-40B4-BE49-F238E27FC236}">
                <a16:creationId xmlns:a16="http://schemas.microsoft.com/office/drawing/2014/main" id="{033AA027-F236-1647-8AEE-9CD5A438952B}"/>
              </a:ext>
            </a:extLst>
          </p:cNvPr>
          <p:cNvGrpSpPr/>
          <p:nvPr/>
        </p:nvGrpSpPr>
        <p:grpSpPr>
          <a:xfrm>
            <a:off x="7731013" y="5513693"/>
            <a:ext cx="1137960" cy="333720"/>
            <a:chOff x="7731013" y="5513693"/>
            <a:chExt cx="1137960" cy="333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32">
              <p14:nvContentPartPr>
                <p14:cNvPr id="222" name="Inkt 221">
                  <a:extLst>
                    <a:ext uri="{FF2B5EF4-FFF2-40B4-BE49-F238E27FC236}">
                      <a16:creationId xmlns:a16="http://schemas.microsoft.com/office/drawing/2014/main" id="{D93EA7F6-430F-F643-983B-B8739A3F6BFA}"/>
                    </a:ext>
                  </a:extLst>
                </p14:cNvPr>
                <p14:cNvContentPartPr/>
                <p14:nvPr/>
              </p14:nvContentPartPr>
              <p14:xfrm>
                <a:off x="7731013" y="5519093"/>
                <a:ext cx="323280" cy="328320"/>
              </p14:xfrm>
            </p:contentPart>
          </mc:Choice>
          <mc:Fallback xmlns="">
            <p:pic>
              <p:nvPicPr>
                <p:cNvPr id="222" name="Inkt 221">
                  <a:extLst>
                    <a:ext uri="{FF2B5EF4-FFF2-40B4-BE49-F238E27FC236}">
                      <a16:creationId xmlns:a16="http://schemas.microsoft.com/office/drawing/2014/main" id="{D93EA7F6-430F-F643-983B-B8739A3F6BFA}"/>
                    </a:ext>
                  </a:extLst>
                </p:cNvPr>
                <p:cNvPicPr/>
                <p:nvPr/>
              </p:nvPicPr>
              <p:blipFill>
                <a:blip r:embed="rId233"/>
                <a:stretch>
                  <a:fillRect/>
                </a:stretch>
              </p:blipFill>
              <p:spPr>
                <a:xfrm>
                  <a:off x="7715533" y="5503613"/>
                  <a:ext cx="353520" cy="35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4">
              <p14:nvContentPartPr>
                <p14:cNvPr id="223" name="Inkt 222">
                  <a:extLst>
                    <a:ext uri="{FF2B5EF4-FFF2-40B4-BE49-F238E27FC236}">
                      <a16:creationId xmlns:a16="http://schemas.microsoft.com/office/drawing/2014/main" id="{4B4ED841-6784-5045-B73C-650EA1AF906A}"/>
                    </a:ext>
                  </a:extLst>
                </p14:cNvPr>
                <p14:cNvContentPartPr/>
                <p14:nvPr/>
              </p14:nvContentPartPr>
              <p14:xfrm>
                <a:off x="8175613" y="5513693"/>
                <a:ext cx="58680" cy="307440"/>
              </p14:xfrm>
            </p:contentPart>
          </mc:Choice>
          <mc:Fallback xmlns="">
            <p:pic>
              <p:nvPicPr>
                <p:cNvPr id="223" name="Inkt 222">
                  <a:extLst>
                    <a:ext uri="{FF2B5EF4-FFF2-40B4-BE49-F238E27FC236}">
                      <a16:creationId xmlns:a16="http://schemas.microsoft.com/office/drawing/2014/main" id="{4B4ED841-6784-5045-B73C-650EA1AF906A}"/>
                    </a:ext>
                  </a:extLst>
                </p:cNvPr>
                <p:cNvPicPr/>
                <p:nvPr/>
              </p:nvPicPr>
              <p:blipFill>
                <a:blip r:embed="rId235"/>
                <a:stretch>
                  <a:fillRect/>
                </a:stretch>
              </p:blipFill>
              <p:spPr>
                <a:xfrm>
                  <a:off x="8160133" y="5498573"/>
                  <a:ext cx="88920" cy="33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6">
              <p14:nvContentPartPr>
                <p14:cNvPr id="224" name="Inkt 223">
                  <a:extLst>
                    <a:ext uri="{FF2B5EF4-FFF2-40B4-BE49-F238E27FC236}">
                      <a16:creationId xmlns:a16="http://schemas.microsoft.com/office/drawing/2014/main" id="{D5F9A4CA-9DD4-BA49-A30C-2D3200DF1262}"/>
                    </a:ext>
                  </a:extLst>
                </p14:cNvPr>
                <p14:cNvContentPartPr/>
                <p14:nvPr/>
              </p14:nvContentPartPr>
              <p14:xfrm>
                <a:off x="8207653" y="5614133"/>
                <a:ext cx="126360" cy="190440"/>
              </p14:xfrm>
            </p:contentPart>
          </mc:Choice>
          <mc:Fallback xmlns="">
            <p:pic>
              <p:nvPicPr>
                <p:cNvPr id="224" name="Inkt 223">
                  <a:extLst>
                    <a:ext uri="{FF2B5EF4-FFF2-40B4-BE49-F238E27FC236}">
                      <a16:creationId xmlns:a16="http://schemas.microsoft.com/office/drawing/2014/main" id="{D5F9A4CA-9DD4-BA49-A30C-2D3200DF1262}"/>
                    </a:ext>
                  </a:extLst>
                </p:cNvPr>
                <p:cNvPicPr/>
                <p:nvPr/>
              </p:nvPicPr>
              <p:blipFill>
                <a:blip r:embed="rId237"/>
                <a:stretch>
                  <a:fillRect/>
                </a:stretch>
              </p:blipFill>
              <p:spPr>
                <a:xfrm>
                  <a:off x="8192533" y="5599013"/>
                  <a:ext cx="156600" cy="22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8">
              <p14:nvContentPartPr>
                <p14:cNvPr id="225" name="Inkt 224">
                  <a:extLst>
                    <a:ext uri="{FF2B5EF4-FFF2-40B4-BE49-F238E27FC236}">
                      <a16:creationId xmlns:a16="http://schemas.microsoft.com/office/drawing/2014/main" id="{D455E92A-BAC6-6046-90D4-166108C70B4C}"/>
                    </a:ext>
                  </a:extLst>
                </p14:cNvPr>
                <p14:cNvContentPartPr/>
                <p14:nvPr/>
              </p14:nvContentPartPr>
              <p14:xfrm>
                <a:off x="8386933" y="5582453"/>
                <a:ext cx="111600" cy="222480"/>
              </p14:xfrm>
            </p:contentPart>
          </mc:Choice>
          <mc:Fallback xmlns="">
            <p:pic>
              <p:nvPicPr>
                <p:cNvPr id="225" name="Inkt 224">
                  <a:extLst>
                    <a:ext uri="{FF2B5EF4-FFF2-40B4-BE49-F238E27FC236}">
                      <a16:creationId xmlns:a16="http://schemas.microsoft.com/office/drawing/2014/main" id="{D455E92A-BAC6-6046-90D4-166108C70B4C}"/>
                    </a:ext>
                  </a:extLst>
                </p:cNvPr>
                <p:cNvPicPr/>
                <p:nvPr/>
              </p:nvPicPr>
              <p:blipFill>
                <a:blip r:embed="rId239"/>
                <a:stretch>
                  <a:fillRect/>
                </a:stretch>
              </p:blipFill>
              <p:spPr>
                <a:xfrm>
                  <a:off x="8371813" y="5567333"/>
                  <a:ext cx="141840" cy="25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0">
              <p14:nvContentPartPr>
                <p14:cNvPr id="226" name="Inkt 225">
                  <a:extLst>
                    <a:ext uri="{FF2B5EF4-FFF2-40B4-BE49-F238E27FC236}">
                      <a16:creationId xmlns:a16="http://schemas.microsoft.com/office/drawing/2014/main" id="{4530C5FA-CBE9-A849-8E54-50DF23247690}"/>
                    </a:ext>
                  </a:extLst>
                </p14:cNvPr>
                <p14:cNvContentPartPr/>
                <p14:nvPr/>
              </p14:nvContentPartPr>
              <p14:xfrm>
                <a:off x="8424013" y="5603693"/>
                <a:ext cx="159120" cy="206640"/>
              </p14:xfrm>
            </p:contentPart>
          </mc:Choice>
          <mc:Fallback xmlns="">
            <p:pic>
              <p:nvPicPr>
                <p:cNvPr id="226" name="Inkt 225">
                  <a:extLst>
                    <a:ext uri="{FF2B5EF4-FFF2-40B4-BE49-F238E27FC236}">
                      <a16:creationId xmlns:a16="http://schemas.microsoft.com/office/drawing/2014/main" id="{4530C5FA-CBE9-A849-8E54-50DF23247690}"/>
                    </a:ext>
                  </a:extLst>
                </p:cNvPr>
                <p:cNvPicPr/>
                <p:nvPr/>
              </p:nvPicPr>
              <p:blipFill>
                <a:blip r:embed="rId241"/>
                <a:stretch>
                  <a:fillRect/>
                </a:stretch>
              </p:blipFill>
              <p:spPr>
                <a:xfrm>
                  <a:off x="8408893" y="5588573"/>
                  <a:ext cx="189720" cy="23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2">
              <p14:nvContentPartPr>
                <p14:cNvPr id="227" name="Inkt 226">
                  <a:extLst>
                    <a:ext uri="{FF2B5EF4-FFF2-40B4-BE49-F238E27FC236}">
                      <a16:creationId xmlns:a16="http://schemas.microsoft.com/office/drawing/2014/main" id="{C49C738C-EC99-6B42-96CD-2B4464274697}"/>
                    </a:ext>
                  </a:extLst>
                </p14:cNvPr>
                <p14:cNvContentPartPr/>
                <p14:nvPr/>
              </p14:nvContentPartPr>
              <p14:xfrm>
                <a:off x="8715253" y="5587853"/>
                <a:ext cx="21600" cy="259560"/>
              </p14:xfrm>
            </p:contentPart>
          </mc:Choice>
          <mc:Fallback xmlns="">
            <p:pic>
              <p:nvPicPr>
                <p:cNvPr id="227" name="Inkt 226">
                  <a:extLst>
                    <a:ext uri="{FF2B5EF4-FFF2-40B4-BE49-F238E27FC236}">
                      <a16:creationId xmlns:a16="http://schemas.microsoft.com/office/drawing/2014/main" id="{C49C738C-EC99-6B42-96CD-2B4464274697}"/>
                    </a:ext>
                  </a:extLst>
                </p:cNvPr>
                <p:cNvPicPr/>
                <p:nvPr/>
              </p:nvPicPr>
              <p:blipFill>
                <a:blip r:embed="rId243"/>
                <a:stretch>
                  <a:fillRect/>
                </a:stretch>
              </p:blipFill>
              <p:spPr>
                <a:xfrm>
                  <a:off x="8699773" y="5572733"/>
                  <a:ext cx="52200" cy="29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4">
              <p14:nvContentPartPr>
                <p14:cNvPr id="228" name="Inkt 227">
                  <a:extLst>
                    <a:ext uri="{FF2B5EF4-FFF2-40B4-BE49-F238E27FC236}">
                      <a16:creationId xmlns:a16="http://schemas.microsoft.com/office/drawing/2014/main" id="{B6730722-EB59-CD4E-8815-9BF042A43D0E}"/>
                    </a:ext>
                  </a:extLst>
                </p14:cNvPr>
                <p14:cNvContentPartPr/>
                <p14:nvPr/>
              </p14:nvContentPartPr>
              <p14:xfrm>
                <a:off x="8604733" y="5519093"/>
                <a:ext cx="264240" cy="116640"/>
              </p14:xfrm>
            </p:contentPart>
          </mc:Choice>
          <mc:Fallback xmlns="">
            <p:pic>
              <p:nvPicPr>
                <p:cNvPr id="228" name="Inkt 227">
                  <a:extLst>
                    <a:ext uri="{FF2B5EF4-FFF2-40B4-BE49-F238E27FC236}">
                      <a16:creationId xmlns:a16="http://schemas.microsoft.com/office/drawing/2014/main" id="{B6730722-EB59-CD4E-8815-9BF042A43D0E}"/>
                    </a:ext>
                  </a:extLst>
                </p:cNvPr>
                <p:cNvPicPr/>
                <p:nvPr/>
              </p:nvPicPr>
              <p:blipFill>
                <a:blip r:embed="rId245"/>
                <a:stretch>
                  <a:fillRect/>
                </a:stretch>
              </p:blipFill>
              <p:spPr>
                <a:xfrm>
                  <a:off x="8589253" y="5503613"/>
                  <a:ext cx="294840" cy="147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49" name="Groep 248">
            <a:extLst>
              <a:ext uri="{FF2B5EF4-FFF2-40B4-BE49-F238E27FC236}">
                <a16:creationId xmlns:a16="http://schemas.microsoft.com/office/drawing/2014/main" id="{123DBB0A-3296-234B-8FC2-8D8B6054C2C7}"/>
              </a:ext>
            </a:extLst>
          </p:cNvPr>
          <p:cNvGrpSpPr/>
          <p:nvPr/>
        </p:nvGrpSpPr>
        <p:grpSpPr>
          <a:xfrm>
            <a:off x="9074893" y="5524493"/>
            <a:ext cx="2450520" cy="312120"/>
            <a:chOff x="9074893" y="5524493"/>
            <a:chExt cx="2450520" cy="312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6">
              <p14:nvContentPartPr>
                <p14:cNvPr id="229" name="Inkt 228">
                  <a:extLst>
                    <a:ext uri="{FF2B5EF4-FFF2-40B4-BE49-F238E27FC236}">
                      <a16:creationId xmlns:a16="http://schemas.microsoft.com/office/drawing/2014/main" id="{7AECA86D-5280-C64F-B50A-186C02C87824}"/>
                    </a:ext>
                  </a:extLst>
                </p14:cNvPr>
                <p14:cNvContentPartPr/>
                <p14:nvPr/>
              </p14:nvContentPartPr>
              <p14:xfrm>
                <a:off x="9074893" y="5619533"/>
                <a:ext cx="291240" cy="174960"/>
              </p14:xfrm>
            </p:contentPart>
          </mc:Choice>
          <mc:Fallback xmlns="">
            <p:pic>
              <p:nvPicPr>
                <p:cNvPr id="229" name="Inkt 228">
                  <a:extLst>
                    <a:ext uri="{FF2B5EF4-FFF2-40B4-BE49-F238E27FC236}">
                      <a16:creationId xmlns:a16="http://schemas.microsoft.com/office/drawing/2014/main" id="{7AECA86D-5280-C64F-B50A-186C02C87824}"/>
                    </a:ext>
                  </a:extLst>
                </p:cNvPr>
                <p:cNvPicPr/>
                <p:nvPr/>
              </p:nvPicPr>
              <p:blipFill>
                <a:blip r:embed="rId247"/>
                <a:stretch>
                  <a:fillRect/>
                </a:stretch>
              </p:blipFill>
              <p:spPr>
                <a:xfrm>
                  <a:off x="9059773" y="5604413"/>
                  <a:ext cx="32184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8">
              <p14:nvContentPartPr>
                <p14:cNvPr id="230" name="Inkt 229">
                  <a:extLst>
                    <a:ext uri="{FF2B5EF4-FFF2-40B4-BE49-F238E27FC236}">
                      <a16:creationId xmlns:a16="http://schemas.microsoft.com/office/drawing/2014/main" id="{4CF7A469-5B48-E54F-A729-BE81BC519FF2}"/>
                    </a:ext>
                  </a:extLst>
                </p14:cNvPr>
                <p14:cNvContentPartPr/>
                <p14:nvPr/>
              </p14:nvContentPartPr>
              <p14:xfrm>
                <a:off x="9419053" y="5609093"/>
                <a:ext cx="153720" cy="174960"/>
              </p14:xfrm>
            </p:contentPart>
          </mc:Choice>
          <mc:Fallback xmlns="">
            <p:pic>
              <p:nvPicPr>
                <p:cNvPr id="230" name="Inkt 229">
                  <a:extLst>
                    <a:ext uri="{FF2B5EF4-FFF2-40B4-BE49-F238E27FC236}">
                      <a16:creationId xmlns:a16="http://schemas.microsoft.com/office/drawing/2014/main" id="{4CF7A469-5B48-E54F-A729-BE81BC519FF2}"/>
                    </a:ext>
                  </a:extLst>
                </p:cNvPr>
                <p:cNvPicPr/>
                <p:nvPr/>
              </p:nvPicPr>
              <p:blipFill>
                <a:blip r:embed="rId249"/>
                <a:stretch>
                  <a:fillRect/>
                </a:stretch>
              </p:blipFill>
              <p:spPr>
                <a:xfrm>
                  <a:off x="9403573" y="5593613"/>
                  <a:ext cx="18432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0">
              <p14:nvContentPartPr>
                <p14:cNvPr id="231" name="Inkt 230">
                  <a:extLst>
                    <a:ext uri="{FF2B5EF4-FFF2-40B4-BE49-F238E27FC236}">
                      <a16:creationId xmlns:a16="http://schemas.microsoft.com/office/drawing/2014/main" id="{E6C28F04-D893-F44A-AA5E-A22B1322CB37}"/>
                    </a:ext>
                  </a:extLst>
                </p14:cNvPr>
                <p14:cNvContentPartPr/>
                <p14:nvPr/>
              </p14:nvContentPartPr>
              <p14:xfrm>
                <a:off x="9630733" y="5598293"/>
                <a:ext cx="158400" cy="174960"/>
              </p14:xfrm>
            </p:contentPart>
          </mc:Choice>
          <mc:Fallback xmlns="">
            <p:pic>
              <p:nvPicPr>
                <p:cNvPr id="231" name="Inkt 230">
                  <a:extLst>
                    <a:ext uri="{FF2B5EF4-FFF2-40B4-BE49-F238E27FC236}">
                      <a16:creationId xmlns:a16="http://schemas.microsoft.com/office/drawing/2014/main" id="{E6C28F04-D893-F44A-AA5E-A22B1322CB37}"/>
                    </a:ext>
                  </a:extLst>
                </p:cNvPr>
                <p:cNvPicPr/>
                <p:nvPr/>
              </p:nvPicPr>
              <p:blipFill>
                <a:blip r:embed="rId251"/>
                <a:stretch>
                  <a:fillRect/>
                </a:stretch>
              </p:blipFill>
              <p:spPr>
                <a:xfrm>
                  <a:off x="9615253" y="5583173"/>
                  <a:ext cx="18900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2">
              <p14:nvContentPartPr>
                <p14:cNvPr id="232" name="Inkt 231">
                  <a:extLst>
                    <a:ext uri="{FF2B5EF4-FFF2-40B4-BE49-F238E27FC236}">
                      <a16:creationId xmlns:a16="http://schemas.microsoft.com/office/drawing/2014/main" id="{90ECFAE9-7382-2242-8760-7B6818F93D02}"/>
                    </a:ext>
                  </a:extLst>
                </p14:cNvPr>
                <p14:cNvContentPartPr/>
                <p14:nvPr/>
              </p14:nvContentPartPr>
              <p14:xfrm>
                <a:off x="9884533" y="5624933"/>
                <a:ext cx="21600" cy="148680"/>
              </p14:xfrm>
            </p:contentPart>
          </mc:Choice>
          <mc:Fallback xmlns="">
            <p:pic>
              <p:nvPicPr>
                <p:cNvPr id="232" name="Inkt 231">
                  <a:extLst>
                    <a:ext uri="{FF2B5EF4-FFF2-40B4-BE49-F238E27FC236}">
                      <a16:creationId xmlns:a16="http://schemas.microsoft.com/office/drawing/2014/main" id="{90ECFAE9-7382-2242-8760-7B6818F93D02}"/>
                    </a:ext>
                  </a:extLst>
                </p:cNvPr>
                <p:cNvPicPr/>
                <p:nvPr/>
              </p:nvPicPr>
              <p:blipFill>
                <a:blip r:embed="rId253"/>
                <a:stretch>
                  <a:fillRect/>
                </a:stretch>
              </p:blipFill>
              <p:spPr>
                <a:xfrm>
                  <a:off x="9869413" y="5609453"/>
                  <a:ext cx="52200" cy="1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4">
              <p14:nvContentPartPr>
                <p14:cNvPr id="233" name="Inkt 232">
                  <a:extLst>
                    <a:ext uri="{FF2B5EF4-FFF2-40B4-BE49-F238E27FC236}">
                      <a16:creationId xmlns:a16="http://schemas.microsoft.com/office/drawing/2014/main" id="{D520174E-BC69-9D44-9408-7516D8BF0C28}"/>
                    </a:ext>
                  </a:extLst>
                </p14:cNvPr>
                <p14:cNvContentPartPr/>
                <p14:nvPr/>
              </p14:nvContentPartPr>
              <p14:xfrm>
                <a:off x="9762853" y="5545373"/>
                <a:ext cx="254520" cy="58680"/>
              </p14:xfrm>
            </p:contentPart>
          </mc:Choice>
          <mc:Fallback xmlns="">
            <p:pic>
              <p:nvPicPr>
                <p:cNvPr id="233" name="Inkt 232">
                  <a:extLst>
                    <a:ext uri="{FF2B5EF4-FFF2-40B4-BE49-F238E27FC236}">
                      <a16:creationId xmlns:a16="http://schemas.microsoft.com/office/drawing/2014/main" id="{D520174E-BC69-9D44-9408-7516D8BF0C28}"/>
                    </a:ext>
                  </a:extLst>
                </p:cNvPr>
                <p:cNvPicPr/>
                <p:nvPr/>
              </p:nvPicPr>
              <p:blipFill>
                <a:blip r:embed="rId255"/>
                <a:stretch>
                  <a:fillRect/>
                </a:stretch>
              </p:blipFill>
              <p:spPr>
                <a:xfrm>
                  <a:off x="9747733" y="5530253"/>
                  <a:ext cx="284760" cy="8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6">
              <p14:nvContentPartPr>
                <p14:cNvPr id="234" name="Inkt 233">
                  <a:extLst>
                    <a:ext uri="{FF2B5EF4-FFF2-40B4-BE49-F238E27FC236}">
                      <a16:creationId xmlns:a16="http://schemas.microsoft.com/office/drawing/2014/main" id="{33564249-D407-DA47-9A13-D96E3D1F0925}"/>
                    </a:ext>
                  </a:extLst>
                </p14:cNvPr>
                <p14:cNvContentPartPr/>
                <p14:nvPr/>
              </p14:nvContentPartPr>
              <p14:xfrm>
                <a:off x="10144093" y="5598293"/>
                <a:ext cx="26640" cy="159120"/>
              </p14:xfrm>
            </p:contentPart>
          </mc:Choice>
          <mc:Fallback xmlns="">
            <p:pic>
              <p:nvPicPr>
                <p:cNvPr id="234" name="Inkt 233">
                  <a:extLst>
                    <a:ext uri="{FF2B5EF4-FFF2-40B4-BE49-F238E27FC236}">
                      <a16:creationId xmlns:a16="http://schemas.microsoft.com/office/drawing/2014/main" id="{33564249-D407-DA47-9A13-D96E3D1F0925}"/>
                    </a:ext>
                  </a:extLst>
                </p:cNvPr>
                <p:cNvPicPr/>
                <p:nvPr/>
              </p:nvPicPr>
              <p:blipFill>
                <a:blip r:embed="rId257"/>
                <a:stretch>
                  <a:fillRect/>
                </a:stretch>
              </p:blipFill>
              <p:spPr>
                <a:xfrm>
                  <a:off x="10128613" y="5583173"/>
                  <a:ext cx="57240" cy="18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8">
              <p14:nvContentPartPr>
                <p14:cNvPr id="235" name="Inkt 234">
                  <a:extLst>
                    <a:ext uri="{FF2B5EF4-FFF2-40B4-BE49-F238E27FC236}">
                      <a16:creationId xmlns:a16="http://schemas.microsoft.com/office/drawing/2014/main" id="{79F46855-7442-494B-B08E-BB76A8BA8214}"/>
                    </a:ext>
                  </a:extLst>
                </p14:cNvPr>
                <p14:cNvContentPartPr/>
                <p14:nvPr/>
              </p14:nvContentPartPr>
              <p14:xfrm>
                <a:off x="10149133" y="5545373"/>
                <a:ext cx="163800" cy="233280"/>
              </p14:xfrm>
            </p:contentPart>
          </mc:Choice>
          <mc:Fallback xmlns="">
            <p:pic>
              <p:nvPicPr>
                <p:cNvPr id="235" name="Inkt 234">
                  <a:extLst>
                    <a:ext uri="{FF2B5EF4-FFF2-40B4-BE49-F238E27FC236}">
                      <a16:creationId xmlns:a16="http://schemas.microsoft.com/office/drawing/2014/main" id="{79F46855-7442-494B-B08E-BB76A8BA8214}"/>
                    </a:ext>
                  </a:extLst>
                </p:cNvPr>
                <p:cNvPicPr/>
                <p:nvPr/>
              </p:nvPicPr>
              <p:blipFill>
                <a:blip r:embed="rId259"/>
                <a:stretch>
                  <a:fillRect/>
                </a:stretch>
              </p:blipFill>
              <p:spPr>
                <a:xfrm>
                  <a:off x="10134013" y="5530253"/>
                  <a:ext cx="194400" cy="26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0">
              <p14:nvContentPartPr>
                <p14:cNvPr id="236" name="Inkt 235">
                  <a:extLst>
                    <a:ext uri="{FF2B5EF4-FFF2-40B4-BE49-F238E27FC236}">
                      <a16:creationId xmlns:a16="http://schemas.microsoft.com/office/drawing/2014/main" id="{61216E18-0716-D44E-89D3-61794CF5A576}"/>
                    </a:ext>
                  </a:extLst>
                </p14:cNvPr>
                <p14:cNvContentPartPr/>
                <p14:nvPr/>
              </p14:nvContentPartPr>
              <p14:xfrm>
                <a:off x="10408693" y="5609453"/>
                <a:ext cx="132480" cy="153360"/>
              </p14:xfrm>
            </p:contentPart>
          </mc:Choice>
          <mc:Fallback xmlns="">
            <p:pic>
              <p:nvPicPr>
                <p:cNvPr id="236" name="Inkt 235">
                  <a:extLst>
                    <a:ext uri="{FF2B5EF4-FFF2-40B4-BE49-F238E27FC236}">
                      <a16:creationId xmlns:a16="http://schemas.microsoft.com/office/drawing/2014/main" id="{61216E18-0716-D44E-89D3-61794CF5A576}"/>
                    </a:ext>
                  </a:extLst>
                </p:cNvPr>
                <p:cNvPicPr/>
                <p:nvPr/>
              </p:nvPicPr>
              <p:blipFill>
                <a:blip r:embed="rId261"/>
                <a:stretch>
                  <a:fillRect/>
                </a:stretch>
              </p:blipFill>
              <p:spPr>
                <a:xfrm>
                  <a:off x="10393213" y="5594333"/>
                  <a:ext cx="163080" cy="18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2">
              <p14:nvContentPartPr>
                <p14:cNvPr id="237" name="Inkt 236">
                  <a:extLst>
                    <a:ext uri="{FF2B5EF4-FFF2-40B4-BE49-F238E27FC236}">
                      <a16:creationId xmlns:a16="http://schemas.microsoft.com/office/drawing/2014/main" id="{3DC54E18-8838-C549-94D9-029176E276FE}"/>
                    </a:ext>
                  </a:extLst>
                </p14:cNvPr>
                <p14:cNvContentPartPr/>
                <p14:nvPr/>
              </p14:nvContentPartPr>
              <p14:xfrm>
                <a:off x="10408693" y="5640773"/>
                <a:ext cx="159120" cy="47880"/>
              </p14:xfrm>
            </p:contentPart>
          </mc:Choice>
          <mc:Fallback xmlns="">
            <p:pic>
              <p:nvPicPr>
                <p:cNvPr id="237" name="Inkt 236">
                  <a:extLst>
                    <a:ext uri="{FF2B5EF4-FFF2-40B4-BE49-F238E27FC236}">
                      <a16:creationId xmlns:a16="http://schemas.microsoft.com/office/drawing/2014/main" id="{3DC54E18-8838-C549-94D9-029176E276FE}"/>
                    </a:ext>
                  </a:extLst>
                </p:cNvPr>
                <p:cNvPicPr/>
                <p:nvPr/>
              </p:nvPicPr>
              <p:blipFill>
                <a:blip r:embed="rId263"/>
                <a:stretch>
                  <a:fillRect/>
                </a:stretch>
              </p:blipFill>
              <p:spPr>
                <a:xfrm>
                  <a:off x="10393213" y="5625653"/>
                  <a:ext cx="189720" cy="7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4">
              <p14:nvContentPartPr>
                <p14:cNvPr id="238" name="Inkt 237">
                  <a:extLst>
                    <a:ext uri="{FF2B5EF4-FFF2-40B4-BE49-F238E27FC236}">
                      <a16:creationId xmlns:a16="http://schemas.microsoft.com/office/drawing/2014/main" id="{9F69FFD1-9808-5148-A80E-6C8D63457138}"/>
                    </a:ext>
                  </a:extLst>
                </p14:cNvPr>
                <p14:cNvContentPartPr/>
                <p14:nvPr/>
              </p14:nvContentPartPr>
              <p14:xfrm>
                <a:off x="10672933" y="5582453"/>
                <a:ext cx="10800" cy="148680"/>
              </p14:xfrm>
            </p:contentPart>
          </mc:Choice>
          <mc:Fallback xmlns="">
            <p:pic>
              <p:nvPicPr>
                <p:cNvPr id="238" name="Inkt 237">
                  <a:extLst>
                    <a:ext uri="{FF2B5EF4-FFF2-40B4-BE49-F238E27FC236}">
                      <a16:creationId xmlns:a16="http://schemas.microsoft.com/office/drawing/2014/main" id="{9F69FFD1-9808-5148-A80E-6C8D63457138}"/>
                    </a:ext>
                  </a:extLst>
                </p:cNvPr>
                <p:cNvPicPr/>
                <p:nvPr/>
              </p:nvPicPr>
              <p:blipFill>
                <a:blip r:embed="rId265"/>
                <a:stretch>
                  <a:fillRect/>
                </a:stretch>
              </p:blipFill>
              <p:spPr>
                <a:xfrm>
                  <a:off x="10657813" y="5567333"/>
                  <a:ext cx="41400" cy="1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6">
              <p14:nvContentPartPr>
                <p14:cNvPr id="239" name="Inkt 238">
                  <a:extLst>
                    <a:ext uri="{FF2B5EF4-FFF2-40B4-BE49-F238E27FC236}">
                      <a16:creationId xmlns:a16="http://schemas.microsoft.com/office/drawing/2014/main" id="{A143CE35-7EF4-3A43-A7EB-CC011DB293D2}"/>
                    </a:ext>
                  </a:extLst>
                </p14:cNvPr>
                <p14:cNvContentPartPr/>
                <p14:nvPr/>
              </p14:nvContentPartPr>
              <p14:xfrm>
                <a:off x="10694173" y="5566613"/>
                <a:ext cx="195480" cy="238320"/>
              </p14:xfrm>
            </p:contentPart>
          </mc:Choice>
          <mc:Fallback xmlns="">
            <p:pic>
              <p:nvPicPr>
                <p:cNvPr id="239" name="Inkt 238">
                  <a:extLst>
                    <a:ext uri="{FF2B5EF4-FFF2-40B4-BE49-F238E27FC236}">
                      <a16:creationId xmlns:a16="http://schemas.microsoft.com/office/drawing/2014/main" id="{A143CE35-7EF4-3A43-A7EB-CC011DB293D2}"/>
                    </a:ext>
                  </a:extLst>
                </p:cNvPr>
                <p:cNvPicPr/>
                <p:nvPr/>
              </p:nvPicPr>
              <p:blipFill>
                <a:blip r:embed="rId267"/>
                <a:stretch>
                  <a:fillRect/>
                </a:stretch>
              </p:blipFill>
              <p:spPr>
                <a:xfrm>
                  <a:off x="10679053" y="5551493"/>
                  <a:ext cx="226080" cy="26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8">
              <p14:nvContentPartPr>
                <p14:cNvPr id="240" name="Inkt 239">
                  <a:extLst>
                    <a:ext uri="{FF2B5EF4-FFF2-40B4-BE49-F238E27FC236}">
                      <a16:creationId xmlns:a16="http://schemas.microsoft.com/office/drawing/2014/main" id="{E92524D3-68D6-744D-9CE1-EFB8724D7859}"/>
                    </a:ext>
                  </a:extLst>
                </p14:cNvPr>
                <p14:cNvContentPartPr/>
                <p14:nvPr/>
              </p14:nvContentPartPr>
              <p14:xfrm>
                <a:off x="10884613" y="5599013"/>
                <a:ext cx="127440" cy="153360"/>
              </p14:xfrm>
            </p:contentPart>
          </mc:Choice>
          <mc:Fallback xmlns="">
            <p:pic>
              <p:nvPicPr>
                <p:cNvPr id="240" name="Inkt 239">
                  <a:extLst>
                    <a:ext uri="{FF2B5EF4-FFF2-40B4-BE49-F238E27FC236}">
                      <a16:creationId xmlns:a16="http://schemas.microsoft.com/office/drawing/2014/main" id="{E92524D3-68D6-744D-9CE1-EFB8724D7859}"/>
                    </a:ext>
                  </a:extLst>
                </p:cNvPr>
                <p:cNvPicPr/>
                <p:nvPr/>
              </p:nvPicPr>
              <p:blipFill>
                <a:blip r:embed="rId269"/>
                <a:stretch>
                  <a:fillRect/>
                </a:stretch>
              </p:blipFill>
              <p:spPr>
                <a:xfrm>
                  <a:off x="10869493" y="5583893"/>
                  <a:ext cx="157680" cy="18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0">
              <p14:nvContentPartPr>
                <p14:cNvPr id="241" name="Inkt 240">
                  <a:extLst>
                    <a:ext uri="{FF2B5EF4-FFF2-40B4-BE49-F238E27FC236}">
                      <a16:creationId xmlns:a16="http://schemas.microsoft.com/office/drawing/2014/main" id="{D0016837-6D4C-2E4B-A219-D0E4972A1599}"/>
                    </a:ext>
                  </a:extLst>
                </p14:cNvPr>
                <p14:cNvContentPartPr/>
                <p14:nvPr/>
              </p14:nvContentPartPr>
              <p14:xfrm>
                <a:off x="11017093" y="5561213"/>
                <a:ext cx="174960" cy="190800"/>
              </p14:xfrm>
            </p:contentPart>
          </mc:Choice>
          <mc:Fallback xmlns="">
            <p:pic>
              <p:nvPicPr>
                <p:cNvPr id="241" name="Inkt 240">
                  <a:extLst>
                    <a:ext uri="{FF2B5EF4-FFF2-40B4-BE49-F238E27FC236}">
                      <a16:creationId xmlns:a16="http://schemas.microsoft.com/office/drawing/2014/main" id="{D0016837-6D4C-2E4B-A219-D0E4972A1599}"/>
                    </a:ext>
                  </a:extLst>
                </p:cNvPr>
                <p:cNvPicPr/>
                <p:nvPr/>
              </p:nvPicPr>
              <p:blipFill>
                <a:blip r:embed="rId271"/>
                <a:stretch>
                  <a:fillRect/>
                </a:stretch>
              </p:blipFill>
              <p:spPr>
                <a:xfrm>
                  <a:off x="11001973" y="5546093"/>
                  <a:ext cx="205560" cy="22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2">
              <p14:nvContentPartPr>
                <p14:cNvPr id="242" name="Inkt 241">
                  <a:extLst>
                    <a:ext uri="{FF2B5EF4-FFF2-40B4-BE49-F238E27FC236}">
                      <a16:creationId xmlns:a16="http://schemas.microsoft.com/office/drawing/2014/main" id="{B9647E5E-3375-0E41-A226-A860D7424D6B}"/>
                    </a:ext>
                  </a:extLst>
                </p14:cNvPr>
                <p14:cNvContentPartPr/>
                <p14:nvPr/>
              </p14:nvContentPartPr>
              <p14:xfrm>
                <a:off x="11239213" y="5561213"/>
                <a:ext cx="116640" cy="201600"/>
              </p14:xfrm>
            </p:contentPart>
          </mc:Choice>
          <mc:Fallback xmlns="">
            <p:pic>
              <p:nvPicPr>
                <p:cNvPr id="242" name="Inkt 241">
                  <a:extLst>
                    <a:ext uri="{FF2B5EF4-FFF2-40B4-BE49-F238E27FC236}">
                      <a16:creationId xmlns:a16="http://schemas.microsoft.com/office/drawing/2014/main" id="{B9647E5E-3375-0E41-A226-A860D7424D6B}"/>
                    </a:ext>
                  </a:extLst>
                </p:cNvPr>
                <p:cNvPicPr/>
                <p:nvPr/>
              </p:nvPicPr>
              <p:blipFill>
                <a:blip r:embed="rId273"/>
                <a:stretch>
                  <a:fillRect/>
                </a:stretch>
              </p:blipFill>
              <p:spPr>
                <a:xfrm>
                  <a:off x="11224093" y="5546093"/>
                  <a:ext cx="147240" cy="23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4">
              <p14:nvContentPartPr>
                <p14:cNvPr id="243" name="Inkt 242">
                  <a:extLst>
                    <a:ext uri="{FF2B5EF4-FFF2-40B4-BE49-F238E27FC236}">
                      <a16:creationId xmlns:a16="http://schemas.microsoft.com/office/drawing/2014/main" id="{F1C83DAB-8B9E-D04C-9680-DE83FD53CBB3}"/>
                    </a:ext>
                  </a:extLst>
                </p14:cNvPr>
                <p14:cNvContentPartPr/>
                <p14:nvPr/>
              </p14:nvContentPartPr>
              <p14:xfrm>
                <a:off x="11244613" y="5646173"/>
                <a:ext cx="47880" cy="16200"/>
              </p14:xfrm>
            </p:contentPart>
          </mc:Choice>
          <mc:Fallback xmlns="">
            <p:pic>
              <p:nvPicPr>
                <p:cNvPr id="243" name="Inkt 242">
                  <a:extLst>
                    <a:ext uri="{FF2B5EF4-FFF2-40B4-BE49-F238E27FC236}">
                      <a16:creationId xmlns:a16="http://schemas.microsoft.com/office/drawing/2014/main" id="{F1C83DAB-8B9E-D04C-9680-DE83FD53CBB3}"/>
                    </a:ext>
                  </a:extLst>
                </p:cNvPr>
                <p:cNvPicPr/>
                <p:nvPr/>
              </p:nvPicPr>
              <p:blipFill>
                <a:blip r:embed="rId275"/>
                <a:stretch>
                  <a:fillRect/>
                </a:stretch>
              </p:blipFill>
              <p:spPr>
                <a:xfrm>
                  <a:off x="11229493" y="5630693"/>
                  <a:ext cx="78480" cy="4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6">
              <p14:nvContentPartPr>
                <p14:cNvPr id="244" name="Inkt 243">
                  <a:extLst>
                    <a:ext uri="{FF2B5EF4-FFF2-40B4-BE49-F238E27FC236}">
                      <a16:creationId xmlns:a16="http://schemas.microsoft.com/office/drawing/2014/main" id="{74456467-1EA8-3546-92A3-34C3086A419C}"/>
                    </a:ext>
                  </a:extLst>
                </p14:cNvPr>
                <p14:cNvContentPartPr/>
                <p14:nvPr/>
              </p14:nvContentPartPr>
              <p14:xfrm>
                <a:off x="11313373" y="5524493"/>
                <a:ext cx="127440" cy="79560"/>
              </p14:xfrm>
            </p:contentPart>
          </mc:Choice>
          <mc:Fallback xmlns="">
            <p:pic>
              <p:nvPicPr>
                <p:cNvPr id="244" name="Inkt 243">
                  <a:extLst>
                    <a:ext uri="{FF2B5EF4-FFF2-40B4-BE49-F238E27FC236}">
                      <a16:creationId xmlns:a16="http://schemas.microsoft.com/office/drawing/2014/main" id="{74456467-1EA8-3546-92A3-34C3086A419C}"/>
                    </a:ext>
                  </a:extLst>
                </p:cNvPr>
                <p:cNvPicPr/>
                <p:nvPr/>
              </p:nvPicPr>
              <p:blipFill>
                <a:blip r:embed="rId277"/>
                <a:stretch>
                  <a:fillRect/>
                </a:stretch>
              </p:blipFill>
              <p:spPr>
                <a:xfrm>
                  <a:off x="11298253" y="5509013"/>
                  <a:ext cx="157680" cy="11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8">
              <p14:nvContentPartPr>
                <p14:cNvPr id="247" name="Inkt 246">
                  <a:extLst>
                    <a:ext uri="{FF2B5EF4-FFF2-40B4-BE49-F238E27FC236}">
                      <a16:creationId xmlns:a16="http://schemas.microsoft.com/office/drawing/2014/main" id="{0F261AD4-944A-D842-BADC-46D209A52F73}"/>
                    </a:ext>
                  </a:extLst>
                </p14:cNvPr>
                <p14:cNvContentPartPr/>
                <p14:nvPr/>
              </p14:nvContentPartPr>
              <p14:xfrm>
                <a:off x="11403373" y="5550773"/>
                <a:ext cx="122040" cy="233280"/>
              </p14:xfrm>
            </p:contentPart>
          </mc:Choice>
          <mc:Fallback xmlns="">
            <p:pic>
              <p:nvPicPr>
                <p:cNvPr id="247" name="Inkt 246">
                  <a:extLst>
                    <a:ext uri="{FF2B5EF4-FFF2-40B4-BE49-F238E27FC236}">
                      <a16:creationId xmlns:a16="http://schemas.microsoft.com/office/drawing/2014/main" id="{0F261AD4-944A-D842-BADC-46D209A52F73}"/>
                    </a:ext>
                  </a:extLst>
                </p:cNvPr>
                <p:cNvPicPr/>
                <p:nvPr/>
              </p:nvPicPr>
              <p:blipFill>
                <a:blip r:embed="rId279"/>
                <a:stretch>
                  <a:fillRect/>
                </a:stretch>
              </p:blipFill>
              <p:spPr>
                <a:xfrm>
                  <a:off x="11388253" y="5535653"/>
                  <a:ext cx="152640" cy="26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0">
              <p14:nvContentPartPr>
                <p14:cNvPr id="248" name="Inkt 247">
                  <a:extLst>
                    <a:ext uri="{FF2B5EF4-FFF2-40B4-BE49-F238E27FC236}">
                      <a16:creationId xmlns:a16="http://schemas.microsoft.com/office/drawing/2014/main" id="{AE33993E-14E8-D64F-BE4F-00F1D74628DE}"/>
                    </a:ext>
                  </a:extLst>
                </p14:cNvPr>
                <p14:cNvContentPartPr/>
                <p14:nvPr/>
              </p14:nvContentPartPr>
              <p14:xfrm>
                <a:off x="11487973" y="5809973"/>
                <a:ext cx="32040" cy="26640"/>
              </p14:xfrm>
            </p:contentPart>
          </mc:Choice>
          <mc:Fallback xmlns="">
            <p:pic>
              <p:nvPicPr>
                <p:cNvPr id="248" name="Inkt 247">
                  <a:extLst>
                    <a:ext uri="{FF2B5EF4-FFF2-40B4-BE49-F238E27FC236}">
                      <a16:creationId xmlns:a16="http://schemas.microsoft.com/office/drawing/2014/main" id="{AE33993E-14E8-D64F-BE4F-00F1D74628DE}"/>
                    </a:ext>
                  </a:extLst>
                </p:cNvPr>
                <p:cNvPicPr/>
                <p:nvPr/>
              </p:nvPicPr>
              <p:blipFill>
                <a:blip r:embed="rId281"/>
                <a:stretch>
                  <a:fillRect/>
                </a:stretch>
              </p:blipFill>
              <p:spPr>
                <a:xfrm>
                  <a:off x="11472853" y="5794853"/>
                  <a:ext cx="62640" cy="572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862664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99F176-4BAA-0B48-BD03-16EEDF6D9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nl-NL" dirty="0" err="1"/>
              <a:t>Oversee</a:t>
            </a:r>
            <a:r>
              <a:rPr lang="nl-NL" dirty="0"/>
              <a:t> </a:t>
            </a:r>
            <a:r>
              <a:rPr lang="nl-NL" dirty="0" err="1"/>
              <a:t>Execution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A21B7B-F6AB-8545-AB0F-DF92A27FF7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11" name="Groep 10">
            <a:extLst>
              <a:ext uri="{FF2B5EF4-FFF2-40B4-BE49-F238E27FC236}">
                <a16:creationId xmlns:a16="http://schemas.microsoft.com/office/drawing/2014/main" id="{91C8FCFF-1604-624E-9750-E53AA3CB0B7A}"/>
              </a:ext>
            </a:extLst>
          </p:cNvPr>
          <p:cNvGrpSpPr/>
          <p:nvPr/>
        </p:nvGrpSpPr>
        <p:grpSpPr>
          <a:xfrm>
            <a:off x="1944373" y="4164413"/>
            <a:ext cx="7083720" cy="317880"/>
            <a:chOff x="1944373" y="4164413"/>
            <a:chExt cx="7083720" cy="317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8" name="Inkt 7">
                  <a:extLst>
                    <a:ext uri="{FF2B5EF4-FFF2-40B4-BE49-F238E27FC236}">
                      <a16:creationId xmlns:a16="http://schemas.microsoft.com/office/drawing/2014/main" id="{151855FF-EB6B-FA4F-8029-543B302E24C3}"/>
                    </a:ext>
                  </a:extLst>
                </p14:cNvPr>
                <p14:cNvContentPartPr/>
                <p14:nvPr/>
              </p14:nvContentPartPr>
              <p14:xfrm>
                <a:off x="1963093" y="4444853"/>
                <a:ext cx="10800" cy="10800"/>
              </p14:xfrm>
            </p:contentPart>
          </mc:Choice>
          <mc:Fallback xmlns="">
            <p:pic>
              <p:nvPicPr>
                <p:cNvPr id="8" name="Inkt 7">
                  <a:extLst>
                    <a:ext uri="{FF2B5EF4-FFF2-40B4-BE49-F238E27FC236}">
                      <a16:creationId xmlns:a16="http://schemas.microsoft.com/office/drawing/2014/main" id="{151855FF-EB6B-FA4F-8029-543B302E24C3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881013" y="4362773"/>
                  <a:ext cx="175320" cy="17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9" name="Inkt 8">
                  <a:extLst>
                    <a:ext uri="{FF2B5EF4-FFF2-40B4-BE49-F238E27FC236}">
                      <a16:creationId xmlns:a16="http://schemas.microsoft.com/office/drawing/2014/main" id="{4AA3907D-6406-C44D-B53B-24A0D0EEA374}"/>
                    </a:ext>
                  </a:extLst>
                </p14:cNvPr>
                <p14:cNvContentPartPr/>
                <p14:nvPr/>
              </p14:nvContentPartPr>
              <p14:xfrm>
                <a:off x="1973533" y="4455293"/>
                <a:ext cx="360" cy="360"/>
              </p14:xfrm>
            </p:contentPart>
          </mc:Choice>
          <mc:Fallback xmlns="">
            <p:pic>
              <p:nvPicPr>
                <p:cNvPr id="9" name="Inkt 8">
                  <a:extLst>
                    <a:ext uri="{FF2B5EF4-FFF2-40B4-BE49-F238E27FC236}">
                      <a16:creationId xmlns:a16="http://schemas.microsoft.com/office/drawing/2014/main" id="{4AA3907D-6406-C44D-B53B-24A0D0EEA374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891453" y="4373213"/>
                  <a:ext cx="164520" cy="16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0" name="Inkt 9">
                  <a:extLst>
                    <a:ext uri="{FF2B5EF4-FFF2-40B4-BE49-F238E27FC236}">
                      <a16:creationId xmlns:a16="http://schemas.microsoft.com/office/drawing/2014/main" id="{C25B5EC4-9C5E-AE44-904F-F832FD136915}"/>
                    </a:ext>
                  </a:extLst>
                </p14:cNvPr>
                <p14:cNvContentPartPr/>
                <p14:nvPr/>
              </p14:nvContentPartPr>
              <p14:xfrm>
                <a:off x="1944373" y="4164413"/>
                <a:ext cx="7083720" cy="317880"/>
              </p14:xfrm>
            </p:contentPart>
          </mc:Choice>
          <mc:Fallback xmlns="">
            <p:pic>
              <p:nvPicPr>
                <p:cNvPr id="10" name="Inkt 9">
                  <a:extLst>
                    <a:ext uri="{FF2B5EF4-FFF2-40B4-BE49-F238E27FC236}">
                      <a16:creationId xmlns:a16="http://schemas.microsoft.com/office/drawing/2014/main" id="{C25B5EC4-9C5E-AE44-904F-F832FD13691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861933" y="4082333"/>
                  <a:ext cx="7247880" cy="482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2" name="Groep 31">
            <a:extLst>
              <a:ext uri="{FF2B5EF4-FFF2-40B4-BE49-F238E27FC236}">
                <a16:creationId xmlns:a16="http://schemas.microsoft.com/office/drawing/2014/main" id="{61B0D881-1D40-DE44-BDB5-E5F987D6F2EE}"/>
              </a:ext>
            </a:extLst>
          </p:cNvPr>
          <p:cNvGrpSpPr/>
          <p:nvPr/>
        </p:nvGrpSpPr>
        <p:grpSpPr>
          <a:xfrm>
            <a:off x="1169293" y="3608573"/>
            <a:ext cx="1270440" cy="259920"/>
            <a:chOff x="1169293" y="3608573"/>
            <a:chExt cx="1270440" cy="259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7" name="Inkt 26">
                  <a:extLst>
                    <a:ext uri="{FF2B5EF4-FFF2-40B4-BE49-F238E27FC236}">
                      <a16:creationId xmlns:a16="http://schemas.microsoft.com/office/drawing/2014/main" id="{81797337-D550-194D-83AA-E6F72F51CA09}"/>
                    </a:ext>
                  </a:extLst>
                </p14:cNvPr>
                <p14:cNvContentPartPr/>
                <p14:nvPr/>
              </p14:nvContentPartPr>
              <p14:xfrm>
                <a:off x="1169293" y="3613973"/>
                <a:ext cx="339120" cy="254520"/>
              </p14:xfrm>
            </p:contentPart>
          </mc:Choice>
          <mc:Fallback xmlns="">
            <p:pic>
              <p:nvPicPr>
                <p:cNvPr id="27" name="Inkt 26">
                  <a:extLst>
                    <a:ext uri="{FF2B5EF4-FFF2-40B4-BE49-F238E27FC236}">
                      <a16:creationId xmlns:a16="http://schemas.microsoft.com/office/drawing/2014/main" id="{81797337-D550-194D-83AA-E6F72F51CA09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1154173" y="3598853"/>
                  <a:ext cx="369360" cy="28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8" name="Inkt 27">
                  <a:extLst>
                    <a:ext uri="{FF2B5EF4-FFF2-40B4-BE49-F238E27FC236}">
                      <a16:creationId xmlns:a16="http://schemas.microsoft.com/office/drawing/2014/main" id="{B5011F42-C2A4-8B42-8346-40B6F29121D7}"/>
                    </a:ext>
                  </a:extLst>
                </p14:cNvPr>
                <p14:cNvContentPartPr/>
                <p14:nvPr/>
              </p14:nvContentPartPr>
              <p14:xfrm>
                <a:off x="1545133" y="3645653"/>
                <a:ext cx="143280" cy="159120"/>
              </p14:xfrm>
            </p:contentPart>
          </mc:Choice>
          <mc:Fallback xmlns="">
            <p:pic>
              <p:nvPicPr>
                <p:cNvPr id="28" name="Inkt 27">
                  <a:extLst>
                    <a:ext uri="{FF2B5EF4-FFF2-40B4-BE49-F238E27FC236}">
                      <a16:creationId xmlns:a16="http://schemas.microsoft.com/office/drawing/2014/main" id="{B5011F42-C2A4-8B42-8346-40B6F29121D7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529653" y="3630533"/>
                  <a:ext cx="173880" cy="18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9" name="Inkt 28">
                  <a:extLst>
                    <a:ext uri="{FF2B5EF4-FFF2-40B4-BE49-F238E27FC236}">
                      <a16:creationId xmlns:a16="http://schemas.microsoft.com/office/drawing/2014/main" id="{8F77ABF9-39AC-AC4E-8276-9B2B601F8DFA}"/>
                    </a:ext>
                  </a:extLst>
                </p14:cNvPr>
                <p14:cNvContentPartPr/>
                <p14:nvPr/>
              </p14:nvContentPartPr>
              <p14:xfrm>
                <a:off x="1740613" y="3608573"/>
                <a:ext cx="333720" cy="233280"/>
              </p14:xfrm>
            </p:contentPart>
          </mc:Choice>
          <mc:Fallback xmlns="">
            <p:pic>
              <p:nvPicPr>
                <p:cNvPr id="29" name="Inkt 28">
                  <a:extLst>
                    <a:ext uri="{FF2B5EF4-FFF2-40B4-BE49-F238E27FC236}">
                      <a16:creationId xmlns:a16="http://schemas.microsoft.com/office/drawing/2014/main" id="{8F77ABF9-39AC-AC4E-8276-9B2B601F8DFA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725493" y="3593453"/>
                  <a:ext cx="364320" cy="26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30" name="Inkt 29">
                  <a:extLst>
                    <a:ext uri="{FF2B5EF4-FFF2-40B4-BE49-F238E27FC236}">
                      <a16:creationId xmlns:a16="http://schemas.microsoft.com/office/drawing/2014/main" id="{375756BA-6E7B-9744-8959-9E6E2A944C2A}"/>
                    </a:ext>
                  </a:extLst>
                </p14:cNvPr>
                <p14:cNvContentPartPr/>
                <p14:nvPr/>
              </p14:nvContentPartPr>
              <p14:xfrm>
                <a:off x="2185213" y="3609293"/>
                <a:ext cx="254520" cy="158400"/>
              </p14:xfrm>
            </p:contentPart>
          </mc:Choice>
          <mc:Fallback xmlns="">
            <p:pic>
              <p:nvPicPr>
                <p:cNvPr id="30" name="Inkt 29">
                  <a:extLst>
                    <a:ext uri="{FF2B5EF4-FFF2-40B4-BE49-F238E27FC236}">
                      <a16:creationId xmlns:a16="http://schemas.microsoft.com/office/drawing/2014/main" id="{375756BA-6E7B-9744-8959-9E6E2A944C2A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2170093" y="3594173"/>
                  <a:ext cx="284760" cy="18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1" name="Inkt 30">
                  <a:extLst>
                    <a:ext uri="{FF2B5EF4-FFF2-40B4-BE49-F238E27FC236}">
                      <a16:creationId xmlns:a16="http://schemas.microsoft.com/office/drawing/2014/main" id="{E8CFCBE3-90BD-DF47-8CA1-FC560C54D4E2}"/>
                    </a:ext>
                  </a:extLst>
                </p14:cNvPr>
                <p14:cNvContentPartPr/>
                <p14:nvPr/>
              </p14:nvContentPartPr>
              <p14:xfrm>
                <a:off x="2285653" y="3709373"/>
                <a:ext cx="143280" cy="95760"/>
              </p14:xfrm>
            </p:contentPart>
          </mc:Choice>
          <mc:Fallback xmlns="">
            <p:pic>
              <p:nvPicPr>
                <p:cNvPr id="31" name="Inkt 30">
                  <a:extLst>
                    <a:ext uri="{FF2B5EF4-FFF2-40B4-BE49-F238E27FC236}">
                      <a16:creationId xmlns:a16="http://schemas.microsoft.com/office/drawing/2014/main" id="{E8CFCBE3-90BD-DF47-8CA1-FC560C54D4E2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2270533" y="3693893"/>
                  <a:ext cx="173880" cy="12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33" name="Inkt 32">
                <a:extLst>
                  <a:ext uri="{FF2B5EF4-FFF2-40B4-BE49-F238E27FC236}">
                    <a16:creationId xmlns:a16="http://schemas.microsoft.com/office/drawing/2014/main" id="{5A566493-2BB2-F74D-A0F4-8A419B0CFEA7}"/>
                  </a:ext>
                </a:extLst>
              </p14:cNvPr>
              <p14:cNvContentPartPr/>
              <p14:nvPr/>
            </p14:nvContentPartPr>
            <p14:xfrm>
              <a:off x="4804573" y="3523973"/>
              <a:ext cx="508320" cy="606600"/>
            </p14:xfrm>
          </p:contentPart>
        </mc:Choice>
        <mc:Fallback xmlns="">
          <p:pic>
            <p:nvPicPr>
              <p:cNvPr id="33" name="Inkt 32">
                <a:extLst>
                  <a:ext uri="{FF2B5EF4-FFF2-40B4-BE49-F238E27FC236}">
                    <a16:creationId xmlns:a16="http://schemas.microsoft.com/office/drawing/2014/main" id="{5A566493-2BB2-F74D-A0F4-8A419B0CFEA7}"/>
                  </a:ext>
                </a:extLst>
              </p:cNvPr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4786933" y="3488333"/>
                <a:ext cx="543960" cy="67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34" name="Inkt 33">
                <a:extLst>
                  <a:ext uri="{FF2B5EF4-FFF2-40B4-BE49-F238E27FC236}">
                    <a16:creationId xmlns:a16="http://schemas.microsoft.com/office/drawing/2014/main" id="{8AD8B1C2-5A2E-EE4A-98F4-DD985EBE459E}"/>
                  </a:ext>
                </a:extLst>
              </p14:cNvPr>
              <p14:cNvContentPartPr/>
              <p14:nvPr/>
            </p14:nvContentPartPr>
            <p14:xfrm>
              <a:off x="6153853" y="3418133"/>
              <a:ext cx="471240" cy="667080"/>
            </p14:xfrm>
          </p:contentPart>
        </mc:Choice>
        <mc:Fallback xmlns="">
          <p:pic>
            <p:nvPicPr>
              <p:cNvPr id="34" name="Inkt 33">
                <a:extLst>
                  <a:ext uri="{FF2B5EF4-FFF2-40B4-BE49-F238E27FC236}">
                    <a16:creationId xmlns:a16="http://schemas.microsoft.com/office/drawing/2014/main" id="{8AD8B1C2-5A2E-EE4A-98F4-DD985EBE459E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6136213" y="3382493"/>
                <a:ext cx="506880" cy="738720"/>
              </a:xfrm>
              <a:prstGeom prst="rect">
                <a:avLst/>
              </a:prstGeom>
            </p:spPr>
          </p:pic>
        </mc:Fallback>
      </mc:AlternateContent>
      <p:grpSp>
        <p:nvGrpSpPr>
          <p:cNvPr id="70" name="Groep 69">
            <a:extLst>
              <a:ext uri="{FF2B5EF4-FFF2-40B4-BE49-F238E27FC236}">
                <a16:creationId xmlns:a16="http://schemas.microsoft.com/office/drawing/2014/main" id="{F86767F1-763A-F74F-A030-6EC8CAF31098}"/>
              </a:ext>
            </a:extLst>
          </p:cNvPr>
          <p:cNvGrpSpPr/>
          <p:nvPr/>
        </p:nvGrpSpPr>
        <p:grpSpPr>
          <a:xfrm>
            <a:off x="4667053" y="4503173"/>
            <a:ext cx="1677960" cy="1349640"/>
            <a:chOff x="4667053" y="4503173"/>
            <a:chExt cx="1677960" cy="1349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68" name="Inkt 67">
                  <a:extLst>
                    <a:ext uri="{FF2B5EF4-FFF2-40B4-BE49-F238E27FC236}">
                      <a16:creationId xmlns:a16="http://schemas.microsoft.com/office/drawing/2014/main" id="{9F1EBE2F-2E2B-A44C-82AD-444F198BAFF8}"/>
                    </a:ext>
                  </a:extLst>
                </p14:cNvPr>
                <p14:cNvContentPartPr/>
                <p14:nvPr/>
              </p14:nvContentPartPr>
              <p14:xfrm>
                <a:off x="4667053" y="4505333"/>
                <a:ext cx="1577160" cy="1347480"/>
              </p14:xfrm>
            </p:contentPart>
          </mc:Choice>
          <mc:Fallback xmlns="">
            <p:pic>
              <p:nvPicPr>
                <p:cNvPr id="68" name="Inkt 67">
                  <a:extLst>
                    <a:ext uri="{FF2B5EF4-FFF2-40B4-BE49-F238E27FC236}">
                      <a16:creationId xmlns:a16="http://schemas.microsoft.com/office/drawing/2014/main" id="{9F1EBE2F-2E2B-A44C-82AD-444F198BAFF8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4584973" y="4423253"/>
                  <a:ext cx="1741320" cy="151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69" name="Inkt 68">
                  <a:extLst>
                    <a:ext uri="{FF2B5EF4-FFF2-40B4-BE49-F238E27FC236}">
                      <a16:creationId xmlns:a16="http://schemas.microsoft.com/office/drawing/2014/main" id="{903BF441-E854-654B-80EE-32946A404BB4}"/>
                    </a:ext>
                  </a:extLst>
                </p14:cNvPr>
                <p14:cNvContentPartPr/>
                <p14:nvPr/>
              </p14:nvContentPartPr>
              <p14:xfrm>
                <a:off x="5535013" y="4503173"/>
                <a:ext cx="810000" cy="1302120"/>
              </p14:xfrm>
            </p:contentPart>
          </mc:Choice>
          <mc:Fallback xmlns="">
            <p:pic>
              <p:nvPicPr>
                <p:cNvPr id="69" name="Inkt 68">
                  <a:extLst>
                    <a:ext uri="{FF2B5EF4-FFF2-40B4-BE49-F238E27FC236}">
                      <a16:creationId xmlns:a16="http://schemas.microsoft.com/office/drawing/2014/main" id="{903BF441-E854-654B-80EE-32946A404BB4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5473453" y="4441613"/>
                  <a:ext cx="933120" cy="14252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114" name="Inkt 113">
                <a:extLst>
                  <a:ext uri="{FF2B5EF4-FFF2-40B4-BE49-F238E27FC236}">
                    <a16:creationId xmlns:a16="http://schemas.microsoft.com/office/drawing/2014/main" id="{C773DF5D-2DE4-2646-B318-B0C78BE0E70F}"/>
                  </a:ext>
                </a:extLst>
              </p14:cNvPr>
              <p14:cNvContentPartPr/>
              <p14:nvPr/>
            </p14:nvContentPartPr>
            <p14:xfrm>
              <a:off x="2047693" y="3899813"/>
              <a:ext cx="632880" cy="407880"/>
            </p14:xfrm>
          </p:contentPart>
        </mc:Choice>
        <mc:Fallback xmlns="">
          <p:pic>
            <p:nvPicPr>
              <p:cNvPr id="114" name="Inkt 113">
                <a:extLst>
                  <a:ext uri="{FF2B5EF4-FFF2-40B4-BE49-F238E27FC236}">
                    <a16:creationId xmlns:a16="http://schemas.microsoft.com/office/drawing/2014/main" id="{C773DF5D-2DE4-2646-B318-B0C78BE0E70F}"/>
                  </a:ext>
                </a:extLst>
              </p:cNvPr>
              <p:cNvPicPr/>
              <p:nvPr/>
            </p:nvPicPr>
            <p:blipFill>
              <a:blip r:embed="rId131"/>
              <a:stretch>
                <a:fillRect/>
              </a:stretch>
            </p:blipFill>
            <p:spPr>
              <a:xfrm>
                <a:off x="2030053" y="3863813"/>
                <a:ext cx="668520" cy="479520"/>
              </a:xfrm>
              <a:prstGeom prst="rect">
                <a:avLst/>
              </a:prstGeom>
            </p:spPr>
          </p:pic>
        </mc:Fallback>
      </mc:AlternateContent>
      <p:grpSp>
        <p:nvGrpSpPr>
          <p:cNvPr id="62" name="Groep 61">
            <a:extLst>
              <a:ext uri="{FF2B5EF4-FFF2-40B4-BE49-F238E27FC236}">
                <a16:creationId xmlns:a16="http://schemas.microsoft.com/office/drawing/2014/main" id="{88581C5F-F6CA-794F-AF61-21806628E35E}"/>
              </a:ext>
            </a:extLst>
          </p:cNvPr>
          <p:cNvGrpSpPr/>
          <p:nvPr/>
        </p:nvGrpSpPr>
        <p:grpSpPr>
          <a:xfrm>
            <a:off x="4201573" y="2233013"/>
            <a:ext cx="2762280" cy="1047960"/>
            <a:chOff x="4201573" y="2233013"/>
            <a:chExt cx="2762280" cy="1047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4" name="Inkt 3">
                  <a:extLst>
                    <a:ext uri="{FF2B5EF4-FFF2-40B4-BE49-F238E27FC236}">
                      <a16:creationId xmlns:a16="http://schemas.microsoft.com/office/drawing/2014/main" id="{2B86E541-8DDE-514C-AB0D-B3E76EC4F38D}"/>
                    </a:ext>
                  </a:extLst>
                </p14:cNvPr>
                <p14:cNvContentPartPr/>
                <p14:nvPr/>
              </p14:nvContentPartPr>
              <p14:xfrm>
                <a:off x="4339093" y="2333453"/>
                <a:ext cx="26640" cy="323280"/>
              </p14:xfrm>
            </p:contentPart>
          </mc:Choice>
          <mc:Fallback xmlns="">
            <p:pic>
              <p:nvPicPr>
                <p:cNvPr id="4" name="Inkt 3">
                  <a:extLst>
                    <a:ext uri="{FF2B5EF4-FFF2-40B4-BE49-F238E27FC236}">
                      <a16:creationId xmlns:a16="http://schemas.microsoft.com/office/drawing/2014/main" id="{2B86E541-8DDE-514C-AB0D-B3E76EC4F38D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4308133" y="2302853"/>
                  <a:ext cx="88200" cy="38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5" name="Inkt 4">
                  <a:extLst>
                    <a:ext uri="{FF2B5EF4-FFF2-40B4-BE49-F238E27FC236}">
                      <a16:creationId xmlns:a16="http://schemas.microsoft.com/office/drawing/2014/main" id="{C90CD0C6-BB88-6149-9A29-0FF7A550FA69}"/>
                    </a:ext>
                  </a:extLst>
                </p14:cNvPr>
                <p14:cNvContentPartPr/>
                <p14:nvPr/>
              </p14:nvContentPartPr>
              <p14:xfrm>
                <a:off x="4333693" y="2317613"/>
                <a:ext cx="264960" cy="317880"/>
              </p14:xfrm>
            </p:contentPart>
          </mc:Choice>
          <mc:Fallback xmlns="">
            <p:pic>
              <p:nvPicPr>
                <p:cNvPr id="5" name="Inkt 4">
                  <a:extLst>
                    <a:ext uri="{FF2B5EF4-FFF2-40B4-BE49-F238E27FC236}">
                      <a16:creationId xmlns:a16="http://schemas.microsoft.com/office/drawing/2014/main" id="{C90CD0C6-BB88-6149-9A29-0FF7A550FA69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4303093" y="2287013"/>
                  <a:ext cx="326160" cy="37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6" name="Inkt 5">
                  <a:extLst>
                    <a:ext uri="{FF2B5EF4-FFF2-40B4-BE49-F238E27FC236}">
                      <a16:creationId xmlns:a16="http://schemas.microsoft.com/office/drawing/2014/main" id="{F9FDCA7B-288C-164F-8F8F-D3817BBFB1CA}"/>
                    </a:ext>
                  </a:extLst>
                </p14:cNvPr>
                <p14:cNvContentPartPr/>
                <p14:nvPr/>
              </p14:nvContentPartPr>
              <p14:xfrm>
                <a:off x="4693693" y="2375933"/>
                <a:ext cx="147960" cy="296640"/>
              </p14:xfrm>
            </p:contentPart>
          </mc:Choice>
          <mc:Fallback xmlns="">
            <p:pic>
              <p:nvPicPr>
                <p:cNvPr id="6" name="Inkt 5">
                  <a:extLst>
                    <a:ext uri="{FF2B5EF4-FFF2-40B4-BE49-F238E27FC236}">
                      <a16:creationId xmlns:a16="http://schemas.microsoft.com/office/drawing/2014/main" id="{F9FDCA7B-288C-164F-8F8F-D3817BBFB1CA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4662733" y="2344973"/>
                  <a:ext cx="209160" cy="35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8">
              <p14:nvContentPartPr>
                <p14:cNvPr id="7" name="Inkt 6">
                  <a:extLst>
                    <a:ext uri="{FF2B5EF4-FFF2-40B4-BE49-F238E27FC236}">
                      <a16:creationId xmlns:a16="http://schemas.microsoft.com/office/drawing/2014/main" id="{402B011F-DDF2-5743-829A-B07809D282B0}"/>
                    </a:ext>
                  </a:extLst>
                </p14:cNvPr>
                <p14:cNvContentPartPr/>
                <p14:nvPr/>
              </p14:nvContentPartPr>
              <p14:xfrm>
                <a:off x="4852453" y="2465573"/>
                <a:ext cx="74520" cy="206640"/>
              </p14:xfrm>
            </p:contentPart>
          </mc:Choice>
          <mc:Fallback xmlns="">
            <p:pic>
              <p:nvPicPr>
                <p:cNvPr id="7" name="Inkt 6">
                  <a:extLst>
                    <a:ext uri="{FF2B5EF4-FFF2-40B4-BE49-F238E27FC236}">
                      <a16:creationId xmlns:a16="http://schemas.microsoft.com/office/drawing/2014/main" id="{402B011F-DDF2-5743-829A-B07809D282B0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4821493" y="2434973"/>
                  <a:ext cx="135720" cy="26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35" name="Inkt 34">
                  <a:extLst>
                    <a:ext uri="{FF2B5EF4-FFF2-40B4-BE49-F238E27FC236}">
                      <a16:creationId xmlns:a16="http://schemas.microsoft.com/office/drawing/2014/main" id="{065D6FFD-28C4-904E-9D60-B0978D824480}"/>
                    </a:ext>
                  </a:extLst>
                </p14:cNvPr>
                <p14:cNvContentPartPr/>
                <p14:nvPr/>
              </p14:nvContentPartPr>
              <p14:xfrm>
                <a:off x="4751653" y="2545133"/>
                <a:ext cx="164520" cy="32040"/>
              </p14:xfrm>
            </p:contentPart>
          </mc:Choice>
          <mc:Fallback xmlns="">
            <p:pic>
              <p:nvPicPr>
                <p:cNvPr id="35" name="Inkt 34">
                  <a:extLst>
                    <a:ext uri="{FF2B5EF4-FFF2-40B4-BE49-F238E27FC236}">
                      <a16:creationId xmlns:a16="http://schemas.microsoft.com/office/drawing/2014/main" id="{065D6FFD-28C4-904E-9D60-B0978D824480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4721053" y="2514533"/>
                  <a:ext cx="225720" cy="9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36" name="Inkt 35">
                  <a:extLst>
                    <a:ext uri="{FF2B5EF4-FFF2-40B4-BE49-F238E27FC236}">
                      <a16:creationId xmlns:a16="http://schemas.microsoft.com/office/drawing/2014/main" id="{E2938322-7485-0948-A06E-03FA5E78851E}"/>
                    </a:ext>
                  </a:extLst>
                </p14:cNvPr>
                <p14:cNvContentPartPr/>
                <p14:nvPr/>
              </p14:nvContentPartPr>
              <p14:xfrm>
                <a:off x="5032093" y="2460533"/>
                <a:ext cx="32040" cy="222480"/>
              </p14:xfrm>
            </p:contentPart>
          </mc:Choice>
          <mc:Fallback xmlns="">
            <p:pic>
              <p:nvPicPr>
                <p:cNvPr id="36" name="Inkt 35">
                  <a:extLst>
                    <a:ext uri="{FF2B5EF4-FFF2-40B4-BE49-F238E27FC236}">
                      <a16:creationId xmlns:a16="http://schemas.microsoft.com/office/drawing/2014/main" id="{E2938322-7485-0948-A06E-03FA5E78851E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5001493" y="2429933"/>
                  <a:ext cx="93600" cy="28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4">
              <p14:nvContentPartPr>
                <p14:cNvPr id="37" name="Inkt 36">
                  <a:extLst>
                    <a:ext uri="{FF2B5EF4-FFF2-40B4-BE49-F238E27FC236}">
                      <a16:creationId xmlns:a16="http://schemas.microsoft.com/office/drawing/2014/main" id="{2000942C-C546-764A-BFAB-DD4435E756C8}"/>
                    </a:ext>
                  </a:extLst>
                </p14:cNvPr>
                <p14:cNvContentPartPr/>
                <p14:nvPr/>
              </p14:nvContentPartPr>
              <p14:xfrm>
                <a:off x="5212093" y="2428853"/>
                <a:ext cx="32040" cy="180360"/>
              </p14:xfrm>
            </p:contentPart>
          </mc:Choice>
          <mc:Fallback xmlns="">
            <p:pic>
              <p:nvPicPr>
                <p:cNvPr id="37" name="Inkt 36">
                  <a:extLst>
                    <a:ext uri="{FF2B5EF4-FFF2-40B4-BE49-F238E27FC236}">
                      <a16:creationId xmlns:a16="http://schemas.microsoft.com/office/drawing/2014/main" id="{2000942C-C546-764A-BFAB-DD4435E756C8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5181493" y="2397893"/>
                  <a:ext cx="93600" cy="24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38" name="Inkt 37">
                  <a:extLst>
                    <a:ext uri="{FF2B5EF4-FFF2-40B4-BE49-F238E27FC236}">
                      <a16:creationId xmlns:a16="http://schemas.microsoft.com/office/drawing/2014/main" id="{C981E3E1-2C7C-364A-A233-C4EFA8C7F8EE}"/>
                    </a:ext>
                  </a:extLst>
                </p14:cNvPr>
                <p14:cNvContentPartPr/>
                <p14:nvPr/>
              </p14:nvContentPartPr>
              <p14:xfrm>
                <a:off x="5137933" y="2391773"/>
                <a:ext cx="338400" cy="296640"/>
              </p14:xfrm>
            </p:contentPart>
          </mc:Choice>
          <mc:Fallback xmlns="">
            <p:pic>
              <p:nvPicPr>
                <p:cNvPr id="38" name="Inkt 37">
                  <a:extLst>
                    <a:ext uri="{FF2B5EF4-FFF2-40B4-BE49-F238E27FC236}">
                      <a16:creationId xmlns:a16="http://schemas.microsoft.com/office/drawing/2014/main" id="{C981E3E1-2C7C-364A-A233-C4EFA8C7F8EE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5107333" y="2360813"/>
                  <a:ext cx="399960" cy="35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39" name="Inkt 38">
                  <a:extLst>
                    <a:ext uri="{FF2B5EF4-FFF2-40B4-BE49-F238E27FC236}">
                      <a16:creationId xmlns:a16="http://schemas.microsoft.com/office/drawing/2014/main" id="{9F2F9A69-85AD-DA44-8A7C-785DCE3BD474}"/>
                    </a:ext>
                  </a:extLst>
                </p14:cNvPr>
                <p14:cNvContentPartPr/>
                <p14:nvPr/>
              </p14:nvContentPartPr>
              <p14:xfrm>
                <a:off x="4947493" y="2248853"/>
                <a:ext cx="95760" cy="111600"/>
              </p14:xfrm>
            </p:contentPart>
          </mc:Choice>
          <mc:Fallback xmlns="">
            <p:pic>
              <p:nvPicPr>
                <p:cNvPr id="39" name="Inkt 38">
                  <a:extLst>
                    <a:ext uri="{FF2B5EF4-FFF2-40B4-BE49-F238E27FC236}">
                      <a16:creationId xmlns:a16="http://schemas.microsoft.com/office/drawing/2014/main" id="{9F2F9A69-85AD-DA44-8A7C-785DCE3BD474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4916893" y="2218253"/>
                  <a:ext cx="156960" cy="17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40" name="Inkt 39">
                  <a:extLst>
                    <a:ext uri="{FF2B5EF4-FFF2-40B4-BE49-F238E27FC236}">
                      <a16:creationId xmlns:a16="http://schemas.microsoft.com/office/drawing/2014/main" id="{CE0CE465-CC19-0547-B03F-9EACCEC6EB59}"/>
                    </a:ext>
                  </a:extLst>
                </p14:cNvPr>
                <p14:cNvContentPartPr/>
                <p14:nvPr/>
              </p14:nvContentPartPr>
              <p14:xfrm>
                <a:off x="5735893" y="2375933"/>
                <a:ext cx="32040" cy="270360"/>
              </p14:xfrm>
            </p:contentPart>
          </mc:Choice>
          <mc:Fallback xmlns="">
            <p:pic>
              <p:nvPicPr>
                <p:cNvPr id="40" name="Inkt 39">
                  <a:extLst>
                    <a:ext uri="{FF2B5EF4-FFF2-40B4-BE49-F238E27FC236}">
                      <a16:creationId xmlns:a16="http://schemas.microsoft.com/office/drawing/2014/main" id="{CE0CE465-CC19-0547-B03F-9EACCEC6EB59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5705293" y="2344973"/>
                  <a:ext cx="93600" cy="33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41" name="Inkt 40">
                  <a:extLst>
                    <a:ext uri="{FF2B5EF4-FFF2-40B4-BE49-F238E27FC236}">
                      <a16:creationId xmlns:a16="http://schemas.microsoft.com/office/drawing/2014/main" id="{F5EECB8D-068A-0A45-A2C1-6A0F62DBDE28}"/>
                    </a:ext>
                  </a:extLst>
                </p14:cNvPr>
                <p14:cNvContentPartPr/>
                <p14:nvPr/>
              </p14:nvContentPartPr>
              <p14:xfrm>
                <a:off x="5466613" y="2312213"/>
                <a:ext cx="380880" cy="137880"/>
              </p14:xfrm>
            </p:contentPart>
          </mc:Choice>
          <mc:Fallback xmlns="">
            <p:pic>
              <p:nvPicPr>
                <p:cNvPr id="41" name="Inkt 40">
                  <a:extLst>
                    <a:ext uri="{FF2B5EF4-FFF2-40B4-BE49-F238E27FC236}">
                      <a16:creationId xmlns:a16="http://schemas.microsoft.com/office/drawing/2014/main" id="{F5EECB8D-068A-0A45-A2C1-6A0F62DBDE28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5436013" y="2281613"/>
                  <a:ext cx="442080" cy="19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42" name="Inkt 41">
                  <a:extLst>
                    <a:ext uri="{FF2B5EF4-FFF2-40B4-BE49-F238E27FC236}">
                      <a16:creationId xmlns:a16="http://schemas.microsoft.com/office/drawing/2014/main" id="{DDFFC55A-5755-6F4C-B129-A3C7DFA918F4}"/>
                    </a:ext>
                  </a:extLst>
                </p14:cNvPr>
                <p14:cNvContentPartPr/>
                <p14:nvPr/>
              </p14:nvContentPartPr>
              <p14:xfrm>
                <a:off x="5926333" y="2381693"/>
                <a:ext cx="132480" cy="296280"/>
              </p14:xfrm>
            </p:contentPart>
          </mc:Choice>
          <mc:Fallback xmlns="">
            <p:pic>
              <p:nvPicPr>
                <p:cNvPr id="42" name="Inkt 41">
                  <a:extLst>
                    <a:ext uri="{FF2B5EF4-FFF2-40B4-BE49-F238E27FC236}">
                      <a16:creationId xmlns:a16="http://schemas.microsoft.com/office/drawing/2014/main" id="{DDFFC55A-5755-6F4C-B129-A3C7DFA918F4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5895733" y="2351093"/>
                  <a:ext cx="194040" cy="357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43" name="Inkt 42">
                  <a:extLst>
                    <a:ext uri="{FF2B5EF4-FFF2-40B4-BE49-F238E27FC236}">
                      <a16:creationId xmlns:a16="http://schemas.microsoft.com/office/drawing/2014/main" id="{E89894A7-5D50-4E4D-8624-A709CDDC2DF0}"/>
                    </a:ext>
                  </a:extLst>
                </p14:cNvPr>
                <p14:cNvContentPartPr/>
                <p14:nvPr/>
              </p14:nvContentPartPr>
              <p14:xfrm>
                <a:off x="6117133" y="2397533"/>
                <a:ext cx="42840" cy="259200"/>
              </p14:xfrm>
            </p:contentPart>
          </mc:Choice>
          <mc:Fallback xmlns="">
            <p:pic>
              <p:nvPicPr>
                <p:cNvPr id="43" name="Inkt 42">
                  <a:extLst>
                    <a:ext uri="{FF2B5EF4-FFF2-40B4-BE49-F238E27FC236}">
                      <a16:creationId xmlns:a16="http://schemas.microsoft.com/office/drawing/2014/main" id="{E89894A7-5D50-4E4D-8624-A709CDDC2DF0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6086173" y="2366933"/>
                  <a:ext cx="104040" cy="32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44" name="Inkt 43">
                  <a:extLst>
                    <a:ext uri="{FF2B5EF4-FFF2-40B4-BE49-F238E27FC236}">
                      <a16:creationId xmlns:a16="http://schemas.microsoft.com/office/drawing/2014/main" id="{4FB611F5-1A0D-204F-8F92-60BF729EA885}"/>
                    </a:ext>
                  </a:extLst>
                </p14:cNvPr>
                <p14:cNvContentPartPr/>
                <p14:nvPr/>
              </p14:nvContentPartPr>
              <p14:xfrm>
                <a:off x="5984653" y="2523893"/>
                <a:ext cx="148680" cy="74520"/>
              </p14:xfrm>
            </p:contentPart>
          </mc:Choice>
          <mc:Fallback xmlns="">
            <p:pic>
              <p:nvPicPr>
                <p:cNvPr id="44" name="Inkt 43">
                  <a:extLst>
                    <a:ext uri="{FF2B5EF4-FFF2-40B4-BE49-F238E27FC236}">
                      <a16:creationId xmlns:a16="http://schemas.microsoft.com/office/drawing/2014/main" id="{4FB611F5-1A0D-204F-8F92-60BF729EA885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5954053" y="2493293"/>
                  <a:ext cx="209880" cy="13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45" name="Inkt 44">
                  <a:extLst>
                    <a:ext uri="{FF2B5EF4-FFF2-40B4-BE49-F238E27FC236}">
                      <a16:creationId xmlns:a16="http://schemas.microsoft.com/office/drawing/2014/main" id="{1F24698C-E29C-3F45-A362-BC4C8C9D0726}"/>
                    </a:ext>
                  </a:extLst>
                </p14:cNvPr>
                <p14:cNvContentPartPr/>
                <p14:nvPr/>
              </p14:nvContentPartPr>
              <p14:xfrm>
                <a:off x="6291733" y="2449733"/>
                <a:ext cx="16200" cy="206640"/>
              </p14:xfrm>
            </p:contentPart>
          </mc:Choice>
          <mc:Fallback xmlns="">
            <p:pic>
              <p:nvPicPr>
                <p:cNvPr id="45" name="Inkt 44">
                  <a:extLst>
                    <a:ext uri="{FF2B5EF4-FFF2-40B4-BE49-F238E27FC236}">
                      <a16:creationId xmlns:a16="http://schemas.microsoft.com/office/drawing/2014/main" id="{1F24698C-E29C-3F45-A362-BC4C8C9D0726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6260773" y="2419133"/>
                  <a:ext cx="77760" cy="26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46" name="Inkt 45">
                  <a:extLst>
                    <a:ext uri="{FF2B5EF4-FFF2-40B4-BE49-F238E27FC236}">
                      <a16:creationId xmlns:a16="http://schemas.microsoft.com/office/drawing/2014/main" id="{D0D1E282-882C-A143-A1E0-EA00E5948C61}"/>
                    </a:ext>
                  </a:extLst>
                </p14:cNvPr>
                <p14:cNvContentPartPr/>
                <p14:nvPr/>
              </p14:nvContentPartPr>
              <p14:xfrm>
                <a:off x="6450493" y="2444693"/>
                <a:ext cx="10800" cy="148680"/>
              </p14:xfrm>
            </p:contentPart>
          </mc:Choice>
          <mc:Fallback xmlns="">
            <p:pic>
              <p:nvPicPr>
                <p:cNvPr id="46" name="Inkt 45">
                  <a:extLst>
                    <a:ext uri="{FF2B5EF4-FFF2-40B4-BE49-F238E27FC236}">
                      <a16:creationId xmlns:a16="http://schemas.microsoft.com/office/drawing/2014/main" id="{D0D1E282-882C-A143-A1E0-EA00E5948C61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6419533" y="2413733"/>
                  <a:ext cx="72360" cy="20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4">
              <p14:nvContentPartPr>
                <p14:cNvPr id="47" name="Inkt 46">
                  <a:extLst>
                    <a:ext uri="{FF2B5EF4-FFF2-40B4-BE49-F238E27FC236}">
                      <a16:creationId xmlns:a16="http://schemas.microsoft.com/office/drawing/2014/main" id="{D6BF2DFB-A74A-204E-9B3F-B23AF68AF3D6}"/>
                    </a:ext>
                  </a:extLst>
                </p14:cNvPr>
                <p14:cNvContentPartPr/>
                <p14:nvPr/>
              </p14:nvContentPartPr>
              <p14:xfrm>
                <a:off x="6355093" y="2333453"/>
                <a:ext cx="360360" cy="339120"/>
              </p14:xfrm>
            </p:contentPart>
          </mc:Choice>
          <mc:Fallback xmlns="">
            <p:pic>
              <p:nvPicPr>
                <p:cNvPr id="47" name="Inkt 46">
                  <a:extLst>
                    <a:ext uri="{FF2B5EF4-FFF2-40B4-BE49-F238E27FC236}">
                      <a16:creationId xmlns:a16="http://schemas.microsoft.com/office/drawing/2014/main" id="{D6BF2DFB-A74A-204E-9B3F-B23AF68AF3D6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6324493" y="2302853"/>
                  <a:ext cx="421560" cy="40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6">
              <p14:nvContentPartPr>
                <p14:cNvPr id="48" name="Inkt 47">
                  <a:extLst>
                    <a:ext uri="{FF2B5EF4-FFF2-40B4-BE49-F238E27FC236}">
                      <a16:creationId xmlns:a16="http://schemas.microsoft.com/office/drawing/2014/main" id="{FF0C537C-1656-C44D-8274-05A1152C5105}"/>
                    </a:ext>
                  </a:extLst>
                </p14:cNvPr>
                <p14:cNvContentPartPr/>
                <p14:nvPr/>
              </p14:nvContentPartPr>
              <p14:xfrm>
                <a:off x="6259693" y="2233013"/>
                <a:ext cx="63720" cy="58680"/>
              </p14:xfrm>
            </p:contentPart>
          </mc:Choice>
          <mc:Fallback xmlns="">
            <p:pic>
              <p:nvPicPr>
                <p:cNvPr id="48" name="Inkt 47">
                  <a:extLst>
                    <a:ext uri="{FF2B5EF4-FFF2-40B4-BE49-F238E27FC236}">
                      <a16:creationId xmlns:a16="http://schemas.microsoft.com/office/drawing/2014/main" id="{FF0C537C-1656-C44D-8274-05A1152C5105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6229093" y="2202053"/>
                  <a:ext cx="125280" cy="11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8">
              <p14:nvContentPartPr>
                <p14:cNvPr id="50" name="Inkt 49">
                  <a:extLst>
                    <a:ext uri="{FF2B5EF4-FFF2-40B4-BE49-F238E27FC236}">
                      <a16:creationId xmlns:a16="http://schemas.microsoft.com/office/drawing/2014/main" id="{AFE9ABF2-AD58-A745-B65B-E45FB4BBF191}"/>
                    </a:ext>
                  </a:extLst>
                </p14:cNvPr>
                <p14:cNvContentPartPr/>
                <p14:nvPr/>
              </p14:nvContentPartPr>
              <p14:xfrm>
                <a:off x="4482013" y="2862653"/>
                <a:ext cx="84960" cy="418320"/>
              </p14:xfrm>
            </p:contentPart>
          </mc:Choice>
          <mc:Fallback xmlns="">
            <p:pic>
              <p:nvPicPr>
                <p:cNvPr id="50" name="Inkt 49">
                  <a:extLst>
                    <a:ext uri="{FF2B5EF4-FFF2-40B4-BE49-F238E27FC236}">
                      <a16:creationId xmlns:a16="http://schemas.microsoft.com/office/drawing/2014/main" id="{AFE9ABF2-AD58-A745-B65B-E45FB4BBF191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4451053" y="2832053"/>
                  <a:ext cx="146520" cy="47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0">
              <p14:nvContentPartPr>
                <p14:cNvPr id="51" name="Inkt 50">
                  <a:extLst>
                    <a:ext uri="{FF2B5EF4-FFF2-40B4-BE49-F238E27FC236}">
                      <a16:creationId xmlns:a16="http://schemas.microsoft.com/office/drawing/2014/main" id="{F064C713-38B9-D646-9C81-AECAB183628F}"/>
                    </a:ext>
                  </a:extLst>
                </p14:cNvPr>
                <p14:cNvContentPartPr/>
                <p14:nvPr/>
              </p14:nvContentPartPr>
              <p14:xfrm>
                <a:off x="4201573" y="2772653"/>
                <a:ext cx="619560" cy="508320"/>
              </p14:xfrm>
            </p:contentPart>
          </mc:Choice>
          <mc:Fallback xmlns="">
            <p:pic>
              <p:nvPicPr>
                <p:cNvPr id="51" name="Inkt 50">
                  <a:extLst>
                    <a:ext uri="{FF2B5EF4-FFF2-40B4-BE49-F238E27FC236}">
                      <a16:creationId xmlns:a16="http://schemas.microsoft.com/office/drawing/2014/main" id="{F064C713-38B9-D646-9C81-AECAB183628F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4170613" y="2742053"/>
                  <a:ext cx="680760" cy="56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2">
              <p14:nvContentPartPr>
                <p14:cNvPr id="52" name="Inkt 51">
                  <a:extLst>
                    <a:ext uri="{FF2B5EF4-FFF2-40B4-BE49-F238E27FC236}">
                      <a16:creationId xmlns:a16="http://schemas.microsoft.com/office/drawing/2014/main" id="{BC89E6F0-71BD-8E40-8605-77BDF5529543}"/>
                    </a:ext>
                  </a:extLst>
                </p14:cNvPr>
                <p14:cNvContentPartPr/>
                <p14:nvPr/>
              </p14:nvContentPartPr>
              <p14:xfrm>
                <a:off x="4957933" y="2894333"/>
                <a:ext cx="127440" cy="317160"/>
              </p14:xfrm>
            </p:contentPart>
          </mc:Choice>
          <mc:Fallback xmlns="">
            <p:pic>
              <p:nvPicPr>
                <p:cNvPr id="52" name="Inkt 51">
                  <a:extLst>
                    <a:ext uri="{FF2B5EF4-FFF2-40B4-BE49-F238E27FC236}">
                      <a16:creationId xmlns:a16="http://schemas.microsoft.com/office/drawing/2014/main" id="{BC89E6F0-71BD-8E40-8605-77BDF5529543}"/>
                    </a:ext>
                  </a:extLst>
                </p:cNvPr>
                <p:cNvPicPr/>
                <p:nvPr/>
              </p:nvPicPr>
              <p:blipFill>
                <a:blip r:embed="rId173"/>
                <a:stretch>
                  <a:fillRect/>
                </a:stretch>
              </p:blipFill>
              <p:spPr>
                <a:xfrm>
                  <a:off x="4927333" y="2863733"/>
                  <a:ext cx="188640" cy="37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4">
              <p14:nvContentPartPr>
                <p14:cNvPr id="53" name="Inkt 52">
                  <a:extLst>
                    <a:ext uri="{FF2B5EF4-FFF2-40B4-BE49-F238E27FC236}">
                      <a16:creationId xmlns:a16="http://schemas.microsoft.com/office/drawing/2014/main" id="{BBB1590F-379A-A749-ADE6-38DC24E4BC4A}"/>
                    </a:ext>
                  </a:extLst>
                </p14:cNvPr>
                <p14:cNvContentPartPr/>
                <p14:nvPr/>
              </p14:nvContentPartPr>
              <p14:xfrm>
                <a:off x="5085013" y="2965613"/>
                <a:ext cx="111600" cy="246600"/>
              </p14:xfrm>
            </p:contentPart>
          </mc:Choice>
          <mc:Fallback xmlns="">
            <p:pic>
              <p:nvPicPr>
                <p:cNvPr id="53" name="Inkt 52">
                  <a:extLst>
                    <a:ext uri="{FF2B5EF4-FFF2-40B4-BE49-F238E27FC236}">
                      <a16:creationId xmlns:a16="http://schemas.microsoft.com/office/drawing/2014/main" id="{BBB1590F-379A-A749-ADE6-38DC24E4BC4A}"/>
                    </a:ext>
                  </a:extLst>
                </p:cNvPr>
                <p:cNvPicPr/>
                <p:nvPr/>
              </p:nvPicPr>
              <p:blipFill>
                <a:blip r:embed="rId175"/>
                <a:stretch>
                  <a:fillRect/>
                </a:stretch>
              </p:blipFill>
              <p:spPr>
                <a:xfrm>
                  <a:off x="5054413" y="2934653"/>
                  <a:ext cx="172800" cy="30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6">
              <p14:nvContentPartPr>
                <p14:cNvPr id="54" name="Inkt 53">
                  <a:extLst>
                    <a:ext uri="{FF2B5EF4-FFF2-40B4-BE49-F238E27FC236}">
                      <a16:creationId xmlns:a16="http://schemas.microsoft.com/office/drawing/2014/main" id="{0E8C264D-C8FC-454C-891A-ACCADA2C70B8}"/>
                    </a:ext>
                  </a:extLst>
                </p14:cNvPr>
                <p14:cNvContentPartPr/>
                <p14:nvPr/>
              </p14:nvContentPartPr>
              <p14:xfrm>
                <a:off x="5339173" y="2895053"/>
                <a:ext cx="238320" cy="280080"/>
              </p14:xfrm>
            </p:contentPart>
          </mc:Choice>
          <mc:Fallback xmlns="">
            <p:pic>
              <p:nvPicPr>
                <p:cNvPr id="54" name="Inkt 53">
                  <a:extLst>
                    <a:ext uri="{FF2B5EF4-FFF2-40B4-BE49-F238E27FC236}">
                      <a16:creationId xmlns:a16="http://schemas.microsoft.com/office/drawing/2014/main" id="{0E8C264D-C8FC-454C-891A-ACCADA2C70B8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5308573" y="2864093"/>
                  <a:ext cx="299880" cy="34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8">
              <p14:nvContentPartPr>
                <p14:cNvPr id="55" name="Inkt 54">
                  <a:extLst>
                    <a:ext uri="{FF2B5EF4-FFF2-40B4-BE49-F238E27FC236}">
                      <a16:creationId xmlns:a16="http://schemas.microsoft.com/office/drawing/2014/main" id="{8840B261-22A9-304A-ABCC-A9143113274D}"/>
                    </a:ext>
                  </a:extLst>
                </p14:cNvPr>
                <p14:cNvContentPartPr/>
                <p14:nvPr/>
              </p14:nvContentPartPr>
              <p14:xfrm>
                <a:off x="5635453" y="2888933"/>
                <a:ext cx="137880" cy="217440"/>
              </p14:xfrm>
            </p:contentPart>
          </mc:Choice>
          <mc:Fallback xmlns="">
            <p:pic>
              <p:nvPicPr>
                <p:cNvPr id="55" name="Inkt 54">
                  <a:extLst>
                    <a:ext uri="{FF2B5EF4-FFF2-40B4-BE49-F238E27FC236}">
                      <a16:creationId xmlns:a16="http://schemas.microsoft.com/office/drawing/2014/main" id="{8840B261-22A9-304A-ABCC-A9143113274D}"/>
                    </a:ext>
                  </a:extLst>
                </p:cNvPr>
                <p:cNvPicPr/>
                <p:nvPr/>
              </p:nvPicPr>
              <p:blipFill>
                <a:blip r:embed="rId179"/>
                <a:stretch>
                  <a:fillRect/>
                </a:stretch>
              </p:blipFill>
              <p:spPr>
                <a:xfrm>
                  <a:off x="5604853" y="2858333"/>
                  <a:ext cx="199440" cy="27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0">
              <p14:nvContentPartPr>
                <p14:cNvPr id="56" name="Inkt 55">
                  <a:extLst>
                    <a:ext uri="{FF2B5EF4-FFF2-40B4-BE49-F238E27FC236}">
                      <a16:creationId xmlns:a16="http://schemas.microsoft.com/office/drawing/2014/main" id="{828B171E-347D-4247-9305-51048FF92950}"/>
                    </a:ext>
                  </a:extLst>
                </p14:cNvPr>
                <p14:cNvContentPartPr/>
                <p14:nvPr/>
              </p14:nvContentPartPr>
              <p14:xfrm>
                <a:off x="5709613" y="2915573"/>
                <a:ext cx="153720" cy="238320"/>
              </p14:xfrm>
            </p:contentPart>
          </mc:Choice>
          <mc:Fallback xmlns="">
            <p:pic>
              <p:nvPicPr>
                <p:cNvPr id="56" name="Inkt 55">
                  <a:extLst>
                    <a:ext uri="{FF2B5EF4-FFF2-40B4-BE49-F238E27FC236}">
                      <a16:creationId xmlns:a16="http://schemas.microsoft.com/office/drawing/2014/main" id="{828B171E-347D-4247-9305-51048FF92950}"/>
                    </a:ext>
                  </a:extLst>
                </p:cNvPr>
                <p:cNvPicPr/>
                <p:nvPr/>
              </p:nvPicPr>
              <p:blipFill>
                <a:blip r:embed="rId181"/>
                <a:stretch>
                  <a:fillRect/>
                </a:stretch>
              </p:blipFill>
              <p:spPr>
                <a:xfrm>
                  <a:off x="5679013" y="2884973"/>
                  <a:ext cx="215280" cy="29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2">
              <p14:nvContentPartPr>
                <p14:cNvPr id="57" name="Inkt 56">
                  <a:extLst>
                    <a:ext uri="{FF2B5EF4-FFF2-40B4-BE49-F238E27FC236}">
                      <a16:creationId xmlns:a16="http://schemas.microsoft.com/office/drawing/2014/main" id="{27C140E4-FD95-D84B-B279-5322620E07EA}"/>
                    </a:ext>
                  </a:extLst>
                </p14:cNvPr>
                <p14:cNvContentPartPr/>
                <p14:nvPr/>
              </p14:nvContentPartPr>
              <p14:xfrm>
                <a:off x="5995453" y="2826293"/>
                <a:ext cx="280800" cy="301320"/>
              </p14:xfrm>
            </p:contentPart>
          </mc:Choice>
          <mc:Fallback xmlns="">
            <p:pic>
              <p:nvPicPr>
                <p:cNvPr id="57" name="Inkt 56">
                  <a:extLst>
                    <a:ext uri="{FF2B5EF4-FFF2-40B4-BE49-F238E27FC236}">
                      <a16:creationId xmlns:a16="http://schemas.microsoft.com/office/drawing/2014/main" id="{27C140E4-FD95-D84B-B279-5322620E07EA}"/>
                    </a:ext>
                  </a:extLst>
                </p:cNvPr>
                <p:cNvPicPr/>
                <p:nvPr/>
              </p:nvPicPr>
              <p:blipFill>
                <a:blip r:embed="rId183"/>
                <a:stretch>
                  <a:fillRect/>
                </a:stretch>
              </p:blipFill>
              <p:spPr>
                <a:xfrm>
                  <a:off x="5964493" y="2795333"/>
                  <a:ext cx="342000" cy="36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4">
              <p14:nvContentPartPr>
                <p14:cNvPr id="58" name="Inkt 57">
                  <a:extLst>
                    <a:ext uri="{FF2B5EF4-FFF2-40B4-BE49-F238E27FC236}">
                      <a16:creationId xmlns:a16="http://schemas.microsoft.com/office/drawing/2014/main" id="{65B09ACA-5DEE-0647-BC6B-48B9B56CC2A7}"/>
                    </a:ext>
                  </a:extLst>
                </p14:cNvPr>
                <p14:cNvContentPartPr/>
                <p14:nvPr/>
              </p14:nvContentPartPr>
              <p14:xfrm>
                <a:off x="6408013" y="2851853"/>
                <a:ext cx="111600" cy="259560"/>
              </p14:xfrm>
            </p:contentPart>
          </mc:Choice>
          <mc:Fallback xmlns="">
            <p:pic>
              <p:nvPicPr>
                <p:cNvPr id="58" name="Inkt 57">
                  <a:extLst>
                    <a:ext uri="{FF2B5EF4-FFF2-40B4-BE49-F238E27FC236}">
                      <a16:creationId xmlns:a16="http://schemas.microsoft.com/office/drawing/2014/main" id="{65B09ACA-5DEE-0647-BC6B-48B9B56CC2A7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6377413" y="2821253"/>
                  <a:ext cx="172800" cy="32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6">
              <p14:nvContentPartPr>
                <p14:cNvPr id="59" name="Inkt 58">
                  <a:extLst>
                    <a:ext uri="{FF2B5EF4-FFF2-40B4-BE49-F238E27FC236}">
                      <a16:creationId xmlns:a16="http://schemas.microsoft.com/office/drawing/2014/main" id="{70655479-EEBC-794F-96AD-73B9DBD6447A}"/>
                    </a:ext>
                  </a:extLst>
                </p14:cNvPr>
                <p14:cNvContentPartPr/>
                <p14:nvPr/>
              </p14:nvContentPartPr>
              <p14:xfrm>
                <a:off x="6735973" y="2841413"/>
                <a:ext cx="227880" cy="217440"/>
              </p14:xfrm>
            </p:contentPart>
          </mc:Choice>
          <mc:Fallback xmlns="">
            <p:pic>
              <p:nvPicPr>
                <p:cNvPr id="59" name="Inkt 58">
                  <a:extLst>
                    <a:ext uri="{FF2B5EF4-FFF2-40B4-BE49-F238E27FC236}">
                      <a16:creationId xmlns:a16="http://schemas.microsoft.com/office/drawing/2014/main" id="{70655479-EEBC-794F-96AD-73B9DBD6447A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6705373" y="2810813"/>
                  <a:ext cx="289080" cy="27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8">
              <p14:nvContentPartPr>
                <p14:cNvPr id="60" name="Inkt 59">
                  <a:extLst>
                    <a:ext uri="{FF2B5EF4-FFF2-40B4-BE49-F238E27FC236}">
                      <a16:creationId xmlns:a16="http://schemas.microsoft.com/office/drawing/2014/main" id="{FF9AC378-EFF1-C247-80C1-F1F5256B2785}"/>
                    </a:ext>
                  </a:extLst>
                </p14:cNvPr>
                <p14:cNvContentPartPr/>
                <p14:nvPr/>
              </p14:nvContentPartPr>
              <p14:xfrm>
                <a:off x="6746773" y="2910173"/>
                <a:ext cx="111600" cy="53280"/>
              </p14:xfrm>
            </p:contentPart>
          </mc:Choice>
          <mc:Fallback xmlns="">
            <p:pic>
              <p:nvPicPr>
                <p:cNvPr id="60" name="Inkt 59">
                  <a:extLst>
                    <a:ext uri="{FF2B5EF4-FFF2-40B4-BE49-F238E27FC236}">
                      <a16:creationId xmlns:a16="http://schemas.microsoft.com/office/drawing/2014/main" id="{FF9AC378-EFF1-C247-80C1-F1F5256B2785}"/>
                    </a:ext>
                  </a:extLst>
                </p:cNvPr>
                <p:cNvPicPr/>
                <p:nvPr/>
              </p:nvPicPr>
              <p:blipFill>
                <a:blip r:embed="rId189"/>
                <a:stretch>
                  <a:fillRect/>
                </a:stretch>
              </p:blipFill>
              <p:spPr>
                <a:xfrm>
                  <a:off x="6716173" y="2879573"/>
                  <a:ext cx="172800" cy="11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0">
              <p14:nvContentPartPr>
                <p14:cNvPr id="61" name="Inkt 60">
                  <a:extLst>
                    <a:ext uri="{FF2B5EF4-FFF2-40B4-BE49-F238E27FC236}">
                      <a16:creationId xmlns:a16="http://schemas.microsoft.com/office/drawing/2014/main" id="{F827DB4C-05C0-2F48-B6B8-732E0C488450}"/>
                    </a:ext>
                  </a:extLst>
                </p14:cNvPr>
                <p14:cNvContentPartPr/>
                <p14:nvPr/>
              </p14:nvContentPartPr>
              <p14:xfrm>
                <a:off x="6757213" y="2730173"/>
                <a:ext cx="190800" cy="116640"/>
              </p14:xfrm>
            </p:contentPart>
          </mc:Choice>
          <mc:Fallback xmlns="">
            <p:pic>
              <p:nvPicPr>
                <p:cNvPr id="61" name="Inkt 60">
                  <a:extLst>
                    <a:ext uri="{FF2B5EF4-FFF2-40B4-BE49-F238E27FC236}">
                      <a16:creationId xmlns:a16="http://schemas.microsoft.com/office/drawing/2014/main" id="{F827DB4C-05C0-2F48-B6B8-732E0C488450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6726613" y="2699573"/>
                  <a:ext cx="252360" cy="1782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2">
            <p14:nvContentPartPr>
              <p14:cNvPr id="63" name="Inkt 62">
                <a:extLst>
                  <a:ext uri="{FF2B5EF4-FFF2-40B4-BE49-F238E27FC236}">
                    <a16:creationId xmlns:a16="http://schemas.microsoft.com/office/drawing/2014/main" id="{69012C07-5738-F44C-A5DE-ED0C2C9BB7BC}"/>
                  </a:ext>
                </a:extLst>
              </p14:cNvPr>
              <p14:cNvContentPartPr/>
              <p14:nvPr/>
            </p14:nvContentPartPr>
            <p14:xfrm>
              <a:off x="8852773" y="3492293"/>
              <a:ext cx="471240" cy="492480"/>
            </p14:xfrm>
          </p:contentPart>
        </mc:Choice>
        <mc:Fallback xmlns="">
          <p:pic>
            <p:nvPicPr>
              <p:cNvPr id="63" name="Inkt 62">
                <a:extLst>
                  <a:ext uri="{FF2B5EF4-FFF2-40B4-BE49-F238E27FC236}">
                    <a16:creationId xmlns:a16="http://schemas.microsoft.com/office/drawing/2014/main" id="{69012C07-5738-F44C-A5DE-ED0C2C9BB7BC}"/>
                  </a:ext>
                </a:extLst>
              </p:cNvPr>
              <p:cNvPicPr/>
              <p:nvPr/>
            </p:nvPicPr>
            <p:blipFill>
              <a:blip r:embed="rId193"/>
              <a:stretch>
                <a:fillRect/>
              </a:stretch>
            </p:blipFill>
            <p:spPr>
              <a:xfrm>
                <a:off x="8835133" y="3456653"/>
                <a:ext cx="506880" cy="564120"/>
              </a:xfrm>
              <a:prstGeom prst="rect">
                <a:avLst/>
              </a:prstGeom>
            </p:spPr>
          </p:pic>
        </mc:Fallback>
      </mc:AlternateContent>
      <p:grpSp>
        <p:nvGrpSpPr>
          <p:cNvPr id="160" name="Groep 159">
            <a:extLst>
              <a:ext uri="{FF2B5EF4-FFF2-40B4-BE49-F238E27FC236}">
                <a16:creationId xmlns:a16="http://schemas.microsoft.com/office/drawing/2014/main" id="{66A54A7F-C641-0240-9F9F-8B1D51923C37}"/>
              </a:ext>
            </a:extLst>
          </p:cNvPr>
          <p:cNvGrpSpPr/>
          <p:nvPr/>
        </p:nvGrpSpPr>
        <p:grpSpPr>
          <a:xfrm>
            <a:off x="8731093" y="2460533"/>
            <a:ext cx="2498040" cy="2407680"/>
            <a:chOff x="8731093" y="2460533"/>
            <a:chExt cx="2498040" cy="2407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4">
              <p14:nvContentPartPr>
                <p14:cNvPr id="64" name="Inkt 63">
                  <a:extLst>
                    <a:ext uri="{FF2B5EF4-FFF2-40B4-BE49-F238E27FC236}">
                      <a16:creationId xmlns:a16="http://schemas.microsoft.com/office/drawing/2014/main" id="{5840A66D-72A7-B147-B213-E31FCADD230F}"/>
                    </a:ext>
                  </a:extLst>
                </p14:cNvPr>
                <p14:cNvContentPartPr/>
                <p14:nvPr/>
              </p14:nvContentPartPr>
              <p14:xfrm>
                <a:off x="8900293" y="2486813"/>
                <a:ext cx="26640" cy="397080"/>
              </p14:xfrm>
            </p:contentPart>
          </mc:Choice>
          <mc:Fallback xmlns="">
            <p:pic>
              <p:nvPicPr>
                <p:cNvPr id="64" name="Inkt 63">
                  <a:extLst>
                    <a:ext uri="{FF2B5EF4-FFF2-40B4-BE49-F238E27FC236}">
                      <a16:creationId xmlns:a16="http://schemas.microsoft.com/office/drawing/2014/main" id="{5840A66D-72A7-B147-B213-E31FCADD230F}"/>
                    </a:ext>
                  </a:extLst>
                </p:cNvPr>
                <p:cNvPicPr/>
                <p:nvPr/>
              </p:nvPicPr>
              <p:blipFill>
                <a:blip r:embed="rId195"/>
                <a:stretch>
                  <a:fillRect/>
                </a:stretch>
              </p:blipFill>
              <p:spPr>
                <a:xfrm>
                  <a:off x="8869693" y="2456213"/>
                  <a:ext cx="88200" cy="45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6">
              <p14:nvContentPartPr>
                <p14:cNvPr id="65" name="Inkt 64">
                  <a:extLst>
                    <a:ext uri="{FF2B5EF4-FFF2-40B4-BE49-F238E27FC236}">
                      <a16:creationId xmlns:a16="http://schemas.microsoft.com/office/drawing/2014/main" id="{DAA8B457-DFCE-0349-84CB-AC6736BAD486}"/>
                    </a:ext>
                  </a:extLst>
                </p14:cNvPr>
                <p14:cNvContentPartPr/>
                <p14:nvPr/>
              </p14:nvContentPartPr>
              <p14:xfrm>
                <a:off x="8731093" y="2460533"/>
                <a:ext cx="423720" cy="524160"/>
              </p14:xfrm>
            </p:contentPart>
          </mc:Choice>
          <mc:Fallback xmlns="">
            <p:pic>
              <p:nvPicPr>
                <p:cNvPr id="65" name="Inkt 64">
                  <a:extLst>
                    <a:ext uri="{FF2B5EF4-FFF2-40B4-BE49-F238E27FC236}">
                      <a16:creationId xmlns:a16="http://schemas.microsoft.com/office/drawing/2014/main" id="{DAA8B457-DFCE-0349-84CB-AC6736BAD486}"/>
                    </a:ext>
                  </a:extLst>
                </p:cNvPr>
                <p:cNvPicPr/>
                <p:nvPr/>
              </p:nvPicPr>
              <p:blipFill>
                <a:blip r:embed="rId197"/>
                <a:stretch>
                  <a:fillRect/>
                </a:stretch>
              </p:blipFill>
              <p:spPr>
                <a:xfrm>
                  <a:off x="8700493" y="2429933"/>
                  <a:ext cx="484920" cy="58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8">
              <p14:nvContentPartPr>
                <p14:cNvPr id="66" name="Inkt 65">
                  <a:extLst>
                    <a:ext uri="{FF2B5EF4-FFF2-40B4-BE49-F238E27FC236}">
                      <a16:creationId xmlns:a16="http://schemas.microsoft.com/office/drawing/2014/main" id="{D2ADDB0C-E967-FF45-A1EA-2E2E0E8E71E3}"/>
                    </a:ext>
                  </a:extLst>
                </p14:cNvPr>
                <p14:cNvContentPartPr/>
                <p14:nvPr/>
              </p14:nvContentPartPr>
              <p14:xfrm>
                <a:off x="9291973" y="2698493"/>
                <a:ext cx="127440" cy="196200"/>
              </p14:xfrm>
            </p:contentPart>
          </mc:Choice>
          <mc:Fallback xmlns="">
            <p:pic>
              <p:nvPicPr>
                <p:cNvPr id="66" name="Inkt 65">
                  <a:extLst>
                    <a:ext uri="{FF2B5EF4-FFF2-40B4-BE49-F238E27FC236}">
                      <a16:creationId xmlns:a16="http://schemas.microsoft.com/office/drawing/2014/main" id="{D2ADDB0C-E967-FF45-A1EA-2E2E0E8E71E3}"/>
                    </a:ext>
                  </a:extLst>
                </p:cNvPr>
                <p:cNvPicPr/>
                <p:nvPr/>
              </p:nvPicPr>
              <p:blipFill>
                <a:blip r:embed="rId199"/>
                <a:stretch>
                  <a:fillRect/>
                </a:stretch>
              </p:blipFill>
              <p:spPr>
                <a:xfrm>
                  <a:off x="9261373" y="2667893"/>
                  <a:ext cx="188640" cy="25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0">
              <p14:nvContentPartPr>
                <p14:cNvPr id="67" name="Inkt 66">
                  <a:extLst>
                    <a:ext uri="{FF2B5EF4-FFF2-40B4-BE49-F238E27FC236}">
                      <a16:creationId xmlns:a16="http://schemas.microsoft.com/office/drawing/2014/main" id="{A87BAA2E-7739-AB46-A04C-A34DE69315CB}"/>
                    </a:ext>
                  </a:extLst>
                </p14:cNvPr>
                <p14:cNvContentPartPr/>
                <p14:nvPr/>
              </p14:nvContentPartPr>
              <p14:xfrm>
                <a:off x="9260293" y="2656373"/>
                <a:ext cx="159120" cy="106200"/>
              </p14:xfrm>
            </p:contentPart>
          </mc:Choice>
          <mc:Fallback xmlns="">
            <p:pic>
              <p:nvPicPr>
                <p:cNvPr id="67" name="Inkt 66">
                  <a:extLst>
                    <a:ext uri="{FF2B5EF4-FFF2-40B4-BE49-F238E27FC236}">
                      <a16:creationId xmlns:a16="http://schemas.microsoft.com/office/drawing/2014/main" id="{A87BAA2E-7739-AB46-A04C-A34DE69315CB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9229693" y="2625413"/>
                  <a:ext cx="220320" cy="16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2">
              <p14:nvContentPartPr>
                <p14:cNvPr id="73" name="Inkt 72">
                  <a:extLst>
                    <a:ext uri="{FF2B5EF4-FFF2-40B4-BE49-F238E27FC236}">
                      <a16:creationId xmlns:a16="http://schemas.microsoft.com/office/drawing/2014/main" id="{EE504B09-DEA8-854B-85D6-4790FE7039F1}"/>
                    </a:ext>
                  </a:extLst>
                </p14:cNvPr>
                <p14:cNvContentPartPr/>
                <p14:nvPr/>
              </p14:nvContentPartPr>
              <p14:xfrm>
                <a:off x="9340213" y="2545133"/>
                <a:ext cx="179640" cy="69120"/>
              </p14:xfrm>
            </p:contentPart>
          </mc:Choice>
          <mc:Fallback xmlns="">
            <p:pic>
              <p:nvPicPr>
                <p:cNvPr id="73" name="Inkt 72">
                  <a:extLst>
                    <a:ext uri="{FF2B5EF4-FFF2-40B4-BE49-F238E27FC236}">
                      <a16:creationId xmlns:a16="http://schemas.microsoft.com/office/drawing/2014/main" id="{EE504B09-DEA8-854B-85D6-4790FE7039F1}"/>
                    </a:ext>
                  </a:extLst>
                </p:cNvPr>
                <p:cNvPicPr/>
                <p:nvPr/>
              </p:nvPicPr>
              <p:blipFill>
                <a:blip r:embed="rId203"/>
                <a:stretch>
                  <a:fillRect/>
                </a:stretch>
              </p:blipFill>
              <p:spPr>
                <a:xfrm>
                  <a:off x="9309613" y="2514533"/>
                  <a:ext cx="241200" cy="13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4">
              <p14:nvContentPartPr>
                <p14:cNvPr id="75" name="Inkt 74">
                  <a:extLst>
                    <a:ext uri="{FF2B5EF4-FFF2-40B4-BE49-F238E27FC236}">
                      <a16:creationId xmlns:a16="http://schemas.microsoft.com/office/drawing/2014/main" id="{72CAF4D8-1100-F044-85E9-7EC41606C507}"/>
                    </a:ext>
                  </a:extLst>
                </p14:cNvPr>
                <p14:cNvContentPartPr/>
                <p14:nvPr/>
              </p14:nvContentPartPr>
              <p14:xfrm>
                <a:off x="9546133" y="2629733"/>
                <a:ext cx="190800" cy="291240"/>
              </p14:xfrm>
            </p:contentPart>
          </mc:Choice>
          <mc:Fallback xmlns="">
            <p:pic>
              <p:nvPicPr>
                <p:cNvPr id="75" name="Inkt 74">
                  <a:extLst>
                    <a:ext uri="{FF2B5EF4-FFF2-40B4-BE49-F238E27FC236}">
                      <a16:creationId xmlns:a16="http://schemas.microsoft.com/office/drawing/2014/main" id="{72CAF4D8-1100-F044-85E9-7EC41606C507}"/>
                    </a:ext>
                  </a:extLst>
                </p:cNvPr>
                <p:cNvPicPr/>
                <p:nvPr/>
              </p:nvPicPr>
              <p:blipFill>
                <a:blip r:embed="rId205"/>
                <a:stretch>
                  <a:fillRect/>
                </a:stretch>
              </p:blipFill>
              <p:spPr>
                <a:xfrm>
                  <a:off x="9515173" y="2599133"/>
                  <a:ext cx="252360" cy="35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6">
              <p14:nvContentPartPr>
                <p14:cNvPr id="80" name="Inkt 79">
                  <a:extLst>
                    <a:ext uri="{FF2B5EF4-FFF2-40B4-BE49-F238E27FC236}">
                      <a16:creationId xmlns:a16="http://schemas.microsoft.com/office/drawing/2014/main" id="{24855F85-FE15-7143-A7C4-DAB3591B8A42}"/>
                    </a:ext>
                  </a:extLst>
                </p14:cNvPr>
                <p14:cNvContentPartPr/>
                <p14:nvPr/>
              </p14:nvContentPartPr>
              <p14:xfrm>
                <a:off x="9805333" y="2656373"/>
                <a:ext cx="174960" cy="286200"/>
              </p14:xfrm>
            </p:contentPart>
          </mc:Choice>
          <mc:Fallback xmlns="">
            <p:pic>
              <p:nvPicPr>
                <p:cNvPr id="80" name="Inkt 79">
                  <a:extLst>
                    <a:ext uri="{FF2B5EF4-FFF2-40B4-BE49-F238E27FC236}">
                      <a16:creationId xmlns:a16="http://schemas.microsoft.com/office/drawing/2014/main" id="{24855F85-FE15-7143-A7C4-DAB3591B8A42}"/>
                    </a:ext>
                  </a:extLst>
                </p:cNvPr>
                <p:cNvPicPr/>
                <p:nvPr/>
              </p:nvPicPr>
              <p:blipFill>
                <a:blip r:embed="rId207"/>
                <a:stretch>
                  <a:fillRect/>
                </a:stretch>
              </p:blipFill>
              <p:spPr>
                <a:xfrm>
                  <a:off x="9774733" y="2625413"/>
                  <a:ext cx="236160" cy="34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8">
              <p14:nvContentPartPr>
                <p14:cNvPr id="82" name="Inkt 81">
                  <a:extLst>
                    <a:ext uri="{FF2B5EF4-FFF2-40B4-BE49-F238E27FC236}">
                      <a16:creationId xmlns:a16="http://schemas.microsoft.com/office/drawing/2014/main" id="{CF16DDCB-3151-1D42-8AE0-8201A92678C2}"/>
                    </a:ext>
                  </a:extLst>
                </p14:cNvPr>
                <p14:cNvContentPartPr/>
                <p14:nvPr/>
              </p14:nvContentPartPr>
              <p14:xfrm>
                <a:off x="10048693" y="2682653"/>
                <a:ext cx="212040" cy="354960"/>
              </p14:xfrm>
            </p:contentPart>
          </mc:Choice>
          <mc:Fallback xmlns="">
            <p:pic>
              <p:nvPicPr>
                <p:cNvPr id="82" name="Inkt 81">
                  <a:extLst>
                    <a:ext uri="{FF2B5EF4-FFF2-40B4-BE49-F238E27FC236}">
                      <a16:creationId xmlns:a16="http://schemas.microsoft.com/office/drawing/2014/main" id="{CF16DDCB-3151-1D42-8AE0-8201A92678C2}"/>
                    </a:ext>
                  </a:extLst>
                </p:cNvPr>
                <p:cNvPicPr/>
                <p:nvPr/>
              </p:nvPicPr>
              <p:blipFill>
                <a:blip r:embed="rId209"/>
                <a:stretch>
                  <a:fillRect/>
                </a:stretch>
              </p:blipFill>
              <p:spPr>
                <a:xfrm>
                  <a:off x="10018093" y="2652053"/>
                  <a:ext cx="273240" cy="41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0">
              <p14:nvContentPartPr>
                <p14:cNvPr id="115" name="Inkt 114">
                  <a:extLst>
                    <a:ext uri="{FF2B5EF4-FFF2-40B4-BE49-F238E27FC236}">
                      <a16:creationId xmlns:a16="http://schemas.microsoft.com/office/drawing/2014/main" id="{D38A0189-0F20-3045-AD36-8BE8967E0765}"/>
                    </a:ext>
                  </a:extLst>
                </p14:cNvPr>
                <p14:cNvContentPartPr/>
                <p14:nvPr/>
              </p14:nvContentPartPr>
              <p14:xfrm>
                <a:off x="10366213" y="2703893"/>
                <a:ext cx="174960" cy="344160"/>
              </p14:xfrm>
            </p:contentPart>
          </mc:Choice>
          <mc:Fallback xmlns="">
            <p:pic>
              <p:nvPicPr>
                <p:cNvPr id="115" name="Inkt 114">
                  <a:extLst>
                    <a:ext uri="{FF2B5EF4-FFF2-40B4-BE49-F238E27FC236}">
                      <a16:creationId xmlns:a16="http://schemas.microsoft.com/office/drawing/2014/main" id="{D38A0189-0F20-3045-AD36-8BE8967E0765}"/>
                    </a:ext>
                  </a:extLst>
                </p:cNvPr>
                <p:cNvPicPr/>
                <p:nvPr/>
              </p:nvPicPr>
              <p:blipFill>
                <a:blip r:embed="rId211"/>
                <a:stretch>
                  <a:fillRect/>
                </a:stretch>
              </p:blipFill>
              <p:spPr>
                <a:xfrm>
                  <a:off x="10335613" y="2673293"/>
                  <a:ext cx="236520" cy="40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2">
              <p14:nvContentPartPr>
                <p14:cNvPr id="116" name="Inkt 115">
                  <a:extLst>
                    <a:ext uri="{FF2B5EF4-FFF2-40B4-BE49-F238E27FC236}">
                      <a16:creationId xmlns:a16="http://schemas.microsoft.com/office/drawing/2014/main" id="{E76B4D46-B9F5-1F4A-AB70-0C4DD4561D7C}"/>
                    </a:ext>
                  </a:extLst>
                </p14:cNvPr>
                <p14:cNvContentPartPr/>
                <p14:nvPr/>
              </p14:nvContentPartPr>
              <p14:xfrm>
                <a:off x="10620373" y="2778053"/>
                <a:ext cx="174960" cy="270360"/>
              </p14:xfrm>
            </p:contentPart>
          </mc:Choice>
          <mc:Fallback xmlns="">
            <p:pic>
              <p:nvPicPr>
                <p:cNvPr id="116" name="Inkt 115">
                  <a:extLst>
                    <a:ext uri="{FF2B5EF4-FFF2-40B4-BE49-F238E27FC236}">
                      <a16:creationId xmlns:a16="http://schemas.microsoft.com/office/drawing/2014/main" id="{E76B4D46-B9F5-1F4A-AB70-0C4DD4561D7C}"/>
                    </a:ext>
                  </a:extLst>
                </p:cNvPr>
                <p:cNvPicPr/>
                <p:nvPr/>
              </p:nvPicPr>
              <p:blipFill>
                <a:blip r:embed="rId213"/>
                <a:stretch>
                  <a:fillRect/>
                </a:stretch>
              </p:blipFill>
              <p:spPr>
                <a:xfrm>
                  <a:off x="10589413" y="2747093"/>
                  <a:ext cx="236160" cy="33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4">
              <p14:nvContentPartPr>
                <p14:cNvPr id="117" name="Inkt 116">
                  <a:extLst>
                    <a:ext uri="{FF2B5EF4-FFF2-40B4-BE49-F238E27FC236}">
                      <a16:creationId xmlns:a16="http://schemas.microsoft.com/office/drawing/2014/main" id="{5FC8FE53-7AC4-8742-9D04-588414A5766B}"/>
                    </a:ext>
                  </a:extLst>
                </p14:cNvPr>
                <p14:cNvContentPartPr/>
                <p14:nvPr/>
              </p14:nvContentPartPr>
              <p14:xfrm>
                <a:off x="10826653" y="2820173"/>
                <a:ext cx="137880" cy="349560"/>
              </p14:xfrm>
            </p:contentPart>
          </mc:Choice>
          <mc:Fallback xmlns="">
            <p:pic>
              <p:nvPicPr>
                <p:cNvPr id="117" name="Inkt 116">
                  <a:extLst>
                    <a:ext uri="{FF2B5EF4-FFF2-40B4-BE49-F238E27FC236}">
                      <a16:creationId xmlns:a16="http://schemas.microsoft.com/office/drawing/2014/main" id="{5FC8FE53-7AC4-8742-9D04-588414A5766B}"/>
                    </a:ext>
                  </a:extLst>
                </p:cNvPr>
                <p:cNvPicPr/>
                <p:nvPr/>
              </p:nvPicPr>
              <p:blipFill>
                <a:blip r:embed="rId215"/>
                <a:stretch>
                  <a:fillRect/>
                </a:stretch>
              </p:blipFill>
              <p:spPr>
                <a:xfrm>
                  <a:off x="10796053" y="2789573"/>
                  <a:ext cx="199440" cy="41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6">
              <p14:nvContentPartPr>
                <p14:cNvPr id="118" name="Inkt 117">
                  <a:extLst>
                    <a:ext uri="{FF2B5EF4-FFF2-40B4-BE49-F238E27FC236}">
                      <a16:creationId xmlns:a16="http://schemas.microsoft.com/office/drawing/2014/main" id="{49F22537-29AE-1741-A738-DA75D4EF2520}"/>
                    </a:ext>
                  </a:extLst>
                </p14:cNvPr>
                <p14:cNvContentPartPr/>
                <p14:nvPr/>
              </p14:nvContentPartPr>
              <p14:xfrm>
                <a:off x="10815853" y="2888933"/>
                <a:ext cx="180360" cy="95760"/>
              </p14:xfrm>
            </p:contentPart>
          </mc:Choice>
          <mc:Fallback xmlns="">
            <p:pic>
              <p:nvPicPr>
                <p:cNvPr id="118" name="Inkt 117">
                  <a:extLst>
                    <a:ext uri="{FF2B5EF4-FFF2-40B4-BE49-F238E27FC236}">
                      <a16:creationId xmlns:a16="http://schemas.microsoft.com/office/drawing/2014/main" id="{49F22537-29AE-1741-A738-DA75D4EF2520}"/>
                    </a:ext>
                  </a:extLst>
                </p:cNvPr>
                <p:cNvPicPr/>
                <p:nvPr/>
              </p:nvPicPr>
              <p:blipFill>
                <a:blip r:embed="rId217"/>
                <a:stretch>
                  <a:fillRect/>
                </a:stretch>
              </p:blipFill>
              <p:spPr>
                <a:xfrm>
                  <a:off x="10785253" y="2858333"/>
                  <a:ext cx="241560" cy="15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8">
              <p14:nvContentPartPr>
                <p14:cNvPr id="119" name="Inkt 118">
                  <a:extLst>
                    <a:ext uri="{FF2B5EF4-FFF2-40B4-BE49-F238E27FC236}">
                      <a16:creationId xmlns:a16="http://schemas.microsoft.com/office/drawing/2014/main" id="{962D11FF-FC62-764D-B4E3-F603995DEF6D}"/>
                    </a:ext>
                  </a:extLst>
                </p14:cNvPr>
                <p14:cNvContentPartPr/>
                <p14:nvPr/>
              </p14:nvContentPartPr>
              <p14:xfrm>
                <a:off x="11107093" y="2883893"/>
                <a:ext cx="122040" cy="376200"/>
              </p14:xfrm>
            </p:contentPart>
          </mc:Choice>
          <mc:Fallback xmlns="">
            <p:pic>
              <p:nvPicPr>
                <p:cNvPr id="119" name="Inkt 118">
                  <a:extLst>
                    <a:ext uri="{FF2B5EF4-FFF2-40B4-BE49-F238E27FC236}">
                      <a16:creationId xmlns:a16="http://schemas.microsoft.com/office/drawing/2014/main" id="{962D11FF-FC62-764D-B4E3-F603995DEF6D}"/>
                    </a:ext>
                  </a:extLst>
                </p:cNvPr>
                <p:cNvPicPr/>
                <p:nvPr/>
              </p:nvPicPr>
              <p:blipFill>
                <a:blip r:embed="rId219"/>
                <a:stretch>
                  <a:fillRect/>
                </a:stretch>
              </p:blipFill>
              <p:spPr>
                <a:xfrm>
                  <a:off x="11076493" y="2852933"/>
                  <a:ext cx="183600" cy="43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0">
              <p14:nvContentPartPr>
                <p14:cNvPr id="135" name="Inkt 134">
                  <a:extLst>
                    <a:ext uri="{FF2B5EF4-FFF2-40B4-BE49-F238E27FC236}">
                      <a16:creationId xmlns:a16="http://schemas.microsoft.com/office/drawing/2014/main" id="{EF4F5EE2-B2AD-4844-9459-7528B3E4A476}"/>
                    </a:ext>
                  </a:extLst>
                </p14:cNvPr>
                <p14:cNvContentPartPr/>
                <p14:nvPr/>
              </p14:nvContentPartPr>
              <p14:xfrm>
                <a:off x="8805253" y="3058493"/>
                <a:ext cx="227880" cy="280800"/>
              </p14:xfrm>
            </p:contentPart>
          </mc:Choice>
          <mc:Fallback xmlns="">
            <p:pic>
              <p:nvPicPr>
                <p:cNvPr id="135" name="Inkt 134">
                  <a:extLst>
                    <a:ext uri="{FF2B5EF4-FFF2-40B4-BE49-F238E27FC236}">
                      <a16:creationId xmlns:a16="http://schemas.microsoft.com/office/drawing/2014/main" id="{EF4F5EE2-B2AD-4844-9459-7528B3E4A476}"/>
                    </a:ext>
                  </a:extLst>
                </p:cNvPr>
                <p:cNvPicPr/>
                <p:nvPr/>
              </p:nvPicPr>
              <p:blipFill>
                <a:blip r:embed="rId221"/>
                <a:stretch>
                  <a:fillRect/>
                </a:stretch>
              </p:blipFill>
              <p:spPr>
                <a:xfrm>
                  <a:off x="8774653" y="3027893"/>
                  <a:ext cx="289080" cy="34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2">
              <p14:nvContentPartPr>
                <p14:cNvPr id="136" name="Inkt 135">
                  <a:extLst>
                    <a:ext uri="{FF2B5EF4-FFF2-40B4-BE49-F238E27FC236}">
                      <a16:creationId xmlns:a16="http://schemas.microsoft.com/office/drawing/2014/main" id="{BC432F89-8733-1944-95F3-FF358E337968}"/>
                    </a:ext>
                  </a:extLst>
                </p14:cNvPr>
                <p14:cNvContentPartPr/>
                <p14:nvPr/>
              </p14:nvContentPartPr>
              <p14:xfrm>
                <a:off x="9054013" y="3169373"/>
                <a:ext cx="249120" cy="254520"/>
              </p14:xfrm>
            </p:contentPart>
          </mc:Choice>
          <mc:Fallback xmlns="">
            <p:pic>
              <p:nvPicPr>
                <p:cNvPr id="136" name="Inkt 135">
                  <a:extLst>
                    <a:ext uri="{FF2B5EF4-FFF2-40B4-BE49-F238E27FC236}">
                      <a16:creationId xmlns:a16="http://schemas.microsoft.com/office/drawing/2014/main" id="{BC432F89-8733-1944-95F3-FF358E337968}"/>
                    </a:ext>
                  </a:extLst>
                </p:cNvPr>
                <p:cNvPicPr/>
                <p:nvPr/>
              </p:nvPicPr>
              <p:blipFill>
                <a:blip r:embed="rId223"/>
                <a:stretch>
                  <a:fillRect/>
                </a:stretch>
              </p:blipFill>
              <p:spPr>
                <a:xfrm>
                  <a:off x="9023053" y="3138773"/>
                  <a:ext cx="310320" cy="31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4">
              <p14:nvContentPartPr>
                <p14:cNvPr id="137" name="Inkt 136">
                  <a:extLst>
                    <a:ext uri="{FF2B5EF4-FFF2-40B4-BE49-F238E27FC236}">
                      <a16:creationId xmlns:a16="http://schemas.microsoft.com/office/drawing/2014/main" id="{67D2EA14-99E3-5E4E-A527-A9F768714D50}"/>
                    </a:ext>
                  </a:extLst>
                </p14:cNvPr>
                <p14:cNvContentPartPr/>
                <p14:nvPr/>
              </p14:nvContentPartPr>
              <p14:xfrm>
                <a:off x="9376573" y="3227693"/>
                <a:ext cx="164520" cy="291240"/>
              </p14:xfrm>
            </p:contentPart>
          </mc:Choice>
          <mc:Fallback xmlns="">
            <p:pic>
              <p:nvPicPr>
                <p:cNvPr id="137" name="Inkt 136">
                  <a:extLst>
                    <a:ext uri="{FF2B5EF4-FFF2-40B4-BE49-F238E27FC236}">
                      <a16:creationId xmlns:a16="http://schemas.microsoft.com/office/drawing/2014/main" id="{67D2EA14-99E3-5E4E-A527-A9F768714D50}"/>
                    </a:ext>
                  </a:extLst>
                </p:cNvPr>
                <p:cNvPicPr/>
                <p:nvPr/>
              </p:nvPicPr>
              <p:blipFill>
                <a:blip r:embed="rId225"/>
                <a:stretch>
                  <a:fillRect/>
                </a:stretch>
              </p:blipFill>
              <p:spPr>
                <a:xfrm>
                  <a:off x="9345973" y="3197093"/>
                  <a:ext cx="225720" cy="35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6">
              <p14:nvContentPartPr>
                <p14:cNvPr id="138" name="Inkt 137">
                  <a:extLst>
                    <a:ext uri="{FF2B5EF4-FFF2-40B4-BE49-F238E27FC236}">
                      <a16:creationId xmlns:a16="http://schemas.microsoft.com/office/drawing/2014/main" id="{146B980A-BBD0-0C4F-B011-3A3DC2D809FC}"/>
                    </a:ext>
                  </a:extLst>
                </p14:cNvPr>
                <p14:cNvContentPartPr/>
                <p14:nvPr/>
              </p14:nvContentPartPr>
              <p14:xfrm>
                <a:off x="9593653" y="3328133"/>
                <a:ext cx="164520" cy="227880"/>
              </p14:xfrm>
            </p:contentPart>
          </mc:Choice>
          <mc:Fallback xmlns="">
            <p:pic>
              <p:nvPicPr>
                <p:cNvPr id="138" name="Inkt 137">
                  <a:extLst>
                    <a:ext uri="{FF2B5EF4-FFF2-40B4-BE49-F238E27FC236}">
                      <a16:creationId xmlns:a16="http://schemas.microsoft.com/office/drawing/2014/main" id="{146B980A-BBD0-0C4F-B011-3A3DC2D809FC}"/>
                    </a:ext>
                  </a:extLst>
                </p:cNvPr>
                <p:cNvPicPr/>
                <p:nvPr/>
              </p:nvPicPr>
              <p:blipFill>
                <a:blip r:embed="rId227"/>
                <a:stretch>
                  <a:fillRect/>
                </a:stretch>
              </p:blipFill>
              <p:spPr>
                <a:xfrm>
                  <a:off x="9563053" y="3297533"/>
                  <a:ext cx="225720" cy="28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8">
              <p14:nvContentPartPr>
                <p14:cNvPr id="139" name="Inkt 138">
                  <a:extLst>
                    <a:ext uri="{FF2B5EF4-FFF2-40B4-BE49-F238E27FC236}">
                      <a16:creationId xmlns:a16="http://schemas.microsoft.com/office/drawing/2014/main" id="{7C33AD58-041F-9848-821A-766715241B4C}"/>
                    </a:ext>
                  </a:extLst>
                </p14:cNvPr>
                <p14:cNvContentPartPr/>
                <p14:nvPr/>
              </p14:nvContentPartPr>
              <p14:xfrm>
                <a:off x="9694093" y="3444773"/>
                <a:ext cx="122040" cy="206640"/>
              </p14:xfrm>
            </p:contentPart>
          </mc:Choice>
          <mc:Fallback xmlns="">
            <p:pic>
              <p:nvPicPr>
                <p:cNvPr id="139" name="Inkt 138">
                  <a:extLst>
                    <a:ext uri="{FF2B5EF4-FFF2-40B4-BE49-F238E27FC236}">
                      <a16:creationId xmlns:a16="http://schemas.microsoft.com/office/drawing/2014/main" id="{7C33AD58-041F-9848-821A-766715241B4C}"/>
                    </a:ext>
                  </a:extLst>
                </p:cNvPr>
                <p:cNvPicPr/>
                <p:nvPr/>
              </p:nvPicPr>
              <p:blipFill>
                <a:blip r:embed="rId229"/>
                <a:stretch>
                  <a:fillRect/>
                </a:stretch>
              </p:blipFill>
              <p:spPr>
                <a:xfrm>
                  <a:off x="9663493" y="3414173"/>
                  <a:ext cx="183600" cy="26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0">
              <p14:nvContentPartPr>
                <p14:cNvPr id="140" name="Inkt 139">
                  <a:extLst>
                    <a:ext uri="{FF2B5EF4-FFF2-40B4-BE49-F238E27FC236}">
                      <a16:creationId xmlns:a16="http://schemas.microsoft.com/office/drawing/2014/main" id="{EF7FE054-E24D-B949-8F6B-54A87EFE018F}"/>
                    </a:ext>
                  </a:extLst>
                </p14:cNvPr>
                <p14:cNvContentPartPr/>
                <p14:nvPr/>
              </p14:nvContentPartPr>
              <p14:xfrm>
                <a:off x="9852853" y="3502733"/>
                <a:ext cx="95760" cy="164520"/>
              </p14:xfrm>
            </p:contentPart>
          </mc:Choice>
          <mc:Fallback xmlns="">
            <p:pic>
              <p:nvPicPr>
                <p:cNvPr id="140" name="Inkt 139">
                  <a:extLst>
                    <a:ext uri="{FF2B5EF4-FFF2-40B4-BE49-F238E27FC236}">
                      <a16:creationId xmlns:a16="http://schemas.microsoft.com/office/drawing/2014/main" id="{EF7FE054-E24D-B949-8F6B-54A87EFE018F}"/>
                    </a:ext>
                  </a:extLst>
                </p:cNvPr>
                <p:cNvPicPr/>
                <p:nvPr/>
              </p:nvPicPr>
              <p:blipFill>
                <a:blip r:embed="rId231"/>
                <a:stretch>
                  <a:fillRect/>
                </a:stretch>
              </p:blipFill>
              <p:spPr>
                <a:xfrm>
                  <a:off x="9822253" y="3472133"/>
                  <a:ext cx="156960" cy="22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2">
              <p14:nvContentPartPr>
                <p14:cNvPr id="141" name="Inkt 140">
                  <a:extLst>
                    <a:ext uri="{FF2B5EF4-FFF2-40B4-BE49-F238E27FC236}">
                      <a16:creationId xmlns:a16="http://schemas.microsoft.com/office/drawing/2014/main" id="{A3B27A2E-F9ED-FF43-B8C1-29F55ED91554}"/>
                    </a:ext>
                  </a:extLst>
                </p14:cNvPr>
                <p14:cNvContentPartPr/>
                <p14:nvPr/>
              </p14:nvContentPartPr>
              <p14:xfrm>
                <a:off x="9937453" y="3473573"/>
                <a:ext cx="169560" cy="331560"/>
              </p14:xfrm>
            </p:contentPart>
          </mc:Choice>
          <mc:Fallback xmlns="">
            <p:pic>
              <p:nvPicPr>
                <p:cNvPr id="141" name="Inkt 140">
                  <a:extLst>
                    <a:ext uri="{FF2B5EF4-FFF2-40B4-BE49-F238E27FC236}">
                      <a16:creationId xmlns:a16="http://schemas.microsoft.com/office/drawing/2014/main" id="{A3B27A2E-F9ED-FF43-B8C1-29F55ED91554}"/>
                    </a:ext>
                  </a:extLst>
                </p:cNvPr>
                <p:cNvPicPr/>
                <p:nvPr/>
              </p:nvPicPr>
              <p:blipFill>
                <a:blip r:embed="rId233"/>
                <a:stretch>
                  <a:fillRect/>
                </a:stretch>
              </p:blipFill>
              <p:spPr>
                <a:xfrm>
                  <a:off x="9906853" y="3442973"/>
                  <a:ext cx="231120" cy="39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4">
              <p14:nvContentPartPr>
                <p14:cNvPr id="142" name="Inkt 141">
                  <a:extLst>
                    <a:ext uri="{FF2B5EF4-FFF2-40B4-BE49-F238E27FC236}">
                      <a16:creationId xmlns:a16="http://schemas.microsoft.com/office/drawing/2014/main" id="{D8F5F0ED-0223-EB47-8D5E-76F4D033B46F}"/>
                    </a:ext>
                  </a:extLst>
                </p14:cNvPr>
                <p14:cNvContentPartPr/>
                <p14:nvPr/>
              </p14:nvContentPartPr>
              <p14:xfrm>
                <a:off x="10138693" y="3651053"/>
                <a:ext cx="148680" cy="206640"/>
              </p14:xfrm>
            </p:contentPart>
          </mc:Choice>
          <mc:Fallback xmlns="">
            <p:pic>
              <p:nvPicPr>
                <p:cNvPr id="142" name="Inkt 141">
                  <a:extLst>
                    <a:ext uri="{FF2B5EF4-FFF2-40B4-BE49-F238E27FC236}">
                      <a16:creationId xmlns:a16="http://schemas.microsoft.com/office/drawing/2014/main" id="{D8F5F0ED-0223-EB47-8D5E-76F4D033B46F}"/>
                    </a:ext>
                  </a:extLst>
                </p:cNvPr>
                <p:cNvPicPr/>
                <p:nvPr/>
              </p:nvPicPr>
              <p:blipFill>
                <a:blip r:embed="rId235"/>
                <a:stretch>
                  <a:fillRect/>
                </a:stretch>
              </p:blipFill>
              <p:spPr>
                <a:xfrm>
                  <a:off x="10108093" y="3620453"/>
                  <a:ext cx="209880" cy="26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6">
              <p14:nvContentPartPr>
                <p14:cNvPr id="143" name="Inkt 142">
                  <a:extLst>
                    <a:ext uri="{FF2B5EF4-FFF2-40B4-BE49-F238E27FC236}">
                      <a16:creationId xmlns:a16="http://schemas.microsoft.com/office/drawing/2014/main" id="{F1E52039-87CE-7748-9C78-B1BF9B991EF7}"/>
                    </a:ext>
                  </a:extLst>
                </p14:cNvPr>
                <p14:cNvContentPartPr/>
                <p14:nvPr/>
              </p14:nvContentPartPr>
              <p14:xfrm>
                <a:off x="10175773" y="3582293"/>
                <a:ext cx="233280" cy="169560"/>
              </p14:xfrm>
            </p:contentPart>
          </mc:Choice>
          <mc:Fallback xmlns="">
            <p:pic>
              <p:nvPicPr>
                <p:cNvPr id="143" name="Inkt 142">
                  <a:extLst>
                    <a:ext uri="{FF2B5EF4-FFF2-40B4-BE49-F238E27FC236}">
                      <a16:creationId xmlns:a16="http://schemas.microsoft.com/office/drawing/2014/main" id="{F1E52039-87CE-7748-9C78-B1BF9B991EF7}"/>
                    </a:ext>
                  </a:extLst>
                </p:cNvPr>
                <p:cNvPicPr/>
                <p:nvPr/>
              </p:nvPicPr>
              <p:blipFill>
                <a:blip r:embed="rId237"/>
                <a:stretch>
                  <a:fillRect/>
                </a:stretch>
              </p:blipFill>
              <p:spPr>
                <a:xfrm>
                  <a:off x="10145173" y="3551693"/>
                  <a:ext cx="294480" cy="23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8">
              <p14:nvContentPartPr>
                <p14:cNvPr id="144" name="Inkt 143">
                  <a:extLst>
                    <a:ext uri="{FF2B5EF4-FFF2-40B4-BE49-F238E27FC236}">
                      <a16:creationId xmlns:a16="http://schemas.microsoft.com/office/drawing/2014/main" id="{1BC11A27-8630-FA49-8B14-ED0CF6C2BA19}"/>
                    </a:ext>
                  </a:extLst>
                </p14:cNvPr>
                <p14:cNvContentPartPr/>
                <p14:nvPr/>
              </p14:nvContentPartPr>
              <p14:xfrm>
                <a:off x="10212853" y="3767333"/>
                <a:ext cx="227880" cy="333720"/>
              </p14:xfrm>
            </p:contentPart>
          </mc:Choice>
          <mc:Fallback xmlns="">
            <p:pic>
              <p:nvPicPr>
                <p:cNvPr id="144" name="Inkt 143">
                  <a:extLst>
                    <a:ext uri="{FF2B5EF4-FFF2-40B4-BE49-F238E27FC236}">
                      <a16:creationId xmlns:a16="http://schemas.microsoft.com/office/drawing/2014/main" id="{1BC11A27-8630-FA49-8B14-ED0CF6C2BA19}"/>
                    </a:ext>
                  </a:extLst>
                </p:cNvPr>
                <p:cNvPicPr/>
                <p:nvPr/>
              </p:nvPicPr>
              <p:blipFill>
                <a:blip r:embed="rId239"/>
                <a:stretch>
                  <a:fillRect/>
                </a:stretch>
              </p:blipFill>
              <p:spPr>
                <a:xfrm>
                  <a:off x="10181893" y="3736733"/>
                  <a:ext cx="289080" cy="39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0">
              <p14:nvContentPartPr>
                <p14:cNvPr id="145" name="Inkt 144">
                  <a:extLst>
                    <a:ext uri="{FF2B5EF4-FFF2-40B4-BE49-F238E27FC236}">
                      <a16:creationId xmlns:a16="http://schemas.microsoft.com/office/drawing/2014/main" id="{7A19EAFF-8523-AE4D-A872-14D9617335D6}"/>
                    </a:ext>
                  </a:extLst>
                </p14:cNvPr>
                <p14:cNvContentPartPr/>
                <p14:nvPr/>
              </p14:nvContentPartPr>
              <p14:xfrm>
                <a:off x="10350373" y="3905213"/>
                <a:ext cx="58680" cy="58680"/>
              </p14:xfrm>
            </p:contentPart>
          </mc:Choice>
          <mc:Fallback xmlns="">
            <p:pic>
              <p:nvPicPr>
                <p:cNvPr id="145" name="Inkt 144">
                  <a:extLst>
                    <a:ext uri="{FF2B5EF4-FFF2-40B4-BE49-F238E27FC236}">
                      <a16:creationId xmlns:a16="http://schemas.microsoft.com/office/drawing/2014/main" id="{7A19EAFF-8523-AE4D-A872-14D9617335D6}"/>
                    </a:ext>
                  </a:extLst>
                </p:cNvPr>
                <p:cNvPicPr/>
                <p:nvPr/>
              </p:nvPicPr>
              <p:blipFill>
                <a:blip r:embed="rId241"/>
                <a:stretch>
                  <a:fillRect/>
                </a:stretch>
              </p:blipFill>
              <p:spPr>
                <a:xfrm>
                  <a:off x="10319773" y="3874253"/>
                  <a:ext cx="119880" cy="11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2">
              <p14:nvContentPartPr>
                <p14:cNvPr id="146" name="Inkt 145">
                  <a:extLst>
                    <a:ext uri="{FF2B5EF4-FFF2-40B4-BE49-F238E27FC236}">
                      <a16:creationId xmlns:a16="http://schemas.microsoft.com/office/drawing/2014/main" id="{5CC49F1E-1261-6348-8318-B960577ABF35}"/>
                    </a:ext>
                  </a:extLst>
                </p14:cNvPr>
                <p14:cNvContentPartPr/>
                <p14:nvPr/>
              </p14:nvContentPartPr>
              <p14:xfrm>
                <a:off x="10403293" y="3852293"/>
                <a:ext cx="79560" cy="37440"/>
              </p14:xfrm>
            </p:contentPart>
          </mc:Choice>
          <mc:Fallback xmlns="">
            <p:pic>
              <p:nvPicPr>
                <p:cNvPr id="146" name="Inkt 145">
                  <a:extLst>
                    <a:ext uri="{FF2B5EF4-FFF2-40B4-BE49-F238E27FC236}">
                      <a16:creationId xmlns:a16="http://schemas.microsoft.com/office/drawing/2014/main" id="{5CC49F1E-1261-6348-8318-B960577ABF35}"/>
                    </a:ext>
                  </a:extLst>
                </p:cNvPr>
                <p:cNvPicPr/>
                <p:nvPr/>
              </p:nvPicPr>
              <p:blipFill>
                <a:blip r:embed="rId243"/>
                <a:stretch>
                  <a:fillRect/>
                </a:stretch>
              </p:blipFill>
              <p:spPr>
                <a:xfrm>
                  <a:off x="10372693" y="3821333"/>
                  <a:ext cx="141120" cy="9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4">
              <p14:nvContentPartPr>
                <p14:cNvPr id="147" name="Inkt 146">
                  <a:extLst>
                    <a:ext uri="{FF2B5EF4-FFF2-40B4-BE49-F238E27FC236}">
                      <a16:creationId xmlns:a16="http://schemas.microsoft.com/office/drawing/2014/main" id="{E8C045BB-DB30-5B46-86BE-55DCEEEEC226}"/>
                    </a:ext>
                  </a:extLst>
                </p14:cNvPr>
                <p14:cNvContentPartPr/>
                <p14:nvPr/>
              </p14:nvContentPartPr>
              <p14:xfrm>
                <a:off x="10466653" y="3979013"/>
                <a:ext cx="148680" cy="249120"/>
              </p14:xfrm>
            </p:contentPart>
          </mc:Choice>
          <mc:Fallback xmlns="">
            <p:pic>
              <p:nvPicPr>
                <p:cNvPr id="147" name="Inkt 146">
                  <a:extLst>
                    <a:ext uri="{FF2B5EF4-FFF2-40B4-BE49-F238E27FC236}">
                      <a16:creationId xmlns:a16="http://schemas.microsoft.com/office/drawing/2014/main" id="{E8C045BB-DB30-5B46-86BE-55DCEEEEC226}"/>
                    </a:ext>
                  </a:extLst>
                </p:cNvPr>
                <p:cNvPicPr/>
                <p:nvPr/>
              </p:nvPicPr>
              <p:blipFill>
                <a:blip r:embed="rId245"/>
                <a:stretch>
                  <a:fillRect/>
                </a:stretch>
              </p:blipFill>
              <p:spPr>
                <a:xfrm>
                  <a:off x="10436053" y="3948413"/>
                  <a:ext cx="209880" cy="31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6">
              <p14:nvContentPartPr>
                <p14:cNvPr id="148" name="Inkt 147">
                  <a:extLst>
                    <a:ext uri="{FF2B5EF4-FFF2-40B4-BE49-F238E27FC236}">
                      <a16:creationId xmlns:a16="http://schemas.microsoft.com/office/drawing/2014/main" id="{F20651A3-68B3-7340-B1E2-556D56112BD5}"/>
                    </a:ext>
                  </a:extLst>
                </p14:cNvPr>
                <p14:cNvContentPartPr/>
                <p14:nvPr/>
              </p14:nvContentPartPr>
              <p14:xfrm>
                <a:off x="10487893" y="4079813"/>
                <a:ext cx="90360" cy="47880"/>
              </p14:xfrm>
            </p:contentPart>
          </mc:Choice>
          <mc:Fallback xmlns="">
            <p:pic>
              <p:nvPicPr>
                <p:cNvPr id="148" name="Inkt 147">
                  <a:extLst>
                    <a:ext uri="{FF2B5EF4-FFF2-40B4-BE49-F238E27FC236}">
                      <a16:creationId xmlns:a16="http://schemas.microsoft.com/office/drawing/2014/main" id="{F20651A3-68B3-7340-B1E2-556D56112BD5}"/>
                    </a:ext>
                  </a:extLst>
                </p:cNvPr>
                <p:cNvPicPr/>
                <p:nvPr/>
              </p:nvPicPr>
              <p:blipFill>
                <a:blip r:embed="rId247"/>
                <a:stretch>
                  <a:fillRect/>
                </a:stretch>
              </p:blipFill>
              <p:spPr>
                <a:xfrm>
                  <a:off x="10457293" y="4048853"/>
                  <a:ext cx="151560" cy="10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8">
              <p14:nvContentPartPr>
                <p14:cNvPr id="149" name="Inkt 148">
                  <a:extLst>
                    <a:ext uri="{FF2B5EF4-FFF2-40B4-BE49-F238E27FC236}">
                      <a16:creationId xmlns:a16="http://schemas.microsoft.com/office/drawing/2014/main" id="{B22CE5CA-81D5-284E-B863-73F85A1ACD83}"/>
                    </a:ext>
                  </a:extLst>
                </p14:cNvPr>
                <p14:cNvContentPartPr/>
                <p14:nvPr/>
              </p14:nvContentPartPr>
              <p14:xfrm>
                <a:off x="10562413" y="4026893"/>
                <a:ext cx="84600" cy="37440"/>
              </p14:xfrm>
            </p:contentPart>
          </mc:Choice>
          <mc:Fallback xmlns="">
            <p:pic>
              <p:nvPicPr>
                <p:cNvPr id="149" name="Inkt 148">
                  <a:extLst>
                    <a:ext uri="{FF2B5EF4-FFF2-40B4-BE49-F238E27FC236}">
                      <a16:creationId xmlns:a16="http://schemas.microsoft.com/office/drawing/2014/main" id="{B22CE5CA-81D5-284E-B863-73F85A1ACD83}"/>
                    </a:ext>
                  </a:extLst>
                </p:cNvPr>
                <p:cNvPicPr/>
                <p:nvPr/>
              </p:nvPicPr>
              <p:blipFill>
                <a:blip r:embed="rId249"/>
                <a:stretch>
                  <a:fillRect/>
                </a:stretch>
              </p:blipFill>
              <p:spPr>
                <a:xfrm>
                  <a:off x="10531813" y="3995933"/>
                  <a:ext cx="145800" cy="9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0">
              <p14:nvContentPartPr>
                <p14:cNvPr id="156" name="Inkt 155">
                  <a:extLst>
                    <a:ext uri="{FF2B5EF4-FFF2-40B4-BE49-F238E27FC236}">
                      <a16:creationId xmlns:a16="http://schemas.microsoft.com/office/drawing/2014/main" id="{A77EBA73-3464-4243-9173-64F41DD4A434}"/>
                    </a:ext>
                  </a:extLst>
                </p14:cNvPr>
                <p14:cNvContentPartPr/>
                <p14:nvPr/>
              </p14:nvContentPartPr>
              <p14:xfrm>
                <a:off x="10551253" y="4190693"/>
                <a:ext cx="270360" cy="222480"/>
              </p14:xfrm>
            </p:contentPart>
          </mc:Choice>
          <mc:Fallback xmlns="">
            <p:pic>
              <p:nvPicPr>
                <p:cNvPr id="156" name="Inkt 155">
                  <a:extLst>
                    <a:ext uri="{FF2B5EF4-FFF2-40B4-BE49-F238E27FC236}">
                      <a16:creationId xmlns:a16="http://schemas.microsoft.com/office/drawing/2014/main" id="{A77EBA73-3464-4243-9173-64F41DD4A434}"/>
                    </a:ext>
                  </a:extLst>
                </p:cNvPr>
                <p:cNvPicPr/>
                <p:nvPr/>
              </p:nvPicPr>
              <p:blipFill>
                <a:blip r:embed="rId251"/>
                <a:stretch>
                  <a:fillRect/>
                </a:stretch>
              </p:blipFill>
              <p:spPr>
                <a:xfrm>
                  <a:off x="10520653" y="4160093"/>
                  <a:ext cx="331560" cy="28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2">
              <p14:nvContentPartPr>
                <p14:cNvPr id="157" name="Inkt 156">
                  <a:extLst>
                    <a:ext uri="{FF2B5EF4-FFF2-40B4-BE49-F238E27FC236}">
                      <a16:creationId xmlns:a16="http://schemas.microsoft.com/office/drawing/2014/main" id="{AE7FD8DC-5CDA-A145-AAAA-0483A170E1CA}"/>
                    </a:ext>
                  </a:extLst>
                </p14:cNvPr>
                <p14:cNvContentPartPr/>
                <p14:nvPr/>
              </p14:nvContentPartPr>
              <p14:xfrm>
                <a:off x="10636213" y="4217333"/>
                <a:ext cx="238320" cy="413280"/>
              </p14:xfrm>
            </p:contentPart>
          </mc:Choice>
          <mc:Fallback xmlns="">
            <p:pic>
              <p:nvPicPr>
                <p:cNvPr id="157" name="Inkt 156">
                  <a:extLst>
                    <a:ext uri="{FF2B5EF4-FFF2-40B4-BE49-F238E27FC236}">
                      <a16:creationId xmlns:a16="http://schemas.microsoft.com/office/drawing/2014/main" id="{AE7FD8DC-5CDA-A145-AAAA-0483A170E1CA}"/>
                    </a:ext>
                  </a:extLst>
                </p:cNvPr>
                <p:cNvPicPr/>
                <p:nvPr/>
              </p:nvPicPr>
              <p:blipFill>
                <a:blip r:embed="rId253"/>
                <a:stretch>
                  <a:fillRect/>
                </a:stretch>
              </p:blipFill>
              <p:spPr>
                <a:xfrm>
                  <a:off x="10605253" y="4186733"/>
                  <a:ext cx="299880" cy="47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4">
              <p14:nvContentPartPr>
                <p14:cNvPr id="159" name="Inkt 158">
                  <a:extLst>
                    <a:ext uri="{FF2B5EF4-FFF2-40B4-BE49-F238E27FC236}">
                      <a16:creationId xmlns:a16="http://schemas.microsoft.com/office/drawing/2014/main" id="{07F4DC64-5A77-0844-8C64-40DD1652CF4B}"/>
                    </a:ext>
                  </a:extLst>
                </p14:cNvPr>
                <p14:cNvContentPartPr/>
                <p14:nvPr/>
              </p14:nvContentPartPr>
              <p14:xfrm>
                <a:off x="10683733" y="4592813"/>
                <a:ext cx="376200" cy="275400"/>
              </p14:xfrm>
            </p:contentPart>
          </mc:Choice>
          <mc:Fallback xmlns="">
            <p:pic>
              <p:nvPicPr>
                <p:cNvPr id="159" name="Inkt 158">
                  <a:extLst>
                    <a:ext uri="{FF2B5EF4-FFF2-40B4-BE49-F238E27FC236}">
                      <a16:creationId xmlns:a16="http://schemas.microsoft.com/office/drawing/2014/main" id="{07F4DC64-5A77-0844-8C64-40DD1652CF4B}"/>
                    </a:ext>
                  </a:extLst>
                </p:cNvPr>
                <p:cNvPicPr/>
                <p:nvPr/>
              </p:nvPicPr>
              <p:blipFill>
                <a:blip r:embed="rId255"/>
                <a:stretch>
                  <a:fillRect/>
                </a:stretch>
              </p:blipFill>
              <p:spPr>
                <a:xfrm>
                  <a:off x="10653133" y="4562213"/>
                  <a:ext cx="437400" cy="3369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4146465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9D9184-407C-E24C-A80F-E0A5E1F93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Structure</a:t>
            </a:r>
            <a:r>
              <a:rPr lang="nl-NL" dirty="0"/>
              <a:t> of O&amp;I SC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FFC9C6-ED0B-3B4F-874C-C257B663EC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Standing committee</a:t>
            </a:r>
          </a:p>
          <a:p>
            <a:r>
              <a:rPr lang="nl-NL" dirty="0" err="1"/>
              <a:t>Membership</a:t>
            </a:r>
            <a:r>
              <a:rPr lang="nl-NL" dirty="0"/>
              <a:t>: </a:t>
            </a:r>
            <a:r>
              <a:rPr lang="nl-NL" dirty="0" err="1"/>
              <a:t>Councillors</a:t>
            </a:r>
            <a:r>
              <a:rPr lang="nl-NL" dirty="0"/>
              <a:t> (4), 2-3 community members, </a:t>
            </a:r>
            <a:r>
              <a:rPr lang="nl-NL" dirty="0" err="1"/>
              <a:t>chair</a:t>
            </a:r>
            <a:r>
              <a:rPr lang="nl-NL" dirty="0"/>
              <a:t> of MPC</a:t>
            </a:r>
          </a:p>
          <a:p>
            <a:pPr lvl="1"/>
            <a:r>
              <a:rPr lang="nl-NL" dirty="0" err="1"/>
              <a:t>Councillors</a:t>
            </a:r>
            <a:r>
              <a:rPr lang="nl-NL" dirty="0"/>
              <a:t>: </a:t>
            </a:r>
            <a:r>
              <a:rPr lang="nl-NL" dirty="0" err="1"/>
              <a:t>travel</a:t>
            </a:r>
            <a:r>
              <a:rPr lang="nl-NL" dirty="0"/>
              <a:t> </a:t>
            </a:r>
            <a:r>
              <a:rPr lang="nl-NL" dirty="0" err="1"/>
              <a:t>funding</a:t>
            </a:r>
            <a:r>
              <a:rPr lang="nl-NL" dirty="0"/>
              <a:t> committee, </a:t>
            </a:r>
            <a:r>
              <a:rPr lang="nl-NL" dirty="0" err="1"/>
              <a:t>chair</a:t>
            </a:r>
            <a:r>
              <a:rPr lang="nl-NL" dirty="0"/>
              <a:t> or </a:t>
            </a:r>
            <a:r>
              <a:rPr lang="nl-NL" dirty="0" err="1"/>
              <a:t>vice-chair</a:t>
            </a:r>
            <a:endParaRPr lang="nl-NL" dirty="0"/>
          </a:p>
          <a:p>
            <a:pPr lvl="1"/>
            <a:r>
              <a:rPr lang="nl-NL" dirty="0" err="1"/>
              <a:t>Chair</a:t>
            </a:r>
            <a:r>
              <a:rPr lang="nl-NL" dirty="0"/>
              <a:t> of MPC if not </a:t>
            </a:r>
            <a:r>
              <a:rPr lang="nl-NL" dirty="0" err="1"/>
              <a:t>Councillor</a:t>
            </a:r>
            <a:endParaRPr lang="nl-NL" dirty="0"/>
          </a:p>
          <a:p>
            <a:pPr lvl="1"/>
            <a:r>
              <a:rPr lang="nl-NL" dirty="0"/>
              <a:t>2-3 Community </a:t>
            </a:r>
            <a:r>
              <a:rPr lang="nl-NL" dirty="0" err="1"/>
              <a:t>members</a:t>
            </a:r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r>
              <a:rPr lang="nl-NL" dirty="0"/>
              <a:t>Observers/liaisons: </a:t>
            </a:r>
            <a:r>
              <a:rPr lang="nl-NL" dirty="0" err="1"/>
              <a:t>Regional</a:t>
            </a:r>
            <a:r>
              <a:rPr lang="nl-NL" dirty="0"/>
              <a:t> </a:t>
            </a:r>
            <a:r>
              <a:rPr lang="nl-NL" dirty="0" err="1"/>
              <a:t>Organizations</a:t>
            </a:r>
            <a:r>
              <a:rPr lang="nl-NL" dirty="0"/>
              <a:t>, </a:t>
            </a:r>
            <a:r>
              <a:rPr lang="nl-NL" dirty="0" err="1"/>
              <a:t>Others</a:t>
            </a:r>
            <a:r>
              <a:rPr lang="nl-NL" dirty="0"/>
              <a:t>?</a:t>
            </a:r>
          </a:p>
          <a:p>
            <a:r>
              <a:rPr lang="nl-NL" dirty="0" err="1"/>
              <a:t>Ensure</a:t>
            </a:r>
            <a:r>
              <a:rPr lang="nl-NL" dirty="0"/>
              <a:t> </a:t>
            </a:r>
            <a:r>
              <a:rPr lang="nl-NL" dirty="0" err="1"/>
              <a:t>geographic</a:t>
            </a:r>
            <a:r>
              <a:rPr lang="nl-NL" dirty="0"/>
              <a:t> </a:t>
            </a:r>
            <a:r>
              <a:rPr lang="nl-NL" dirty="0" err="1"/>
              <a:t>balance</a:t>
            </a:r>
            <a:endParaRPr lang="nl-NL" dirty="0"/>
          </a:p>
          <a:p>
            <a:r>
              <a:rPr lang="nl-NL" dirty="0"/>
              <a:t>Term limits </a:t>
            </a:r>
            <a:r>
              <a:rPr lang="nl-NL" dirty="0" err="1"/>
              <a:t>members</a:t>
            </a:r>
            <a:r>
              <a:rPr lang="nl-NL" dirty="0"/>
              <a:t> (3*2 </a:t>
            </a:r>
            <a:r>
              <a:rPr lang="nl-NL" dirty="0" err="1"/>
              <a:t>years</a:t>
            </a:r>
            <a:r>
              <a:rPr lang="nl-NL" dirty="0"/>
              <a:t>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78688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300</Words>
  <Application>Microsoft Macintosh PowerPoint</Application>
  <PresentationFormat>Widescreen</PresentationFormat>
  <Paragraphs>48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Terms of Reference O&amp;I SC</vt:lpstr>
      <vt:lpstr>What is O&amp;I SC ?</vt:lpstr>
      <vt:lpstr>What will it do?</vt:lpstr>
      <vt:lpstr>Why an O&amp;I SC?      What is Goal?  </vt:lpstr>
      <vt:lpstr>O&amp;I WORK</vt:lpstr>
      <vt:lpstr>PowerPoint Presentation</vt:lpstr>
      <vt:lpstr>Develop strategy &amp; Priorities</vt:lpstr>
      <vt:lpstr>Oversee Execution</vt:lpstr>
      <vt:lpstr>Structure of O&amp;I SC</vt:lpstr>
      <vt:lpstr>Working methods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Terms of Reference O&amp;I SC</dc:title>
  <dc:creator>Bart Boswinkel</dc:creator>
  <cp:lastModifiedBy>Microsoft Office User</cp:lastModifiedBy>
  <cp:revision>4</cp:revision>
  <dcterms:created xsi:type="dcterms:W3CDTF">2020-11-12T12:05:08Z</dcterms:created>
  <dcterms:modified xsi:type="dcterms:W3CDTF">2020-11-12T14:29:06Z</dcterms:modified>
</cp:coreProperties>
</file>