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64" r:id="rId2"/>
    <p:sldId id="271" r:id="rId3"/>
    <p:sldId id="270" r:id="rId4"/>
    <p:sldId id="274" r:id="rId5"/>
    <p:sldId id="269" r:id="rId6"/>
    <p:sldId id="273" r:id="rId7"/>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6FC82195-2F38-4D0C-AAE7-BAB93652E641}">
          <p14:sldIdLst>
            <p14:sldId id="264"/>
            <p14:sldId id="271"/>
            <p14:sldId id="270"/>
            <p14:sldId id="274"/>
            <p14:sldId id="269"/>
            <p14:sldId id="27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86" d="100"/>
          <a:sy n="86" d="100"/>
        </p:scale>
        <p:origin x="331"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icardo Holmquist" userId="c9a415ab-3515-426c-bc9d-d43db69b6424" providerId="ADAL" clId="{90532BB9-6639-4AC3-A0B1-8565A69E47ED}"/>
    <pc:docChg chg="custSel addSld delSld modSld sldOrd modSection">
      <pc:chgData name="Ricardo Holmquist" userId="c9a415ab-3515-426c-bc9d-d43db69b6424" providerId="ADAL" clId="{90532BB9-6639-4AC3-A0B1-8565A69E47ED}" dt="2021-10-03T17:12:42.415" v="1671" actId="2696"/>
      <pc:docMkLst>
        <pc:docMk/>
      </pc:docMkLst>
      <pc:sldChg chg="del">
        <pc:chgData name="Ricardo Holmquist" userId="c9a415ab-3515-426c-bc9d-d43db69b6424" providerId="ADAL" clId="{90532BB9-6639-4AC3-A0B1-8565A69E47ED}" dt="2021-10-03T15:19:44.083" v="1" actId="47"/>
        <pc:sldMkLst>
          <pc:docMk/>
          <pc:sldMk cId="1584216779" sldId="263"/>
        </pc:sldMkLst>
      </pc:sldChg>
      <pc:sldChg chg="delSp modSp mod">
        <pc:chgData name="Ricardo Holmquist" userId="c9a415ab-3515-426c-bc9d-d43db69b6424" providerId="ADAL" clId="{90532BB9-6639-4AC3-A0B1-8565A69E47ED}" dt="2021-10-03T16:44:32.534" v="804" actId="20577"/>
        <pc:sldMkLst>
          <pc:docMk/>
          <pc:sldMk cId="1582930250" sldId="264"/>
        </pc:sldMkLst>
        <pc:spChg chg="mod">
          <ac:chgData name="Ricardo Holmquist" userId="c9a415ab-3515-426c-bc9d-d43db69b6424" providerId="ADAL" clId="{90532BB9-6639-4AC3-A0B1-8565A69E47ED}" dt="2021-10-03T16:44:32.534" v="804" actId="20577"/>
          <ac:spMkLst>
            <pc:docMk/>
            <pc:sldMk cId="1582930250" sldId="264"/>
            <ac:spMk id="17" creationId="{40BF8ED0-24E8-4300-BC35-E55E6979A8CA}"/>
          </ac:spMkLst>
        </pc:spChg>
        <pc:picChg chg="del">
          <ac:chgData name="Ricardo Holmquist" userId="c9a415ab-3515-426c-bc9d-d43db69b6424" providerId="ADAL" clId="{90532BB9-6639-4AC3-A0B1-8565A69E47ED}" dt="2021-10-03T16:26:44.540" v="2" actId="478"/>
          <ac:picMkLst>
            <pc:docMk/>
            <pc:sldMk cId="1582930250" sldId="264"/>
            <ac:picMk id="6" creationId="{8DF42CD5-419A-4471-ACE0-4F069C172376}"/>
          </ac:picMkLst>
        </pc:picChg>
      </pc:sldChg>
      <pc:sldChg chg="modSp mod">
        <pc:chgData name="Ricardo Holmquist" userId="c9a415ab-3515-426c-bc9d-d43db69b6424" providerId="ADAL" clId="{90532BB9-6639-4AC3-A0B1-8565A69E47ED}" dt="2021-10-03T16:54:46.712" v="963"/>
        <pc:sldMkLst>
          <pc:docMk/>
          <pc:sldMk cId="3920232600" sldId="269"/>
        </pc:sldMkLst>
        <pc:spChg chg="mod">
          <ac:chgData name="Ricardo Holmquist" userId="c9a415ab-3515-426c-bc9d-d43db69b6424" providerId="ADAL" clId="{90532BB9-6639-4AC3-A0B1-8565A69E47ED}" dt="2021-10-03T16:54:46.712" v="963"/>
          <ac:spMkLst>
            <pc:docMk/>
            <pc:sldMk cId="3920232600" sldId="269"/>
            <ac:spMk id="2" creationId="{926FC33D-BDDA-414D-B05F-E23177F39737}"/>
          </ac:spMkLst>
        </pc:spChg>
        <pc:spChg chg="mod">
          <ac:chgData name="Ricardo Holmquist" userId="c9a415ab-3515-426c-bc9d-d43db69b6424" providerId="ADAL" clId="{90532BB9-6639-4AC3-A0B1-8565A69E47ED}" dt="2021-10-03T16:53:41.665" v="960" actId="20577"/>
          <ac:spMkLst>
            <pc:docMk/>
            <pc:sldMk cId="3920232600" sldId="269"/>
            <ac:spMk id="17" creationId="{40BF8ED0-24E8-4300-BC35-E55E6979A8CA}"/>
          </ac:spMkLst>
        </pc:spChg>
      </pc:sldChg>
      <pc:sldChg chg="addSp modSp add mod">
        <pc:chgData name="Ricardo Holmquist" userId="c9a415ab-3515-426c-bc9d-d43db69b6424" providerId="ADAL" clId="{90532BB9-6639-4AC3-A0B1-8565A69E47ED}" dt="2021-10-03T17:12:20.513" v="1670" actId="14100"/>
        <pc:sldMkLst>
          <pc:docMk/>
          <pc:sldMk cId="1421754384" sldId="270"/>
        </pc:sldMkLst>
        <pc:spChg chg="mod">
          <ac:chgData name="Ricardo Holmquist" userId="c9a415ab-3515-426c-bc9d-d43db69b6424" providerId="ADAL" clId="{90532BB9-6639-4AC3-A0B1-8565A69E47ED}" dt="2021-10-03T16:29:26.762" v="36" actId="20577"/>
          <ac:spMkLst>
            <pc:docMk/>
            <pc:sldMk cId="1421754384" sldId="270"/>
            <ac:spMk id="2" creationId="{926FC33D-BDDA-414D-B05F-E23177F39737}"/>
          </ac:spMkLst>
        </pc:spChg>
        <pc:spChg chg="add mod">
          <ac:chgData name="Ricardo Holmquist" userId="c9a415ab-3515-426c-bc9d-d43db69b6424" providerId="ADAL" clId="{90532BB9-6639-4AC3-A0B1-8565A69E47ED}" dt="2021-10-03T16:59:28.858" v="1014" actId="1037"/>
          <ac:spMkLst>
            <pc:docMk/>
            <pc:sldMk cId="1421754384" sldId="270"/>
            <ac:spMk id="9" creationId="{C8877292-6C2E-4052-A6FA-C4DDEBB7AAB2}"/>
          </ac:spMkLst>
        </pc:spChg>
        <pc:spChg chg="add mod">
          <ac:chgData name="Ricardo Holmquist" userId="c9a415ab-3515-426c-bc9d-d43db69b6424" providerId="ADAL" clId="{90532BB9-6639-4AC3-A0B1-8565A69E47ED}" dt="2021-10-03T17:04:40.418" v="1324" actId="1035"/>
          <ac:spMkLst>
            <pc:docMk/>
            <pc:sldMk cId="1421754384" sldId="270"/>
            <ac:spMk id="14" creationId="{BD8D894B-D920-4E87-BECC-76D9713FA1BA}"/>
          </ac:spMkLst>
        </pc:spChg>
        <pc:spChg chg="mod">
          <ac:chgData name="Ricardo Holmquist" userId="c9a415ab-3515-426c-bc9d-d43db69b6424" providerId="ADAL" clId="{90532BB9-6639-4AC3-A0B1-8565A69E47ED}" dt="2021-10-03T17:11:50.431" v="1665" actId="1076"/>
          <ac:spMkLst>
            <pc:docMk/>
            <pc:sldMk cId="1421754384" sldId="270"/>
            <ac:spMk id="17" creationId="{40BF8ED0-24E8-4300-BC35-E55E6979A8CA}"/>
          </ac:spMkLst>
        </pc:spChg>
        <pc:spChg chg="add mod">
          <ac:chgData name="Ricardo Holmquist" userId="c9a415ab-3515-426c-bc9d-d43db69b6424" providerId="ADAL" clId="{90532BB9-6639-4AC3-A0B1-8565A69E47ED}" dt="2021-10-03T17:06:33.936" v="1337" actId="1076"/>
          <ac:spMkLst>
            <pc:docMk/>
            <pc:sldMk cId="1421754384" sldId="270"/>
            <ac:spMk id="21" creationId="{19BCFBC3-4A92-4A11-BA43-DF43DF065154}"/>
          </ac:spMkLst>
        </pc:spChg>
        <pc:spChg chg="add mod">
          <ac:chgData name="Ricardo Holmquist" userId="c9a415ab-3515-426c-bc9d-d43db69b6424" providerId="ADAL" clId="{90532BB9-6639-4AC3-A0B1-8565A69E47ED}" dt="2021-10-03T17:05:15.474" v="1329" actId="20577"/>
          <ac:spMkLst>
            <pc:docMk/>
            <pc:sldMk cId="1421754384" sldId="270"/>
            <ac:spMk id="23" creationId="{6F0694C2-F905-4B46-83B9-53A81BAC0EBD}"/>
          </ac:spMkLst>
        </pc:spChg>
        <pc:spChg chg="add mod">
          <ac:chgData name="Ricardo Holmquist" userId="c9a415ab-3515-426c-bc9d-d43db69b6424" providerId="ADAL" clId="{90532BB9-6639-4AC3-A0B1-8565A69E47ED}" dt="2021-10-03T17:07:14.103" v="1401" actId="20577"/>
          <ac:spMkLst>
            <pc:docMk/>
            <pc:sldMk cId="1421754384" sldId="270"/>
            <ac:spMk id="27" creationId="{F7AF8D81-832A-410D-B2D1-638373309E28}"/>
          </ac:spMkLst>
        </pc:spChg>
        <pc:spChg chg="add mod">
          <ac:chgData name="Ricardo Holmquist" userId="c9a415ab-3515-426c-bc9d-d43db69b6424" providerId="ADAL" clId="{90532BB9-6639-4AC3-A0B1-8565A69E47ED}" dt="2021-10-03T17:10:07.906" v="1603" actId="20577"/>
          <ac:spMkLst>
            <pc:docMk/>
            <pc:sldMk cId="1421754384" sldId="270"/>
            <ac:spMk id="29" creationId="{9F9CD1C3-CF82-4973-9866-90394015FE28}"/>
          </ac:spMkLst>
        </pc:spChg>
        <pc:spChg chg="add mod">
          <ac:chgData name="Ricardo Holmquist" userId="c9a415ab-3515-426c-bc9d-d43db69b6424" providerId="ADAL" clId="{90532BB9-6639-4AC3-A0B1-8565A69E47ED}" dt="2021-10-03T17:11:17.816" v="1663" actId="20577"/>
          <ac:spMkLst>
            <pc:docMk/>
            <pc:sldMk cId="1421754384" sldId="270"/>
            <ac:spMk id="30" creationId="{1D8D7012-449A-4B91-8EEA-D522B4B2566E}"/>
          </ac:spMkLst>
        </pc:spChg>
        <pc:picChg chg="add mod">
          <ac:chgData name="Ricardo Holmquist" userId="c9a415ab-3515-426c-bc9d-d43db69b6424" providerId="ADAL" clId="{90532BB9-6639-4AC3-A0B1-8565A69E47ED}" dt="2021-10-03T16:59:28.858" v="1014" actId="1037"/>
          <ac:picMkLst>
            <pc:docMk/>
            <pc:sldMk cId="1421754384" sldId="270"/>
            <ac:picMk id="6" creationId="{7FF9C9E9-A30C-46DB-A78F-675FF1A119C2}"/>
          </ac:picMkLst>
        </pc:picChg>
        <pc:picChg chg="add mod">
          <ac:chgData name="Ricardo Holmquist" userId="c9a415ab-3515-426c-bc9d-d43db69b6424" providerId="ADAL" clId="{90532BB9-6639-4AC3-A0B1-8565A69E47ED}" dt="2021-10-03T16:59:28.858" v="1014" actId="1037"/>
          <ac:picMkLst>
            <pc:docMk/>
            <pc:sldMk cId="1421754384" sldId="270"/>
            <ac:picMk id="8" creationId="{A2C8EF7E-C0DA-48DC-B102-0D26DB2358E2}"/>
          </ac:picMkLst>
        </pc:picChg>
        <pc:cxnChg chg="add mod">
          <ac:chgData name="Ricardo Holmquist" userId="c9a415ab-3515-426c-bc9d-d43db69b6424" providerId="ADAL" clId="{90532BB9-6639-4AC3-A0B1-8565A69E47ED}" dt="2021-10-03T17:11:49.445" v="1664" actId="14100"/>
          <ac:cxnSpMkLst>
            <pc:docMk/>
            <pc:sldMk cId="1421754384" sldId="270"/>
            <ac:cxnSpMk id="11" creationId="{637F8D4E-FDF4-4B98-82CE-D38FD49B822B}"/>
          </ac:cxnSpMkLst>
        </pc:cxnChg>
        <pc:cxnChg chg="add mod">
          <ac:chgData name="Ricardo Holmquist" userId="c9a415ab-3515-426c-bc9d-d43db69b6424" providerId="ADAL" clId="{90532BB9-6639-4AC3-A0B1-8565A69E47ED}" dt="2021-10-03T17:11:54.303" v="1666" actId="14100"/>
          <ac:cxnSpMkLst>
            <pc:docMk/>
            <pc:sldMk cId="1421754384" sldId="270"/>
            <ac:cxnSpMk id="15" creationId="{04601C12-72E6-4191-ABA0-D774763B6015}"/>
          </ac:cxnSpMkLst>
        </pc:cxnChg>
        <pc:cxnChg chg="add mod">
          <ac:chgData name="Ricardo Holmquist" userId="c9a415ab-3515-426c-bc9d-d43db69b6424" providerId="ADAL" clId="{90532BB9-6639-4AC3-A0B1-8565A69E47ED}" dt="2021-10-03T17:12:01.943" v="1667" actId="14100"/>
          <ac:cxnSpMkLst>
            <pc:docMk/>
            <pc:sldMk cId="1421754384" sldId="270"/>
            <ac:cxnSpMk id="16" creationId="{63FCFB4C-4714-4AC2-AB8B-ACA921A2E037}"/>
          </ac:cxnSpMkLst>
        </pc:cxnChg>
        <pc:cxnChg chg="add mod">
          <ac:chgData name="Ricardo Holmquist" userId="c9a415ab-3515-426c-bc9d-d43db69b6424" providerId="ADAL" clId="{90532BB9-6639-4AC3-A0B1-8565A69E47ED}" dt="2021-10-03T17:12:15.343" v="1669" actId="14100"/>
          <ac:cxnSpMkLst>
            <pc:docMk/>
            <pc:sldMk cId="1421754384" sldId="270"/>
            <ac:cxnSpMk id="18" creationId="{A60B6809-EB75-4B09-8F24-29359A55B937}"/>
          </ac:cxnSpMkLst>
        </pc:cxnChg>
        <pc:cxnChg chg="add mod">
          <ac:chgData name="Ricardo Holmquist" userId="c9a415ab-3515-426c-bc9d-d43db69b6424" providerId="ADAL" clId="{90532BB9-6639-4AC3-A0B1-8565A69E47ED}" dt="2021-10-03T17:12:10.775" v="1668" actId="14100"/>
          <ac:cxnSpMkLst>
            <pc:docMk/>
            <pc:sldMk cId="1421754384" sldId="270"/>
            <ac:cxnSpMk id="19" creationId="{33C3FF59-CC3C-46EF-A61E-AAE29ABD3EB4}"/>
          </ac:cxnSpMkLst>
        </pc:cxnChg>
        <pc:cxnChg chg="add mod">
          <ac:chgData name="Ricardo Holmquist" userId="c9a415ab-3515-426c-bc9d-d43db69b6424" providerId="ADAL" clId="{90532BB9-6639-4AC3-A0B1-8565A69E47ED}" dt="2021-10-03T17:12:20.513" v="1670" actId="14100"/>
          <ac:cxnSpMkLst>
            <pc:docMk/>
            <pc:sldMk cId="1421754384" sldId="270"/>
            <ac:cxnSpMk id="20" creationId="{44D00776-16D1-4C1A-ADE7-BC2973636AD6}"/>
          </ac:cxnSpMkLst>
        </pc:cxnChg>
      </pc:sldChg>
      <pc:sldChg chg="del">
        <pc:chgData name="Ricardo Holmquist" userId="c9a415ab-3515-426c-bc9d-d43db69b6424" providerId="ADAL" clId="{90532BB9-6639-4AC3-A0B1-8565A69E47ED}" dt="2021-10-03T15:19:44.083" v="1" actId="47"/>
        <pc:sldMkLst>
          <pc:docMk/>
          <pc:sldMk cId="2477149941" sldId="270"/>
        </pc:sldMkLst>
      </pc:sldChg>
      <pc:sldChg chg="addSp delSp modSp add mod ord">
        <pc:chgData name="Ricardo Holmquist" userId="c9a415ab-3515-426c-bc9d-d43db69b6424" providerId="ADAL" clId="{90532BB9-6639-4AC3-A0B1-8565A69E47ED}" dt="2021-10-03T16:34:34.990" v="62"/>
        <pc:sldMkLst>
          <pc:docMk/>
          <pc:sldMk cId="326298739" sldId="271"/>
        </pc:sldMkLst>
        <pc:spChg chg="mod">
          <ac:chgData name="Ricardo Holmquist" userId="c9a415ab-3515-426c-bc9d-d43db69b6424" providerId="ADAL" clId="{90532BB9-6639-4AC3-A0B1-8565A69E47ED}" dt="2021-10-03T16:29:40.339" v="41" actId="20577"/>
          <ac:spMkLst>
            <pc:docMk/>
            <pc:sldMk cId="326298739" sldId="271"/>
            <ac:spMk id="2" creationId="{926FC33D-BDDA-414D-B05F-E23177F39737}"/>
          </ac:spMkLst>
        </pc:spChg>
        <pc:picChg chg="del">
          <ac:chgData name="Ricardo Holmquist" userId="c9a415ab-3515-426c-bc9d-d43db69b6424" providerId="ADAL" clId="{90532BB9-6639-4AC3-A0B1-8565A69E47ED}" dt="2021-10-03T16:29:43.663" v="42" actId="478"/>
          <ac:picMkLst>
            <pc:docMk/>
            <pc:sldMk cId="326298739" sldId="271"/>
            <ac:picMk id="6" creationId="{7FF9C9E9-A30C-46DB-A78F-675FF1A119C2}"/>
          </ac:picMkLst>
        </pc:picChg>
        <pc:picChg chg="add mod">
          <ac:chgData name="Ricardo Holmquist" userId="c9a415ab-3515-426c-bc9d-d43db69b6424" providerId="ADAL" clId="{90532BB9-6639-4AC3-A0B1-8565A69E47ED}" dt="2021-10-03T16:30:10.893" v="46" actId="1076"/>
          <ac:picMkLst>
            <pc:docMk/>
            <pc:sldMk cId="326298739" sldId="271"/>
            <ac:picMk id="7" creationId="{850CC0C7-EDEB-48B6-B864-9C521DFB43E7}"/>
          </ac:picMkLst>
        </pc:picChg>
        <pc:picChg chg="del">
          <ac:chgData name="Ricardo Holmquist" userId="c9a415ab-3515-426c-bc9d-d43db69b6424" providerId="ADAL" clId="{90532BB9-6639-4AC3-A0B1-8565A69E47ED}" dt="2021-10-03T16:29:44.439" v="43" actId="478"/>
          <ac:picMkLst>
            <pc:docMk/>
            <pc:sldMk cId="326298739" sldId="271"/>
            <ac:picMk id="8" creationId="{A2C8EF7E-C0DA-48DC-B102-0D26DB2358E2}"/>
          </ac:picMkLst>
        </pc:picChg>
      </pc:sldChg>
      <pc:sldChg chg="addSp delSp modSp add del mod">
        <pc:chgData name="Ricardo Holmquist" userId="c9a415ab-3515-426c-bc9d-d43db69b6424" providerId="ADAL" clId="{90532BB9-6639-4AC3-A0B1-8565A69E47ED}" dt="2021-10-03T17:12:42.415" v="1671" actId="2696"/>
        <pc:sldMkLst>
          <pc:docMk/>
          <pc:sldMk cId="3209517132" sldId="272"/>
        </pc:sldMkLst>
        <pc:spChg chg="mod">
          <ac:chgData name="Ricardo Holmquist" userId="c9a415ab-3515-426c-bc9d-d43db69b6424" providerId="ADAL" clId="{90532BB9-6639-4AC3-A0B1-8565A69E47ED}" dt="2021-10-03T16:33:27.585" v="55" actId="20577"/>
          <ac:spMkLst>
            <pc:docMk/>
            <pc:sldMk cId="3209517132" sldId="272"/>
            <ac:spMk id="2" creationId="{926FC33D-BDDA-414D-B05F-E23177F39737}"/>
          </ac:spMkLst>
        </pc:spChg>
        <pc:spChg chg="add mod">
          <ac:chgData name="Ricardo Holmquist" userId="c9a415ab-3515-426c-bc9d-d43db69b6424" providerId="ADAL" clId="{90532BB9-6639-4AC3-A0B1-8565A69E47ED}" dt="2021-10-03T16:55:40.475" v="974" actId="313"/>
          <ac:spMkLst>
            <pc:docMk/>
            <pc:sldMk cId="3209517132" sldId="272"/>
            <ac:spMk id="8" creationId="{9878D04A-BAEA-4403-BD7A-00AA7BF0C037}"/>
          </ac:spMkLst>
        </pc:spChg>
        <pc:picChg chg="add del mod">
          <ac:chgData name="Ricardo Holmquist" userId="c9a415ab-3515-426c-bc9d-d43db69b6424" providerId="ADAL" clId="{90532BB9-6639-4AC3-A0B1-8565A69E47ED}" dt="2021-10-03T16:35:35.745" v="79" actId="21"/>
          <ac:picMkLst>
            <pc:docMk/>
            <pc:sldMk cId="3209517132" sldId="272"/>
            <ac:picMk id="6" creationId="{43F15D3C-E93B-439B-9B3B-8CAE61CBE9E4}"/>
          </ac:picMkLst>
        </pc:picChg>
        <pc:picChg chg="del">
          <ac:chgData name="Ricardo Holmquist" userId="c9a415ab-3515-426c-bc9d-d43db69b6424" providerId="ADAL" clId="{90532BB9-6639-4AC3-A0B1-8565A69E47ED}" dt="2021-10-03T16:33:53.189" v="56" actId="478"/>
          <ac:picMkLst>
            <pc:docMk/>
            <pc:sldMk cId="3209517132" sldId="272"/>
            <ac:picMk id="7" creationId="{850CC0C7-EDEB-48B6-B864-9C521DFB43E7}"/>
          </ac:picMkLst>
        </pc:picChg>
      </pc:sldChg>
      <pc:sldChg chg="addSp delSp modSp add mod">
        <pc:chgData name="Ricardo Holmquist" userId="c9a415ab-3515-426c-bc9d-d43db69b6424" providerId="ADAL" clId="{90532BB9-6639-4AC3-A0B1-8565A69E47ED}" dt="2021-10-03T16:54:56.083" v="966" actId="20577"/>
        <pc:sldMkLst>
          <pc:docMk/>
          <pc:sldMk cId="1978978735" sldId="273"/>
        </pc:sldMkLst>
        <pc:spChg chg="mod">
          <ac:chgData name="Ricardo Holmquist" userId="c9a415ab-3515-426c-bc9d-d43db69b6424" providerId="ADAL" clId="{90532BB9-6639-4AC3-A0B1-8565A69E47ED}" dt="2021-10-03T16:54:56.083" v="966" actId="20577"/>
          <ac:spMkLst>
            <pc:docMk/>
            <pc:sldMk cId="1978978735" sldId="273"/>
            <ac:spMk id="2" creationId="{926FC33D-BDDA-414D-B05F-E23177F39737}"/>
          </ac:spMkLst>
        </pc:spChg>
        <pc:spChg chg="mod">
          <ac:chgData name="Ricardo Holmquist" userId="c9a415ab-3515-426c-bc9d-d43db69b6424" providerId="ADAL" clId="{90532BB9-6639-4AC3-A0B1-8565A69E47ED}" dt="2021-10-03T16:54:10.229" v="962" actId="20577"/>
          <ac:spMkLst>
            <pc:docMk/>
            <pc:sldMk cId="1978978735" sldId="273"/>
            <ac:spMk id="17" creationId="{40BF8ED0-24E8-4300-BC35-E55E6979A8CA}"/>
          </ac:spMkLst>
        </pc:spChg>
        <pc:picChg chg="add del">
          <ac:chgData name="Ricardo Holmquist" userId="c9a415ab-3515-426c-bc9d-d43db69b6424" providerId="ADAL" clId="{90532BB9-6639-4AC3-A0B1-8565A69E47ED}" dt="2021-10-03T16:50:18.796" v="853" actId="478"/>
          <ac:picMkLst>
            <pc:docMk/>
            <pc:sldMk cId="1978978735" sldId="273"/>
            <ac:picMk id="5" creationId="{EA51DA44-ED40-4213-A7E5-2FAE05E62494}"/>
          </ac:picMkLst>
        </pc:picChg>
      </pc:sldChg>
      <pc:sldChg chg="modSp add mod">
        <pc:chgData name="Ricardo Holmquist" userId="c9a415ab-3515-426c-bc9d-d43db69b6424" providerId="ADAL" clId="{90532BB9-6639-4AC3-A0B1-8565A69E47ED}" dt="2021-10-03T16:59:15.981" v="980" actId="20577"/>
        <pc:sldMkLst>
          <pc:docMk/>
          <pc:sldMk cId="3801671589" sldId="274"/>
        </pc:sldMkLst>
        <pc:spChg chg="mod">
          <ac:chgData name="Ricardo Holmquist" userId="c9a415ab-3515-426c-bc9d-d43db69b6424" providerId="ADAL" clId="{90532BB9-6639-4AC3-A0B1-8565A69E47ED}" dt="2021-10-03T16:59:15.981" v="980" actId="20577"/>
          <ac:spMkLst>
            <pc:docMk/>
            <pc:sldMk cId="3801671589" sldId="274"/>
            <ac:spMk id="8" creationId="{9878D04A-BAEA-4403-BD7A-00AA7BF0C037}"/>
          </ac:spMkLst>
        </pc:spChg>
      </pc:sldChg>
      <pc:sldChg chg="del">
        <pc:chgData name="Ricardo Holmquist" userId="c9a415ab-3515-426c-bc9d-d43db69b6424" providerId="ADAL" clId="{90532BB9-6639-4AC3-A0B1-8565A69E47ED}" dt="2021-10-03T15:19:44.083" v="1" actId="47"/>
        <pc:sldMkLst>
          <pc:docMk/>
          <pc:sldMk cId="2830249993" sldId="275"/>
        </pc:sldMkLst>
      </pc:sldChg>
      <pc:sldChg chg="del">
        <pc:chgData name="Ricardo Holmquist" userId="c9a415ab-3515-426c-bc9d-d43db69b6424" providerId="ADAL" clId="{90532BB9-6639-4AC3-A0B1-8565A69E47ED}" dt="2021-10-03T15:19:35.487" v="0" actId="47"/>
        <pc:sldMkLst>
          <pc:docMk/>
          <pc:sldMk cId="488850278" sldId="276"/>
        </pc:sldMkLst>
      </pc:sldChg>
      <pc:sldChg chg="del">
        <pc:chgData name="Ricardo Holmquist" userId="c9a415ab-3515-426c-bc9d-d43db69b6424" providerId="ADAL" clId="{90532BB9-6639-4AC3-A0B1-8565A69E47ED}" dt="2021-10-03T15:19:44.083" v="1" actId="47"/>
        <pc:sldMkLst>
          <pc:docMk/>
          <pc:sldMk cId="4175617616" sldId="277"/>
        </pc:sldMkLst>
      </pc:sldChg>
      <pc:sldChg chg="del">
        <pc:chgData name="Ricardo Holmquist" userId="c9a415ab-3515-426c-bc9d-d43db69b6424" providerId="ADAL" clId="{90532BB9-6639-4AC3-A0B1-8565A69E47ED}" dt="2021-10-03T15:19:35.487" v="0" actId="47"/>
        <pc:sldMkLst>
          <pc:docMk/>
          <pc:sldMk cId="2129402908" sldId="278"/>
        </pc:sldMkLst>
      </pc:sldChg>
      <pc:sldChg chg="del">
        <pc:chgData name="Ricardo Holmquist" userId="c9a415ab-3515-426c-bc9d-d43db69b6424" providerId="ADAL" clId="{90532BB9-6639-4AC3-A0B1-8565A69E47ED}" dt="2021-10-03T15:19:35.487" v="0" actId="47"/>
        <pc:sldMkLst>
          <pc:docMk/>
          <pc:sldMk cId="1534361980" sldId="279"/>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AB9E008-3946-4EB1-909F-933AA9D904A9}" type="datetimeFigureOut">
              <a:rPr lang="en-GB" smtClean="0"/>
              <a:t>03/10/2021</a:t>
            </a:fld>
            <a:endParaRPr lang="en-GB"/>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47C7AE-636E-42E4-8F45-44E472ADABD5}" type="slidenum">
              <a:rPr lang="en-GB" smtClean="0"/>
              <a:t>‹Nº›</a:t>
            </a:fld>
            <a:endParaRPr lang="en-GB"/>
          </a:p>
        </p:txBody>
      </p:sp>
    </p:spTree>
    <p:extLst>
      <p:ext uri="{BB962C8B-B14F-4D97-AF65-F5344CB8AC3E}">
        <p14:creationId xmlns:p14="http://schemas.microsoft.com/office/powerpoint/2010/main" val="1389103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ED39056-2D5C-4271-A9E9-6D75F68D1A4B}"/>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n-GB"/>
          </a:p>
        </p:txBody>
      </p:sp>
      <p:sp>
        <p:nvSpPr>
          <p:cNvPr id="3" name="Subtítulo 2">
            <a:extLst>
              <a:ext uri="{FF2B5EF4-FFF2-40B4-BE49-F238E27FC236}">
                <a16:creationId xmlns:a16="http://schemas.microsoft.com/office/drawing/2014/main" id="{F33FCA1D-C97F-4597-934E-AABEDABFD8E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GB"/>
          </a:p>
        </p:txBody>
      </p:sp>
      <p:sp>
        <p:nvSpPr>
          <p:cNvPr id="4" name="Marcador de fecha 3">
            <a:extLst>
              <a:ext uri="{FF2B5EF4-FFF2-40B4-BE49-F238E27FC236}">
                <a16:creationId xmlns:a16="http://schemas.microsoft.com/office/drawing/2014/main" id="{593A261B-D1D9-48A8-BFB9-B4F6A3FFB02D}"/>
              </a:ext>
            </a:extLst>
          </p:cNvPr>
          <p:cNvSpPr>
            <a:spLocks noGrp="1"/>
          </p:cNvSpPr>
          <p:nvPr>
            <p:ph type="dt" sz="half" idx="10"/>
          </p:nvPr>
        </p:nvSpPr>
        <p:spPr/>
        <p:txBody>
          <a:bodyPr/>
          <a:lstStyle/>
          <a:p>
            <a:fld id="{4755AA13-78CB-4036-86ED-56AFBAA07F2F}" type="datetimeFigureOut">
              <a:rPr lang="en-GB" smtClean="0"/>
              <a:t>03/10/2021</a:t>
            </a:fld>
            <a:endParaRPr lang="en-GB"/>
          </a:p>
        </p:txBody>
      </p:sp>
      <p:sp>
        <p:nvSpPr>
          <p:cNvPr id="5" name="Marcador de pie de página 4">
            <a:extLst>
              <a:ext uri="{FF2B5EF4-FFF2-40B4-BE49-F238E27FC236}">
                <a16:creationId xmlns:a16="http://schemas.microsoft.com/office/drawing/2014/main" id="{1C9CB9ED-B1AE-407E-9D39-BC8BEC88D487}"/>
              </a:ext>
            </a:extLst>
          </p:cNvPr>
          <p:cNvSpPr>
            <a:spLocks noGrp="1"/>
          </p:cNvSpPr>
          <p:nvPr>
            <p:ph type="ftr" sz="quarter" idx="11"/>
          </p:nvPr>
        </p:nvSpPr>
        <p:spPr/>
        <p:txBody>
          <a:bodyPr/>
          <a:lstStyle/>
          <a:p>
            <a:endParaRPr lang="en-GB"/>
          </a:p>
        </p:txBody>
      </p:sp>
      <p:sp>
        <p:nvSpPr>
          <p:cNvPr id="6" name="Marcador de número de diapositiva 5">
            <a:extLst>
              <a:ext uri="{FF2B5EF4-FFF2-40B4-BE49-F238E27FC236}">
                <a16:creationId xmlns:a16="http://schemas.microsoft.com/office/drawing/2014/main" id="{59B4244C-D7AE-4809-B5B3-8DD79A1F9440}"/>
              </a:ext>
            </a:extLst>
          </p:cNvPr>
          <p:cNvSpPr>
            <a:spLocks noGrp="1"/>
          </p:cNvSpPr>
          <p:nvPr>
            <p:ph type="sldNum" sz="quarter" idx="12"/>
          </p:nvPr>
        </p:nvSpPr>
        <p:spPr/>
        <p:txBody>
          <a:bodyPr/>
          <a:lstStyle/>
          <a:p>
            <a:fld id="{36FF9E6C-349C-493D-BA88-56E5772C2A75}" type="slidenum">
              <a:rPr lang="en-GB" smtClean="0"/>
              <a:t>‹Nº›</a:t>
            </a:fld>
            <a:endParaRPr lang="en-GB"/>
          </a:p>
        </p:txBody>
      </p:sp>
    </p:spTree>
    <p:extLst>
      <p:ext uri="{BB962C8B-B14F-4D97-AF65-F5344CB8AC3E}">
        <p14:creationId xmlns:p14="http://schemas.microsoft.com/office/powerpoint/2010/main" val="33224648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72CCE21-3CBC-4B16-9D99-68456807DE94}"/>
              </a:ext>
            </a:extLst>
          </p:cNvPr>
          <p:cNvSpPr>
            <a:spLocks noGrp="1"/>
          </p:cNvSpPr>
          <p:nvPr>
            <p:ph type="title"/>
          </p:nvPr>
        </p:nvSpPr>
        <p:spPr/>
        <p:txBody>
          <a:bodyPr/>
          <a:lstStyle/>
          <a:p>
            <a:r>
              <a:rPr lang="es-ES"/>
              <a:t>Haga clic para modificar el estilo de título del patrón</a:t>
            </a:r>
            <a:endParaRPr lang="en-GB"/>
          </a:p>
        </p:txBody>
      </p:sp>
      <p:sp>
        <p:nvSpPr>
          <p:cNvPr id="3" name="Marcador de texto vertical 2">
            <a:extLst>
              <a:ext uri="{FF2B5EF4-FFF2-40B4-BE49-F238E27FC236}">
                <a16:creationId xmlns:a16="http://schemas.microsoft.com/office/drawing/2014/main" id="{985CA32A-10C0-4F3A-A434-FF67BB917FDB}"/>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4" name="Marcador de fecha 3">
            <a:extLst>
              <a:ext uri="{FF2B5EF4-FFF2-40B4-BE49-F238E27FC236}">
                <a16:creationId xmlns:a16="http://schemas.microsoft.com/office/drawing/2014/main" id="{35E23BC6-9503-45A9-BF25-4AA94ADED567}"/>
              </a:ext>
            </a:extLst>
          </p:cNvPr>
          <p:cNvSpPr>
            <a:spLocks noGrp="1"/>
          </p:cNvSpPr>
          <p:nvPr>
            <p:ph type="dt" sz="half" idx="10"/>
          </p:nvPr>
        </p:nvSpPr>
        <p:spPr/>
        <p:txBody>
          <a:bodyPr/>
          <a:lstStyle/>
          <a:p>
            <a:fld id="{4755AA13-78CB-4036-86ED-56AFBAA07F2F}" type="datetimeFigureOut">
              <a:rPr lang="en-GB" smtClean="0"/>
              <a:t>03/10/2021</a:t>
            </a:fld>
            <a:endParaRPr lang="en-GB"/>
          </a:p>
        </p:txBody>
      </p:sp>
      <p:sp>
        <p:nvSpPr>
          <p:cNvPr id="5" name="Marcador de pie de página 4">
            <a:extLst>
              <a:ext uri="{FF2B5EF4-FFF2-40B4-BE49-F238E27FC236}">
                <a16:creationId xmlns:a16="http://schemas.microsoft.com/office/drawing/2014/main" id="{4AA54BFF-CF3B-4A4B-80EC-44C1EBCF658D}"/>
              </a:ext>
            </a:extLst>
          </p:cNvPr>
          <p:cNvSpPr>
            <a:spLocks noGrp="1"/>
          </p:cNvSpPr>
          <p:nvPr>
            <p:ph type="ftr" sz="quarter" idx="11"/>
          </p:nvPr>
        </p:nvSpPr>
        <p:spPr/>
        <p:txBody>
          <a:bodyPr/>
          <a:lstStyle/>
          <a:p>
            <a:endParaRPr lang="en-GB"/>
          </a:p>
        </p:txBody>
      </p:sp>
      <p:sp>
        <p:nvSpPr>
          <p:cNvPr id="6" name="Marcador de número de diapositiva 5">
            <a:extLst>
              <a:ext uri="{FF2B5EF4-FFF2-40B4-BE49-F238E27FC236}">
                <a16:creationId xmlns:a16="http://schemas.microsoft.com/office/drawing/2014/main" id="{1ED6AE51-5251-4C81-A0FA-127073882525}"/>
              </a:ext>
            </a:extLst>
          </p:cNvPr>
          <p:cNvSpPr>
            <a:spLocks noGrp="1"/>
          </p:cNvSpPr>
          <p:nvPr>
            <p:ph type="sldNum" sz="quarter" idx="12"/>
          </p:nvPr>
        </p:nvSpPr>
        <p:spPr/>
        <p:txBody>
          <a:bodyPr/>
          <a:lstStyle/>
          <a:p>
            <a:fld id="{36FF9E6C-349C-493D-BA88-56E5772C2A75}" type="slidenum">
              <a:rPr lang="en-GB" smtClean="0"/>
              <a:t>‹Nº›</a:t>
            </a:fld>
            <a:endParaRPr lang="en-GB"/>
          </a:p>
        </p:txBody>
      </p:sp>
    </p:spTree>
    <p:extLst>
      <p:ext uri="{BB962C8B-B14F-4D97-AF65-F5344CB8AC3E}">
        <p14:creationId xmlns:p14="http://schemas.microsoft.com/office/powerpoint/2010/main" val="18096856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27E5CF4C-ED05-40C6-82D0-7800577C5FA2}"/>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n-GB"/>
          </a:p>
        </p:txBody>
      </p:sp>
      <p:sp>
        <p:nvSpPr>
          <p:cNvPr id="3" name="Marcador de texto vertical 2">
            <a:extLst>
              <a:ext uri="{FF2B5EF4-FFF2-40B4-BE49-F238E27FC236}">
                <a16:creationId xmlns:a16="http://schemas.microsoft.com/office/drawing/2014/main" id="{DE623A25-C9DF-48EB-96BF-5CE5E0E818AA}"/>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4" name="Marcador de fecha 3">
            <a:extLst>
              <a:ext uri="{FF2B5EF4-FFF2-40B4-BE49-F238E27FC236}">
                <a16:creationId xmlns:a16="http://schemas.microsoft.com/office/drawing/2014/main" id="{30BD1949-80C7-4881-8D4A-3BC0E25BB82A}"/>
              </a:ext>
            </a:extLst>
          </p:cNvPr>
          <p:cNvSpPr>
            <a:spLocks noGrp="1"/>
          </p:cNvSpPr>
          <p:nvPr>
            <p:ph type="dt" sz="half" idx="10"/>
          </p:nvPr>
        </p:nvSpPr>
        <p:spPr/>
        <p:txBody>
          <a:bodyPr/>
          <a:lstStyle/>
          <a:p>
            <a:fld id="{4755AA13-78CB-4036-86ED-56AFBAA07F2F}" type="datetimeFigureOut">
              <a:rPr lang="en-GB" smtClean="0"/>
              <a:t>03/10/2021</a:t>
            </a:fld>
            <a:endParaRPr lang="en-GB"/>
          </a:p>
        </p:txBody>
      </p:sp>
      <p:sp>
        <p:nvSpPr>
          <p:cNvPr id="5" name="Marcador de pie de página 4">
            <a:extLst>
              <a:ext uri="{FF2B5EF4-FFF2-40B4-BE49-F238E27FC236}">
                <a16:creationId xmlns:a16="http://schemas.microsoft.com/office/drawing/2014/main" id="{B89985C1-E266-43DE-8BCA-79501D0FF1F8}"/>
              </a:ext>
            </a:extLst>
          </p:cNvPr>
          <p:cNvSpPr>
            <a:spLocks noGrp="1"/>
          </p:cNvSpPr>
          <p:nvPr>
            <p:ph type="ftr" sz="quarter" idx="11"/>
          </p:nvPr>
        </p:nvSpPr>
        <p:spPr/>
        <p:txBody>
          <a:bodyPr/>
          <a:lstStyle/>
          <a:p>
            <a:endParaRPr lang="en-GB"/>
          </a:p>
        </p:txBody>
      </p:sp>
      <p:sp>
        <p:nvSpPr>
          <p:cNvPr id="6" name="Marcador de número de diapositiva 5">
            <a:extLst>
              <a:ext uri="{FF2B5EF4-FFF2-40B4-BE49-F238E27FC236}">
                <a16:creationId xmlns:a16="http://schemas.microsoft.com/office/drawing/2014/main" id="{A22C8EC6-1E29-4B14-95C9-C0FF333BEC5E}"/>
              </a:ext>
            </a:extLst>
          </p:cNvPr>
          <p:cNvSpPr>
            <a:spLocks noGrp="1"/>
          </p:cNvSpPr>
          <p:nvPr>
            <p:ph type="sldNum" sz="quarter" idx="12"/>
          </p:nvPr>
        </p:nvSpPr>
        <p:spPr/>
        <p:txBody>
          <a:bodyPr/>
          <a:lstStyle/>
          <a:p>
            <a:fld id="{36FF9E6C-349C-493D-BA88-56E5772C2A75}" type="slidenum">
              <a:rPr lang="en-GB" smtClean="0"/>
              <a:t>‹Nº›</a:t>
            </a:fld>
            <a:endParaRPr lang="en-GB"/>
          </a:p>
        </p:txBody>
      </p:sp>
    </p:spTree>
    <p:extLst>
      <p:ext uri="{BB962C8B-B14F-4D97-AF65-F5344CB8AC3E}">
        <p14:creationId xmlns:p14="http://schemas.microsoft.com/office/powerpoint/2010/main" val="12689025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B61A826-40C6-45CC-BF44-468464206801}"/>
              </a:ext>
            </a:extLst>
          </p:cNvPr>
          <p:cNvSpPr>
            <a:spLocks noGrp="1"/>
          </p:cNvSpPr>
          <p:nvPr>
            <p:ph type="title"/>
          </p:nvPr>
        </p:nvSpPr>
        <p:spPr/>
        <p:txBody>
          <a:bodyPr/>
          <a:lstStyle/>
          <a:p>
            <a:r>
              <a:rPr lang="es-ES"/>
              <a:t>Haga clic para modificar el estilo de título del patrón</a:t>
            </a:r>
            <a:endParaRPr lang="en-GB"/>
          </a:p>
        </p:txBody>
      </p:sp>
      <p:sp>
        <p:nvSpPr>
          <p:cNvPr id="3" name="Marcador de contenido 2">
            <a:extLst>
              <a:ext uri="{FF2B5EF4-FFF2-40B4-BE49-F238E27FC236}">
                <a16:creationId xmlns:a16="http://schemas.microsoft.com/office/drawing/2014/main" id="{164431D1-46D6-4696-88FB-81F59D83284D}"/>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4" name="Marcador de fecha 3">
            <a:extLst>
              <a:ext uri="{FF2B5EF4-FFF2-40B4-BE49-F238E27FC236}">
                <a16:creationId xmlns:a16="http://schemas.microsoft.com/office/drawing/2014/main" id="{210D516F-B280-45D4-8975-A5ECEF50E0E5}"/>
              </a:ext>
            </a:extLst>
          </p:cNvPr>
          <p:cNvSpPr>
            <a:spLocks noGrp="1"/>
          </p:cNvSpPr>
          <p:nvPr>
            <p:ph type="dt" sz="half" idx="10"/>
          </p:nvPr>
        </p:nvSpPr>
        <p:spPr/>
        <p:txBody>
          <a:bodyPr/>
          <a:lstStyle/>
          <a:p>
            <a:fld id="{4755AA13-78CB-4036-86ED-56AFBAA07F2F}" type="datetimeFigureOut">
              <a:rPr lang="en-GB" smtClean="0"/>
              <a:t>03/10/2021</a:t>
            </a:fld>
            <a:endParaRPr lang="en-GB"/>
          </a:p>
        </p:txBody>
      </p:sp>
      <p:sp>
        <p:nvSpPr>
          <p:cNvPr id="5" name="Marcador de pie de página 4">
            <a:extLst>
              <a:ext uri="{FF2B5EF4-FFF2-40B4-BE49-F238E27FC236}">
                <a16:creationId xmlns:a16="http://schemas.microsoft.com/office/drawing/2014/main" id="{685D0BC1-B8FA-4E05-B77F-E8FD77FD7C33}"/>
              </a:ext>
            </a:extLst>
          </p:cNvPr>
          <p:cNvSpPr>
            <a:spLocks noGrp="1"/>
          </p:cNvSpPr>
          <p:nvPr>
            <p:ph type="ftr" sz="quarter" idx="11"/>
          </p:nvPr>
        </p:nvSpPr>
        <p:spPr/>
        <p:txBody>
          <a:bodyPr/>
          <a:lstStyle/>
          <a:p>
            <a:endParaRPr lang="en-GB"/>
          </a:p>
        </p:txBody>
      </p:sp>
      <p:sp>
        <p:nvSpPr>
          <p:cNvPr id="6" name="Marcador de número de diapositiva 5">
            <a:extLst>
              <a:ext uri="{FF2B5EF4-FFF2-40B4-BE49-F238E27FC236}">
                <a16:creationId xmlns:a16="http://schemas.microsoft.com/office/drawing/2014/main" id="{9522205B-3FF7-498E-B1FB-0FF385E365AE}"/>
              </a:ext>
            </a:extLst>
          </p:cNvPr>
          <p:cNvSpPr>
            <a:spLocks noGrp="1"/>
          </p:cNvSpPr>
          <p:nvPr>
            <p:ph type="sldNum" sz="quarter" idx="12"/>
          </p:nvPr>
        </p:nvSpPr>
        <p:spPr/>
        <p:txBody>
          <a:bodyPr/>
          <a:lstStyle/>
          <a:p>
            <a:fld id="{36FF9E6C-349C-493D-BA88-56E5772C2A75}" type="slidenum">
              <a:rPr lang="en-GB" smtClean="0"/>
              <a:t>‹Nº›</a:t>
            </a:fld>
            <a:endParaRPr lang="en-GB"/>
          </a:p>
        </p:txBody>
      </p:sp>
    </p:spTree>
    <p:extLst>
      <p:ext uri="{BB962C8B-B14F-4D97-AF65-F5344CB8AC3E}">
        <p14:creationId xmlns:p14="http://schemas.microsoft.com/office/powerpoint/2010/main" val="2341447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930BE42-C649-4143-A5DD-A3EE107534DE}"/>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n-GB"/>
          </a:p>
        </p:txBody>
      </p:sp>
      <p:sp>
        <p:nvSpPr>
          <p:cNvPr id="3" name="Marcador de texto 2">
            <a:extLst>
              <a:ext uri="{FF2B5EF4-FFF2-40B4-BE49-F238E27FC236}">
                <a16:creationId xmlns:a16="http://schemas.microsoft.com/office/drawing/2014/main" id="{A6D5243F-BD78-4936-84BE-B85FC2FC77B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0C67BBD8-0EA2-46DD-A2F9-7D0C70EFE997}"/>
              </a:ext>
            </a:extLst>
          </p:cNvPr>
          <p:cNvSpPr>
            <a:spLocks noGrp="1"/>
          </p:cNvSpPr>
          <p:nvPr>
            <p:ph type="dt" sz="half" idx="10"/>
          </p:nvPr>
        </p:nvSpPr>
        <p:spPr/>
        <p:txBody>
          <a:bodyPr/>
          <a:lstStyle/>
          <a:p>
            <a:fld id="{4755AA13-78CB-4036-86ED-56AFBAA07F2F}" type="datetimeFigureOut">
              <a:rPr lang="en-GB" smtClean="0"/>
              <a:t>03/10/2021</a:t>
            </a:fld>
            <a:endParaRPr lang="en-GB"/>
          </a:p>
        </p:txBody>
      </p:sp>
      <p:sp>
        <p:nvSpPr>
          <p:cNvPr id="5" name="Marcador de pie de página 4">
            <a:extLst>
              <a:ext uri="{FF2B5EF4-FFF2-40B4-BE49-F238E27FC236}">
                <a16:creationId xmlns:a16="http://schemas.microsoft.com/office/drawing/2014/main" id="{5AECDB8E-DC30-4217-B18B-B7B4525771C7}"/>
              </a:ext>
            </a:extLst>
          </p:cNvPr>
          <p:cNvSpPr>
            <a:spLocks noGrp="1"/>
          </p:cNvSpPr>
          <p:nvPr>
            <p:ph type="ftr" sz="quarter" idx="11"/>
          </p:nvPr>
        </p:nvSpPr>
        <p:spPr/>
        <p:txBody>
          <a:bodyPr/>
          <a:lstStyle/>
          <a:p>
            <a:endParaRPr lang="en-GB"/>
          </a:p>
        </p:txBody>
      </p:sp>
      <p:sp>
        <p:nvSpPr>
          <p:cNvPr id="6" name="Marcador de número de diapositiva 5">
            <a:extLst>
              <a:ext uri="{FF2B5EF4-FFF2-40B4-BE49-F238E27FC236}">
                <a16:creationId xmlns:a16="http://schemas.microsoft.com/office/drawing/2014/main" id="{DACE0CE0-ED1C-4D5B-90DC-B2CFE8AA4EE5}"/>
              </a:ext>
            </a:extLst>
          </p:cNvPr>
          <p:cNvSpPr>
            <a:spLocks noGrp="1"/>
          </p:cNvSpPr>
          <p:nvPr>
            <p:ph type="sldNum" sz="quarter" idx="12"/>
          </p:nvPr>
        </p:nvSpPr>
        <p:spPr/>
        <p:txBody>
          <a:bodyPr/>
          <a:lstStyle/>
          <a:p>
            <a:fld id="{36FF9E6C-349C-493D-BA88-56E5772C2A75}" type="slidenum">
              <a:rPr lang="en-GB" smtClean="0"/>
              <a:t>‹Nº›</a:t>
            </a:fld>
            <a:endParaRPr lang="en-GB"/>
          </a:p>
        </p:txBody>
      </p:sp>
    </p:spTree>
    <p:extLst>
      <p:ext uri="{BB962C8B-B14F-4D97-AF65-F5344CB8AC3E}">
        <p14:creationId xmlns:p14="http://schemas.microsoft.com/office/powerpoint/2010/main" val="19122402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01AECB7-433A-48B4-B6EC-2FFA6D85DE08}"/>
              </a:ext>
            </a:extLst>
          </p:cNvPr>
          <p:cNvSpPr>
            <a:spLocks noGrp="1"/>
          </p:cNvSpPr>
          <p:nvPr>
            <p:ph type="title"/>
          </p:nvPr>
        </p:nvSpPr>
        <p:spPr/>
        <p:txBody>
          <a:bodyPr/>
          <a:lstStyle/>
          <a:p>
            <a:r>
              <a:rPr lang="es-ES"/>
              <a:t>Haga clic para modificar el estilo de título del patrón</a:t>
            </a:r>
            <a:endParaRPr lang="en-GB"/>
          </a:p>
        </p:txBody>
      </p:sp>
      <p:sp>
        <p:nvSpPr>
          <p:cNvPr id="3" name="Marcador de contenido 2">
            <a:extLst>
              <a:ext uri="{FF2B5EF4-FFF2-40B4-BE49-F238E27FC236}">
                <a16:creationId xmlns:a16="http://schemas.microsoft.com/office/drawing/2014/main" id="{45C519BD-74B1-44AE-AE2A-25CC62162B76}"/>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4" name="Marcador de contenido 3">
            <a:extLst>
              <a:ext uri="{FF2B5EF4-FFF2-40B4-BE49-F238E27FC236}">
                <a16:creationId xmlns:a16="http://schemas.microsoft.com/office/drawing/2014/main" id="{2A4249AA-5407-4513-860D-493437F656FF}"/>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Marcador de fecha 4">
            <a:extLst>
              <a:ext uri="{FF2B5EF4-FFF2-40B4-BE49-F238E27FC236}">
                <a16:creationId xmlns:a16="http://schemas.microsoft.com/office/drawing/2014/main" id="{69E71C5F-5679-45D6-8E3B-AD3E9A70DC48}"/>
              </a:ext>
            </a:extLst>
          </p:cNvPr>
          <p:cNvSpPr>
            <a:spLocks noGrp="1"/>
          </p:cNvSpPr>
          <p:nvPr>
            <p:ph type="dt" sz="half" idx="10"/>
          </p:nvPr>
        </p:nvSpPr>
        <p:spPr/>
        <p:txBody>
          <a:bodyPr/>
          <a:lstStyle/>
          <a:p>
            <a:fld id="{4755AA13-78CB-4036-86ED-56AFBAA07F2F}" type="datetimeFigureOut">
              <a:rPr lang="en-GB" smtClean="0"/>
              <a:t>03/10/2021</a:t>
            </a:fld>
            <a:endParaRPr lang="en-GB"/>
          </a:p>
        </p:txBody>
      </p:sp>
      <p:sp>
        <p:nvSpPr>
          <p:cNvPr id="6" name="Marcador de pie de página 5">
            <a:extLst>
              <a:ext uri="{FF2B5EF4-FFF2-40B4-BE49-F238E27FC236}">
                <a16:creationId xmlns:a16="http://schemas.microsoft.com/office/drawing/2014/main" id="{7BB3AF30-A0B3-4777-AE7B-9F1D911B49FB}"/>
              </a:ext>
            </a:extLst>
          </p:cNvPr>
          <p:cNvSpPr>
            <a:spLocks noGrp="1"/>
          </p:cNvSpPr>
          <p:nvPr>
            <p:ph type="ftr" sz="quarter" idx="11"/>
          </p:nvPr>
        </p:nvSpPr>
        <p:spPr/>
        <p:txBody>
          <a:bodyPr/>
          <a:lstStyle/>
          <a:p>
            <a:endParaRPr lang="en-GB"/>
          </a:p>
        </p:txBody>
      </p:sp>
      <p:sp>
        <p:nvSpPr>
          <p:cNvPr id="7" name="Marcador de número de diapositiva 6">
            <a:extLst>
              <a:ext uri="{FF2B5EF4-FFF2-40B4-BE49-F238E27FC236}">
                <a16:creationId xmlns:a16="http://schemas.microsoft.com/office/drawing/2014/main" id="{3F8403D6-022C-471F-AD91-46AC4D502FED}"/>
              </a:ext>
            </a:extLst>
          </p:cNvPr>
          <p:cNvSpPr>
            <a:spLocks noGrp="1"/>
          </p:cNvSpPr>
          <p:nvPr>
            <p:ph type="sldNum" sz="quarter" idx="12"/>
          </p:nvPr>
        </p:nvSpPr>
        <p:spPr/>
        <p:txBody>
          <a:bodyPr/>
          <a:lstStyle/>
          <a:p>
            <a:fld id="{36FF9E6C-349C-493D-BA88-56E5772C2A75}" type="slidenum">
              <a:rPr lang="en-GB" smtClean="0"/>
              <a:t>‹Nº›</a:t>
            </a:fld>
            <a:endParaRPr lang="en-GB"/>
          </a:p>
        </p:txBody>
      </p:sp>
    </p:spTree>
    <p:extLst>
      <p:ext uri="{BB962C8B-B14F-4D97-AF65-F5344CB8AC3E}">
        <p14:creationId xmlns:p14="http://schemas.microsoft.com/office/powerpoint/2010/main" val="3683867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09BED91-19CD-4132-ADBD-B32AF6715779}"/>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n-GB"/>
          </a:p>
        </p:txBody>
      </p:sp>
      <p:sp>
        <p:nvSpPr>
          <p:cNvPr id="3" name="Marcador de texto 2">
            <a:extLst>
              <a:ext uri="{FF2B5EF4-FFF2-40B4-BE49-F238E27FC236}">
                <a16:creationId xmlns:a16="http://schemas.microsoft.com/office/drawing/2014/main" id="{BAF4EB93-FFCF-4731-AFEC-272AE134B04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293008AF-555E-483C-9B04-9E50207DDF1B}"/>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Marcador de texto 4">
            <a:extLst>
              <a:ext uri="{FF2B5EF4-FFF2-40B4-BE49-F238E27FC236}">
                <a16:creationId xmlns:a16="http://schemas.microsoft.com/office/drawing/2014/main" id="{B415FF21-9ECC-4C40-9450-5FDBCCB533E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7DA9861A-BACC-4927-AE8A-F801A4655CAB}"/>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7" name="Marcador de fecha 6">
            <a:extLst>
              <a:ext uri="{FF2B5EF4-FFF2-40B4-BE49-F238E27FC236}">
                <a16:creationId xmlns:a16="http://schemas.microsoft.com/office/drawing/2014/main" id="{86B941E0-9666-40F0-8040-A6CF8178269C}"/>
              </a:ext>
            </a:extLst>
          </p:cNvPr>
          <p:cNvSpPr>
            <a:spLocks noGrp="1"/>
          </p:cNvSpPr>
          <p:nvPr>
            <p:ph type="dt" sz="half" idx="10"/>
          </p:nvPr>
        </p:nvSpPr>
        <p:spPr/>
        <p:txBody>
          <a:bodyPr/>
          <a:lstStyle/>
          <a:p>
            <a:fld id="{4755AA13-78CB-4036-86ED-56AFBAA07F2F}" type="datetimeFigureOut">
              <a:rPr lang="en-GB" smtClean="0"/>
              <a:t>03/10/2021</a:t>
            </a:fld>
            <a:endParaRPr lang="en-GB"/>
          </a:p>
        </p:txBody>
      </p:sp>
      <p:sp>
        <p:nvSpPr>
          <p:cNvPr id="8" name="Marcador de pie de página 7">
            <a:extLst>
              <a:ext uri="{FF2B5EF4-FFF2-40B4-BE49-F238E27FC236}">
                <a16:creationId xmlns:a16="http://schemas.microsoft.com/office/drawing/2014/main" id="{13E0185A-F5C9-49C7-8E27-B0B8A3170620}"/>
              </a:ext>
            </a:extLst>
          </p:cNvPr>
          <p:cNvSpPr>
            <a:spLocks noGrp="1"/>
          </p:cNvSpPr>
          <p:nvPr>
            <p:ph type="ftr" sz="quarter" idx="11"/>
          </p:nvPr>
        </p:nvSpPr>
        <p:spPr/>
        <p:txBody>
          <a:bodyPr/>
          <a:lstStyle/>
          <a:p>
            <a:endParaRPr lang="en-GB"/>
          </a:p>
        </p:txBody>
      </p:sp>
      <p:sp>
        <p:nvSpPr>
          <p:cNvPr id="9" name="Marcador de número de diapositiva 8">
            <a:extLst>
              <a:ext uri="{FF2B5EF4-FFF2-40B4-BE49-F238E27FC236}">
                <a16:creationId xmlns:a16="http://schemas.microsoft.com/office/drawing/2014/main" id="{60A61CC9-2CF2-4AC9-B83C-3F87A53E00EF}"/>
              </a:ext>
            </a:extLst>
          </p:cNvPr>
          <p:cNvSpPr>
            <a:spLocks noGrp="1"/>
          </p:cNvSpPr>
          <p:nvPr>
            <p:ph type="sldNum" sz="quarter" idx="12"/>
          </p:nvPr>
        </p:nvSpPr>
        <p:spPr/>
        <p:txBody>
          <a:bodyPr/>
          <a:lstStyle/>
          <a:p>
            <a:fld id="{36FF9E6C-349C-493D-BA88-56E5772C2A75}" type="slidenum">
              <a:rPr lang="en-GB" smtClean="0"/>
              <a:t>‹Nº›</a:t>
            </a:fld>
            <a:endParaRPr lang="en-GB"/>
          </a:p>
        </p:txBody>
      </p:sp>
    </p:spTree>
    <p:extLst>
      <p:ext uri="{BB962C8B-B14F-4D97-AF65-F5344CB8AC3E}">
        <p14:creationId xmlns:p14="http://schemas.microsoft.com/office/powerpoint/2010/main" val="37270762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8985149-71D3-49F9-BAD9-AAE7CB1C6DEF}"/>
              </a:ext>
            </a:extLst>
          </p:cNvPr>
          <p:cNvSpPr>
            <a:spLocks noGrp="1"/>
          </p:cNvSpPr>
          <p:nvPr>
            <p:ph type="title"/>
          </p:nvPr>
        </p:nvSpPr>
        <p:spPr/>
        <p:txBody>
          <a:bodyPr/>
          <a:lstStyle/>
          <a:p>
            <a:r>
              <a:rPr lang="es-ES"/>
              <a:t>Haga clic para modificar el estilo de título del patrón</a:t>
            </a:r>
            <a:endParaRPr lang="en-GB"/>
          </a:p>
        </p:txBody>
      </p:sp>
      <p:sp>
        <p:nvSpPr>
          <p:cNvPr id="3" name="Marcador de fecha 2">
            <a:extLst>
              <a:ext uri="{FF2B5EF4-FFF2-40B4-BE49-F238E27FC236}">
                <a16:creationId xmlns:a16="http://schemas.microsoft.com/office/drawing/2014/main" id="{A1D57E49-1221-4AAF-89E9-7644D89B898F}"/>
              </a:ext>
            </a:extLst>
          </p:cNvPr>
          <p:cNvSpPr>
            <a:spLocks noGrp="1"/>
          </p:cNvSpPr>
          <p:nvPr>
            <p:ph type="dt" sz="half" idx="10"/>
          </p:nvPr>
        </p:nvSpPr>
        <p:spPr/>
        <p:txBody>
          <a:bodyPr/>
          <a:lstStyle/>
          <a:p>
            <a:fld id="{4755AA13-78CB-4036-86ED-56AFBAA07F2F}" type="datetimeFigureOut">
              <a:rPr lang="en-GB" smtClean="0"/>
              <a:t>03/10/2021</a:t>
            </a:fld>
            <a:endParaRPr lang="en-GB"/>
          </a:p>
        </p:txBody>
      </p:sp>
      <p:sp>
        <p:nvSpPr>
          <p:cNvPr id="4" name="Marcador de pie de página 3">
            <a:extLst>
              <a:ext uri="{FF2B5EF4-FFF2-40B4-BE49-F238E27FC236}">
                <a16:creationId xmlns:a16="http://schemas.microsoft.com/office/drawing/2014/main" id="{B7B5432C-053D-4A5A-9098-7AA9B2F7663E}"/>
              </a:ext>
            </a:extLst>
          </p:cNvPr>
          <p:cNvSpPr>
            <a:spLocks noGrp="1"/>
          </p:cNvSpPr>
          <p:nvPr>
            <p:ph type="ftr" sz="quarter" idx="11"/>
          </p:nvPr>
        </p:nvSpPr>
        <p:spPr/>
        <p:txBody>
          <a:bodyPr/>
          <a:lstStyle/>
          <a:p>
            <a:endParaRPr lang="en-GB"/>
          </a:p>
        </p:txBody>
      </p:sp>
      <p:sp>
        <p:nvSpPr>
          <p:cNvPr id="5" name="Marcador de número de diapositiva 4">
            <a:extLst>
              <a:ext uri="{FF2B5EF4-FFF2-40B4-BE49-F238E27FC236}">
                <a16:creationId xmlns:a16="http://schemas.microsoft.com/office/drawing/2014/main" id="{C642FF58-CDE5-4A0B-B585-35B8DF2B9D33}"/>
              </a:ext>
            </a:extLst>
          </p:cNvPr>
          <p:cNvSpPr>
            <a:spLocks noGrp="1"/>
          </p:cNvSpPr>
          <p:nvPr>
            <p:ph type="sldNum" sz="quarter" idx="12"/>
          </p:nvPr>
        </p:nvSpPr>
        <p:spPr/>
        <p:txBody>
          <a:bodyPr/>
          <a:lstStyle/>
          <a:p>
            <a:fld id="{36FF9E6C-349C-493D-BA88-56E5772C2A75}" type="slidenum">
              <a:rPr lang="en-GB" smtClean="0"/>
              <a:t>‹Nº›</a:t>
            </a:fld>
            <a:endParaRPr lang="en-GB"/>
          </a:p>
        </p:txBody>
      </p:sp>
    </p:spTree>
    <p:extLst>
      <p:ext uri="{BB962C8B-B14F-4D97-AF65-F5344CB8AC3E}">
        <p14:creationId xmlns:p14="http://schemas.microsoft.com/office/powerpoint/2010/main" val="27647843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D54B0C54-F152-4347-85F3-9B0729BF4A54}"/>
              </a:ext>
            </a:extLst>
          </p:cNvPr>
          <p:cNvSpPr>
            <a:spLocks noGrp="1"/>
          </p:cNvSpPr>
          <p:nvPr>
            <p:ph type="dt" sz="half" idx="10"/>
          </p:nvPr>
        </p:nvSpPr>
        <p:spPr/>
        <p:txBody>
          <a:bodyPr/>
          <a:lstStyle/>
          <a:p>
            <a:fld id="{4755AA13-78CB-4036-86ED-56AFBAA07F2F}" type="datetimeFigureOut">
              <a:rPr lang="en-GB" smtClean="0"/>
              <a:t>03/10/2021</a:t>
            </a:fld>
            <a:endParaRPr lang="en-GB"/>
          </a:p>
        </p:txBody>
      </p:sp>
      <p:sp>
        <p:nvSpPr>
          <p:cNvPr id="3" name="Marcador de pie de página 2">
            <a:extLst>
              <a:ext uri="{FF2B5EF4-FFF2-40B4-BE49-F238E27FC236}">
                <a16:creationId xmlns:a16="http://schemas.microsoft.com/office/drawing/2014/main" id="{14F3AF48-9C38-4CB9-AA70-A05E97DB5D5C}"/>
              </a:ext>
            </a:extLst>
          </p:cNvPr>
          <p:cNvSpPr>
            <a:spLocks noGrp="1"/>
          </p:cNvSpPr>
          <p:nvPr>
            <p:ph type="ftr" sz="quarter" idx="11"/>
          </p:nvPr>
        </p:nvSpPr>
        <p:spPr/>
        <p:txBody>
          <a:bodyPr/>
          <a:lstStyle/>
          <a:p>
            <a:endParaRPr lang="en-GB"/>
          </a:p>
        </p:txBody>
      </p:sp>
      <p:sp>
        <p:nvSpPr>
          <p:cNvPr id="4" name="Marcador de número de diapositiva 3">
            <a:extLst>
              <a:ext uri="{FF2B5EF4-FFF2-40B4-BE49-F238E27FC236}">
                <a16:creationId xmlns:a16="http://schemas.microsoft.com/office/drawing/2014/main" id="{D1B5D2E0-5EBB-4537-8E0B-F9B7759628E5}"/>
              </a:ext>
            </a:extLst>
          </p:cNvPr>
          <p:cNvSpPr>
            <a:spLocks noGrp="1"/>
          </p:cNvSpPr>
          <p:nvPr>
            <p:ph type="sldNum" sz="quarter" idx="12"/>
          </p:nvPr>
        </p:nvSpPr>
        <p:spPr/>
        <p:txBody>
          <a:bodyPr/>
          <a:lstStyle/>
          <a:p>
            <a:fld id="{36FF9E6C-349C-493D-BA88-56E5772C2A75}" type="slidenum">
              <a:rPr lang="en-GB" smtClean="0"/>
              <a:t>‹Nº›</a:t>
            </a:fld>
            <a:endParaRPr lang="en-GB"/>
          </a:p>
        </p:txBody>
      </p:sp>
    </p:spTree>
    <p:extLst>
      <p:ext uri="{BB962C8B-B14F-4D97-AF65-F5344CB8AC3E}">
        <p14:creationId xmlns:p14="http://schemas.microsoft.com/office/powerpoint/2010/main" val="24894763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0C1992C-12B7-4C51-AD27-E68E1E99A7CC}"/>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GB"/>
          </a:p>
        </p:txBody>
      </p:sp>
      <p:sp>
        <p:nvSpPr>
          <p:cNvPr id="3" name="Marcador de contenido 2">
            <a:extLst>
              <a:ext uri="{FF2B5EF4-FFF2-40B4-BE49-F238E27FC236}">
                <a16:creationId xmlns:a16="http://schemas.microsoft.com/office/drawing/2014/main" id="{D390E189-E6D7-4336-AC49-04394E0A193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4" name="Marcador de texto 3">
            <a:extLst>
              <a:ext uri="{FF2B5EF4-FFF2-40B4-BE49-F238E27FC236}">
                <a16:creationId xmlns:a16="http://schemas.microsoft.com/office/drawing/2014/main" id="{946D26DD-AE5C-4FDB-B182-8356F827A3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F1AE49AB-09A2-4F56-8AA7-253CBB6B4005}"/>
              </a:ext>
            </a:extLst>
          </p:cNvPr>
          <p:cNvSpPr>
            <a:spLocks noGrp="1"/>
          </p:cNvSpPr>
          <p:nvPr>
            <p:ph type="dt" sz="half" idx="10"/>
          </p:nvPr>
        </p:nvSpPr>
        <p:spPr/>
        <p:txBody>
          <a:bodyPr/>
          <a:lstStyle/>
          <a:p>
            <a:fld id="{4755AA13-78CB-4036-86ED-56AFBAA07F2F}" type="datetimeFigureOut">
              <a:rPr lang="en-GB" smtClean="0"/>
              <a:t>03/10/2021</a:t>
            </a:fld>
            <a:endParaRPr lang="en-GB"/>
          </a:p>
        </p:txBody>
      </p:sp>
      <p:sp>
        <p:nvSpPr>
          <p:cNvPr id="6" name="Marcador de pie de página 5">
            <a:extLst>
              <a:ext uri="{FF2B5EF4-FFF2-40B4-BE49-F238E27FC236}">
                <a16:creationId xmlns:a16="http://schemas.microsoft.com/office/drawing/2014/main" id="{EC359F05-13B6-41EC-A9E0-E800953352E9}"/>
              </a:ext>
            </a:extLst>
          </p:cNvPr>
          <p:cNvSpPr>
            <a:spLocks noGrp="1"/>
          </p:cNvSpPr>
          <p:nvPr>
            <p:ph type="ftr" sz="quarter" idx="11"/>
          </p:nvPr>
        </p:nvSpPr>
        <p:spPr/>
        <p:txBody>
          <a:bodyPr/>
          <a:lstStyle/>
          <a:p>
            <a:endParaRPr lang="en-GB"/>
          </a:p>
        </p:txBody>
      </p:sp>
      <p:sp>
        <p:nvSpPr>
          <p:cNvPr id="7" name="Marcador de número de diapositiva 6">
            <a:extLst>
              <a:ext uri="{FF2B5EF4-FFF2-40B4-BE49-F238E27FC236}">
                <a16:creationId xmlns:a16="http://schemas.microsoft.com/office/drawing/2014/main" id="{3A9A0538-E5DA-4401-9D54-BBDF0A3E17BD}"/>
              </a:ext>
            </a:extLst>
          </p:cNvPr>
          <p:cNvSpPr>
            <a:spLocks noGrp="1"/>
          </p:cNvSpPr>
          <p:nvPr>
            <p:ph type="sldNum" sz="quarter" idx="12"/>
          </p:nvPr>
        </p:nvSpPr>
        <p:spPr/>
        <p:txBody>
          <a:bodyPr/>
          <a:lstStyle/>
          <a:p>
            <a:fld id="{36FF9E6C-349C-493D-BA88-56E5772C2A75}" type="slidenum">
              <a:rPr lang="en-GB" smtClean="0"/>
              <a:t>‹Nº›</a:t>
            </a:fld>
            <a:endParaRPr lang="en-GB"/>
          </a:p>
        </p:txBody>
      </p:sp>
    </p:spTree>
    <p:extLst>
      <p:ext uri="{BB962C8B-B14F-4D97-AF65-F5344CB8AC3E}">
        <p14:creationId xmlns:p14="http://schemas.microsoft.com/office/powerpoint/2010/main" val="30081252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401DA8E-423B-4B58-A96C-2D3C68C69712}"/>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GB"/>
          </a:p>
        </p:txBody>
      </p:sp>
      <p:sp>
        <p:nvSpPr>
          <p:cNvPr id="3" name="Marcador de posición de imagen 2">
            <a:extLst>
              <a:ext uri="{FF2B5EF4-FFF2-40B4-BE49-F238E27FC236}">
                <a16:creationId xmlns:a16="http://schemas.microsoft.com/office/drawing/2014/main" id="{A456F082-3EB1-4148-8644-59C1A0B9A4A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Marcador de texto 3">
            <a:extLst>
              <a:ext uri="{FF2B5EF4-FFF2-40B4-BE49-F238E27FC236}">
                <a16:creationId xmlns:a16="http://schemas.microsoft.com/office/drawing/2014/main" id="{33BA2054-F3B4-484F-969A-E45E10D023A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9A2C12E8-6B96-4382-A9D4-AE7DEEABBA6A}"/>
              </a:ext>
            </a:extLst>
          </p:cNvPr>
          <p:cNvSpPr>
            <a:spLocks noGrp="1"/>
          </p:cNvSpPr>
          <p:nvPr>
            <p:ph type="dt" sz="half" idx="10"/>
          </p:nvPr>
        </p:nvSpPr>
        <p:spPr/>
        <p:txBody>
          <a:bodyPr/>
          <a:lstStyle/>
          <a:p>
            <a:fld id="{4755AA13-78CB-4036-86ED-56AFBAA07F2F}" type="datetimeFigureOut">
              <a:rPr lang="en-GB" smtClean="0"/>
              <a:t>03/10/2021</a:t>
            </a:fld>
            <a:endParaRPr lang="en-GB"/>
          </a:p>
        </p:txBody>
      </p:sp>
      <p:sp>
        <p:nvSpPr>
          <p:cNvPr id="6" name="Marcador de pie de página 5">
            <a:extLst>
              <a:ext uri="{FF2B5EF4-FFF2-40B4-BE49-F238E27FC236}">
                <a16:creationId xmlns:a16="http://schemas.microsoft.com/office/drawing/2014/main" id="{9748BAFC-00C7-478B-A1A8-C7EDEFD31769}"/>
              </a:ext>
            </a:extLst>
          </p:cNvPr>
          <p:cNvSpPr>
            <a:spLocks noGrp="1"/>
          </p:cNvSpPr>
          <p:nvPr>
            <p:ph type="ftr" sz="quarter" idx="11"/>
          </p:nvPr>
        </p:nvSpPr>
        <p:spPr/>
        <p:txBody>
          <a:bodyPr/>
          <a:lstStyle/>
          <a:p>
            <a:endParaRPr lang="en-GB"/>
          </a:p>
        </p:txBody>
      </p:sp>
      <p:sp>
        <p:nvSpPr>
          <p:cNvPr id="7" name="Marcador de número de diapositiva 6">
            <a:extLst>
              <a:ext uri="{FF2B5EF4-FFF2-40B4-BE49-F238E27FC236}">
                <a16:creationId xmlns:a16="http://schemas.microsoft.com/office/drawing/2014/main" id="{CE0EB618-D81C-4D82-83EE-3F3994D0E7E4}"/>
              </a:ext>
            </a:extLst>
          </p:cNvPr>
          <p:cNvSpPr>
            <a:spLocks noGrp="1"/>
          </p:cNvSpPr>
          <p:nvPr>
            <p:ph type="sldNum" sz="quarter" idx="12"/>
          </p:nvPr>
        </p:nvSpPr>
        <p:spPr/>
        <p:txBody>
          <a:bodyPr/>
          <a:lstStyle/>
          <a:p>
            <a:fld id="{36FF9E6C-349C-493D-BA88-56E5772C2A75}" type="slidenum">
              <a:rPr lang="en-GB" smtClean="0"/>
              <a:t>‹Nº›</a:t>
            </a:fld>
            <a:endParaRPr lang="en-GB"/>
          </a:p>
        </p:txBody>
      </p:sp>
    </p:spTree>
    <p:extLst>
      <p:ext uri="{BB962C8B-B14F-4D97-AF65-F5344CB8AC3E}">
        <p14:creationId xmlns:p14="http://schemas.microsoft.com/office/powerpoint/2010/main" val="42074284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2E1C0E34-C67D-483D-A548-1385A76D476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n-GB"/>
          </a:p>
        </p:txBody>
      </p:sp>
      <p:sp>
        <p:nvSpPr>
          <p:cNvPr id="3" name="Marcador de texto 2">
            <a:extLst>
              <a:ext uri="{FF2B5EF4-FFF2-40B4-BE49-F238E27FC236}">
                <a16:creationId xmlns:a16="http://schemas.microsoft.com/office/drawing/2014/main" id="{275D0ED1-0053-407D-BB08-0314426D2A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4" name="Marcador de fecha 3">
            <a:extLst>
              <a:ext uri="{FF2B5EF4-FFF2-40B4-BE49-F238E27FC236}">
                <a16:creationId xmlns:a16="http://schemas.microsoft.com/office/drawing/2014/main" id="{C8790DCD-465F-4587-8011-51259C3E317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55AA13-78CB-4036-86ED-56AFBAA07F2F}" type="datetimeFigureOut">
              <a:rPr lang="en-GB" smtClean="0"/>
              <a:t>03/10/2021</a:t>
            </a:fld>
            <a:endParaRPr lang="en-GB"/>
          </a:p>
        </p:txBody>
      </p:sp>
      <p:sp>
        <p:nvSpPr>
          <p:cNvPr id="5" name="Marcador de pie de página 4">
            <a:extLst>
              <a:ext uri="{FF2B5EF4-FFF2-40B4-BE49-F238E27FC236}">
                <a16:creationId xmlns:a16="http://schemas.microsoft.com/office/drawing/2014/main" id="{048247CB-8C67-4C68-89C3-3E46695B2CA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Marcador de número de diapositiva 5">
            <a:extLst>
              <a:ext uri="{FF2B5EF4-FFF2-40B4-BE49-F238E27FC236}">
                <a16:creationId xmlns:a16="http://schemas.microsoft.com/office/drawing/2014/main" id="{43F17DAA-F511-4BE9-9777-D49DFBEAA68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FF9E6C-349C-493D-BA88-56E5772C2A75}" type="slidenum">
              <a:rPr lang="en-GB" smtClean="0"/>
              <a:t>‹Nº›</a:t>
            </a:fld>
            <a:endParaRPr lang="en-GB"/>
          </a:p>
        </p:txBody>
      </p:sp>
    </p:spTree>
    <p:extLst>
      <p:ext uri="{BB962C8B-B14F-4D97-AF65-F5344CB8AC3E}">
        <p14:creationId xmlns:p14="http://schemas.microsoft.com/office/powerpoint/2010/main" val="28437033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6FC33D-BDDA-414D-B05F-E23177F39737}"/>
              </a:ext>
            </a:extLst>
          </p:cNvPr>
          <p:cNvSpPr txBox="1">
            <a:spLocks/>
          </p:cNvSpPr>
          <p:nvPr/>
        </p:nvSpPr>
        <p:spPr>
          <a:xfrm>
            <a:off x="838199" y="498295"/>
            <a:ext cx="8820705" cy="85999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b="1" dirty="0"/>
              <a:t>OFBWG</a:t>
            </a:r>
            <a:endParaRPr lang="en-GB" sz="4000" b="1" dirty="0"/>
          </a:p>
        </p:txBody>
      </p:sp>
      <p:cxnSp>
        <p:nvCxnSpPr>
          <p:cNvPr id="3" name="Conector recto 2">
            <a:extLst>
              <a:ext uri="{FF2B5EF4-FFF2-40B4-BE49-F238E27FC236}">
                <a16:creationId xmlns:a16="http://schemas.microsoft.com/office/drawing/2014/main" id="{BD0301C1-9EA1-4C0B-9638-C3F5FD2722A8}"/>
              </a:ext>
            </a:extLst>
          </p:cNvPr>
          <p:cNvCxnSpPr/>
          <p:nvPr/>
        </p:nvCxnSpPr>
        <p:spPr>
          <a:xfrm>
            <a:off x="621439" y="1464823"/>
            <a:ext cx="10591060" cy="0"/>
          </a:xfrm>
          <a:prstGeom prst="line">
            <a:avLst/>
          </a:prstGeom>
          <a:ln w="38100">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shape">
                <a:fillToRect l="50000" t="50000" r="50000" b="50000"/>
              </a:path>
              <a:tileRect/>
            </a:gradFill>
          </a:ln>
        </p:spPr>
        <p:style>
          <a:lnRef idx="1">
            <a:schemeClr val="accent1"/>
          </a:lnRef>
          <a:fillRef idx="0">
            <a:schemeClr val="accent1"/>
          </a:fillRef>
          <a:effectRef idx="0">
            <a:schemeClr val="accent1"/>
          </a:effectRef>
          <a:fontRef idx="minor">
            <a:schemeClr val="tx1"/>
          </a:fontRef>
        </p:style>
      </p:cxnSp>
      <p:pic>
        <p:nvPicPr>
          <p:cNvPr id="4" name="Imagen 3" descr="Imagen que contiene dibujo&#10;&#10;Descripción generada automáticamente">
            <a:extLst>
              <a:ext uri="{FF2B5EF4-FFF2-40B4-BE49-F238E27FC236}">
                <a16:creationId xmlns:a16="http://schemas.microsoft.com/office/drawing/2014/main" id="{EF583AD8-50E5-44DD-B987-464C5DC518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20235" y="365125"/>
            <a:ext cx="930118" cy="1043307"/>
          </a:xfrm>
          <a:prstGeom prst="rect">
            <a:avLst/>
          </a:prstGeom>
        </p:spPr>
      </p:pic>
      <p:sp>
        <p:nvSpPr>
          <p:cNvPr id="17" name="Marcador de contenido 2">
            <a:extLst>
              <a:ext uri="{FF2B5EF4-FFF2-40B4-BE49-F238E27FC236}">
                <a16:creationId xmlns:a16="http://schemas.microsoft.com/office/drawing/2014/main" id="{40BF8ED0-24E8-4300-BC35-E55E6979A8CA}"/>
              </a:ext>
            </a:extLst>
          </p:cNvPr>
          <p:cNvSpPr txBox="1">
            <a:spLocks/>
          </p:cNvSpPr>
          <p:nvPr/>
        </p:nvSpPr>
        <p:spPr>
          <a:xfrm>
            <a:off x="838200" y="1775539"/>
            <a:ext cx="10515600" cy="4401424"/>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3600" b="1" dirty="0"/>
          </a:p>
          <a:p>
            <a:pPr marL="0" indent="0">
              <a:buNone/>
            </a:pPr>
            <a:endParaRPr lang="en-US" sz="3600" b="1" dirty="0"/>
          </a:p>
          <a:p>
            <a:pPr marL="0" indent="0">
              <a:buNone/>
            </a:pPr>
            <a:endParaRPr lang="en-US" sz="3600" b="1" dirty="0"/>
          </a:p>
          <a:p>
            <a:pPr marL="0" indent="0">
              <a:buNone/>
            </a:pPr>
            <a:r>
              <a:rPr lang="en-US" sz="3600" b="1" dirty="0"/>
              <a:t>DRAFT PTI and IANA FY23 Operating Plan and Budgets</a:t>
            </a:r>
          </a:p>
          <a:p>
            <a:pPr marL="0" indent="0">
              <a:buNone/>
            </a:pPr>
            <a:endParaRPr lang="en-US" sz="3600" b="1" dirty="0"/>
          </a:p>
          <a:p>
            <a:pPr marL="457200" lvl="1" indent="0">
              <a:buNone/>
            </a:pPr>
            <a:endParaRPr lang="en-GB" sz="2000" dirty="0"/>
          </a:p>
          <a:p>
            <a:pPr marL="0" indent="0">
              <a:buFont typeface="Arial" panose="020B0604020202020204" pitchFamily="34" charset="0"/>
              <a:buNone/>
            </a:pPr>
            <a:endParaRPr lang="en-GB" sz="3200" b="1" dirty="0"/>
          </a:p>
          <a:p>
            <a:pPr marL="0" indent="0">
              <a:buFont typeface="Arial" panose="020B0604020202020204" pitchFamily="34" charset="0"/>
              <a:buNone/>
            </a:pPr>
            <a:endParaRPr lang="en-US" sz="3200" b="1" dirty="0"/>
          </a:p>
          <a:p>
            <a:pPr marL="0" indent="0">
              <a:buFont typeface="Arial" panose="020B0604020202020204" pitchFamily="34" charset="0"/>
              <a:buNone/>
            </a:pPr>
            <a:endParaRPr lang="en-US" sz="3200" b="1" dirty="0"/>
          </a:p>
        </p:txBody>
      </p:sp>
    </p:spTree>
    <p:extLst>
      <p:ext uri="{BB962C8B-B14F-4D97-AF65-F5344CB8AC3E}">
        <p14:creationId xmlns:p14="http://schemas.microsoft.com/office/powerpoint/2010/main" val="15829302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6FC33D-BDDA-414D-B05F-E23177F39737}"/>
              </a:ext>
            </a:extLst>
          </p:cNvPr>
          <p:cNvSpPr txBox="1">
            <a:spLocks/>
          </p:cNvSpPr>
          <p:nvPr/>
        </p:nvSpPr>
        <p:spPr>
          <a:xfrm>
            <a:off x="838199" y="498295"/>
            <a:ext cx="8820705" cy="85999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b="1" dirty="0"/>
              <a:t>IANA Budget</a:t>
            </a:r>
            <a:endParaRPr lang="en-GB" sz="4000" b="1" dirty="0"/>
          </a:p>
        </p:txBody>
      </p:sp>
      <p:cxnSp>
        <p:nvCxnSpPr>
          <p:cNvPr id="3" name="Conector recto 2">
            <a:extLst>
              <a:ext uri="{FF2B5EF4-FFF2-40B4-BE49-F238E27FC236}">
                <a16:creationId xmlns:a16="http://schemas.microsoft.com/office/drawing/2014/main" id="{BD0301C1-9EA1-4C0B-9638-C3F5FD2722A8}"/>
              </a:ext>
            </a:extLst>
          </p:cNvPr>
          <p:cNvCxnSpPr/>
          <p:nvPr/>
        </p:nvCxnSpPr>
        <p:spPr>
          <a:xfrm>
            <a:off x="621439" y="1464823"/>
            <a:ext cx="10591060" cy="0"/>
          </a:xfrm>
          <a:prstGeom prst="line">
            <a:avLst/>
          </a:prstGeom>
          <a:ln w="38100">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shape">
                <a:fillToRect l="50000" t="50000" r="50000" b="50000"/>
              </a:path>
              <a:tileRect/>
            </a:gradFill>
          </a:ln>
        </p:spPr>
        <p:style>
          <a:lnRef idx="1">
            <a:schemeClr val="accent1"/>
          </a:lnRef>
          <a:fillRef idx="0">
            <a:schemeClr val="accent1"/>
          </a:fillRef>
          <a:effectRef idx="0">
            <a:schemeClr val="accent1"/>
          </a:effectRef>
          <a:fontRef idx="minor">
            <a:schemeClr val="tx1"/>
          </a:fontRef>
        </p:style>
      </p:cxnSp>
      <p:pic>
        <p:nvPicPr>
          <p:cNvPr id="4" name="Imagen 3" descr="Imagen que contiene dibujo&#10;&#10;Descripción generada automáticamente">
            <a:extLst>
              <a:ext uri="{FF2B5EF4-FFF2-40B4-BE49-F238E27FC236}">
                <a16:creationId xmlns:a16="http://schemas.microsoft.com/office/drawing/2014/main" id="{EF583AD8-50E5-44DD-B987-464C5DC518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20235" y="365125"/>
            <a:ext cx="930118" cy="1043307"/>
          </a:xfrm>
          <a:prstGeom prst="rect">
            <a:avLst/>
          </a:prstGeom>
        </p:spPr>
      </p:pic>
      <p:sp>
        <p:nvSpPr>
          <p:cNvPr id="17" name="Marcador de contenido 2">
            <a:extLst>
              <a:ext uri="{FF2B5EF4-FFF2-40B4-BE49-F238E27FC236}">
                <a16:creationId xmlns:a16="http://schemas.microsoft.com/office/drawing/2014/main" id="{40BF8ED0-24E8-4300-BC35-E55E6979A8CA}"/>
              </a:ext>
            </a:extLst>
          </p:cNvPr>
          <p:cNvSpPr txBox="1">
            <a:spLocks/>
          </p:cNvSpPr>
          <p:nvPr/>
        </p:nvSpPr>
        <p:spPr>
          <a:xfrm>
            <a:off x="838200" y="1775539"/>
            <a:ext cx="10515600" cy="4401424"/>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buNone/>
            </a:pPr>
            <a:endParaRPr lang="en-GB" sz="1600" dirty="0"/>
          </a:p>
          <a:p>
            <a:pPr marL="0" indent="0">
              <a:buFont typeface="Arial" panose="020B0604020202020204" pitchFamily="34" charset="0"/>
              <a:buNone/>
            </a:pPr>
            <a:endParaRPr lang="en-GB" sz="2400" b="1" dirty="0"/>
          </a:p>
          <a:p>
            <a:pPr marL="0" indent="0">
              <a:buFont typeface="Arial" panose="020B0604020202020204" pitchFamily="34" charset="0"/>
              <a:buNone/>
            </a:pPr>
            <a:endParaRPr lang="en-US" sz="2400" b="1" dirty="0"/>
          </a:p>
          <a:p>
            <a:pPr marL="0" indent="0">
              <a:buFont typeface="Arial" panose="020B0604020202020204" pitchFamily="34" charset="0"/>
              <a:buNone/>
            </a:pPr>
            <a:endParaRPr lang="en-US" sz="2400" b="1" dirty="0"/>
          </a:p>
        </p:txBody>
      </p:sp>
      <p:pic>
        <p:nvPicPr>
          <p:cNvPr id="7" name="Imagen 6">
            <a:extLst>
              <a:ext uri="{FF2B5EF4-FFF2-40B4-BE49-F238E27FC236}">
                <a16:creationId xmlns:a16="http://schemas.microsoft.com/office/drawing/2014/main" id="{850CC0C7-EDEB-48B6-B864-9C521DFB43E7}"/>
              </a:ext>
            </a:extLst>
          </p:cNvPr>
          <p:cNvPicPr>
            <a:picLocks noChangeAspect="1"/>
          </p:cNvPicPr>
          <p:nvPr/>
        </p:nvPicPr>
        <p:blipFill>
          <a:blip r:embed="rId3"/>
          <a:stretch>
            <a:fillRect/>
          </a:stretch>
        </p:blipFill>
        <p:spPr>
          <a:xfrm>
            <a:off x="1690568" y="2132791"/>
            <a:ext cx="8452802" cy="2592418"/>
          </a:xfrm>
          <a:prstGeom prst="rect">
            <a:avLst/>
          </a:prstGeom>
        </p:spPr>
      </p:pic>
    </p:spTree>
    <p:extLst>
      <p:ext uri="{BB962C8B-B14F-4D97-AF65-F5344CB8AC3E}">
        <p14:creationId xmlns:p14="http://schemas.microsoft.com/office/powerpoint/2010/main" val="3262987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6FC33D-BDDA-414D-B05F-E23177F39737}"/>
              </a:ext>
            </a:extLst>
          </p:cNvPr>
          <p:cNvSpPr txBox="1">
            <a:spLocks/>
          </p:cNvSpPr>
          <p:nvPr/>
        </p:nvSpPr>
        <p:spPr>
          <a:xfrm>
            <a:off x="838199" y="498295"/>
            <a:ext cx="8820705" cy="85999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b="1" dirty="0"/>
              <a:t>PTI Budget</a:t>
            </a:r>
            <a:endParaRPr lang="en-GB" sz="4000" b="1" dirty="0"/>
          </a:p>
        </p:txBody>
      </p:sp>
      <p:cxnSp>
        <p:nvCxnSpPr>
          <p:cNvPr id="3" name="Conector recto 2">
            <a:extLst>
              <a:ext uri="{FF2B5EF4-FFF2-40B4-BE49-F238E27FC236}">
                <a16:creationId xmlns:a16="http://schemas.microsoft.com/office/drawing/2014/main" id="{BD0301C1-9EA1-4C0B-9638-C3F5FD2722A8}"/>
              </a:ext>
            </a:extLst>
          </p:cNvPr>
          <p:cNvCxnSpPr/>
          <p:nvPr/>
        </p:nvCxnSpPr>
        <p:spPr>
          <a:xfrm>
            <a:off x="621439" y="1464823"/>
            <a:ext cx="10591060" cy="0"/>
          </a:xfrm>
          <a:prstGeom prst="line">
            <a:avLst/>
          </a:prstGeom>
          <a:ln w="38100">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shape">
                <a:fillToRect l="50000" t="50000" r="50000" b="50000"/>
              </a:path>
              <a:tileRect/>
            </a:gradFill>
          </a:ln>
        </p:spPr>
        <p:style>
          <a:lnRef idx="1">
            <a:schemeClr val="accent1"/>
          </a:lnRef>
          <a:fillRef idx="0">
            <a:schemeClr val="accent1"/>
          </a:fillRef>
          <a:effectRef idx="0">
            <a:schemeClr val="accent1"/>
          </a:effectRef>
          <a:fontRef idx="minor">
            <a:schemeClr val="tx1"/>
          </a:fontRef>
        </p:style>
      </p:cxnSp>
      <p:pic>
        <p:nvPicPr>
          <p:cNvPr id="4" name="Imagen 3" descr="Imagen que contiene dibujo&#10;&#10;Descripción generada automáticamente">
            <a:extLst>
              <a:ext uri="{FF2B5EF4-FFF2-40B4-BE49-F238E27FC236}">
                <a16:creationId xmlns:a16="http://schemas.microsoft.com/office/drawing/2014/main" id="{EF583AD8-50E5-44DD-B987-464C5DC518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20235" y="365125"/>
            <a:ext cx="930118" cy="1043307"/>
          </a:xfrm>
          <a:prstGeom prst="rect">
            <a:avLst/>
          </a:prstGeom>
        </p:spPr>
      </p:pic>
      <p:sp>
        <p:nvSpPr>
          <p:cNvPr id="17" name="Marcador de contenido 2">
            <a:extLst>
              <a:ext uri="{FF2B5EF4-FFF2-40B4-BE49-F238E27FC236}">
                <a16:creationId xmlns:a16="http://schemas.microsoft.com/office/drawing/2014/main" id="{40BF8ED0-24E8-4300-BC35-E55E6979A8CA}"/>
              </a:ext>
            </a:extLst>
          </p:cNvPr>
          <p:cNvSpPr txBox="1">
            <a:spLocks/>
          </p:cNvSpPr>
          <p:nvPr/>
        </p:nvSpPr>
        <p:spPr>
          <a:xfrm>
            <a:off x="806388" y="1703510"/>
            <a:ext cx="10515600" cy="4401424"/>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buNone/>
            </a:pPr>
            <a:endParaRPr lang="en-GB" sz="1600" dirty="0"/>
          </a:p>
          <a:p>
            <a:pPr marL="0" indent="0">
              <a:buFont typeface="Arial" panose="020B0604020202020204" pitchFamily="34" charset="0"/>
              <a:buNone/>
            </a:pPr>
            <a:endParaRPr lang="en-GB" sz="2400" b="1" dirty="0"/>
          </a:p>
          <a:p>
            <a:pPr marL="0" indent="0">
              <a:buFont typeface="Arial" panose="020B0604020202020204" pitchFamily="34" charset="0"/>
              <a:buNone/>
            </a:pPr>
            <a:endParaRPr lang="en-US" sz="2400" b="1" dirty="0"/>
          </a:p>
          <a:p>
            <a:pPr marL="0" indent="0">
              <a:buFont typeface="Arial" panose="020B0604020202020204" pitchFamily="34" charset="0"/>
              <a:buNone/>
            </a:pPr>
            <a:endParaRPr lang="en-US" sz="2400" b="1" dirty="0"/>
          </a:p>
        </p:txBody>
      </p:sp>
      <p:pic>
        <p:nvPicPr>
          <p:cNvPr id="6" name="Imagen 5">
            <a:extLst>
              <a:ext uri="{FF2B5EF4-FFF2-40B4-BE49-F238E27FC236}">
                <a16:creationId xmlns:a16="http://schemas.microsoft.com/office/drawing/2014/main" id="{7FF9C9E9-A30C-46DB-A78F-675FF1A119C2}"/>
              </a:ext>
            </a:extLst>
          </p:cNvPr>
          <p:cNvPicPr>
            <a:picLocks noChangeAspect="1"/>
          </p:cNvPicPr>
          <p:nvPr/>
        </p:nvPicPr>
        <p:blipFill>
          <a:blip r:embed="rId3"/>
          <a:stretch>
            <a:fillRect/>
          </a:stretch>
        </p:blipFill>
        <p:spPr>
          <a:xfrm>
            <a:off x="1216239" y="1571359"/>
            <a:ext cx="5771968" cy="2684504"/>
          </a:xfrm>
          <a:prstGeom prst="rect">
            <a:avLst/>
          </a:prstGeom>
        </p:spPr>
      </p:pic>
      <p:pic>
        <p:nvPicPr>
          <p:cNvPr id="8" name="Imagen 7">
            <a:extLst>
              <a:ext uri="{FF2B5EF4-FFF2-40B4-BE49-F238E27FC236}">
                <a16:creationId xmlns:a16="http://schemas.microsoft.com/office/drawing/2014/main" id="{A2C8EF7E-C0DA-48DC-B102-0D26DB2358E2}"/>
              </a:ext>
            </a:extLst>
          </p:cNvPr>
          <p:cNvPicPr>
            <a:picLocks noChangeAspect="1"/>
          </p:cNvPicPr>
          <p:nvPr/>
        </p:nvPicPr>
        <p:blipFill>
          <a:blip r:embed="rId4"/>
          <a:stretch>
            <a:fillRect/>
          </a:stretch>
        </p:blipFill>
        <p:spPr>
          <a:xfrm>
            <a:off x="1265322" y="4119239"/>
            <a:ext cx="5714007" cy="1752448"/>
          </a:xfrm>
          <a:prstGeom prst="rect">
            <a:avLst/>
          </a:prstGeom>
        </p:spPr>
      </p:pic>
      <p:sp>
        <p:nvSpPr>
          <p:cNvPr id="9" name="Elipse 8">
            <a:extLst>
              <a:ext uri="{FF2B5EF4-FFF2-40B4-BE49-F238E27FC236}">
                <a16:creationId xmlns:a16="http://schemas.microsoft.com/office/drawing/2014/main" id="{C8877292-6C2E-4052-A6FA-C4DDEBB7AAB2}"/>
              </a:ext>
            </a:extLst>
          </p:cNvPr>
          <p:cNvSpPr/>
          <p:nvPr/>
        </p:nvSpPr>
        <p:spPr>
          <a:xfrm>
            <a:off x="5140169" y="1571359"/>
            <a:ext cx="1848038" cy="4110347"/>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11" name="Conector recto de flecha 10">
            <a:extLst>
              <a:ext uri="{FF2B5EF4-FFF2-40B4-BE49-F238E27FC236}">
                <a16:creationId xmlns:a16="http://schemas.microsoft.com/office/drawing/2014/main" id="{637F8D4E-FDF4-4B98-82CE-D38FD49B822B}"/>
              </a:ext>
            </a:extLst>
          </p:cNvPr>
          <p:cNvCxnSpPr>
            <a:cxnSpLocks/>
          </p:cNvCxnSpPr>
          <p:nvPr/>
        </p:nvCxnSpPr>
        <p:spPr>
          <a:xfrm flipH="1">
            <a:off x="6787043" y="2826329"/>
            <a:ext cx="834306" cy="15409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ector recto de flecha 14">
            <a:extLst>
              <a:ext uri="{FF2B5EF4-FFF2-40B4-BE49-F238E27FC236}">
                <a16:creationId xmlns:a16="http://schemas.microsoft.com/office/drawing/2014/main" id="{04601C12-72E6-4191-ABA0-D774763B6015}"/>
              </a:ext>
            </a:extLst>
          </p:cNvPr>
          <p:cNvCxnSpPr>
            <a:cxnSpLocks/>
          </p:cNvCxnSpPr>
          <p:nvPr/>
        </p:nvCxnSpPr>
        <p:spPr>
          <a:xfrm flipH="1">
            <a:off x="6862618" y="3170807"/>
            <a:ext cx="874137" cy="1224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ector recto de flecha 15">
            <a:extLst>
              <a:ext uri="{FF2B5EF4-FFF2-40B4-BE49-F238E27FC236}">
                <a16:creationId xmlns:a16="http://schemas.microsoft.com/office/drawing/2014/main" id="{63FCFB4C-4714-4AC2-AB8B-ACA921A2E037}"/>
              </a:ext>
            </a:extLst>
          </p:cNvPr>
          <p:cNvCxnSpPr>
            <a:cxnSpLocks/>
          </p:cNvCxnSpPr>
          <p:nvPr/>
        </p:nvCxnSpPr>
        <p:spPr>
          <a:xfrm flipH="1" flipV="1">
            <a:off x="6796741" y="3414120"/>
            <a:ext cx="1303550" cy="21241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ector recto de flecha 17">
            <a:extLst>
              <a:ext uri="{FF2B5EF4-FFF2-40B4-BE49-F238E27FC236}">
                <a16:creationId xmlns:a16="http://schemas.microsoft.com/office/drawing/2014/main" id="{A60B6809-EB75-4B09-8F24-29359A55B937}"/>
              </a:ext>
            </a:extLst>
          </p:cNvPr>
          <p:cNvCxnSpPr>
            <a:cxnSpLocks/>
          </p:cNvCxnSpPr>
          <p:nvPr/>
        </p:nvCxnSpPr>
        <p:spPr>
          <a:xfrm flipH="1">
            <a:off x="6862618" y="4416640"/>
            <a:ext cx="584263"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ector recto de flecha 18">
            <a:extLst>
              <a:ext uri="{FF2B5EF4-FFF2-40B4-BE49-F238E27FC236}">
                <a16:creationId xmlns:a16="http://schemas.microsoft.com/office/drawing/2014/main" id="{33C3FF59-CC3C-46EF-A61E-AAE29ABD3EB4}"/>
              </a:ext>
            </a:extLst>
          </p:cNvPr>
          <p:cNvCxnSpPr>
            <a:cxnSpLocks/>
          </p:cNvCxnSpPr>
          <p:nvPr/>
        </p:nvCxnSpPr>
        <p:spPr>
          <a:xfrm flipH="1" flipV="1">
            <a:off x="6755279" y="3825280"/>
            <a:ext cx="1345012" cy="15097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ector recto de flecha 19">
            <a:extLst>
              <a:ext uri="{FF2B5EF4-FFF2-40B4-BE49-F238E27FC236}">
                <a16:creationId xmlns:a16="http://schemas.microsoft.com/office/drawing/2014/main" id="{44D00776-16D1-4C1A-ADE7-BC2973636AD6}"/>
              </a:ext>
            </a:extLst>
          </p:cNvPr>
          <p:cNvCxnSpPr>
            <a:cxnSpLocks/>
          </p:cNvCxnSpPr>
          <p:nvPr/>
        </p:nvCxnSpPr>
        <p:spPr>
          <a:xfrm flipH="1">
            <a:off x="6796741" y="5261498"/>
            <a:ext cx="650140" cy="87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CuadroTexto 13">
            <a:extLst>
              <a:ext uri="{FF2B5EF4-FFF2-40B4-BE49-F238E27FC236}">
                <a16:creationId xmlns:a16="http://schemas.microsoft.com/office/drawing/2014/main" id="{BD8D894B-D920-4E87-BECC-76D9713FA1BA}"/>
              </a:ext>
            </a:extLst>
          </p:cNvPr>
          <p:cNvSpPr txBox="1"/>
          <p:nvPr/>
        </p:nvSpPr>
        <p:spPr>
          <a:xfrm>
            <a:off x="7736754" y="2967610"/>
            <a:ext cx="2914580" cy="430887"/>
          </a:xfrm>
          <a:prstGeom prst="rect">
            <a:avLst/>
          </a:prstGeom>
          <a:noFill/>
        </p:spPr>
        <p:txBody>
          <a:bodyPr wrap="none" rtlCol="0">
            <a:spAutoFit/>
          </a:bodyPr>
          <a:lstStyle/>
          <a:p>
            <a:r>
              <a:rPr lang="es-ES" sz="1100" dirty="0" err="1"/>
              <a:t>Not</a:t>
            </a:r>
            <a:r>
              <a:rPr lang="es-ES" sz="1100" dirty="0"/>
              <a:t> </a:t>
            </a:r>
            <a:r>
              <a:rPr lang="es-ES" sz="1100" dirty="0" err="1"/>
              <a:t>sure</a:t>
            </a:r>
            <a:r>
              <a:rPr lang="es-ES" sz="1100" dirty="0"/>
              <a:t> </a:t>
            </a:r>
            <a:r>
              <a:rPr lang="es-ES" sz="1100" dirty="0" err="1"/>
              <a:t>why</a:t>
            </a:r>
            <a:r>
              <a:rPr lang="es-ES" sz="1100" dirty="0"/>
              <a:t> </a:t>
            </a:r>
            <a:r>
              <a:rPr lang="es-ES" sz="1100" dirty="0" err="1"/>
              <a:t>it</a:t>
            </a:r>
            <a:r>
              <a:rPr lang="es-ES" sz="1100" dirty="0"/>
              <a:t> </a:t>
            </a:r>
            <a:r>
              <a:rPr lang="es-ES" sz="1100" dirty="0" err="1"/>
              <a:t>is</a:t>
            </a:r>
            <a:r>
              <a:rPr lang="es-ES" sz="1100" dirty="0"/>
              <a:t> </a:t>
            </a:r>
            <a:r>
              <a:rPr lang="es-ES" sz="1100" dirty="0" err="1"/>
              <a:t>budgeted</a:t>
            </a:r>
            <a:r>
              <a:rPr lang="es-ES" sz="1100" dirty="0"/>
              <a:t> </a:t>
            </a:r>
            <a:r>
              <a:rPr lang="es-ES" sz="1100" dirty="0" err="1"/>
              <a:t>to</a:t>
            </a:r>
            <a:r>
              <a:rPr lang="es-ES" sz="1100" dirty="0"/>
              <a:t> </a:t>
            </a:r>
            <a:r>
              <a:rPr lang="es-ES" sz="1100" dirty="0" err="1"/>
              <a:t>decrease</a:t>
            </a:r>
            <a:r>
              <a:rPr lang="es-ES" sz="1100" dirty="0"/>
              <a:t>  in a </a:t>
            </a:r>
          </a:p>
          <a:p>
            <a:r>
              <a:rPr lang="es-ES" sz="1100" dirty="0" err="1"/>
              <a:t>year</a:t>
            </a:r>
            <a:r>
              <a:rPr lang="es-ES" sz="1100" dirty="0"/>
              <a:t> </a:t>
            </a:r>
            <a:r>
              <a:rPr lang="es-ES" sz="1100" dirty="0" err="1"/>
              <a:t>expected</a:t>
            </a:r>
            <a:r>
              <a:rPr lang="es-ES" sz="1100" dirty="0"/>
              <a:t> </a:t>
            </a:r>
            <a:r>
              <a:rPr lang="es-ES" sz="1100" dirty="0" err="1"/>
              <a:t>to</a:t>
            </a:r>
            <a:r>
              <a:rPr lang="es-ES" sz="1100" dirty="0"/>
              <a:t> be </a:t>
            </a:r>
            <a:r>
              <a:rPr lang="es-ES" sz="1100" dirty="0" err="1"/>
              <a:t>the</a:t>
            </a:r>
            <a:r>
              <a:rPr lang="es-ES" sz="1100" dirty="0"/>
              <a:t> </a:t>
            </a:r>
            <a:r>
              <a:rPr lang="es-ES" sz="1100" dirty="0" err="1"/>
              <a:t>first</a:t>
            </a:r>
            <a:r>
              <a:rPr lang="es-ES" sz="1100" dirty="0"/>
              <a:t> </a:t>
            </a:r>
            <a:r>
              <a:rPr lang="es-ES" sz="1100" dirty="0" err="1"/>
              <a:t>one</a:t>
            </a:r>
            <a:r>
              <a:rPr lang="es-ES" sz="1100" dirty="0"/>
              <a:t> </a:t>
            </a:r>
            <a:r>
              <a:rPr lang="es-ES" sz="1100" dirty="0" err="1"/>
              <a:t>with</a:t>
            </a:r>
            <a:r>
              <a:rPr lang="es-ES" sz="1100" dirty="0"/>
              <a:t> full </a:t>
            </a:r>
            <a:r>
              <a:rPr lang="es-ES" sz="1100" dirty="0" err="1"/>
              <a:t>travel</a:t>
            </a:r>
            <a:endParaRPr lang="es-ES" sz="1100" dirty="0"/>
          </a:p>
        </p:txBody>
      </p:sp>
      <p:sp>
        <p:nvSpPr>
          <p:cNvPr id="21" name="CuadroTexto 20">
            <a:extLst>
              <a:ext uri="{FF2B5EF4-FFF2-40B4-BE49-F238E27FC236}">
                <a16:creationId xmlns:a16="http://schemas.microsoft.com/office/drawing/2014/main" id="{19BCFBC3-4A92-4A11-BA43-DF43DF065154}"/>
              </a:ext>
            </a:extLst>
          </p:cNvPr>
          <p:cNvSpPr txBox="1"/>
          <p:nvPr/>
        </p:nvSpPr>
        <p:spPr>
          <a:xfrm>
            <a:off x="7601952" y="2656895"/>
            <a:ext cx="3629520" cy="261610"/>
          </a:xfrm>
          <a:prstGeom prst="rect">
            <a:avLst/>
          </a:prstGeom>
          <a:noFill/>
        </p:spPr>
        <p:txBody>
          <a:bodyPr wrap="none" rtlCol="0">
            <a:spAutoFit/>
          </a:bodyPr>
          <a:lstStyle/>
          <a:p>
            <a:r>
              <a:rPr lang="es-ES" sz="1100" dirty="0"/>
              <a:t>Looks </a:t>
            </a:r>
            <a:r>
              <a:rPr lang="es-ES" sz="1100" dirty="0" err="1"/>
              <a:t>reasonable</a:t>
            </a:r>
            <a:r>
              <a:rPr lang="es-ES" sz="1100" dirty="0"/>
              <a:t>, </a:t>
            </a:r>
            <a:r>
              <a:rPr lang="es-ES" sz="1100" dirty="0" err="1"/>
              <a:t>just</a:t>
            </a:r>
            <a:r>
              <a:rPr lang="es-ES" sz="1100" dirty="0"/>
              <a:t> </a:t>
            </a:r>
            <a:r>
              <a:rPr lang="es-ES" sz="1100" dirty="0" err="1"/>
              <a:t>the</a:t>
            </a:r>
            <a:r>
              <a:rPr lang="es-ES" sz="1100" dirty="0"/>
              <a:t> </a:t>
            </a:r>
            <a:r>
              <a:rPr lang="es-ES" sz="1100" dirty="0" err="1"/>
              <a:t>comment</a:t>
            </a:r>
            <a:r>
              <a:rPr lang="es-ES" sz="1100" dirty="0"/>
              <a:t> </a:t>
            </a:r>
            <a:r>
              <a:rPr lang="es-ES" sz="1100" dirty="0" err="1"/>
              <a:t>for</a:t>
            </a:r>
            <a:r>
              <a:rPr lang="es-ES" sz="1100" dirty="0"/>
              <a:t> </a:t>
            </a:r>
            <a:r>
              <a:rPr lang="es-ES" sz="1100" dirty="0" err="1"/>
              <a:t>the</a:t>
            </a:r>
            <a:r>
              <a:rPr lang="es-ES" sz="1100" dirty="0"/>
              <a:t> new </a:t>
            </a:r>
            <a:r>
              <a:rPr lang="es-ES" sz="1100" dirty="0" err="1"/>
              <a:t>headcount</a:t>
            </a:r>
            <a:r>
              <a:rPr lang="es-ES" sz="1100" dirty="0"/>
              <a:t> </a:t>
            </a:r>
          </a:p>
        </p:txBody>
      </p:sp>
      <p:sp>
        <p:nvSpPr>
          <p:cNvPr id="23" name="CuadroTexto 22">
            <a:extLst>
              <a:ext uri="{FF2B5EF4-FFF2-40B4-BE49-F238E27FC236}">
                <a16:creationId xmlns:a16="http://schemas.microsoft.com/office/drawing/2014/main" id="{6F0694C2-F905-4B46-83B9-53A81BAC0EBD}"/>
              </a:ext>
            </a:extLst>
          </p:cNvPr>
          <p:cNvSpPr txBox="1"/>
          <p:nvPr/>
        </p:nvSpPr>
        <p:spPr>
          <a:xfrm>
            <a:off x="8068564" y="3467753"/>
            <a:ext cx="3235181" cy="261610"/>
          </a:xfrm>
          <a:prstGeom prst="rect">
            <a:avLst/>
          </a:prstGeom>
          <a:noFill/>
        </p:spPr>
        <p:txBody>
          <a:bodyPr wrap="none" rtlCol="0">
            <a:spAutoFit/>
          </a:bodyPr>
          <a:lstStyle/>
          <a:p>
            <a:r>
              <a:rPr lang="es-ES" sz="1100" dirty="0" err="1"/>
              <a:t>Admin</a:t>
            </a:r>
            <a:r>
              <a:rPr lang="es-ES" sz="1100" dirty="0"/>
              <a:t> </a:t>
            </a:r>
            <a:r>
              <a:rPr lang="es-ES" sz="1100" dirty="0" err="1"/>
              <a:t>costs</a:t>
            </a:r>
            <a:r>
              <a:rPr lang="es-ES" sz="1100" dirty="0"/>
              <a:t> a bit </a:t>
            </a:r>
            <a:r>
              <a:rPr lang="es-ES" sz="1100" dirty="0" err="1"/>
              <a:t>lower</a:t>
            </a:r>
            <a:r>
              <a:rPr lang="es-ES" sz="1100" dirty="0"/>
              <a:t>, </a:t>
            </a:r>
            <a:r>
              <a:rPr lang="es-ES" sz="1100" dirty="0" err="1"/>
              <a:t>but</a:t>
            </a:r>
            <a:r>
              <a:rPr lang="es-ES" sz="1100" dirty="0"/>
              <a:t> </a:t>
            </a:r>
            <a:r>
              <a:rPr lang="es-ES" sz="1100" dirty="0" err="1"/>
              <a:t>professional</a:t>
            </a:r>
            <a:r>
              <a:rPr lang="es-ES" sz="1100" dirty="0"/>
              <a:t> </a:t>
            </a:r>
            <a:r>
              <a:rPr lang="es-ES" sz="1100" dirty="0" err="1"/>
              <a:t>svcs</a:t>
            </a:r>
            <a:r>
              <a:rPr lang="es-ES" sz="1100" dirty="0"/>
              <a:t> 60% up</a:t>
            </a:r>
          </a:p>
        </p:txBody>
      </p:sp>
      <p:sp>
        <p:nvSpPr>
          <p:cNvPr id="27" name="CuadroTexto 26">
            <a:extLst>
              <a:ext uri="{FF2B5EF4-FFF2-40B4-BE49-F238E27FC236}">
                <a16:creationId xmlns:a16="http://schemas.microsoft.com/office/drawing/2014/main" id="{F7AF8D81-832A-410D-B2D1-638373309E28}"/>
              </a:ext>
            </a:extLst>
          </p:cNvPr>
          <p:cNvSpPr txBox="1"/>
          <p:nvPr/>
        </p:nvSpPr>
        <p:spPr>
          <a:xfrm>
            <a:off x="8102319" y="3830712"/>
            <a:ext cx="1872629" cy="261610"/>
          </a:xfrm>
          <a:prstGeom prst="rect">
            <a:avLst/>
          </a:prstGeom>
          <a:noFill/>
        </p:spPr>
        <p:txBody>
          <a:bodyPr wrap="none" rtlCol="0">
            <a:spAutoFit/>
          </a:bodyPr>
          <a:lstStyle/>
          <a:p>
            <a:r>
              <a:rPr lang="es-ES" sz="1100" dirty="0"/>
              <a:t>Looks </a:t>
            </a:r>
            <a:r>
              <a:rPr lang="es-ES" sz="1100" dirty="0" err="1"/>
              <a:t>reasonable</a:t>
            </a:r>
            <a:r>
              <a:rPr lang="es-ES" sz="1100" dirty="0"/>
              <a:t>, </a:t>
            </a:r>
            <a:r>
              <a:rPr lang="es-ES" sz="1100" dirty="0" err="1"/>
              <a:t>just</a:t>
            </a:r>
            <a:r>
              <a:rPr lang="es-ES" sz="1100" dirty="0"/>
              <a:t> in case</a:t>
            </a:r>
          </a:p>
        </p:txBody>
      </p:sp>
      <p:sp>
        <p:nvSpPr>
          <p:cNvPr id="29" name="CuadroTexto 28">
            <a:extLst>
              <a:ext uri="{FF2B5EF4-FFF2-40B4-BE49-F238E27FC236}">
                <a16:creationId xmlns:a16="http://schemas.microsoft.com/office/drawing/2014/main" id="{9F9CD1C3-CF82-4973-9866-90394015FE28}"/>
              </a:ext>
            </a:extLst>
          </p:cNvPr>
          <p:cNvSpPr txBox="1"/>
          <p:nvPr/>
        </p:nvSpPr>
        <p:spPr>
          <a:xfrm>
            <a:off x="7527711" y="4278611"/>
            <a:ext cx="3962944" cy="600164"/>
          </a:xfrm>
          <a:prstGeom prst="rect">
            <a:avLst/>
          </a:prstGeom>
          <a:noFill/>
        </p:spPr>
        <p:txBody>
          <a:bodyPr wrap="none" rtlCol="0">
            <a:spAutoFit/>
          </a:bodyPr>
          <a:lstStyle/>
          <a:p>
            <a:r>
              <a:rPr lang="es-ES" sz="1100" dirty="0"/>
              <a:t>FY20 and FY21 </a:t>
            </a:r>
            <a:r>
              <a:rPr lang="es-ES" sz="1100" dirty="0" err="1"/>
              <a:t>were</a:t>
            </a:r>
            <a:r>
              <a:rPr lang="es-ES" sz="1100" dirty="0"/>
              <a:t> </a:t>
            </a:r>
            <a:r>
              <a:rPr lang="es-ES" sz="1100" dirty="0" err="1"/>
              <a:t>close</a:t>
            </a:r>
            <a:r>
              <a:rPr lang="es-ES" sz="1100" dirty="0"/>
              <a:t> </a:t>
            </a:r>
            <a:r>
              <a:rPr lang="es-ES" sz="1100" dirty="0" err="1"/>
              <a:t>to</a:t>
            </a:r>
            <a:r>
              <a:rPr lang="es-ES" sz="1100" dirty="0"/>
              <a:t> 8 </a:t>
            </a:r>
            <a:r>
              <a:rPr lang="es-ES" sz="1100" dirty="0" err="1"/>
              <a:t>Million</a:t>
            </a:r>
            <a:r>
              <a:rPr lang="es-ES" sz="1100" dirty="0"/>
              <a:t>, and </a:t>
            </a:r>
            <a:r>
              <a:rPr lang="es-ES" sz="1100" dirty="0" err="1"/>
              <a:t>there</a:t>
            </a:r>
            <a:r>
              <a:rPr lang="es-ES" sz="1100" dirty="0"/>
              <a:t> </a:t>
            </a:r>
            <a:r>
              <a:rPr lang="es-ES" sz="1100" dirty="0" err="1"/>
              <a:t>is</a:t>
            </a:r>
            <a:r>
              <a:rPr lang="es-ES" sz="1100" dirty="0"/>
              <a:t> a </a:t>
            </a:r>
            <a:r>
              <a:rPr lang="es-ES" sz="1100" dirty="0" err="1"/>
              <a:t>jump</a:t>
            </a:r>
            <a:r>
              <a:rPr lang="es-ES" sz="1100" dirty="0"/>
              <a:t> </a:t>
            </a:r>
            <a:r>
              <a:rPr lang="es-ES" sz="1100" dirty="0" err="1"/>
              <a:t>to</a:t>
            </a:r>
            <a:r>
              <a:rPr lang="es-ES" sz="1100" dirty="0"/>
              <a:t> </a:t>
            </a:r>
            <a:r>
              <a:rPr lang="es-ES" sz="1100" dirty="0" err="1"/>
              <a:t>near</a:t>
            </a:r>
            <a:endParaRPr lang="es-ES" sz="1100" dirty="0"/>
          </a:p>
          <a:p>
            <a:r>
              <a:rPr lang="es-ES" sz="1100" dirty="0"/>
              <a:t>10 </a:t>
            </a:r>
            <a:r>
              <a:rPr lang="es-ES" sz="1100" dirty="0" err="1"/>
              <a:t>Million</a:t>
            </a:r>
            <a:r>
              <a:rPr lang="es-ES" sz="1100" dirty="0"/>
              <a:t> in FY22 and </a:t>
            </a:r>
            <a:r>
              <a:rPr lang="es-ES" sz="1100" dirty="0" err="1"/>
              <a:t>now</a:t>
            </a:r>
            <a:r>
              <a:rPr lang="es-ES" sz="1100" dirty="0"/>
              <a:t> FY23. </a:t>
            </a:r>
            <a:r>
              <a:rPr lang="es-ES" sz="1100" dirty="0" err="1"/>
              <a:t>The</a:t>
            </a:r>
            <a:r>
              <a:rPr lang="es-ES" sz="1100" dirty="0"/>
              <a:t> “</a:t>
            </a:r>
            <a:r>
              <a:rPr lang="es-ES" sz="1100" dirty="0" err="1"/>
              <a:t>only</a:t>
            </a:r>
            <a:r>
              <a:rPr lang="es-ES" sz="1100" dirty="0"/>
              <a:t>” </a:t>
            </a:r>
            <a:r>
              <a:rPr lang="es-ES" sz="1100" dirty="0" err="1"/>
              <a:t>adjust</a:t>
            </a:r>
            <a:r>
              <a:rPr lang="es-ES" sz="1100" dirty="0"/>
              <a:t> </a:t>
            </a:r>
            <a:r>
              <a:rPr lang="es-ES" sz="1100" dirty="0" err="1"/>
              <a:t>account</a:t>
            </a:r>
            <a:r>
              <a:rPr lang="es-ES" sz="1100" dirty="0"/>
              <a:t> </a:t>
            </a:r>
            <a:r>
              <a:rPr lang="es-ES" sz="1100" dirty="0" err="1"/>
              <a:t>is</a:t>
            </a:r>
            <a:r>
              <a:rPr lang="es-ES" sz="1100" dirty="0"/>
              <a:t> </a:t>
            </a:r>
            <a:r>
              <a:rPr lang="es-ES" sz="1100" dirty="0" err="1"/>
              <a:t>the</a:t>
            </a:r>
            <a:r>
              <a:rPr lang="es-ES" sz="1100" dirty="0"/>
              <a:t> </a:t>
            </a:r>
          </a:p>
          <a:p>
            <a:r>
              <a:rPr lang="es-ES" sz="1100" dirty="0" err="1"/>
              <a:t>Contingency</a:t>
            </a:r>
            <a:r>
              <a:rPr lang="es-ES" sz="1100" dirty="0"/>
              <a:t>. </a:t>
            </a:r>
          </a:p>
        </p:txBody>
      </p:sp>
      <p:sp>
        <p:nvSpPr>
          <p:cNvPr id="30" name="CuadroTexto 29">
            <a:extLst>
              <a:ext uri="{FF2B5EF4-FFF2-40B4-BE49-F238E27FC236}">
                <a16:creationId xmlns:a16="http://schemas.microsoft.com/office/drawing/2014/main" id="{1D8D7012-449A-4B91-8EEA-D522B4B2566E}"/>
              </a:ext>
            </a:extLst>
          </p:cNvPr>
          <p:cNvSpPr txBox="1"/>
          <p:nvPr/>
        </p:nvSpPr>
        <p:spPr>
          <a:xfrm>
            <a:off x="7520833" y="5131567"/>
            <a:ext cx="3538148" cy="261610"/>
          </a:xfrm>
          <a:prstGeom prst="rect">
            <a:avLst/>
          </a:prstGeom>
          <a:noFill/>
        </p:spPr>
        <p:txBody>
          <a:bodyPr wrap="none" rtlCol="0">
            <a:spAutoFit/>
          </a:bodyPr>
          <a:lstStyle/>
          <a:p>
            <a:r>
              <a:rPr lang="es-ES" sz="1100" dirty="0" err="1"/>
              <a:t>Hedcount</a:t>
            </a:r>
            <a:r>
              <a:rPr lang="es-ES" sz="1100" dirty="0"/>
              <a:t> </a:t>
            </a:r>
            <a:r>
              <a:rPr lang="es-ES" sz="1100" dirty="0" err="1"/>
              <a:t>goes</a:t>
            </a:r>
            <a:r>
              <a:rPr lang="es-ES" sz="1100" dirty="0"/>
              <a:t> up 1 FTE in FY22 Budget, </a:t>
            </a:r>
            <a:r>
              <a:rPr lang="es-ES" sz="1100" dirty="0" err="1"/>
              <a:t>but</a:t>
            </a:r>
            <a:r>
              <a:rPr lang="es-ES" sz="1100" dirty="0"/>
              <a:t> </a:t>
            </a:r>
            <a:r>
              <a:rPr lang="es-ES" sz="1100" dirty="0" err="1"/>
              <a:t>none</a:t>
            </a:r>
            <a:r>
              <a:rPr lang="es-ES" sz="1100" dirty="0"/>
              <a:t> </a:t>
            </a:r>
            <a:r>
              <a:rPr lang="es-ES" sz="1100" dirty="0" err="1"/>
              <a:t>for</a:t>
            </a:r>
            <a:r>
              <a:rPr lang="es-ES" sz="1100" dirty="0"/>
              <a:t> FY23</a:t>
            </a:r>
          </a:p>
        </p:txBody>
      </p:sp>
    </p:spTree>
    <p:extLst>
      <p:ext uri="{BB962C8B-B14F-4D97-AF65-F5344CB8AC3E}">
        <p14:creationId xmlns:p14="http://schemas.microsoft.com/office/powerpoint/2010/main" val="14217543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6FC33D-BDDA-414D-B05F-E23177F39737}"/>
              </a:ext>
            </a:extLst>
          </p:cNvPr>
          <p:cNvSpPr txBox="1">
            <a:spLocks/>
          </p:cNvSpPr>
          <p:nvPr/>
        </p:nvSpPr>
        <p:spPr>
          <a:xfrm>
            <a:off x="838199" y="498295"/>
            <a:ext cx="8820705" cy="85999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b="1" dirty="0"/>
              <a:t> Draft PTI FY23 Operating Plan and Budget </a:t>
            </a:r>
            <a:endParaRPr lang="en-GB" sz="4000" b="1" dirty="0"/>
          </a:p>
        </p:txBody>
      </p:sp>
      <p:cxnSp>
        <p:nvCxnSpPr>
          <p:cNvPr id="3" name="Conector recto 2">
            <a:extLst>
              <a:ext uri="{FF2B5EF4-FFF2-40B4-BE49-F238E27FC236}">
                <a16:creationId xmlns:a16="http://schemas.microsoft.com/office/drawing/2014/main" id="{BD0301C1-9EA1-4C0B-9638-C3F5FD2722A8}"/>
              </a:ext>
            </a:extLst>
          </p:cNvPr>
          <p:cNvCxnSpPr/>
          <p:nvPr/>
        </p:nvCxnSpPr>
        <p:spPr>
          <a:xfrm>
            <a:off x="621439" y="1464823"/>
            <a:ext cx="10591060" cy="0"/>
          </a:xfrm>
          <a:prstGeom prst="line">
            <a:avLst/>
          </a:prstGeom>
          <a:ln w="38100">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shape">
                <a:fillToRect l="50000" t="50000" r="50000" b="50000"/>
              </a:path>
              <a:tileRect/>
            </a:gradFill>
          </a:ln>
        </p:spPr>
        <p:style>
          <a:lnRef idx="1">
            <a:schemeClr val="accent1"/>
          </a:lnRef>
          <a:fillRef idx="0">
            <a:schemeClr val="accent1"/>
          </a:fillRef>
          <a:effectRef idx="0">
            <a:schemeClr val="accent1"/>
          </a:effectRef>
          <a:fontRef idx="minor">
            <a:schemeClr val="tx1"/>
          </a:fontRef>
        </p:style>
      </p:cxnSp>
      <p:pic>
        <p:nvPicPr>
          <p:cNvPr id="4" name="Imagen 3" descr="Imagen que contiene dibujo&#10;&#10;Descripción generada automáticamente">
            <a:extLst>
              <a:ext uri="{FF2B5EF4-FFF2-40B4-BE49-F238E27FC236}">
                <a16:creationId xmlns:a16="http://schemas.microsoft.com/office/drawing/2014/main" id="{EF583AD8-50E5-44DD-B987-464C5DC518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20235" y="365125"/>
            <a:ext cx="930118" cy="1043307"/>
          </a:xfrm>
          <a:prstGeom prst="rect">
            <a:avLst/>
          </a:prstGeom>
        </p:spPr>
      </p:pic>
      <p:sp>
        <p:nvSpPr>
          <p:cNvPr id="17" name="Marcador de contenido 2">
            <a:extLst>
              <a:ext uri="{FF2B5EF4-FFF2-40B4-BE49-F238E27FC236}">
                <a16:creationId xmlns:a16="http://schemas.microsoft.com/office/drawing/2014/main" id="{40BF8ED0-24E8-4300-BC35-E55E6979A8CA}"/>
              </a:ext>
            </a:extLst>
          </p:cNvPr>
          <p:cNvSpPr txBox="1">
            <a:spLocks/>
          </p:cNvSpPr>
          <p:nvPr/>
        </p:nvSpPr>
        <p:spPr>
          <a:xfrm>
            <a:off x="838200" y="1775539"/>
            <a:ext cx="10515600" cy="4401424"/>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buNone/>
            </a:pPr>
            <a:endParaRPr lang="en-GB" sz="1600" dirty="0"/>
          </a:p>
          <a:p>
            <a:pPr marL="0" indent="0">
              <a:buFont typeface="Arial" panose="020B0604020202020204" pitchFamily="34" charset="0"/>
              <a:buNone/>
            </a:pPr>
            <a:endParaRPr lang="en-GB" sz="2400" b="1" dirty="0"/>
          </a:p>
          <a:p>
            <a:pPr marL="0" indent="0">
              <a:buFont typeface="Arial" panose="020B0604020202020204" pitchFamily="34" charset="0"/>
              <a:buNone/>
            </a:pPr>
            <a:endParaRPr lang="en-US" sz="2400" b="1" dirty="0"/>
          </a:p>
          <a:p>
            <a:pPr marL="0" indent="0">
              <a:buFont typeface="Arial" panose="020B0604020202020204" pitchFamily="34" charset="0"/>
              <a:buNone/>
            </a:pPr>
            <a:endParaRPr lang="en-US" sz="2400" b="1" dirty="0"/>
          </a:p>
        </p:txBody>
      </p:sp>
      <p:sp>
        <p:nvSpPr>
          <p:cNvPr id="8" name="Marcador de contenido 2">
            <a:extLst>
              <a:ext uri="{FF2B5EF4-FFF2-40B4-BE49-F238E27FC236}">
                <a16:creationId xmlns:a16="http://schemas.microsoft.com/office/drawing/2014/main" id="{9878D04A-BAEA-4403-BD7A-00AA7BF0C037}"/>
              </a:ext>
            </a:extLst>
          </p:cNvPr>
          <p:cNvSpPr txBox="1">
            <a:spLocks/>
          </p:cNvSpPr>
          <p:nvPr/>
        </p:nvSpPr>
        <p:spPr>
          <a:xfrm>
            <a:off x="838200" y="1669003"/>
            <a:ext cx="10515600" cy="4401424"/>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b="1" dirty="0"/>
              <a:t>DRAFT PTI FY23 Operating Plan and Budgets doubt:</a:t>
            </a:r>
          </a:p>
          <a:p>
            <a:pPr marL="457200" lvl="1" indent="0">
              <a:buNone/>
            </a:pPr>
            <a:r>
              <a:rPr lang="en-US" sz="1800" i="1" dirty="0"/>
              <a:t>“Personnel costs are the highest expenses in the PTI Budget, so carefully planning for resources is critical. </a:t>
            </a:r>
            <a:r>
              <a:rPr lang="en-US" sz="1800" b="1" i="1" dirty="0"/>
              <a:t>For FY23, additional headcount may be required but are not included in this budget </a:t>
            </a:r>
            <a:r>
              <a:rPr lang="en-US" sz="1800" i="1" dirty="0"/>
              <a:t>in order to align with ICANN’s common process for approving and budgeting for new positions. A certain amount of headcount turnover and growth is budgeted each year, but new positions are not allocated to the functional activities until they are hired. This process allows the organization to strategically evaluate each new hire, controlling headcount growth and ensuring proper allocation of resources. </a:t>
            </a:r>
            <a:r>
              <a:rPr lang="en-US" sz="1800" b="1" i="1" dirty="0"/>
              <a:t>If PTI requires additional headcount in FY23, resources will be prioritized using this budgeting and approval process.”</a:t>
            </a:r>
          </a:p>
          <a:p>
            <a:pPr marL="457200" lvl="1" indent="0">
              <a:buNone/>
            </a:pPr>
            <a:endParaRPr lang="en-US" sz="1800" b="1" dirty="0"/>
          </a:p>
          <a:p>
            <a:pPr marL="457200" lvl="1" indent="0">
              <a:buNone/>
            </a:pPr>
            <a:r>
              <a:rPr lang="en-US" sz="2000" dirty="0"/>
              <a:t>It is not clear if PTI needs or not a new headcount. It is understable the careful planning, but if needed, this is the time to budget it. If it is not in this budget, at the time they will require it (9-21 months from now) they will not have the money, because it was not budgeted.</a:t>
            </a:r>
            <a:endParaRPr lang="en-US" dirty="0"/>
          </a:p>
          <a:p>
            <a:pPr marL="457200" lvl="1" indent="0">
              <a:buNone/>
            </a:pPr>
            <a:endParaRPr lang="en-GB" sz="1400" dirty="0"/>
          </a:p>
          <a:p>
            <a:pPr marL="0" indent="0">
              <a:buFont typeface="Arial" panose="020B0604020202020204" pitchFamily="34" charset="0"/>
              <a:buNone/>
            </a:pPr>
            <a:endParaRPr lang="en-GB" sz="2000" b="1" dirty="0"/>
          </a:p>
          <a:p>
            <a:pPr marL="0" indent="0">
              <a:buFont typeface="Arial" panose="020B0604020202020204" pitchFamily="34" charset="0"/>
              <a:buNone/>
            </a:pPr>
            <a:endParaRPr lang="en-US" sz="2000" b="1" dirty="0"/>
          </a:p>
          <a:p>
            <a:pPr marL="0" indent="0">
              <a:buFont typeface="Arial" panose="020B0604020202020204" pitchFamily="34" charset="0"/>
              <a:buNone/>
            </a:pPr>
            <a:endParaRPr lang="en-US" sz="2000" b="1" dirty="0"/>
          </a:p>
        </p:txBody>
      </p:sp>
    </p:spTree>
    <p:extLst>
      <p:ext uri="{BB962C8B-B14F-4D97-AF65-F5344CB8AC3E}">
        <p14:creationId xmlns:p14="http://schemas.microsoft.com/office/powerpoint/2010/main" val="38016715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6FC33D-BDDA-414D-B05F-E23177F39737}"/>
              </a:ext>
            </a:extLst>
          </p:cNvPr>
          <p:cNvSpPr txBox="1">
            <a:spLocks/>
          </p:cNvSpPr>
          <p:nvPr/>
        </p:nvSpPr>
        <p:spPr>
          <a:xfrm>
            <a:off x="838199" y="498295"/>
            <a:ext cx="8820705" cy="85999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b="1" dirty="0"/>
              <a:t>Draft PTI FY23 Operating Plan and Budget </a:t>
            </a:r>
            <a:endParaRPr lang="en-GB" sz="4000" b="1" dirty="0"/>
          </a:p>
        </p:txBody>
      </p:sp>
      <p:cxnSp>
        <p:nvCxnSpPr>
          <p:cNvPr id="3" name="Conector recto 2">
            <a:extLst>
              <a:ext uri="{FF2B5EF4-FFF2-40B4-BE49-F238E27FC236}">
                <a16:creationId xmlns:a16="http://schemas.microsoft.com/office/drawing/2014/main" id="{BD0301C1-9EA1-4C0B-9638-C3F5FD2722A8}"/>
              </a:ext>
            </a:extLst>
          </p:cNvPr>
          <p:cNvCxnSpPr/>
          <p:nvPr/>
        </p:nvCxnSpPr>
        <p:spPr>
          <a:xfrm>
            <a:off x="621439" y="1464823"/>
            <a:ext cx="10591060" cy="0"/>
          </a:xfrm>
          <a:prstGeom prst="line">
            <a:avLst/>
          </a:prstGeom>
          <a:ln w="38100">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shape">
                <a:fillToRect l="50000" t="50000" r="50000" b="50000"/>
              </a:path>
              <a:tileRect/>
            </a:gradFill>
          </a:ln>
        </p:spPr>
        <p:style>
          <a:lnRef idx="1">
            <a:schemeClr val="accent1"/>
          </a:lnRef>
          <a:fillRef idx="0">
            <a:schemeClr val="accent1"/>
          </a:fillRef>
          <a:effectRef idx="0">
            <a:schemeClr val="accent1"/>
          </a:effectRef>
          <a:fontRef idx="minor">
            <a:schemeClr val="tx1"/>
          </a:fontRef>
        </p:style>
      </p:cxnSp>
      <p:pic>
        <p:nvPicPr>
          <p:cNvPr id="4" name="Imagen 3" descr="Imagen que contiene dibujo&#10;&#10;Descripción generada automáticamente">
            <a:extLst>
              <a:ext uri="{FF2B5EF4-FFF2-40B4-BE49-F238E27FC236}">
                <a16:creationId xmlns:a16="http://schemas.microsoft.com/office/drawing/2014/main" id="{EF583AD8-50E5-44DD-B987-464C5DC518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20235" y="365125"/>
            <a:ext cx="930118" cy="1043307"/>
          </a:xfrm>
          <a:prstGeom prst="rect">
            <a:avLst/>
          </a:prstGeom>
        </p:spPr>
      </p:pic>
      <p:sp>
        <p:nvSpPr>
          <p:cNvPr id="17" name="Marcador de contenido 2">
            <a:extLst>
              <a:ext uri="{FF2B5EF4-FFF2-40B4-BE49-F238E27FC236}">
                <a16:creationId xmlns:a16="http://schemas.microsoft.com/office/drawing/2014/main" id="{40BF8ED0-24E8-4300-BC35-E55E6979A8CA}"/>
              </a:ext>
            </a:extLst>
          </p:cNvPr>
          <p:cNvSpPr txBox="1">
            <a:spLocks/>
          </p:cNvSpPr>
          <p:nvPr/>
        </p:nvSpPr>
        <p:spPr>
          <a:xfrm>
            <a:off x="838200" y="1775539"/>
            <a:ext cx="10515600" cy="4401424"/>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b="1" dirty="0"/>
              <a:t>DRAFT PTI and IANA FY23 Operating Plan and Budgets:</a:t>
            </a:r>
          </a:p>
          <a:p>
            <a:pPr marL="457200" lvl="1" indent="0">
              <a:buNone/>
            </a:pPr>
            <a:r>
              <a:rPr lang="en-US" sz="2000" b="1" dirty="0"/>
              <a:t>Revised Draft Comment: </a:t>
            </a:r>
            <a:r>
              <a:rPr lang="en-US" sz="2000" dirty="0"/>
              <a:t>ALAC appreciates the opportunity to comment of the DRAFT PTI and IANA FY23 Operating Plan and Budgets. The budget, and specially the operating plans look good, both as an improvement of PTI and IANA functions. We like to thank also the opportunity to be involved in the planning process of PTI. </a:t>
            </a:r>
          </a:p>
          <a:p>
            <a:pPr marL="457200" lvl="1" indent="0">
              <a:buNone/>
            </a:pPr>
            <a:r>
              <a:rPr lang="en-US" sz="2000" i="1" dirty="0"/>
              <a:t>Although there is a 27% increase in the budget from the last real results (FY21), in At-Large we are glad to see that ICANN org is dedicating more resources to its core function. </a:t>
            </a:r>
            <a:endParaRPr lang="en-US" sz="2400" i="1" dirty="0"/>
          </a:p>
          <a:p>
            <a:pPr marL="457200" lvl="1" indent="0">
              <a:buNone/>
            </a:pPr>
            <a:endParaRPr lang="en-GB" sz="1600" dirty="0"/>
          </a:p>
          <a:p>
            <a:pPr marL="0" indent="0">
              <a:buFont typeface="Arial" panose="020B0604020202020204" pitchFamily="34" charset="0"/>
              <a:buNone/>
            </a:pPr>
            <a:endParaRPr lang="en-GB" sz="2400" b="1" dirty="0"/>
          </a:p>
          <a:p>
            <a:pPr marL="0" indent="0">
              <a:buFont typeface="Arial" panose="020B0604020202020204" pitchFamily="34" charset="0"/>
              <a:buNone/>
            </a:pPr>
            <a:endParaRPr lang="en-US" sz="2400" b="1" dirty="0"/>
          </a:p>
          <a:p>
            <a:pPr marL="0" indent="0">
              <a:buFont typeface="Arial" panose="020B0604020202020204" pitchFamily="34" charset="0"/>
              <a:buNone/>
            </a:pPr>
            <a:endParaRPr lang="en-US" sz="2400" b="1" dirty="0"/>
          </a:p>
        </p:txBody>
      </p:sp>
    </p:spTree>
    <p:extLst>
      <p:ext uri="{BB962C8B-B14F-4D97-AF65-F5344CB8AC3E}">
        <p14:creationId xmlns:p14="http://schemas.microsoft.com/office/powerpoint/2010/main" val="39202326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6FC33D-BDDA-414D-B05F-E23177F39737}"/>
              </a:ext>
            </a:extLst>
          </p:cNvPr>
          <p:cNvSpPr txBox="1">
            <a:spLocks/>
          </p:cNvSpPr>
          <p:nvPr/>
        </p:nvSpPr>
        <p:spPr>
          <a:xfrm>
            <a:off x="838199" y="498295"/>
            <a:ext cx="8820705" cy="85999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b="1" dirty="0"/>
              <a:t>Draft PTI FY22 Operating Plan and Budget </a:t>
            </a:r>
            <a:endParaRPr lang="en-GB" sz="4000" b="1" dirty="0"/>
          </a:p>
        </p:txBody>
      </p:sp>
      <p:cxnSp>
        <p:nvCxnSpPr>
          <p:cNvPr id="3" name="Conector recto 2">
            <a:extLst>
              <a:ext uri="{FF2B5EF4-FFF2-40B4-BE49-F238E27FC236}">
                <a16:creationId xmlns:a16="http://schemas.microsoft.com/office/drawing/2014/main" id="{BD0301C1-9EA1-4C0B-9638-C3F5FD2722A8}"/>
              </a:ext>
            </a:extLst>
          </p:cNvPr>
          <p:cNvCxnSpPr/>
          <p:nvPr/>
        </p:nvCxnSpPr>
        <p:spPr>
          <a:xfrm>
            <a:off x="621439" y="1464823"/>
            <a:ext cx="10591060" cy="0"/>
          </a:xfrm>
          <a:prstGeom prst="line">
            <a:avLst/>
          </a:prstGeom>
          <a:ln w="38100">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shape">
                <a:fillToRect l="50000" t="50000" r="50000" b="50000"/>
              </a:path>
              <a:tileRect/>
            </a:gradFill>
          </a:ln>
        </p:spPr>
        <p:style>
          <a:lnRef idx="1">
            <a:schemeClr val="accent1"/>
          </a:lnRef>
          <a:fillRef idx="0">
            <a:schemeClr val="accent1"/>
          </a:fillRef>
          <a:effectRef idx="0">
            <a:schemeClr val="accent1"/>
          </a:effectRef>
          <a:fontRef idx="minor">
            <a:schemeClr val="tx1"/>
          </a:fontRef>
        </p:style>
      </p:cxnSp>
      <p:pic>
        <p:nvPicPr>
          <p:cNvPr id="4" name="Imagen 3" descr="Imagen que contiene dibujo&#10;&#10;Descripción generada automáticamente">
            <a:extLst>
              <a:ext uri="{FF2B5EF4-FFF2-40B4-BE49-F238E27FC236}">
                <a16:creationId xmlns:a16="http://schemas.microsoft.com/office/drawing/2014/main" id="{EF583AD8-50E5-44DD-B987-464C5DC518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20235" y="365125"/>
            <a:ext cx="930118" cy="1043307"/>
          </a:xfrm>
          <a:prstGeom prst="rect">
            <a:avLst/>
          </a:prstGeom>
        </p:spPr>
      </p:pic>
      <p:sp>
        <p:nvSpPr>
          <p:cNvPr id="17" name="Marcador de contenido 2">
            <a:extLst>
              <a:ext uri="{FF2B5EF4-FFF2-40B4-BE49-F238E27FC236}">
                <a16:creationId xmlns:a16="http://schemas.microsoft.com/office/drawing/2014/main" id="{40BF8ED0-24E8-4300-BC35-E55E6979A8CA}"/>
              </a:ext>
            </a:extLst>
          </p:cNvPr>
          <p:cNvSpPr txBox="1">
            <a:spLocks/>
          </p:cNvSpPr>
          <p:nvPr/>
        </p:nvSpPr>
        <p:spPr>
          <a:xfrm>
            <a:off x="838200" y="1775539"/>
            <a:ext cx="10515600" cy="4401424"/>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b="1" dirty="0"/>
              <a:t>DRAFT PTI and IANA FY22 Operating Plan and Budgets:</a:t>
            </a:r>
          </a:p>
          <a:p>
            <a:pPr marL="457200" lvl="1" indent="0">
              <a:buNone/>
            </a:pPr>
            <a:r>
              <a:rPr lang="en-US" sz="2000" b="1" dirty="0"/>
              <a:t>Revised Draft Comment: </a:t>
            </a:r>
            <a:r>
              <a:rPr lang="en-US" sz="2000" dirty="0"/>
              <a:t>ALAC appreciates the opportunity to comment of the DRAFT PTI and IANA FY22 Operating Plan and Budgets. The budget, and specially the operating plans look good, both as an improvement of PTI and IANA functions, also as a transparent initiative to let the community know the Operational Improvements Activities and System Enhancements in advance. </a:t>
            </a:r>
          </a:p>
          <a:p>
            <a:pPr marL="457200" lvl="1" indent="0">
              <a:buNone/>
            </a:pPr>
            <a:r>
              <a:rPr lang="en-US" sz="2000" i="1" dirty="0"/>
              <a:t>Although there is a 30% increase in the budget from the last real results (FY20), in At-Large we are glad to see that ICANN org is dedicating more resources to its core function. </a:t>
            </a:r>
            <a:endParaRPr lang="en-US" sz="2400" i="1" dirty="0"/>
          </a:p>
          <a:p>
            <a:pPr marL="457200" lvl="1" indent="0">
              <a:buNone/>
            </a:pPr>
            <a:endParaRPr lang="en-GB" sz="1600" dirty="0"/>
          </a:p>
          <a:p>
            <a:pPr marL="0" indent="0">
              <a:buFont typeface="Arial" panose="020B0604020202020204" pitchFamily="34" charset="0"/>
              <a:buNone/>
            </a:pPr>
            <a:endParaRPr lang="en-GB" sz="2400" b="1" dirty="0"/>
          </a:p>
          <a:p>
            <a:pPr marL="0" indent="0">
              <a:buFont typeface="Arial" panose="020B0604020202020204" pitchFamily="34" charset="0"/>
              <a:buNone/>
            </a:pPr>
            <a:endParaRPr lang="en-US" sz="2400" b="1" dirty="0"/>
          </a:p>
          <a:p>
            <a:pPr marL="0" indent="0">
              <a:buFont typeface="Arial" panose="020B0604020202020204" pitchFamily="34" charset="0"/>
              <a:buNone/>
            </a:pPr>
            <a:endParaRPr lang="en-US" sz="2400" b="1" dirty="0"/>
          </a:p>
        </p:txBody>
      </p:sp>
    </p:spTree>
    <p:extLst>
      <p:ext uri="{BB962C8B-B14F-4D97-AF65-F5344CB8AC3E}">
        <p14:creationId xmlns:p14="http://schemas.microsoft.com/office/powerpoint/2010/main" val="1978978735"/>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614</TotalTime>
  <Words>543</Words>
  <Application>Microsoft Office PowerPoint</Application>
  <PresentationFormat>Panorámica</PresentationFormat>
  <Paragraphs>44</Paragraphs>
  <Slides>6</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6</vt:i4>
      </vt:variant>
    </vt:vector>
  </HeadingPairs>
  <TitlesOfParts>
    <vt:vector size="10" baseType="lpstr">
      <vt:lpstr>Arial</vt:lpstr>
      <vt:lpstr>Calibri</vt:lpstr>
      <vt:lpstr>Calibri Light</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FBSC</dc:title>
  <dc:creator>Ricardo Holmquist</dc:creator>
  <cp:lastModifiedBy>Ricardo Holmquist</cp:lastModifiedBy>
  <cp:revision>49</cp:revision>
  <dcterms:created xsi:type="dcterms:W3CDTF">2020-01-13T14:18:37Z</dcterms:created>
  <dcterms:modified xsi:type="dcterms:W3CDTF">2021-10-03T17:12:59Z</dcterms:modified>
</cp:coreProperties>
</file>