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921"/>
  </p:normalViewPr>
  <p:slideViewPr>
    <p:cSldViewPr snapToGrid="0" snapToObjects="1">
      <p:cViewPr varScale="1">
        <p:scale>
          <a:sx n="121" d="100"/>
          <a:sy n="121" d="100"/>
        </p:scale>
        <p:origin x="20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9/27/21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8000"/>
                <a:hueMod val="94000"/>
                <a:satMod val="148000"/>
                <a:lumMod val="150000"/>
              </a:schemeClr>
            </a:gs>
            <a:gs pos="100000">
              <a:schemeClr val="bg1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0C75900-9A71-1946-9D04-5C0CDFF0073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00112" y="196770"/>
            <a:ext cx="11291887" cy="6661229"/>
          </a:xfrm>
        </p:spPr>
        <p:txBody>
          <a:bodyPr vert="horz" lIns="91440" tIns="45720" rIns="91440" bIns="45720" rtlCol="0" anchor="t">
            <a:normAutofit fontScale="47500" lnSpcReduction="20000"/>
          </a:bodyPr>
          <a:lstStyle/>
          <a:p>
            <a:endParaRPr lang="en-US" sz="2100" dirty="0"/>
          </a:p>
          <a:p>
            <a:pPr marL="0" indent="0">
              <a:buNone/>
            </a:pPr>
            <a:endParaRPr lang="en-US" sz="2100" dirty="0"/>
          </a:p>
          <a:p>
            <a:endParaRPr lang="en-US" sz="2100" dirty="0"/>
          </a:p>
          <a:p>
            <a:r>
              <a:rPr lang="en-US" sz="4200" dirty="0">
                <a:latin typeface="Arial" panose="020B0604020202020204" pitchFamily="34" charset="0"/>
                <a:cs typeface="Arial" panose="020B0604020202020204" pitchFamily="34" charset="0"/>
              </a:rPr>
              <a:t>1. DNS Abuse and beyond</a:t>
            </a:r>
          </a:p>
          <a:p>
            <a:pPr lvl="2"/>
            <a:r>
              <a:rPr lang="en-US" sz="4200" dirty="0">
                <a:latin typeface="Arial" panose="020B0604020202020204" pitchFamily="34" charset="0"/>
                <a:cs typeface="Arial" panose="020B0604020202020204" pitchFamily="34" charset="0"/>
              </a:rPr>
              <a:t>GAC Proposal: “Fraudulent websites and other DNS nuisances which are sometimes outside DNS Abuse categories. WIPO, EC inputs</a:t>
            </a:r>
          </a:p>
          <a:p>
            <a:r>
              <a:rPr lang="en-US" sz="4200" dirty="0">
                <a:latin typeface="Arial" panose="020B0604020202020204" pitchFamily="34" charset="0"/>
                <a:cs typeface="Arial" panose="020B0604020202020204" pitchFamily="34" charset="0"/>
              </a:rPr>
              <a:t>2. Reflection on Public Interest Processes </a:t>
            </a:r>
          </a:p>
          <a:p>
            <a:pPr lvl="2"/>
            <a:r>
              <a:rPr lang="en-US" sz="4200" dirty="0">
                <a:latin typeface="Arial" panose="020B0604020202020204" pitchFamily="34" charset="0"/>
                <a:cs typeface="Arial" panose="020B0604020202020204" pitchFamily="34" charset="0"/>
              </a:rPr>
              <a:t>EPDP 2A, </a:t>
            </a:r>
            <a:r>
              <a:rPr lang="en-US" sz="4200" dirty="0" err="1">
                <a:latin typeface="Arial" panose="020B0604020202020204" pitchFamily="34" charset="0"/>
                <a:cs typeface="Arial" panose="020B0604020202020204" pitchFamily="34" charset="0"/>
              </a:rPr>
              <a:t>SupPro</a:t>
            </a:r>
            <a:r>
              <a:rPr lang="en-US" sz="4200" dirty="0">
                <a:latin typeface="Arial" panose="020B0604020202020204" pitchFamily="34" charset="0"/>
                <a:cs typeface="Arial" panose="020B0604020202020204" pitchFamily="34" charset="0"/>
              </a:rPr>
              <a:t> as examples</a:t>
            </a:r>
          </a:p>
          <a:p>
            <a:pPr lvl="2"/>
            <a:r>
              <a:rPr lang="en-US" sz="4200" dirty="0">
                <a:latin typeface="Arial" panose="020B0604020202020204" pitchFamily="34" charset="0"/>
                <a:cs typeface="Arial" panose="020B0604020202020204" pitchFamily="34" charset="0"/>
              </a:rPr>
              <a:t>Why “minority reports”?</a:t>
            </a:r>
          </a:p>
          <a:p>
            <a:r>
              <a:rPr lang="en-US" sz="4200" dirty="0">
                <a:latin typeface="Arial" panose="020B0604020202020204" pitchFamily="34" charset="0"/>
                <a:cs typeface="Arial" panose="020B0604020202020204" pitchFamily="34" charset="0"/>
              </a:rPr>
              <a:t>3. EPDP on Specific Curative Rights Protection for IGO’s</a:t>
            </a:r>
          </a:p>
          <a:p>
            <a:r>
              <a:rPr lang="en-US" sz="4200" dirty="0">
                <a:latin typeface="Arial" panose="020B0604020202020204" pitchFamily="34" charset="0"/>
                <a:cs typeface="Arial" panose="020B0604020202020204" pitchFamily="34" charset="0"/>
              </a:rPr>
              <a:t>4. ATRT 3</a:t>
            </a:r>
          </a:p>
          <a:p>
            <a:pPr lvl="2"/>
            <a:r>
              <a:rPr lang="en-US" sz="4200" dirty="0">
                <a:latin typeface="Arial" panose="020B0604020202020204" pitchFamily="34" charset="0"/>
                <a:cs typeface="Arial" panose="020B0604020202020204" pitchFamily="34" charset="0"/>
              </a:rPr>
              <a:t>Manal asked ALAC to provide questions that would trigger discussion with GAC</a:t>
            </a:r>
          </a:p>
          <a:p>
            <a:pPr lvl="2"/>
            <a:r>
              <a:rPr lang="en-US" sz="4200" dirty="0">
                <a:latin typeface="Arial" panose="020B0604020202020204" pitchFamily="34" charset="0"/>
                <a:cs typeface="Arial" panose="020B0604020202020204" pitchFamily="34" charset="0"/>
              </a:rPr>
              <a:t>Pilot project on the holistic review?</a:t>
            </a:r>
          </a:p>
          <a:p>
            <a:pPr lvl="2"/>
            <a:r>
              <a:rPr lang="en-US" sz="4200" dirty="0">
                <a:latin typeface="Arial" panose="020B0604020202020204" pitchFamily="34" charset="0"/>
                <a:cs typeface="Arial" panose="020B0604020202020204" pitchFamily="34" charset="0"/>
              </a:rPr>
              <a:t>Prioritization of recommendations?</a:t>
            </a:r>
          </a:p>
          <a:p>
            <a:r>
              <a:rPr lang="en-US" sz="4200" dirty="0">
                <a:latin typeface="Arial" panose="020B0604020202020204" pitchFamily="34" charset="0"/>
                <a:cs typeface="Arial" panose="020B0604020202020204" pitchFamily="34" charset="0"/>
              </a:rPr>
              <a:t>5. ICANN and Governments </a:t>
            </a:r>
          </a:p>
          <a:p>
            <a:pPr lvl="2"/>
            <a:r>
              <a:rPr lang="en-US" sz="4200" dirty="0">
                <a:latin typeface="Arial" panose="020B0604020202020204" pitchFamily="34" charset="0"/>
                <a:cs typeface="Arial" panose="020B0604020202020204" pitchFamily="34" charset="0"/>
              </a:rPr>
              <a:t>Comparing notes on ALAC and GAC discussions with the Board  </a:t>
            </a:r>
          </a:p>
          <a:p>
            <a:pPr lvl="2"/>
            <a:endParaRPr lang="en-US" sz="4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US" sz="4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US" sz="4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US" sz="4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US" sz="4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US" sz="4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2"/>
            <a:endParaRPr lang="en-US" dirty="0"/>
          </a:p>
          <a:p>
            <a:pPr marL="914400"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7095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32</TotalTime>
  <Words>98</Words>
  <Application>Microsoft Macintosh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Tw Cen MT</vt:lpstr>
      <vt:lpstr>Circuit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Alac-gac meeting at icann72</dc:title>
  <dc:creator>Yrjö Länsipuro</dc:creator>
  <cp:lastModifiedBy>Microsoft Office User</cp:lastModifiedBy>
  <cp:revision>2</cp:revision>
  <dcterms:created xsi:type="dcterms:W3CDTF">2021-09-23T13:28:32Z</dcterms:created>
  <dcterms:modified xsi:type="dcterms:W3CDTF">2021-09-27T19:15:24Z</dcterms:modified>
</cp:coreProperties>
</file>