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306" r:id="rId3"/>
    <p:sldId id="350" r:id="rId4"/>
    <p:sldId id="327" r:id="rId5"/>
    <p:sldId id="349" r:id="rId6"/>
    <p:sldId id="314" r:id="rId7"/>
    <p:sldId id="320" r:id="rId8"/>
    <p:sldId id="257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A Template" id="{9E85B11F-81F0-D146-8492-9A0916354AE4}">
          <p14:sldIdLst>
            <p14:sldId id="262"/>
            <p14:sldId id="306"/>
            <p14:sldId id="350"/>
            <p14:sldId id="327"/>
            <p14:sldId id="349"/>
            <p14:sldId id="314"/>
            <p14:sldId id="320"/>
            <p14:sldId id="257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51">
          <p15:clr>
            <a:srgbClr val="A4A3A4"/>
          </p15:clr>
        </p15:guide>
        <p15:guide id="2" pos="2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1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42"/>
    <p:restoredTop sz="95728" autoAdjust="0"/>
  </p:normalViewPr>
  <p:slideViewPr>
    <p:cSldViewPr snapToGrid="0" snapToObjects="1" showGuides="1">
      <p:cViewPr varScale="1">
        <p:scale>
          <a:sx n="160" d="100"/>
          <a:sy n="160" d="100"/>
        </p:scale>
        <p:origin x="1272" y="184"/>
      </p:cViewPr>
      <p:guideLst>
        <p:guide orient="horz" pos="851"/>
        <p:guide pos="2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368C40-383C-8B42-AD47-D6EED2087FA0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081826-4560-9046-BB58-BFBAE0AC656D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Prioritize technology to evaluate</a:t>
          </a:r>
        </a:p>
      </dgm:t>
    </dgm:pt>
    <dgm:pt modelId="{AD2CC6A2-3E7E-F841-A8BF-094511B7DB7A}" type="parTrans" cxnId="{1B2062E4-45B2-574C-BE83-86446CF53EB5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2ADC6EA9-715F-224C-91B3-CA96A3C07A5D}" type="sibTrans" cxnId="{1B2062E4-45B2-574C-BE83-86446CF53EB5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AF186010-F9C5-B745-BB22-9E453C3C3157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Determine how to evaluate the technology</a:t>
          </a:r>
        </a:p>
      </dgm:t>
    </dgm:pt>
    <dgm:pt modelId="{B978B998-A4B2-EB47-AFA6-DAE6A48E0195}" type="parTrans" cxnId="{CC432320-9174-DE40-BB96-D8D87C8CA86A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5A029381-603C-C340-9226-3131840E058E}" type="sibTrans" cxnId="{CC432320-9174-DE40-BB96-D8D87C8CA86A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AE6F81EC-F05E-6D4E-8A47-A85B1BBFAB5D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Evaluate the technology for UA-readiness</a:t>
          </a:r>
        </a:p>
      </dgm:t>
    </dgm:pt>
    <dgm:pt modelId="{C13D0D3F-A165-094F-AF4E-AD2EBBC2F33D}" type="parTrans" cxnId="{FD327FAC-B976-8545-87C1-1EBB2681768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6052E4C6-4850-9A47-866B-D6BF67DE8674}" type="sibTrans" cxnId="{FD327FAC-B976-8545-87C1-1EBB2681768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97C2E8AD-53EB-FF42-9165-B0B16F76673B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Submit a UA bug report</a:t>
          </a:r>
        </a:p>
      </dgm:t>
    </dgm:pt>
    <dgm:pt modelId="{C9701FEE-3015-0348-AFF5-67D2C19C97A4}" type="parTrans" cxnId="{562CFF3E-1840-4241-9B12-41F2DB4555D2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35B909A0-5FF8-3F4C-AEFC-A581DE003D3E}" type="sibTrans" cxnId="{562CFF3E-1840-4241-9B12-41F2DB4555D2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7F356110-EE45-CC4D-A3D0-AA78D9BD9F43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Develop UA compliant guidelines, code</a:t>
          </a:r>
        </a:p>
      </dgm:t>
    </dgm:pt>
    <dgm:pt modelId="{BC24133A-4F20-1D49-B44C-D2D3C3397527}" type="parTrans" cxnId="{39E9D001-01FA-1C4F-BBB7-D53972E55CB9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8C7F8EA1-0FEA-DD4C-8E0D-C4EC53977106}" type="sibTrans" cxnId="{39E9D001-01FA-1C4F-BBB7-D53972E55CB9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DC0D6AA0-4B64-6942-BEF9-EB87C37E32F0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Develop messaging and training</a:t>
          </a:r>
        </a:p>
      </dgm:t>
    </dgm:pt>
    <dgm:pt modelId="{5FB6A587-F878-074D-8D30-4CA0FA7ACFDD}" type="parTrans" cxnId="{10550C39-AABF-5247-AEC9-831EFD8D218C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4621A17F-DF3F-D341-88CB-8847A19B7C75}" type="sibTrans" cxnId="{10550C39-AABF-5247-AEC9-831EFD8D218C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7B9156DC-13E1-854A-84C9-A13CE326FB26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Conduct outreach and training for stakeholders</a:t>
          </a:r>
        </a:p>
      </dgm:t>
    </dgm:pt>
    <dgm:pt modelId="{2FA84B78-81E0-034D-BCE3-74F5B721929F}" type="parTrans" cxnId="{59DCB1E2-4DF9-154E-846D-A53C8AB8ACC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D23537E1-1F70-E24D-90CC-C7F619406EA1}" type="sibTrans" cxnId="{59DCB1E2-4DF9-154E-846D-A53C8AB8ACC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F93E3652-FE16-AF47-ABB4-4B629AC994F4}">
      <dgm:prSet phldrT="[Text]" custT="1"/>
      <dgm:spPr/>
      <dgm:t>
        <a:bodyPr/>
        <a:lstStyle/>
        <a:p>
          <a:r>
            <a:rPr lang="en-US" sz="1200" dirty="0">
              <a:latin typeface="+mj-lt"/>
            </a:rPr>
            <a:t>Follow-up on bug reports</a:t>
          </a:r>
        </a:p>
      </dgm:t>
    </dgm:pt>
    <dgm:pt modelId="{455E9066-7691-F747-8AFE-FDE83B3D303C}" type="parTrans" cxnId="{CAB3B745-DA32-AF45-9A10-9B3875C866E1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18736913-7BE8-1043-8ED5-35B1CA77A82A}" type="sibTrans" cxnId="{CAB3B745-DA32-AF45-9A10-9B3875C866E1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02DA29D6-5EAB-4D44-B23B-716767A6D690}" type="pres">
      <dgm:prSet presAssocID="{55368C40-383C-8B42-AD47-D6EED2087F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1C63F73-CD7B-B448-A231-6CE190B8096C}" type="pres">
      <dgm:prSet presAssocID="{A3081826-4560-9046-BB58-BFBAE0AC656D}" presName="hierRoot1" presStyleCnt="0">
        <dgm:presLayoutVars>
          <dgm:hierBranch val="init"/>
        </dgm:presLayoutVars>
      </dgm:prSet>
      <dgm:spPr/>
    </dgm:pt>
    <dgm:pt modelId="{CCD2DE41-D8F7-4D44-AD03-B6B1674D958E}" type="pres">
      <dgm:prSet presAssocID="{A3081826-4560-9046-BB58-BFBAE0AC656D}" presName="rootComposite1" presStyleCnt="0"/>
      <dgm:spPr/>
    </dgm:pt>
    <dgm:pt modelId="{EBE6AFBB-5180-7A4D-8E61-594E9A818AD5}" type="pres">
      <dgm:prSet presAssocID="{A3081826-4560-9046-BB58-BFBAE0AC656D}" presName="rootText1" presStyleLbl="node0" presStyleIdx="0" presStyleCnt="1">
        <dgm:presLayoutVars>
          <dgm:chPref val="3"/>
        </dgm:presLayoutVars>
      </dgm:prSet>
      <dgm:spPr/>
    </dgm:pt>
    <dgm:pt modelId="{1AED83AC-1D23-D44E-A257-58009C463FD2}" type="pres">
      <dgm:prSet presAssocID="{A3081826-4560-9046-BB58-BFBAE0AC656D}" presName="rootConnector1" presStyleLbl="node1" presStyleIdx="0" presStyleCnt="0"/>
      <dgm:spPr/>
    </dgm:pt>
    <dgm:pt modelId="{490FD20D-1816-3042-BB90-F90EBD716F86}" type="pres">
      <dgm:prSet presAssocID="{A3081826-4560-9046-BB58-BFBAE0AC656D}" presName="hierChild2" presStyleCnt="0"/>
      <dgm:spPr/>
    </dgm:pt>
    <dgm:pt modelId="{8A7E1C60-F9AC-1C45-AB1D-A3E1162071D2}" type="pres">
      <dgm:prSet presAssocID="{B978B998-A4B2-EB47-AFA6-DAE6A48E0195}" presName="Name37" presStyleLbl="parChTrans1D2" presStyleIdx="0" presStyleCnt="1"/>
      <dgm:spPr/>
    </dgm:pt>
    <dgm:pt modelId="{3F111747-5986-904C-B80F-6E79555723FA}" type="pres">
      <dgm:prSet presAssocID="{AF186010-F9C5-B745-BB22-9E453C3C3157}" presName="hierRoot2" presStyleCnt="0">
        <dgm:presLayoutVars>
          <dgm:hierBranch val="init"/>
        </dgm:presLayoutVars>
      </dgm:prSet>
      <dgm:spPr/>
    </dgm:pt>
    <dgm:pt modelId="{D144A723-25D7-C944-9019-58571A9C1EA8}" type="pres">
      <dgm:prSet presAssocID="{AF186010-F9C5-B745-BB22-9E453C3C3157}" presName="rootComposite" presStyleCnt="0"/>
      <dgm:spPr/>
    </dgm:pt>
    <dgm:pt modelId="{6EDE7260-5065-B34B-AFBE-0FEC8CDBFFEB}" type="pres">
      <dgm:prSet presAssocID="{AF186010-F9C5-B745-BB22-9E453C3C3157}" presName="rootText" presStyleLbl="node2" presStyleIdx="0" presStyleCnt="1">
        <dgm:presLayoutVars>
          <dgm:chPref val="3"/>
        </dgm:presLayoutVars>
      </dgm:prSet>
      <dgm:spPr/>
    </dgm:pt>
    <dgm:pt modelId="{88217D0C-9984-F045-9DAF-81870024E0D9}" type="pres">
      <dgm:prSet presAssocID="{AF186010-F9C5-B745-BB22-9E453C3C3157}" presName="rootConnector" presStyleLbl="node2" presStyleIdx="0" presStyleCnt="1"/>
      <dgm:spPr/>
    </dgm:pt>
    <dgm:pt modelId="{0757034D-EBC6-3844-BAB0-3196336F266B}" type="pres">
      <dgm:prSet presAssocID="{AF186010-F9C5-B745-BB22-9E453C3C3157}" presName="hierChild4" presStyleCnt="0"/>
      <dgm:spPr/>
    </dgm:pt>
    <dgm:pt modelId="{08A402BD-1365-2745-8477-CB02CA7F95B1}" type="pres">
      <dgm:prSet presAssocID="{C13D0D3F-A165-094F-AF4E-AD2EBBC2F33D}" presName="Name37" presStyleLbl="parChTrans1D3" presStyleIdx="0" presStyleCnt="1"/>
      <dgm:spPr/>
    </dgm:pt>
    <dgm:pt modelId="{D6E00C65-921A-F44F-9DB0-92EE93E02C08}" type="pres">
      <dgm:prSet presAssocID="{AE6F81EC-F05E-6D4E-8A47-A85B1BBFAB5D}" presName="hierRoot2" presStyleCnt="0">
        <dgm:presLayoutVars>
          <dgm:hierBranch val="init"/>
        </dgm:presLayoutVars>
      </dgm:prSet>
      <dgm:spPr/>
    </dgm:pt>
    <dgm:pt modelId="{11411AF3-09E6-374B-BC69-BF90944ED3FA}" type="pres">
      <dgm:prSet presAssocID="{AE6F81EC-F05E-6D4E-8A47-A85B1BBFAB5D}" presName="rootComposite" presStyleCnt="0"/>
      <dgm:spPr/>
    </dgm:pt>
    <dgm:pt modelId="{BFD81A1D-9F07-6A4D-BC4F-0326490300FF}" type="pres">
      <dgm:prSet presAssocID="{AE6F81EC-F05E-6D4E-8A47-A85B1BBFAB5D}" presName="rootText" presStyleLbl="node3" presStyleIdx="0" presStyleCnt="1">
        <dgm:presLayoutVars>
          <dgm:chPref val="3"/>
        </dgm:presLayoutVars>
      </dgm:prSet>
      <dgm:spPr/>
    </dgm:pt>
    <dgm:pt modelId="{1B1DCD02-6D9D-8B4E-A098-F800754C75CF}" type="pres">
      <dgm:prSet presAssocID="{AE6F81EC-F05E-6D4E-8A47-A85B1BBFAB5D}" presName="rootConnector" presStyleLbl="node3" presStyleIdx="0" presStyleCnt="1"/>
      <dgm:spPr/>
    </dgm:pt>
    <dgm:pt modelId="{4E41DA2D-A84E-FE44-B948-A475AB365B86}" type="pres">
      <dgm:prSet presAssocID="{AE6F81EC-F05E-6D4E-8A47-A85B1BBFAB5D}" presName="hierChild4" presStyleCnt="0"/>
      <dgm:spPr/>
    </dgm:pt>
    <dgm:pt modelId="{671F09A3-ED10-F347-BF8C-A33BDE92720C}" type="pres">
      <dgm:prSet presAssocID="{C9701FEE-3015-0348-AFF5-67D2C19C97A4}" presName="Name37" presStyleLbl="parChTrans1D4" presStyleIdx="0" presStyleCnt="5"/>
      <dgm:spPr/>
    </dgm:pt>
    <dgm:pt modelId="{CF3D7E37-7174-F048-B5FD-9B645A7C02F3}" type="pres">
      <dgm:prSet presAssocID="{97C2E8AD-53EB-FF42-9165-B0B16F76673B}" presName="hierRoot2" presStyleCnt="0">
        <dgm:presLayoutVars>
          <dgm:hierBranch val="init"/>
        </dgm:presLayoutVars>
      </dgm:prSet>
      <dgm:spPr/>
    </dgm:pt>
    <dgm:pt modelId="{CEFE5BDC-C458-2645-92AB-EBA9A3FCD36E}" type="pres">
      <dgm:prSet presAssocID="{97C2E8AD-53EB-FF42-9165-B0B16F76673B}" presName="rootComposite" presStyleCnt="0"/>
      <dgm:spPr/>
    </dgm:pt>
    <dgm:pt modelId="{1783C2BD-9881-A24C-96A1-2087730C317C}" type="pres">
      <dgm:prSet presAssocID="{97C2E8AD-53EB-FF42-9165-B0B16F76673B}" presName="rootText" presStyleLbl="node4" presStyleIdx="0" presStyleCnt="5">
        <dgm:presLayoutVars>
          <dgm:chPref val="3"/>
        </dgm:presLayoutVars>
      </dgm:prSet>
      <dgm:spPr/>
    </dgm:pt>
    <dgm:pt modelId="{04893BF1-2187-AF44-9828-BAA58C0FFF28}" type="pres">
      <dgm:prSet presAssocID="{97C2E8AD-53EB-FF42-9165-B0B16F76673B}" presName="rootConnector" presStyleLbl="node4" presStyleIdx="0" presStyleCnt="5"/>
      <dgm:spPr/>
    </dgm:pt>
    <dgm:pt modelId="{504426E4-0300-9644-9F3F-5D16FCAE29DC}" type="pres">
      <dgm:prSet presAssocID="{97C2E8AD-53EB-FF42-9165-B0B16F76673B}" presName="hierChild4" presStyleCnt="0"/>
      <dgm:spPr/>
    </dgm:pt>
    <dgm:pt modelId="{30DD0B1A-10F9-9A4D-BC99-CF5A37C1F080}" type="pres">
      <dgm:prSet presAssocID="{455E9066-7691-F747-8AFE-FDE83B3D303C}" presName="Name37" presStyleLbl="parChTrans1D4" presStyleIdx="1" presStyleCnt="5"/>
      <dgm:spPr/>
    </dgm:pt>
    <dgm:pt modelId="{1986B1B1-1C7C-4246-A4E5-A11B37906D0E}" type="pres">
      <dgm:prSet presAssocID="{F93E3652-FE16-AF47-ABB4-4B629AC994F4}" presName="hierRoot2" presStyleCnt="0">
        <dgm:presLayoutVars>
          <dgm:hierBranch val="init"/>
        </dgm:presLayoutVars>
      </dgm:prSet>
      <dgm:spPr/>
    </dgm:pt>
    <dgm:pt modelId="{5279DE98-908D-5E4E-B5AC-C23B5CE6477D}" type="pres">
      <dgm:prSet presAssocID="{F93E3652-FE16-AF47-ABB4-4B629AC994F4}" presName="rootComposite" presStyleCnt="0"/>
      <dgm:spPr/>
    </dgm:pt>
    <dgm:pt modelId="{E74EFCBE-AC87-734B-9C9A-31610D8406DD}" type="pres">
      <dgm:prSet presAssocID="{F93E3652-FE16-AF47-ABB4-4B629AC994F4}" presName="rootText" presStyleLbl="node4" presStyleIdx="1" presStyleCnt="5">
        <dgm:presLayoutVars>
          <dgm:chPref val="3"/>
        </dgm:presLayoutVars>
      </dgm:prSet>
      <dgm:spPr/>
    </dgm:pt>
    <dgm:pt modelId="{5D32B342-4C8C-454E-9C1B-8D725DEB25CD}" type="pres">
      <dgm:prSet presAssocID="{F93E3652-FE16-AF47-ABB4-4B629AC994F4}" presName="rootConnector" presStyleLbl="node4" presStyleIdx="1" presStyleCnt="5"/>
      <dgm:spPr/>
    </dgm:pt>
    <dgm:pt modelId="{8231EE06-2CAC-4743-8396-8607CB35B11D}" type="pres">
      <dgm:prSet presAssocID="{F93E3652-FE16-AF47-ABB4-4B629AC994F4}" presName="hierChild4" presStyleCnt="0"/>
      <dgm:spPr/>
    </dgm:pt>
    <dgm:pt modelId="{AC37EF68-AB37-E145-8990-B3375444AA75}" type="pres">
      <dgm:prSet presAssocID="{F93E3652-FE16-AF47-ABB4-4B629AC994F4}" presName="hierChild5" presStyleCnt="0"/>
      <dgm:spPr/>
    </dgm:pt>
    <dgm:pt modelId="{554CA9B5-17CB-6F4E-9BE5-77C135231AE5}" type="pres">
      <dgm:prSet presAssocID="{97C2E8AD-53EB-FF42-9165-B0B16F76673B}" presName="hierChild5" presStyleCnt="0"/>
      <dgm:spPr/>
    </dgm:pt>
    <dgm:pt modelId="{4FB29262-9C1F-E44C-8FBF-52818D33FF2A}" type="pres">
      <dgm:prSet presAssocID="{BC24133A-4F20-1D49-B44C-D2D3C3397527}" presName="Name37" presStyleLbl="parChTrans1D4" presStyleIdx="2" presStyleCnt="5"/>
      <dgm:spPr/>
    </dgm:pt>
    <dgm:pt modelId="{41BAFB03-8E40-9F46-BD19-20614EC3C601}" type="pres">
      <dgm:prSet presAssocID="{7F356110-EE45-CC4D-A3D0-AA78D9BD9F43}" presName="hierRoot2" presStyleCnt="0">
        <dgm:presLayoutVars>
          <dgm:hierBranch val="init"/>
        </dgm:presLayoutVars>
      </dgm:prSet>
      <dgm:spPr/>
    </dgm:pt>
    <dgm:pt modelId="{7CA95D3D-4A5C-1C4D-B48F-E1231D3E3938}" type="pres">
      <dgm:prSet presAssocID="{7F356110-EE45-CC4D-A3D0-AA78D9BD9F43}" presName="rootComposite" presStyleCnt="0"/>
      <dgm:spPr/>
    </dgm:pt>
    <dgm:pt modelId="{0CE5CB0B-C5EE-3249-9C99-9567956783D1}" type="pres">
      <dgm:prSet presAssocID="{7F356110-EE45-CC4D-A3D0-AA78D9BD9F43}" presName="rootText" presStyleLbl="node4" presStyleIdx="2" presStyleCnt="5">
        <dgm:presLayoutVars>
          <dgm:chPref val="3"/>
        </dgm:presLayoutVars>
      </dgm:prSet>
      <dgm:spPr/>
    </dgm:pt>
    <dgm:pt modelId="{65413BA9-97A3-0C41-A8C7-AFE33FF8D537}" type="pres">
      <dgm:prSet presAssocID="{7F356110-EE45-CC4D-A3D0-AA78D9BD9F43}" presName="rootConnector" presStyleLbl="node4" presStyleIdx="2" presStyleCnt="5"/>
      <dgm:spPr/>
    </dgm:pt>
    <dgm:pt modelId="{F4534640-A1C1-2840-9C83-EFC1A7D3B427}" type="pres">
      <dgm:prSet presAssocID="{7F356110-EE45-CC4D-A3D0-AA78D9BD9F43}" presName="hierChild4" presStyleCnt="0"/>
      <dgm:spPr/>
    </dgm:pt>
    <dgm:pt modelId="{DCA360B6-E9B4-4542-8DFB-E1145CB33D6B}" type="pres">
      <dgm:prSet presAssocID="{5FB6A587-F878-074D-8D30-4CA0FA7ACFDD}" presName="Name37" presStyleLbl="parChTrans1D4" presStyleIdx="3" presStyleCnt="5"/>
      <dgm:spPr/>
    </dgm:pt>
    <dgm:pt modelId="{5D65DB70-CE9D-104E-80EA-924B9259215C}" type="pres">
      <dgm:prSet presAssocID="{DC0D6AA0-4B64-6942-BEF9-EB87C37E32F0}" presName="hierRoot2" presStyleCnt="0">
        <dgm:presLayoutVars>
          <dgm:hierBranch val="init"/>
        </dgm:presLayoutVars>
      </dgm:prSet>
      <dgm:spPr/>
    </dgm:pt>
    <dgm:pt modelId="{BFCB47C2-FAA4-A44D-96C8-375BDE86D219}" type="pres">
      <dgm:prSet presAssocID="{DC0D6AA0-4B64-6942-BEF9-EB87C37E32F0}" presName="rootComposite" presStyleCnt="0"/>
      <dgm:spPr/>
    </dgm:pt>
    <dgm:pt modelId="{0D575E17-3482-7D46-B643-1056C8E1CCB5}" type="pres">
      <dgm:prSet presAssocID="{DC0D6AA0-4B64-6942-BEF9-EB87C37E32F0}" presName="rootText" presStyleLbl="node4" presStyleIdx="3" presStyleCnt="5">
        <dgm:presLayoutVars>
          <dgm:chPref val="3"/>
        </dgm:presLayoutVars>
      </dgm:prSet>
      <dgm:spPr/>
    </dgm:pt>
    <dgm:pt modelId="{3858BB4F-8395-6A42-9E00-817DB53688F7}" type="pres">
      <dgm:prSet presAssocID="{DC0D6AA0-4B64-6942-BEF9-EB87C37E32F0}" presName="rootConnector" presStyleLbl="node4" presStyleIdx="3" presStyleCnt="5"/>
      <dgm:spPr/>
    </dgm:pt>
    <dgm:pt modelId="{30D451FD-1CE2-B84B-88CA-D62554F89CD9}" type="pres">
      <dgm:prSet presAssocID="{DC0D6AA0-4B64-6942-BEF9-EB87C37E32F0}" presName="hierChild4" presStyleCnt="0"/>
      <dgm:spPr/>
    </dgm:pt>
    <dgm:pt modelId="{D1F427A4-2F7A-724C-A8ED-72C1BDB8F66D}" type="pres">
      <dgm:prSet presAssocID="{2FA84B78-81E0-034D-BCE3-74F5B721929F}" presName="Name37" presStyleLbl="parChTrans1D4" presStyleIdx="4" presStyleCnt="5"/>
      <dgm:spPr/>
    </dgm:pt>
    <dgm:pt modelId="{07639A77-AE57-F745-9475-B9ACFFE35B3F}" type="pres">
      <dgm:prSet presAssocID="{7B9156DC-13E1-854A-84C9-A13CE326FB26}" presName="hierRoot2" presStyleCnt="0">
        <dgm:presLayoutVars>
          <dgm:hierBranch val="init"/>
        </dgm:presLayoutVars>
      </dgm:prSet>
      <dgm:spPr/>
    </dgm:pt>
    <dgm:pt modelId="{A417C2D0-FCA9-8A4D-A4D7-24CF83C7B5AF}" type="pres">
      <dgm:prSet presAssocID="{7B9156DC-13E1-854A-84C9-A13CE326FB26}" presName="rootComposite" presStyleCnt="0"/>
      <dgm:spPr/>
    </dgm:pt>
    <dgm:pt modelId="{C1FD76D6-FEBD-9247-A5BB-D75C0DB84A01}" type="pres">
      <dgm:prSet presAssocID="{7B9156DC-13E1-854A-84C9-A13CE326FB26}" presName="rootText" presStyleLbl="node4" presStyleIdx="4" presStyleCnt="5">
        <dgm:presLayoutVars>
          <dgm:chPref val="3"/>
        </dgm:presLayoutVars>
      </dgm:prSet>
      <dgm:spPr/>
    </dgm:pt>
    <dgm:pt modelId="{EC8B81D0-E461-5847-A141-A3480FA41977}" type="pres">
      <dgm:prSet presAssocID="{7B9156DC-13E1-854A-84C9-A13CE326FB26}" presName="rootConnector" presStyleLbl="node4" presStyleIdx="4" presStyleCnt="5"/>
      <dgm:spPr/>
    </dgm:pt>
    <dgm:pt modelId="{DB91D09E-CDB0-924D-A310-E0C85B1A0C25}" type="pres">
      <dgm:prSet presAssocID="{7B9156DC-13E1-854A-84C9-A13CE326FB26}" presName="hierChild4" presStyleCnt="0"/>
      <dgm:spPr/>
    </dgm:pt>
    <dgm:pt modelId="{B8E551CA-43FD-AA43-8AA6-1C257AC2BAB0}" type="pres">
      <dgm:prSet presAssocID="{7B9156DC-13E1-854A-84C9-A13CE326FB26}" presName="hierChild5" presStyleCnt="0"/>
      <dgm:spPr/>
    </dgm:pt>
    <dgm:pt modelId="{03050BB0-B6A2-584A-8829-2E045E7C2DD4}" type="pres">
      <dgm:prSet presAssocID="{DC0D6AA0-4B64-6942-BEF9-EB87C37E32F0}" presName="hierChild5" presStyleCnt="0"/>
      <dgm:spPr/>
    </dgm:pt>
    <dgm:pt modelId="{FCDCD586-BD16-9246-9AB7-25A34F2BD7B6}" type="pres">
      <dgm:prSet presAssocID="{7F356110-EE45-CC4D-A3D0-AA78D9BD9F43}" presName="hierChild5" presStyleCnt="0"/>
      <dgm:spPr/>
    </dgm:pt>
    <dgm:pt modelId="{5D42F942-64C6-864A-9610-34540B7F6798}" type="pres">
      <dgm:prSet presAssocID="{AE6F81EC-F05E-6D4E-8A47-A85B1BBFAB5D}" presName="hierChild5" presStyleCnt="0"/>
      <dgm:spPr/>
    </dgm:pt>
    <dgm:pt modelId="{D672E162-D2B8-1148-BB35-C69D93C30DB4}" type="pres">
      <dgm:prSet presAssocID="{AF186010-F9C5-B745-BB22-9E453C3C3157}" presName="hierChild5" presStyleCnt="0"/>
      <dgm:spPr/>
    </dgm:pt>
    <dgm:pt modelId="{6FCE1123-051C-1444-A898-7E8564041F57}" type="pres">
      <dgm:prSet presAssocID="{A3081826-4560-9046-BB58-BFBAE0AC656D}" presName="hierChild3" presStyleCnt="0"/>
      <dgm:spPr/>
    </dgm:pt>
  </dgm:ptLst>
  <dgm:cxnLst>
    <dgm:cxn modelId="{39E9D001-01FA-1C4F-BBB7-D53972E55CB9}" srcId="{AE6F81EC-F05E-6D4E-8A47-A85B1BBFAB5D}" destId="{7F356110-EE45-CC4D-A3D0-AA78D9BD9F43}" srcOrd="1" destOrd="0" parTransId="{BC24133A-4F20-1D49-B44C-D2D3C3397527}" sibTransId="{8C7F8EA1-0FEA-DD4C-8E0D-C4EC53977106}"/>
    <dgm:cxn modelId="{A18F6E05-1436-AE47-9895-1AF25CE164D5}" type="presOf" srcId="{B978B998-A4B2-EB47-AFA6-DAE6A48E0195}" destId="{8A7E1C60-F9AC-1C45-AB1D-A3E1162071D2}" srcOrd="0" destOrd="0" presId="urn:microsoft.com/office/officeart/2005/8/layout/orgChart1"/>
    <dgm:cxn modelId="{3DE05D16-DF55-A441-85F6-79F77505CD58}" type="presOf" srcId="{AE6F81EC-F05E-6D4E-8A47-A85B1BBFAB5D}" destId="{1B1DCD02-6D9D-8B4E-A098-F800754C75CF}" srcOrd="1" destOrd="0" presId="urn:microsoft.com/office/officeart/2005/8/layout/orgChart1"/>
    <dgm:cxn modelId="{CC432320-9174-DE40-BB96-D8D87C8CA86A}" srcId="{A3081826-4560-9046-BB58-BFBAE0AC656D}" destId="{AF186010-F9C5-B745-BB22-9E453C3C3157}" srcOrd="0" destOrd="0" parTransId="{B978B998-A4B2-EB47-AFA6-DAE6A48E0195}" sibTransId="{5A029381-603C-C340-9226-3131840E058E}"/>
    <dgm:cxn modelId="{3816FE33-6CBE-A749-B44C-9534D74C9C95}" type="presOf" srcId="{DC0D6AA0-4B64-6942-BEF9-EB87C37E32F0}" destId="{3858BB4F-8395-6A42-9E00-817DB53688F7}" srcOrd="1" destOrd="0" presId="urn:microsoft.com/office/officeart/2005/8/layout/orgChart1"/>
    <dgm:cxn modelId="{A7CEB037-DDCD-8543-8CA8-1DC75460F670}" type="presOf" srcId="{5FB6A587-F878-074D-8D30-4CA0FA7ACFDD}" destId="{DCA360B6-E9B4-4542-8DFB-E1145CB33D6B}" srcOrd="0" destOrd="0" presId="urn:microsoft.com/office/officeart/2005/8/layout/orgChart1"/>
    <dgm:cxn modelId="{10550C39-AABF-5247-AEC9-831EFD8D218C}" srcId="{7F356110-EE45-CC4D-A3D0-AA78D9BD9F43}" destId="{DC0D6AA0-4B64-6942-BEF9-EB87C37E32F0}" srcOrd="0" destOrd="0" parTransId="{5FB6A587-F878-074D-8D30-4CA0FA7ACFDD}" sibTransId="{4621A17F-DF3F-D341-88CB-8847A19B7C75}"/>
    <dgm:cxn modelId="{562CFF3E-1840-4241-9B12-41F2DB4555D2}" srcId="{AE6F81EC-F05E-6D4E-8A47-A85B1BBFAB5D}" destId="{97C2E8AD-53EB-FF42-9165-B0B16F76673B}" srcOrd="0" destOrd="0" parTransId="{C9701FEE-3015-0348-AFF5-67D2C19C97A4}" sibTransId="{35B909A0-5FF8-3F4C-AEFC-A581DE003D3E}"/>
    <dgm:cxn modelId="{CAB3B745-DA32-AF45-9A10-9B3875C866E1}" srcId="{97C2E8AD-53EB-FF42-9165-B0B16F76673B}" destId="{F93E3652-FE16-AF47-ABB4-4B629AC994F4}" srcOrd="0" destOrd="0" parTransId="{455E9066-7691-F747-8AFE-FDE83B3D303C}" sibTransId="{18736913-7BE8-1043-8ED5-35B1CA77A82A}"/>
    <dgm:cxn modelId="{80900250-69A9-DD49-8650-4097B28803ED}" type="presOf" srcId="{7B9156DC-13E1-854A-84C9-A13CE326FB26}" destId="{EC8B81D0-E461-5847-A141-A3480FA41977}" srcOrd="1" destOrd="0" presId="urn:microsoft.com/office/officeart/2005/8/layout/orgChart1"/>
    <dgm:cxn modelId="{165AB553-DBAC-E04D-8EEB-A7D041068252}" type="presOf" srcId="{55368C40-383C-8B42-AD47-D6EED2087FA0}" destId="{02DA29D6-5EAB-4D44-B23B-716767A6D690}" srcOrd="0" destOrd="0" presId="urn:microsoft.com/office/officeart/2005/8/layout/orgChart1"/>
    <dgm:cxn modelId="{9D85FA56-85B8-0746-828E-DF3C5C63EC91}" type="presOf" srcId="{97C2E8AD-53EB-FF42-9165-B0B16F76673B}" destId="{04893BF1-2187-AF44-9828-BAA58C0FFF28}" srcOrd="1" destOrd="0" presId="urn:microsoft.com/office/officeart/2005/8/layout/orgChart1"/>
    <dgm:cxn modelId="{A3394674-C16A-4744-BA3F-4BF02CD9B83A}" type="presOf" srcId="{A3081826-4560-9046-BB58-BFBAE0AC656D}" destId="{EBE6AFBB-5180-7A4D-8E61-594E9A818AD5}" srcOrd="0" destOrd="0" presId="urn:microsoft.com/office/officeart/2005/8/layout/orgChart1"/>
    <dgm:cxn modelId="{0C624078-CC43-D947-8403-2DC80F6F9358}" type="presOf" srcId="{97C2E8AD-53EB-FF42-9165-B0B16F76673B}" destId="{1783C2BD-9881-A24C-96A1-2087730C317C}" srcOrd="0" destOrd="0" presId="urn:microsoft.com/office/officeart/2005/8/layout/orgChart1"/>
    <dgm:cxn modelId="{E908C77B-C09F-C546-8B67-8FE5694836BC}" type="presOf" srcId="{AF186010-F9C5-B745-BB22-9E453C3C3157}" destId="{6EDE7260-5065-B34B-AFBE-0FEC8CDBFFEB}" srcOrd="0" destOrd="0" presId="urn:microsoft.com/office/officeart/2005/8/layout/orgChart1"/>
    <dgm:cxn modelId="{AF59797F-4F8C-3C40-A046-5FF4B610BE85}" type="presOf" srcId="{C13D0D3F-A165-094F-AF4E-AD2EBBC2F33D}" destId="{08A402BD-1365-2745-8477-CB02CA7F95B1}" srcOrd="0" destOrd="0" presId="urn:microsoft.com/office/officeart/2005/8/layout/orgChart1"/>
    <dgm:cxn modelId="{7E7D2881-ACDF-A543-A5FF-B59FB432BDD3}" type="presOf" srcId="{7B9156DC-13E1-854A-84C9-A13CE326FB26}" destId="{C1FD76D6-FEBD-9247-A5BB-D75C0DB84A01}" srcOrd="0" destOrd="0" presId="urn:microsoft.com/office/officeart/2005/8/layout/orgChart1"/>
    <dgm:cxn modelId="{778F5F97-239B-8641-8E36-2B7257AC8335}" type="presOf" srcId="{F93E3652-FE16-AF47-ABB4-4B629AC994F4}" destId="{5D32B342-4C8C-454E-9C1B-8D725DEB25CD}" srcOrd="1" destOrd="0" presId="urn:microsoft.com/office/officeart/2005/8/layout/orgChart1"/>
    <dgm:cxn modelId="{AFB717A5-035F-8048-999E-7E6392023767}" type="presOf" srcId="{C9701FEE-3015-0348-AFF5-67D2C19C97A4}" destId="{671F09A3-ED10-F347-BF8C-A33BDE92720C}" srcOrd="0" destOrd="0" presId="urn:microsoft.com/office/officeart/2005/8/layout/orgChart1"/>
    <dgm:cxn modelId="{6BFAF9A6-382D-C54E-AD69-2D6983931326}" type="presOf" srcId="{AF186010-F9C5-B745-BB22-9E453C3C3157}" destId="{88217D0C-9984-F045-9DAF-81870024E0D9}" srcOrd="1" destOrd="0" presId="urn:microsoft.com/office/officeart/2005/8/layout/orgChart1"/>
    <dgm:cxn modelId="{E47773AA-D472-8B46-B637-C856E3B36279}" type="presOf" srcId="{455E9066-7691-F747-8AFE-FDE83B3D303C}" destId="{30DD0B1A-10F9-9A4D-BC99-CF5A37C1F080}" srcOrd="0" destOrd="0" presId="urn:microsoft.com/office/officeart/2005/8/layout/orgChart1"/>
    <dgm:cxn modelId="{FD327FAC-B976-8545-87C1-1EBB26817686}" srcId="{AF186010-F9C5-B745-BB22-9E453C3C3157}" destId="{AE6F81EC-F05E-6D4E-8A47-A85B1BBFAB5D}" srcOrd="0" destOrd="0" parTransId="{C13D0D3F-A165-094F-AF4E-AD2EBBC2F33D}" sibTransId="{6052E4C6-4850-9A47-866B-D6BF67DE8674}"/>
    <dgm:cxn modelId="{56DD87B6-A2B1-814C-A9EA-9BB24777F504}" type="presOf" srcId="{BC24133A-4F20-1D49-B44C-D2D3C3397527}" destId="{4FB29262-9C1F-E44C-8FBF-52818D33FF2A}" srcOrd="0" destOrd="0" presId="urn:microsoft.com/office/officeart/2005/8/layout/orgChart1"/>
    <dgm:cxn modelId="{02149FC6-CEA7-944E-98A1-9B5F26593A73}" type="presOf" srcId="{2FA84B78-81E0-034D-BCE3-74F5B721929F}" destId="{D1F427A4-2F7A-724C-A8ED-72C1BDB8F66D}" srcOrd="0" destOrd="0" presId="urn:microsoft.com/office/officeart/2005/8/layout/orgChart1"/>
    <dgm:cxn modelId="{A3F0C7DC-606D-9341-8CCD-0F645A7435DE}" type="presOf" srcId="{AE6F81EC-F05E-6D4E-8A47-A85B1BBFAB5D}" destId="{BFD81A1D-9F07-6A4D-BC4F-0326490300FF}" srcOrd="0" destOrd="0" presId="urn:microsoft.com/office/officeart/2005/8/layout/orgChart1"/>
    <dgm:cxn modelId="{7306A1DF-726D-7B4A-8451-ABE0EBA58DAF}" type="presOf" srcId="{7F356110-EE45-CC4D-A3D0-AA78D9BD9F43}" destId="{0CE5CB0B-C5EE-3249-9C99-9567956783D1}" srcOrd="0" destOrd="0" presId="urn:microsoft.com/office/officeart/2005/8/layout/orgChart1"/>
    <dgm:cxn modelId="{59DCB1E2-4DF9-154E-846D-A53C8AB8ACC6}" srcId="{DC0D6AA0-4B64-6942-BEF9-EB87C37E32F0}" destId="{7B9156DC-13E1-854A-84C9-A13CE326FB26}" srcOrd="0" destOrd="0" parTransId="{2FA84B78-81E0-034D-BCE3-74F5B721929F}" sibTransId="{D23537E1-1F70-E24D-90CC-C7F619406EA1}"/>
    <dgm:cxn modelId="{1B2062E4-45B2-574C-BE83-86446CF53EB5}" srcId="{55368C40-383C-8B42-AD47-D6EED2087FA0}" destId="{A3081826-4560-9046-BB58-BFBAE0AC656D}" srcOrd="0" destOrd="0" parTransId="{AD2CC6A2-3E7E-F841-A8BF-094511B7DB7A}" sibTransId="{2ADC6EA9-715F-224C-91B3-CA96A3C07A5D}"/>
    <dgm:cxn modelId="{7D3780EC-0684-244E-ABB9-78AA80B2B547}" type="presOf" srcId="{DC0D6AA0-4B64-6942-BEF9-EB87C37E32F0}" destId="{0D575E17-3482-7D46-B643-1056C8E1CCB5}" srcOrd="0" destOrd="0" presId="urn:microsoft.com/office/officeart/2005/8/layout/orgChart1"/>
    <dgm:cxn modelId="{5AC631EF-9BC8-104E-9BBA-97C07421FA7E}" type="presOf" srcId="{A3081826-4560-9046-BB58-BFBAE0AC656D}" destId="{1AED83AC-1D23-D44E-A257-58009C463FD2}" srcOrd="1" destOrd="0" presId="urn:microsoft.com/office/officeart/2005/8/layout/orgChart1"/>
    <dgm:cxn modelId="{C57EFDF3-9AEF-B049-B3E4-C13FC49D4120}" type="presOf" srcId="{7F356110-EE45-CC4D-A3D0-AA78D9BD9F43}" destId="{65413BA9-97A3-0C41-A8C7-AFE33FF8D537}" srcOrd="1" destOrd="0" presId="urn:microsoft.com/office/officeart/2005/8/layout/orgChart1"/>
    <dgm:cxn modelId="{A9420AF6-84A6-4343-B57D-027DFE613503}" type="presOf" srcId="{F93E3652-FE16-AF47-ABB4-4B629AC994F4}" destId="{E74EFCBE-AC87-734B-9C9A-31610D8406DD}" srcOrd="0" destOrd="0" presId="urn:microsoft.com/office/officeart/2005/8/layout/orgChart1"/>
    <dgm:cxn modelId="{38DE8915-FAFE-8841-B0EE-8DC1E7D5E76C}" type="presParOf" srcId="{02DA29D6-5EAB-4D44-B23B-716767A6D690}" destId="{21C63F73-CD7B-B448-A231-6CE190B8096C}" srcOrd="0" destOrd="0" presId="urn:microsoft.com/office/officeart/2005/8/layout/orgChart1"/>
    <dgm:cxn modelId="{A3487998-0C5D-2C4F-B10A-4CBDB8F41C2E}" type="presParOf" srcId="{21C63F73-CD7B-B448-A231-6CE190B8096C}" destId="{CCD2DE41-D8F7-4D44-AD03-B6B1674D958E}" srcOrd="0" destOrd="0" presId="urn:microsoft.com/office/officeart/2005/8/layout/orgChart1"/>
    <dgm:cxn modelId="{EA19F51A-6BEF-BE43-9FD9-9150C0FDA23F}" type="presParOf" srcId="{CCD2DE41-D8F7-4D44-AD03-B6B1674D958E}" destId="{EBE6AFBB-5180-7A4D-8E61-594E9A818AD5}" srcOrd="0" destOrd="0" presId="urn:microsoft.com/office/officeart/2005/8/layout/orgChart1"/>
    <dgm:cxn modelId="{CF51B256-0640-E242-9BE8-BD397165BDEF}" type="presParOf" srcId="{CCD2DE41-D8F7-4D44-AD03-B6B1674D958E}" destId="{1AED83AC-1D23-D44E-A257-58009C463FD2}" srcOrd="1" destOrd="0" presId="urn:microsoft.com/office/officeart/2005/8/layout/orgChart1"/>
    <dgm:cxn modelId="{3507C118-5778-0449-BE9B-27BAF8D9C7C4}" type="presParOf" srcId="{21C63F73-CD7B-B448-A231-6CE190B8096C}" destId="{490FD20D-1816-3042-BB90-F90EBD716F86}" srcOrd="1" destOrd="0" presId="urn:microsoft.com/office/officeart/2005/8/layout/orgChart1"/>
    <dgm:cxn modelId="{E3A8A1BC-5740-7F4F-B39D-B3ADE101EB90}" type="presParOf" srcId="{490FD20D-1816-3042-BB90-F90EBD716F86}" destId="{8A7E1C60-F9AC-1C45-AB1D-A3E1162071D2}" srcOrd="0" destOrd="0" presId="urn:microsoft.com/office/officeart/2005/8/layout/orgChart1"/>
    <dgm:cxn modelId="{68FD82D0-5069-6046-A062-ADBACF81C35A}" type="presParOf" srcId="{490FD20D-1816-3042-BB90-F90EBD716F86}" destId="{3F111747-5986-904C-B80F-6E79555723FA}" srcOrd="1" destOrd="0" presId="urn:microsoft.com/office/officeart/2005/8/layout/orgChart1"/>
    <dgm:cxn modelId="{8EA76B5E-3E2C-CC4D-B116-21A8E2D3E386}" type="presParOf" srcId="{3F111747-5986-904C-B80F-6E79555723FA}" destId="{D144A723-25D7-C944-9019-58571A9C1EA8}" srcOrd="0" destOrd="0" presId="urn:microsoft.com/office/officeart/2005/8/layout/orgChart1"/>
    <dgm:cxn modelId="{FF161545-1ED5-7643-8B6D-A935CC7B830D}" type="presParOf" srcId="{D144A723-25D7-C944-9019-58571A9C1EA8}" destId="{6EDE7260-5065-B34B-AFBE-0FEC8CDBFFEB}" srcOrd="0" destOrd="0" presId="urn:microsoft.com/office/officeart/2005/8/layout/orgChart1"/>
    <dgm:cxn modelId="{44B4CABF-9AC9-1341-8540-E48961168C19}" type="presParOf" srcId="{D144A723-25D7-C944-9019-58571A9C1EA8}" destId="{88217D0C-9984-F045-9DAF-81870024E0D9}" srcOrd="1" destOrd="0" presId="urn:microsoft.com/office/officeart/2005/8/layout/orgChart1"/>
    <dgm:cxn modelId="{5E0FC1B7-3A0B-6846-9481-0F3D736024B8}" type="presParOf" srcId="{3F111747-5986-904C-B80F-6E79555723FA}" destId="{0757034D-EBC6-3844-BAB0-3196336F266B}" srcOrd="1" destOrd="0" presId="urn:microsoft.com/office/officeart/2005/8/layout/orgChart1"/>
    <dgm:cxn modelId="{306196C1-DB48-8043-B7E7-B69B28730BB8}" type="presParOf" srcId="{0757034D-EBC6-3844-BAB0-3196336F266B}" destId="{08A402BD-1365-2745-8477-CB02CA7F95B1}" srcOrd="0" destOrd="0" presId="urn:microsoft.com/office/officeart/2005/8/layout/orgChart1"/>
    <dgm:cxn modelId="{8E95CCB5-CCDA-FC4D-A938-28E777D5592A}" type="presParOf" srcId="{0757034D-EBC6-3844-BAB0-3196336F266B}" destId="{D6E00C65-921A-F44F-9DB0-92EE93E02C08}" srcOrd="1" destOrd="0" presId="urn:microsoft.com/office/officeart/2005/8/layout/orgChart1"/>
    <dgm:cxn modelId="{4E60A83E-3390-414B-A540-5055CB6126E6}" type="presParOf" srcId="{D6E00C65-921A-F44F-9DB0-92EE93E02C08}" destId="{11411AF3-09E6-374B-BC69-BF90944ED3FA}" srcOrd="0" destOrd="0" presId="urn:microsoft.com/office/officeart/2005/8/layout/orgChart1"/>
    <dgm:cxn modelId="{3F8C05E1-3FC3-014D-8339-F3009F685663}" type="presParOf" srcId="{11411AF3-09E6-374B-BC69-BF90944ED3FA}" destId="{BFD81A1D-9F07-6A4D-BC4F-0326490300FF}" srcOrd="0" destOrd="0" presId="urn:microsoft.com/office/officeart/2005/8/layout/orgChart1"/>
    <dgm:cxn modelId="{D49421E3-12FF-DE47-8B65-DB8FDAEA3078}" type="presParOf" srcId="{11411AF3-09E6-374B-BC69-BF90944ED3FA}" destId="{1B1DCD02-6D9D-8B4E-A098-F800754C75CF}" srcOrd="1" destOrd="0" presId="urn:microsoft.com/office/officeart/2005/8/layout/orgChart1"/>
    <dgm:cxn modelId="{E4D7185C-F93A-EC4A-9387-A4E47324B4FD}" type="presParOf" srcId="{D6E00C65-921A-F44F-9DB0-92EE93E02C08}" destId="{4E41DA2D-A84E-FE44-B948-A475AB365B86}" srcOrd="1" destOrd="0" presId="urn:microsoft.com/office/officeart/2005/8/layout/orgChart1"/>
    <dgm:cxn modelId="{7B2784EA-198F-CA46-BDCA-7A2DD7C07944}" type="presParOf" srcId="{4E41DA2D-A84E-FE44-B948-A475AB365B86}" destId="{671F09A3-ED10-F347-BF8C-A33BDE92720C}" srcOrd="0" destOrd="0" presId="urn:microsoft.com/office/officeart/2005/8/layout/orgChart1"/>
    <dgm:cxn modelId="{DF119276-1C59-7542-BDE4-8E0F8F4D13BE}" type="presParOf" srcId="{4E41DA2D-A84E-FE44-B948-A475AB365B86}" destId="{CF3D7E37-7174-F048-B5FD-9B645A7C02F3}" srcOrd="1" destOrd="0" presId="urn:microsoft.com/office/officeart/2005/8/layout/orgChart1"/>
    <dgm:cxn modelId="{CC3B4D37-D814-C14B-9A71-F6599C4C06FA}" type="presParOf" srcId="{CF3D7E37-7174-F048-B5FD-9B645A7C02F3}" destId="{CEFE5BDC-C458-2645-92AB-EBA9A3FCD36E}" srcOrd="0" destOrd="0" presId="urn:microsoft.com/office/officeart/2005/8/layout/orgChart1"/>
    <dgm:cxn modelId="{83A082BD-7E15-8544-9277-186F84A809A0}" type="presParOf" srcId="{CEFE5BDC-C458-2645-92AB-EBA9A3FCD36E}" destId="{1783C2BD-9881-A24C-96A1-2087730C317C}" srcOrd="0" destOrd="0" presId="urn:microsoft.com/office/officeart/2005/8/layout/orgChart1"/>
    <dgm:cxn modelId="{DF2AEFE2-6B75-8543-BFCE-39AE8591763E}" type="presParOf" srcId="{CEFE5BDC-C458-2645-92AB-EBA9A3FCD36E}" destId="{04893BF1-2187-AF44-9828-BAA58C0FFF28}" srcOrd="1" destOrd="0" presId="urn:microsoft.com/office/officeart/2005/8/layout/orgChart1"/>
    <dgm:cxn modelId="{FD0C436B-E145-EC4B-9212-B39E905EC854}" type="presParOf" srcId="{CF3D7E37-7174-F048-B5FD-9B645A7C02F3}" destId="{504426E4-0300-9644-9F3F-5D16FCAE29DC}" srcOrd="1" destOrd="0" presId="urn:microsoft.com/office/officeart/2005/8/layout/orgChart1"/>
    <dgm:cxn modelId="{32707EF3-BF23-4C4E-A1C3-5AB7F5AFB692}" type="presParOf" srcId="{504426E4-0300-9644-9F3F-5D16FCAE29DC}" destId="{30DD0B1A-10F9-9A4D-BC99-CF5A37C1F080}" srcOrd="0" destOrd="0" presId="urn:microsoft.com/office/officeart/2005/8/layout/orgChart1"/>
    <dgm:cxn modelId="{21EDC3BD-83D4-E848-8372-4E3838D189A2}" type="presParOf" srcId="{504426E4-0300-9644-9F3F-5D16FCAE29DC}" destId="{1986B1B1-1C7C-4246-A4E5-A11B37906D0E}" srcOrd="1" destOrd="0" presId="urn:microsoft.com/office/officeart/2005/8/layout/orgChart1"/>
    <dgm:cxn modelId="{2592E08E-C93D-084D-B639-15F6AA87EAE4}" type="presParOf" srcId="{1986B1B1-1C7C-4246-A4E5-A11B37906D0E}" destId="{5279DE98-908D-5E4E-B5AC-C23B5CE6477D}" srcOrd="0" destOrd="0" presId="urn:microsoft.com/office/officeart/2005/8/layout/orgChart1"/>
    <dgm:cxn modelId="{9051DBBF-312D-3848-AFB3-05D35DC1389A}" type="presParOf" srcId="{5279DE98-908D-5E4E-B5AC-C23B5CE6477D}" destId="{E74EFCBE-AC87-734B-9C9A-31610D8406DD}" srcOrd="0" destOrd="0" presId="urn:microsoft.com/office/officeart/2005/8/layout/orgChart1"/>
    <dgm:cxn modelId="{C6AF05EB-2B33-2445-9968-782F986FCE5A}" type="presParOf" srcId="{5279DE98-908D-5E4E-B5AC-C23B5CE6477D}" destId="{5D32B342-4C8C-454E-9C1B-8D725DEB25CD}" srcOrd="1" destOrd="0" presId="urn:microsoft.com/office/officeart/2005/8/layout/orgChart1"/>
    <dgm:cxn modelId="{AC14F4A9-A41D-ED48-BA6B-0C12EA38F03C}" type="presParOf" srcId="{1986B1B1-1C7C-4246-A4E5-A11B37906D0E}" destId="{8231EE06-2CAC-4743-8396-8607CB35B11D}" srcOrd="1" destOrd="0" presId="urn:microsoft.com/office/officeart/2005/8/layout/orgChart1"/>
    <dgm:cxn modelId="{C5109A45-0FC1-2B4D-9D97-B6E7663A96CE}" type="presParOf" srcId="{1986B1B1-1C7C-4246-A4E5-A11B37906D0E}" destId="{AC37EF68-AB37-E145-8990-B3375444AA75}" srcOrd="2" destOrd="0" presId="urn:microsoft.com/office/officeart/2005/8/layout/orgChart1"/>
    <dgm:cxn modelId="{13474827-BE41-E74A-9922-9E53BC7A1393}" type="presParOf" srcId="{CF3D7E37-7174-F048-B5FD-9B645A7C02F3}" destId="{554CA9B5-17CB-6F4E-9BE5-77C135231AE5}" srcOrd="2" destOrd="0" presId="urn:microsoft.com/office/officeart/2005/8/layout/orgChart1"/>
    <dgm:cxn modelId="{884C8DE4-C0A4-8144-BA01-6430D9CD26F1}" type="presParOf" srcId="{4E41DA2D-A84E-FE44-B948-A475AB365B86}" destId="{4FB29262-9C1F-E44C-8FBF-52818D33FF2A}" srcOrd="2" destOrd="0" presId="urn:microsoft.com/office/officeart/2005/8/layout/orgChart1"/>
    <dgm:cxn modelId="{CFAC70EB-AE27-514C-ACA0-5867A9E297DA}" type="presParOf" srcId="{4E41DA2D-A84E-FE44-B948-A475AB365B86}" destId="{41BAFB03-8E40-9F46-BD19-20614EC3C601}" srcOrd="3" destOrd="0" presId="urn:microsoft.com/office/officeart/2005/8/layout/orgChart1"/>
    <dgm:cxn modelId="{CB21BBFD-210F-EE45-82B2-504C291890A1}" type="presParOf" srcId="{41BAFB03-8E40-9F46-BD19-20614EC3C601}" destId="{7CA95D3D-4A5C-1C4D-B48F-E1231D3E3938}" srcOrd="0" destOrd="0" presId="urn:microsoft.com/office/officeart/2005/8/layout/orgChart1"/>
    <dgm:cxn modelId="{5B669370-4AF6-7746-8AD8-DD6BBF142D9B}" type="presParOf" srcId="{7CA95D3D-4A5C-1C4D-B48F-E1231D3E3938}" destId="{0CE5CB0B-C5EE-3249-9C99-9567956783D1}" srcOrd="0" destOrd="0" presId="urn:microsoft.com/office/officeart/2005/8/layout/orgChart1"/>
    <dgm:cxn modelId="{564479A7-08B1-8D4E-9699-C9FF4E5C690A}" type="presParOf" srcId="{7CA95D3D-4A5C-1C4D-B48F-E1231D3E3938}" destId="{65413BA9-97A3-0C41-A8C7-AFE33FF8D537}" srcOrd="1" destOrd="0" presId="urn:microsoft.com/office/officeart/2005/8/layout/orgChart1"/>
    <dgm:cxn modelId="{5819F7F3-C0D7-A748-A2E7-D257E852A589}" type="presParOf" srcId="{41BAFB03-8E40-9F46-BD19-20614EC3C601}" destId="{F4534640-A1C1-2840-9C83-EFC1A7D3B427}" srcOrd="1" destOrd="0" presId="urn:microsoft.com/office/officeart/2005/8/layout/orgChart1"/>
    <dgm:cxn modelId="{7554DC92-1801-AA4D-8CBE-F896CC196780}" type="presParOf" srcId="{F4534640-A1C1-2840-9C83-EFC1A7D3B427}" destId="{DCA360B6-E9B4-4542-8DFB-E1145CB33D6B}" srcOrd="0" destOrd="0" presId="urn:microsoft.com/office/officeart/2005/8/layout/orgChart1"/>
    <dgm:cxn modelId="{39FF9277-F121-D741-872B-874C7B78D2A2}" type="presParOf" srcId="{F4534640-A1C1-2840-9C83-EFC1A7D3B427}" destId="{5D65DB70-CE9D-104E-80EA-924B9259215C}" srcOrd="1" destOrd="0" presId="urn:microsoft.com/office/officeart/2005/8/layout/orgChart1"/>
    <dgm:cxn modelId="{859F2A7D-4AE1-8C4C-A210-BCB2531649DF}" type="presParOf" srcId="{5D65DB70-CE9D-104E-80EA-924B9259215C}" destId="{BFCB47C2-FAA4-A44D-96C8-375BDE86D219}" srcOrd="0" destOrd="0" presId="urn:microsoft.com/office/officeart/2005/8/layout/orgChart1"/>
    <dgm:cxn modelId="{EB28D833-D1E3-0542-BAD2-D32D2D292BDA}" type="presParOf" srcId="{BFCB47C2-FAA4-A44D-96C8-375BDE86D219}" destId="{0D575E17-3482-7D46-B643-1056C8E1CCB5}" srcOrd="0" destOrd="0" presId="urn:microsoft.com/office/officeart/2005/8/layout/orgChart1"/>
    <dgm:cxn modelId="{2BF05F48-83C0-5C49-B0DA-4CD08CEB7B22}" type="presParOf" srcId="{BFCB47C2-FAA4-A44D-96C8-375BDE86D219}" destId="{3858BB4F-8395-6A42-9E00-817DB53688F7}" srcOrd="1" destOrd="0" presId="urn:microsoft.com/office/officeart/2005/8/layout/orgChart1"/>
    <dgm:cxn modelId="{A601F3BF-3CC7-2142-9D66-CB37B8F23F24}" type="presParOf" srcId="{5D65DB70-CE9D-104E-80EA-924B9259215C}" destId="{30D451FD-1CE2-B84B-88CA-D62554F89CD9}" srcOrd="1" destOrd="0" presId="urn:microsoft.com/office/officeart/2005/8/layout/orgChart1"/>
    <dgm:cxn modelId="{5DB1435F-FC7D-6B46-B261-38E9A9B98F6D}" type="presParOf" srcId="{30D451FD-1CE2-B84B-88CA-D62554F89CD9}" destId="{D1F427A4-2F7A-724C-A8ED-72C1BDB8F66D}" srcOrd="0" destOrd="0" presId="urn:microsoft.com/office/officeart/2005/8/layout/orgChart1"/>
    <dgm:cxn modelId="{0E208664-ABE1-3745-B11F-74C11E1DB81D}" type="presParOf" srcId="{30D451FD-1CE2-B84B-88CA-D62554F89CD9}" destId="{07639A77-AE57-F745-9475-B9ACFFE35B3F}" srcOrd="1" destOrd="0" presId="urn:microsoft.com/office/officeart/2005/8/layout/orgChart1"/>
    <dgm:cxn modelId="{D7544D42-6CDD-E247-B7DE-B095409E8FBD}" type="presParOf" srcId="{07639A77-AE57-F745-9475-B9ACFFE35B3F}" destId="{A417C2D0-FCA9-8A4D-A4D7-24CF83C7B5AF}" srcOrd="0" destOrd="0" presId="urn:microsoft.com/office/officeart/2005/8/layout/orgChart1"/>
    <dgm:cxn modelId="{3A128D02-F51D-B749-A5C9-F30B8B22F54F}" type="presParOf" srcId="{A417C2D0-FCA9-8A4D-A4D7-24CF83C7B5AF}" destId="{C1FD76D6-FEBD-9247-A5BB-D75C0DB84A01}" srcOrd="0" destOrd="0" presId="urn:microsoft.com/office/officeart/2005/8/layout/orgChart1"/>
    <dgm:cxn modelId="{C4680EF3-3EEA-A44B-A776-0C50675FB576}" type="presParOf" srcId="{A417C2D0-FCA9-8A4D-A4D7-24CF83C7B5AF}" destId="{EC8B81D0-E461-5847-A141-A3480FA41977}" srcOrd="1" destOrd="0" presId="urn:microsoft.com/office/officeart/2005/8/layout/orgChart1"/>
    <dgm:cxn modelId="{0599886B-7CDD-E644-A6B2-AC783F145683}" type="presParOf" srcId="{07639A77-AE57-F745-9475-B9ACFFE35B3F}" destId="{DB91D09E-CDB0-924D-A310-E0C85B1A0C25}" srcOrd="1" destOrd="0" presId="urn:microsoft.com/office/officeart/2005/8/layout/orgChart1"/>
    <dgm:cxn modelId="{3090F751-3273-1B47-8E41-18E1CE030F7B}" type="presParOf" srcId="{07639A77-AE57-F745-9475-B9ACFFE35B3F}" destId="{B8E551CA-43FD-AA43-8AA6-1C257AC2BAB0}" srcOrd="2" destOrd="0" presId="urn:microsoft.com/office/officeart/2005/8/layout/orgChart1"/>
    <dgm:cxn modelId="{07982A15-3C42-0A4D-9C5E-74196AD4E90C}" type="presParOf" srcId="{5D65DB70-CE9D-104E-80EA-924B9259215C}" destId="{03050BB0-B6A2-584A-8829-2E045E7C2DD4}" srcOrd="2" destOrd="0" presId="urn:microsoft.com/office/officeart/2005/8/layout/orgChart1"/>
    <dgm:cxn modelId="{F9F245D1-601F-C742-A0A4-5A3916A5ABE9}" type="presParOf" srcId="{41BAFB03-8E40-9F46-BD19-20614EC3C601}" destId="{FCDCD586-BD16-9246-9AB7-25A34F2BD7B6}" srcOrd="2" destOrd="0" presId="urn:microsoft.com/office/officeart/2005/8/layout/orgChart1"/>
    <dgm:cxn modelId="{FC676483-31A3-0748-B4D5-E79A649664F6}" type="presParOf" srcId="{D6E00C65-921A-F44F-9DB0-92EE93E02C08}" destId="{5D42F942-64C6-864A-9610-34540B7F6798}" srcOrd="2" destOrd="0" presId="urn:microsoft.com/office/officeart/2005/8/layout/orgChart1"/>
    <dgm:cxn modelId="{4F62C65E-AE12-CB41-A2C5-AA9B08187AB4}" type="presParOf" srcId="{3F111747-5986-904C-B80F-6E79555723FA}" destId="{D672E162-D2B8-1148-BB35-C69D93C30DB4}" srcOrd="2" destOrd="0" presId="urn:microsoft.com/office/officeart/2005/8/layout/orgChart1"/>
    <dgm:cxn modelId="{E227CF76-D86B-4F43-A3F5-C4005FBD5364}" type="presParOf" srcId="{21C63F73-CD7B-B448-A231-6CE190B8096C}" destId="{6FCE1123-051C-1444-A898-7E8564041F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F427A4-2F7A-724C-A8ED-72C1BDB8F66D}">
      <dsp:nvSpPr>
        <dsp:cNvPr id="0" name=""/>
        <dsp:cNvSpPr/>
      </dsp:nvSpPr>
      <dsp:spPr>
        <a:xfrm>
          <a:off x="2555084" y="4291145"/>
          <a:ext cx="192618" cy="5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0696"/>
              </a:lnTo>
              <a:lnTo>
                <a:pt x="192618" y="5906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A360B6-E9B4-4542-8DFB-E1145CB33D6B}">
      <dsp:nvSpPr>
        <dsp:cNvPr id="0" name=""/>
        <dsp:cNvSpPr/>
      </dsp:nvSpPr>
      <dsp:spPr>
        <a:xfrm>
          <a:off x="3023013" y="3379417"/>
          <a:ext cx="91440" cy="2696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6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29262-9C1F-E44C-8FBF-52818D33FF2A}">
      <dsp:nvSpPr>
        <dsp:cNvPr id="0" name=""/>
        <dsp:cNvSpPr/>
      </dsp:nvSpPr>
      <dsp:spPr>
        <a:xfrm>
          <a:off x="2131323" y="2467690"/>
          <a:ext cx="937410" cy="269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832"/>
              </a:lnTo>
              <a:lnTo>
                <a:pt x="937410" y="134832"/>
              </a:lnTo>
              <a:lnTo>
                <a:pt x="937410" y="2696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DD0B1A-10F9-9A4D-BC99-CF5A37C1F080}">
      <dsp:nvSpPr>
        <dsp:cNvPr id="0" name=""/>
        <dsp:cNvSpPr/>
      </dsp:nvSpPr>
      <dsp:spPr>
        <a:xfrm>
          <a:off x="680263" y="3379417"/>
          <a:ext cx="192618" cy="5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0696"/>
              </a:lnTo>
              <a:lnTo>
                <a:pt x="192618" y="5906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F09A3-ED10-F347-BF8C-A33BDE92720C}">
      <dsp:nvSpPr>
        <dsp:cNvPr id="0" name=""/>
        <dsp:cNvSpPr/>
      </dsp:nvSpPr>
      <dsp:spPr>
        <a:xfrm>
          <a:off x="1193913" y="2467690"/>
          <a:ext cx="937410" cy="269665"/>
        </a:xfrm>
        <a:custGeom>
          <a:avLst/>
          <a:gdLst/>
          <a:ahLst/>
          <a:cxnLst/>
          <a:rect l="0" t="0" r="0" b="0"/>
          <a:pathLst>
            <a:path>
              <a:moveTo>
                <a:pt x="937410" y="0"/>
              </a:moveTo>
              <a:lnTo>
                <a:pt x="937410" y="134832"/>
              </a:lnTo>
              <a:lnTo>
                <a:pt x="0" y="134832"/>
              </a:lnTo>
              <a:lnTo>
                <a:pt x="0" y="2696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402BD-1365-2745-8477-CB02CA7F95B1}">
      <dsp:nvSpPr>
        <dsp:cNvPr id="0" name=""/>
        <dsp:cNvSpPr/>
      </dsp:nvSpPr>
      <dsp:spPr>
        <a:xfrm>
          <a:off x="2085603" y="1555962"/>
          <a:ext cx="91440" cy="2696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6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E1C60-F9AC-1C45-AB1D-A3E1162071D2}">
      <dsp:nvSpPr>
        <dsp:cNvPr id="0" name=""/>
        <dsp:cNvSpPr/>
      </dsp:nvSpPr>
      <dsp:spPr>
        <a:xfrm>
          <a:off x="2085603" y="644234"/>
          <a:ext cx="91440" cy="2696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96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6AFBB-5180-7A4D-8E61-594E9A818AD5}">
      <dsp:nvSpPr>
        <dsp:cNvPr id="0" name=""/>
        <dsp:cNvSpPr/>
      </dsp:nvSpPr>
      <dsp:spPr>
        <a:xfrm>
          <a:off x="1489261" y="2172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Prioritize technology to evaluate</a:t>
          </a:r>
        </a:p>
      </dsp:txBody>
      <dsp:txXfrm>
        <a:off x="1489261" y="2172"/>
        <a:ext cx="1284123" cy="642061"/>
      </dsp:txXfrm>
    </dsp:sp>
    <dsp:sp modelId="{6EDE7260-5065-B34B-AFBE-0FEC8CDBFFEB}">
      <dsp:nvSpPr>
        <dsp:cNvPr id="0" name=""/>
        <dsp:cNvSpPr/>
      </dsp:nvSpPr>
      <dsp:spPr>
        <a:xfrm>
          <a:off x="1489261" y="913900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Determine how to evaluate the technology</a:t>
          </a:r>
        </a:p>
      </dsp:txBody>
      <dsp:txXfrm>
        <a:off x="1489261" y="913900"/>
        <a:ext cx="1284123" cy="642061"/>
      </dsp:txXfrm>
    </dsp:sp>
    <dsp:sp modelId="{BFD81A1D-9F07-6A4D-BC4F-0326490300FF}">
      <dsp:nvSpPr>
        <dsp:cNvPr id="0" name=""/>
        <dsp:cNvSpPr/>
      </dsp:nvSpPr>
      <dsp:spPr>
        <a:xfrm>
          <a:off x="1489261" y="1825628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Evaluate the technology for UA-readiness</a:t>
          </a:r>
        </a:p>
      </dsp:txBody>
      <dsp:txXfrm>
        <a:off x="1489261" y="1825628"/>
        <a:ext cx="1284123" cy="642061"/>
      </dsp:txXfrm>
    </dsp:sp>
    <dsp:sp modelId="{1783C2BD-9881-A24C-96A1-2087730C317C}">
      <dsp:nvSpPr>
        <dsp:cNvPr id="0" name=""/>
        <dsp:cNvSpPr/>
      </dsp:nvSpPr>
      <dsp:spPr>
        <a:xfrm>
          <a:off x="551851" y="2737355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Submit a UA bug report</a:t>
          </a:r>
        </a:p>
      </dsp:txBody>
      <dsp:txXfrm>
        <a:off x="551851" y="2737355"/>
        <a:ext cx="1284123" cy="642061"/>
      </dsp:txXfrm>
    </dsp:sp>
    <dsp:sp modelId="{E74EFCBE-AC87-734B-9C9A-31610D8406DD}">
      <dsp:nvSpPr>
        <dsp:cNvPr id="0" name=""/>
        <dsp:cNvSpPr/>
      </dsp:nvSpPr>
      <dsp:spPr>
        <a:xfrm>
          <a:off x="872882" y="3649083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Follow-up on bug reports</a:t>
          </a:r>
        </a:p>
      </dsp:txBody>
      <dsp:txXfrm>
        <a:off x="872882" y="3649083"/>
        <a:ext cx="1284123" cy="642061"/>
      </dsp:txXfrm>
    </dsp:sp>
    <dsp:sp modelId="{0CE5CB0B-C5EE-3249-9C99-9567956783D1}">
      <dsp:nvSpPr>
        <dsp:cNvPr id="0" name=""/>
        <dsp:cNvSpPr/>
      </dsp:nvSpPr>
      <dsp:spPr>
        <a:xfrm>
          <a:off x="2426671" y="2737355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Develop UA compliant guidelines, code</a:t>
          </a:r>
        </a:p>
      </dsp:txBody>
      <dsp:txXfrm>
        <a:off x="2426671" y="2737355"/>
        <a:ext cx="1284123" cy="642061"/>
      </dsp:txXfrm>
    </dsp:sp>
    <dsp:sp modelId="{0D575E17-3482-7D46-B643-1056C8E1CCB5}">
      <dsp:nvSpPr>
        <dsp:cNvPr id="0" name=""/>
        <dsp:cNvSpPr/>
      </dsp:nvSpPr>
      <dsp:spPr>
        <a:xfrm>
          <a:off x="2426671" y="3649083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Develop messaging and training</a:t>
          </a:r>
        </a:p>
      </dsp:txBody>
      <dsp:txXfrm>
        <a:off x="2426671" y="3649083"/>
        <a:ext cx="1284123" cy="642061"/>
      </dsp:txXfrm>
    </dsp:sp>
    <dsp:sp modelId="{C1FD76D6-FEBD-9247-A5BB-D75C0DB84A01}">
      <dsp:nvSpPr>
        <dsp:cNvPr id="0" name=""/>
        <dsp:cNvSpPr/>
      </dsp:nvSpPr>
      <dsp:spPr>
        <a:xfrm>
          <a:off x="2747702" y="4560811"/>
          <a:ext cx="1284123" cy="6420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j-lt"/>
            </a:rPr>
            <a:t>Conduct outreach and training for stakeholders</a:t>
          </a:r>
        </a:p>
      </dsp:txBody>
      <dsp:txXfrm>
        <a:off x="2747702" y="4560811"/>
        <a:ext cx="1284123" cy="642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906E0-6942-4F48-AC5D-2DDD06904B92}" type="datetimeFigureOut">
              <a:rPr lang="en-US" smtClean="0"/>
              <a:t>9/27/21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EBCD6-F881-DE4D-AD91-2DE9B6D20B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107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18E1-D8CB-9946-948B-7C2F3B110973}" type="datetimeFigureOut">
              <a:rPr lang="en-US" smtClean="0"/>
              <a:t>9/27/21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0686C-8BC4-524E-8ABC-5F9B9C355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68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Sho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 userDrawn="1">
            <p:ph type="title" hasCustomPrompt="1"/>
          </p:nvPr>
        </p:nvSpPr>
        <p:spPr>
          <a:xfrm>
            <a:off x="475488" y="4389120"/>
            <a:ext cx="8153399" cy="743981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100000"/>
              </a:lnSpc>
              <a:defRPr sz="3200" baseline="0">
                <a:solidFill>
                  <a:schemeClr val="tx2">
                    <a:lumMod val="85000"/>
                    <a:lumOff val="15000"/>
                  </a:schemeClr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Presentation Title: Short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7318073" y="6465474"/>
            <a:ext cx="1692519" cy="200055"/>
          </a:xfrm>
          <a:prstGeom prst="rect">
            <a:avLst/>
          </a:prstGeom>
          <a:noFill/>
        </p:spPr>
        <p:txBody>
          <a:bodyPr wrap="square" tIns="0" rIns="0" bIns="0" rtlCol="0" anchor="ctr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0" dirty="0">
                <a:solidFill>
                  <a:schemeClr val="tx2"/>
                </a:solidFill>
                <a:latin typeface="Open Sans Light"/>
                <a:cs typeface="Open Sans Light"/>
              </a:rPr>
              <a:t>Universal </a:t>
            </a:r>
            <a:r>
              <a:rPr lang="en-US" sz="1200" b="0" baseline="0" dirty="0">
                <a:solidFill>
                  <a:schemeClr val="tx2"/>
                </a:solidFill>
                <a:latin typeface="Open Sans Light"/>
                <a:cs typeface="Open Sans Light"/>
              </a:rPr>
              <a:t>Acceptance</a:t>
            </a:r>
            <a:endParaRPr lang="en-US" sz="1200" b="0" dirty="0">
              <a:solidFill>
                <a:schemeClr val="tx2"/>
              </a:solidFill>
              <a:latin typeface="Open Sans Light"/>
              <a:cs typeface="Open Sans Light"/>
            </a:endParaRPr>
          </a:p>
        </p:txBody>
      </p:sp>
      <p:pic>
        <p:nvPicPr>
          <p:cNvPr id="12" name="Picture 11" descr="ua-logo_wht.png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96" y="5918780"/>
            <a:ext cx="1467358" cy="466344"/>
          </a:xfrm>
          <a:prstGeom prst="rect">
            <a:avLst/>
          </a:prstGeom>
        </p:spPr>
      </p:pic>
      <p:pic>
        <p:nvPicPr>
          <p:cNvPr id="14" name="Picture 13" descr="ua-deck_title-art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01"/>
          <a:stretch/>
        </p:blipFill>
        <p:spPr>
          <a:xfrm>
            <a:off x="0" y="-1"/>
            <a:ext cx="9144000" cy="375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65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: Lo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8"/>
          <p:cNvSpPr>
            <a:spLocks noGrp="1"/>
          </p:cNvSpPr>
          <p:nvPr>
            <p:ph type="title" hasCustomPrompt="1"/>
          </p:nvPr>
        </p:nvSpPr>
        <p:spPr>
          <a:xfrm>
            <a:off x="473077" y="4191337"/>
            <a:ext cx="8137524" cy="1154765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100000"/>
              </a:lnSpc>
              <a:defRPr sz="3200" baseline="0">
                <a:solidFill>
                  <a:schemeClr val="tx2">
                    <a:lumMod val="85000"/>
                    <a:lumOff val="15000"/>
                  </a:schemeClr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Presentation Title:  Long (Use only if absolutely necessary)</a:t>
            </a:r>
          </a:p>
        </p:txBody>
      </p:sp>
      <p:pic>
        <p:nvPicPr>
          <p:cNvPr id="2" name="Picture 1" descr="ua-deck_title-art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01"/>
          <a:stretch/>
        </p:blipFill>
        <p:spPr>
          <a:xfrm>
            <a:off x="0" y="-1"/>
            <a:ext cx="9144000" cy="3758159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318073" y="6465474"/>
            <a:ext cx="1692519" cy="200055"/>
          </a:xfrm>
          <a:prstGeom prst="rect">
            <a:avLst/>
          </a:prstGeom>
          <a:noFill/>
        </p:spPr>
        <p:txBody>
          <a:bodyPr wrap="square" tIns="0" rIns="0" bIns="0" rtlCol="0" anchor="ctr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0" dirty="0">
                <a:solidFill>
                  <a:schemeClr val="tx2"/>
                </a:solidFill>
                <a:latin typeface="Open Sans Light"/>
                <a:cs typeface="Open Sans Light"/>
              </a:rPr>
              <a:t>Universal </a:t>
            </a:r>
            <a:r>
              <a:rPr lang="en-US" sz="1200" b="0" baseline="0" dirty="0">
                <a:solidFill>
                  <a:schemeClr val="tx2"/>
                </a:solidFill>
                <a:latin typeface="Open Sans Light"/>
                <a:cs typeface="Open Sans Light"/>
              </a:rPr>
              <a:t>Acceptance</a:t>
            </a:r>
            <a:endParaRPr lang="en-US" sz="1200" b="0" dirty="0">
              <a:solidFill>
                <a:schemeClr val="tx2"/>
              </a:solidFill>
              <a:latin typeface="Open Sans Light"/>
              <a:cs typeface="Open Sans Light"/>
            </a:endParaRPr>
          </a:p>
        </p:txBody>
      </p:sp>
      <p:pic>
        <p:nvPicPr>
          <p:cNvPr id="7" name="Picture 6" descr="ua-logo_wht.png"/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96" y="5918780"/>
            <a:ext cx="1467358" cy="46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67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: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20041" y="275167"/>
            <a:ext cx="8451381" cy="11430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737418" y="6578812"/>
            <a:ext cx="8247888" cy="2846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6579724"/>
            <a:ext cx="13716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6612480"/>
            <a:ext cx="661750" cy="210312"/>
          </a:xfrm>
          <a:prstGeom prst="rect">
            <a:avLst/>
          </a:prstGeom>
        </p:spPr>
      </p:pic>
      <p:sp>
        <p:nvSpPr>
          <p:cNvPr id="18" name="Isosceles Triangle 17"/>
          <p:cNvSpPr/>
          <p:nvPr userDrawn="1"/>
        </p:nvSpPr>
        <p:spPr>
          <a:xfrm>
            <a:off x="8827675" y="6579724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8910474" y="6693734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20" name="Parallelogram 19"/>
          <p:cNvSpPr/>
          <p:nvPr userDrawn="1"/>
        </p:nvSpPr>
        <p:spPr>
          <a:xfrm rot="10800000">
            <a:off x="1222502" y="6578773"/>
            <a:ext cx="322410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1309370" y="6578772"/>
            <a:ext cx="124460" cy="1204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62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tyliz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1" y="2839082"/>
            <a:ext cx="9143999" cy="4026665"/>
          </a:xfrm>
          <a:custGeom>
            <a:avLst/>
            <a:gdLst>
              <a:gd name="connsiteX0" fmla="*/ 0 w 9198524"/>
              <a:gd name="connsiteY0" fmla="*/ 0 h 5515904"/>
              <a:gd name="connsiteX1" fmla="*/ 9198524 w 9198524"/>
              <a:gd name="connsiteY1" fmla="*/ 3014506 h 5515904"/>
              <a:gd name="connsiteX2" fmla="*/ 9198524 w 9198524"/>
              <a:gd name="connsiteY2" fmla="*/ 5477421 h 5515904"/>
              <a:gd name="connsiteX3" fmla="*/ 0 w 9198524"/>
              <a:gd name="connsiteY3" fmla="*/ 5515904 h 5515904"/>
              <a:gd name="connsiteX4" fmla="*/ 0 w 9198524"/>
              <a:gd name="connsiteY4" fmla="*/ 0 h 551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8524" h="5515904">
                <a:moveTo>
                  <a:pt x="0" y="0"/>
                </a:moveTo>
                <a:lnTo>
                  <a:pt x="9198524" y="3014506"/>
                </a:lnTo>
                <a:lnTo>
                  <a:pt x="9198524" y="5477421"/>
                </a:lnTo>
                <a:lnTo>
                  <a:pt x="0" y="5515904"/>
                </a:lnTo>
                <a:cubicBezTo>
                  <a:pt x="4276" y="3685821"/>
                  <a:pt x="8553" y="1855738"/>
                  <a:pt x="0" y="0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reeform 4"/>
          <p:cNvSpPr/>
          <p:nvPr userDrawn="1"/>
        </p:nvSpPr>
        <p:spPr>
          <a:xfrm>
            <a:off x="2607418" y="3934867"/>
            <a:ext cx="6536582" cy="2923133"/>
          </a:xfrm>
          <a:custGeom>
            <a:avLst/>
            <a:gdLst>
              <a:gd name="connsiteX0" fmla="*/ 6029715 w 6029715"/>
              <a:gd name="connsiteY0" fmla="*/ 0 h 6875638"/>
              <a:gd name="connsiteX1" fmla="*/ 6029715 w 6029715"/>
              <a:gd name="connsiteY1" fmla="*/ 6875638 h 6875638"/>
              <a:gd name="connsiteX2" fmla="*/ 0 w 6029715"/>
              <a:gd name="connsiteY2" fmla="*/ 6875638 h 6875638"/>
              <a:gd name="connsiteX3" fmla="*/ 6029715 w 6029715"/>
              <a:gd name="connsiteY3" fmla="*/ 0 h 687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9715" h="6875638">
                <a:moveTo>
                  <a:pt x="6029715" y="0"/>
                </a:moveTo>
                <a:lnTo>
                  <a:pt x="6029715" y="6875638"/>
                </a:lnTo>
                <a:lnTo>
                  <a:pt x="0" y="6875638"/>
                </a:lnTo>
                <a:lnTo>
                  <a:pt x="6029715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itle 10"/>
          <p:cNvSpPr>
            <a:spLocks noGrp="1"/>
          </p:cNvSpPr>
          <p:nvPr userDrawn="1">
            <p:ph type="title"/>
          </p:nvPr>
        </p:nvSpPr>
        <p:spPr>
          <a:xfrm>
            <a:off x="320040" y="275167"/>
            <a:ext cx="8441502" cy="11430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737418" y="6578812"/>
            <a:ext cx="8247888" cy="2846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6579724"/>
            <a:ext cx="13716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6612480"/>
            <a:ext cx="661750" cy="210312"/>
          </a:xfrm>
          <a:prstGeom prst="rect">
            <a:avLst/>
          </a:prstGeom>
        </p:spPr>
      </p:pic>
      <p:sp>
        <p:nvSpPr>
          <p:cNvPr id="17" name="Isosceles Triangle 16"/>
          <p:cNvSpPr/>
          <p:nvPr userDrawn="1"/>
        </p:nvSpPr>
        <p:spPr>
          <a:xfrm>
            <a:off x="8827675" y="6579724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8910474" y="6693734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9" name="Parallelogram 18"/>
          <p:cNvSpPr/>
          <p:nvPr userDrawn="1"/>
        </p:nvSpPr>
        <p:spPr>
          <a:xfrm rot="10800000">
            <a:off x="1222502" y="6578773"/>
            <a:ext cx="322410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1309370" y="6578772"/>
            <a:ext cx="124460" cy="1204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41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20041" y="275167"/>
            <a:ext cx="8451381" cy="11430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rgbClr val="000000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320675" y="1852083"/>
            <a:ext cx="8450746" cy="4297680"/>
          </a:xfrm>
          <a:prstGeom prst="rect">
            <a:avLst/>
          </a:prstGeom>
        </p:spPr>
        <p:txBody>
          <a:bodyPr vert="horz"/>
          <a:lstStyle>
            <a:lvl1pPr marL="274320" indent="-182880">
              <a:buClr>
                <a:schemeClr val="accent3"/>
              </a:buClr>
              <a:buSzPct val="85000"/>
              <a:buFont typeface="Lucida Grande"/>
              <a:buChar char="*"/>
              <a:defRPr sz="2000">
                <a:solidFill>
                  <a:srgbClr val="000000"/>
                </a:solidFill>
                <a:latin typeface="Open Sans Light"/>
                <a:cs typeface="Open Sans Light"/>
              </a:defRPr>
            </a:lvl1pPr>
            <a:lvl2pPr marL="548640" indent="-182880">
              <a:buClr>
                <a:schemeClr val="accent3"/>
              </a:buClr>
              <a:buSzPct val="85000"/>
              <a:buFont typeface="Lucida Grande"/>
              <a:buChar char="*"/>
              <a:defRPr sz="1800">
                <a:solidFill>
                  <a:srgbClr val="000000"/>
                </a:solidFill>
                <a:latin typeface="Open Sans Light"/>
                <a:cs typeface="Open Sans Light"/>
              </a:defRPr>
            </a:lvl2pPr>
            <a:lvl3pPr marL="822960" indent="-182880">
              <a:buClr>
                <a:schemeClr val="accent3"/>
              </a:buClr>
              <a:buSzPct val="85000"/>
              <a:buFont typeface="Lucida Grande"/>
              <a:buChar char="*"/>
              <a:defRPr sz="1600">
                <a:solidFill>
                  <a:srgbClr val="000000"/>
                </a:solidFill>
                <a:latin typeface="Open Sans Light"/>
                <a:cs typeface="Open Sans Light"/>
              </a:defRPr>
            </a:lvl3pPr>
            <a:lvl4pPr marL="1097280" indent="-182880">
              <a:buClr>
                <a:schemeClr val="accent3"/>
              </a:buClr>
              <a:buSzPct val="85000"/>
              <a:buFont typeface="Lucida Grande"/>
              <a:buChar char="*"/>
              <a:defRPr sz="1400">
                <a:solidFill>
                  <a:srgbClr val="000000"/>
                </a:solidFill>
                <a:latin typeface="Open Sans Light"/>
                <a:cs typeface="Open Sans Light"/>
              </a:defRPr>
            </a:lvl4pPr>
            <a:lvl5pPr marL="1371600" indent="-182880">
              <a:buClr>
                <a:schemeClr val="accent3"/>
              </a:buClr>
              <a:buSzPct val="85000"/>
              <a:buFont typeface="Lucida Grande"/>
              <a:buChar char="*"/>
              <a:defRPr sz="1400">
                <a:solidFill>
                  <a:srgbClr val="000000"/>
                </a:solidFill>
                <a:latin typeface="Open Sans Light"/>
                <a:cs typeface="Open Sans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4903789"/>
            <a:ext cx="661750" cy="210312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737418" y="6578812"/>
            <a:ext cx="8247888" cy="2846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0" y="6579724"/>
            <a:ext cx="13716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6612480"/>
            <a:ext cx="661750" cy="210312"/>
          </a:xfrm>
          <a:prstGeom prst="rect">
            <a:avLst/>
          </a:prstGeom>
        </p:spPr>
      </p:pic>
      <p:sp>
        <p:nvSpPr>
          <p:cNvPr id="26" name="Isosceles Triangle 25"/>
          <p:cNvSpPr/>
          <p:nvPr userDrawn="1"/>
        </p:nvSpPr>
        <p:spPr>
          <a:xfrm>
            <a:off x="8827675" y="6579724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 userDrawn="1"/>
        </p:nvSpPr>
        <p:spPr>
          <a:xfrm>
            <a:off x="8910474" y="6693734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28" name="Parallelogram 27"/>
          <p:cNvSpPr/>
          <p:nvPr userDrawn="1"/>
        </p:nvSpPr>
        <p:spPr>
          <a:xfrm rot="10800000">
            <a:off x="1222502" y="6578773"/>
            <a:ext cx="322410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1309370" y="6578772"/>
            <a:ext cx="124460" cy="1204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5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0"/>
          <p:cNvSpPr>
            <a:spLocks noGrp="1"/>
          </p:cNvSpPr>
          <p:nvPr>
            <p:ph type="title"/>
          </p:nvPr>
        </p:nvSpPr>
        <p:spPr>
          <a:xfrm>
            <a:off x="320040" y="275167"/>
            <a:ext cx="8445730" cy="11430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8910474" y="6646725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9" name="Picture 8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6612480"/>
            <a:ext cx="661750" cy="210312"/>
          </a:xfrm>
          <a:prstGeom prst="rect">
            <a:avLst/>
          </a:prstGeom>
        </p:spPr>
      </p:pic>
      <p:sp>
        <p:nvSpPr>
          <p:cNvPr id="14" name="Isosceles Triangle 13"/>
          <p:cNvSpPr/>
          <p:nvPr userDrawn="1"/>
        </p:nvSpPr>
        <p:spPr>
          <a:xfrm>
            <a:off x="8821590" y="6574536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904389" y="6694020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89685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20041" y="275167"/>
            <a:ext cx="8451381" cy="11430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2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0" y="1328928"/>
            <a:ext cx="5486400" cy="4511040"/>
          </a:xfrm>
          <a:prstGeom prst="rect">
            <a:avLst/>
          </a:prstGeom>
        </p:spPr>
        <p:txBody>
          <a:bodyPr vert="horz"/>
          <a:lstStyle>
            <a:lvl1pPr marL="91440" indent="0">
              <a:buClr>
                <a:schemeClr val="accent2"/>
              </a:buClr>
              <a:buSzPct val="85000"/>
              <a:buFont typeface="Lucida Grande"/>
              <a:buNone/>
              <a:defRPr sz="2000">
                <a:latin typeface="Open Sans Light"/>
                <a:cs typeface="Open Sans Light"/>
              </a:defRPr>
            </a:lvl1pPr>
            <a:lvl2pPr marL="548640" indent="-182880">
              <a:buClr>
                <a:schemeClr val="accent2"/>
              </a:buClr>
              <a:buSzPct val="85000"/>
              <a:buFont typeface="Lucida Grande"/>
              <a:buChar char="*"/>
              <a:defRPr sz="1800">
                <a:latin typeface="Open Sans Light"/>
                <a:cs typeface="Open Sans Light"/>
              </a:defRPr>
            </a:lvl2pPr>
            <a:lvl3pPr marL="822960" indent="-182880">
              <a:buClr>
                <a:schemeClr val="accent2"/>
              </a:buClr>
              <a:buSzPct val="85000"/>
              <a:buFont typeface="Lucida Grande"/>
              <a:buChar char="*"/>
              <a:defRPr sz="1600">
                <a:latin typeface="Open Sans Light"/>
                <a:cs typeface="Open Sans Light"/>
              </a:defRPr>
            </a:lvl3pPr>
            <a:lvl4pPr marL="1097280" indent="-182880">
              <a:buClr>
                <a:schemeClr val="accent2"/>
              </a:buClr>
              <a:buSzPct val="85000"/>
              <a:buFont typeface="Lucida Grande"/>
              <a:buChar char="*"/>
              <a:defRPr sz="1400">
                <a:latin typeface="Open Sans Light"/>
                <a:cs typeface="Open Sans Light"/>
              </a:defRPr>
            </a:lvl4pPr>
            <a:lvl5pPr marL="1371600" indent="-182880">
              <a:buClr>
                <a:schemeClr val="accent2"/>
              </a:buClr>
              <a:buSzPct val="85000"/>
              <a:buFont typeface="Lucida Grande"/>
              <a:buChar char="*"/>
              <a:defRPr sz="1400">
                <a:latin typeface="Open Sans Light"/>
                <a:cs typeface="Open Sans Light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37418" y="6578812"/>
            <a:ext cx="8247888" cy="2846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6579724"/>
            <a:ext cx="1371600" cy="283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ua-logo_wht.png"/>
          <p:cNvPicPr>
            <a:picLocks noChangeAspect="1"/>
          </p:cNvPicPr>
          <p:nvPr userDrawn="1"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" y="6612480"/>
            <a:ext cx="661750" cy="210312"/>
          </a:xfrm>
          <a:prstGeom prst="rect">
            <a:avLst/>
          </a:prstGeom>
        </p:spPr>
      </p:pic>
      <p:sp>
        <p:nvSpPr>
          <p:cNvPr id="18" name="Isosceles Triangle 17"/>
          <p:cNvSpPr/>
          <p:nvPr userDrawn="1"/>
        </p:nvSpPr>
        <p:spPr>
          <a:xfrm>
            <a:off x="8827675" y="6579724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8910474" y="6693734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20" name="Parallelogram 19"/>
          <p:cNvSpPr/>
          <p:nvPr userDrawn="1"/>
        </p:nvSpPr>
        <p:spPr>
          <a:xfrm rot="10800000">
            <a:off x="1222502" y="6578773"/>
            <a:ext cx="322410" cy="283464"/>
          </a:xfrm>
          <a:prstGeom prst="parallelogram">
            <a:avLst>
              <a:gd name="adj" fmla="val 5811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1309370" y="6578772"/>
            <a:ext cx="124460" cy="1204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11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0"/>
          <p:cNvSpPr>
            <a:spLocks noGrp="1"/>
          </p:cNvSpPr>
          <p:nvPr>
            <p:ph type="title"/>
          </p:nvPr>
        </p:nvSpPr>
        <p:spPr>
          <a:xfrm>
            <a:off x="915988" y="1822231"/>
            <a:ext cx="5935662" cy="2039261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ua-deck_title-art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r="36901" b="42816"/>
          <a:stretch/>
        </p:blipFill>
        <p:spPr>
          <a:xfrm>
            <a:off x="-1587" y="4709160"/>
            <a:ext cx="914400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1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A Capabil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2309153" y="-1"/>
            <a:ext cx="6834848" cy="90236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0"/>
          <p:cNvSpPr>
            <a:spLocks noGrp="1"/>
          </p:cNvSpPr>
          <p:nvPr userDrawn="1">
            <p:ph type="title"/>
          </p:nvPr>
        </p:nvSpPr>
        <p:spPr>
          <a:xfrm>
            <a:off x="3643611" y="64139"/>
            <a:ext cx="4912149" cy="789611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rgbClr val="FFFFFF"/>
                </a:solidFill>
                <a:latin typeface="Open Sans"/>
                <a:cs typeface="Open Sans"/>
              </a:defRPr>
            </a:lvl1pPr>
          </a:lstStyle>
          <a:p>
            <a:endParaRPr lang="en-US" dirty="0"/>
          </a:p>
        </p:txBody>
      </p:sp>
      <p:sp>
        <p:nvSpPr>
          <p:cNvPr id="8" name="Isosceles Triangle 7"/>
          <p:cNvSpPr/>
          <p:nvPr userDrawn="1"/>
        </p:nvSpPr>
        <p:spPr>
          <a:xfrm rot="10800000">
            <a:off x="-438109" y="0"/>
            <a:ext cx="4053039" cy="179705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8910474" y="6646725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1" name="Isosceles Triangle 10"/>
          <p:cNvSpPr/>
          <p:nvPr userDrawn="1"/>
        </p:nvSpPr>
        <p:spPr>
          <a:xfrm>
            <a:off x="8821590" y="6574536"/>
            <a:ext cx="322410" cy="283464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8904389" y="6694020"/>
            <a:ext cx="153888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fld id="{8DDFC638-DB97-4AFC-A337-0EF4359DD78B}" type="slidenum">
              <a:rPr kumimoji="0" lang="en-CA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pPr algn="ctr"/>
              <a:t>‹#›</a:t>
            </a:fld>
            <a:endParaRPr lang="en-US" sz="900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3789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15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5" r:id="rId3"/>
    <p:sldLayoutId id="2147483656" r:id="rId4"/>
    <p:sldLayoutId id="2147483662" r:id="rId5"/>
    <p:sldLayoutId id="2147483657" r:id="rId6"/>
    <p:sldLayoutId id="2147483663" r:id="rId7"/>
    <p:sldLayoutId id="2147483661" r:id="rId8"/>
    <p:sldLayoutId id="2147483660" r:id="rId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uasg.tech/wp-content/uploads/2021/09/UA-Readiness-Report-FY21.pdf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uasg.tech/wp-content/uploads/2021/08/UASG-FY22-Action-Plan-20210727.pdf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en/announcements/details/lacralo-leads-the-promotion-of-universal-acceptance-in-the-lac-region-26-4-2021-en#main" TargetMode="External"/><Relationship Id="rId2" Type="http://schemas.openxmlformats.org/officeDocument/2006/relationships/hyperlink" Target="https://atlarge.icann.org/ralos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GsASQhJA5rrGg6kF9" TargetMode="External"/><Relationship Id="rId2" Type="http://schemas.openxmlformats.org/officeDocument/2006/relationships/hyperlink" Target="https://uasg.tech/subscrib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info@uasg.tech" TargetMode="External"/><Relationship Id="rId4" Type="http://schemas.openxmlformats.org/officeDocument/2006/relationships/hyperlink" Target="https://twitter.com/UASGTe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0"/>
          <p:cNvSpPr txBox="1">
            <a:spLocks/>
          </p:cNvSpPr>
          <p:nvPr/>
        </p:nvSpPr>
        <p:spPr>
          <a:xfrm>
            <a:off x="465996" y="5016681"/>
            <a:ext cx="8144605" cy="743981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kern="1200" baseline="0">
                <a:solidFill>
                  <a:srgbClr val="FAFAFA"/>
                </a:solidFill>
                <a:latin typeface="Open Sans Light"/>
                <a:ea typeface="+mn-ea"/>
                <a:cs typeface="Open Sans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Open Sans Light"/>
                <a:ea typeface="+mn-ea"/>
                <a:cs typeface="Open Sans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Universal Acceptance Steering Group (UASG)</a:t>
            </a:r>
          </a:p>
          <a:p>
            <a:endParaRPr lang="en-US" sz="1800" dirty="0"/>
          </a:p>
          <a:p>
            <a:r>
              <a:rPr lang="en-US" sz="1800" dirty="0"/>
              <a:t>Meeting between the UASG and ALAC </a:t>
            </a:r>
          </a:p>
          <a:p>
            <a:r>
              <a:rPr lang="en-US" sz="1800"/>
              <a:t>28 </a:t>
            </a:r>
            <a:r>
              <a:rPr lang="en-US" sz="1800" dirty="0"/>
              <a:t>September 2021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on Universal Acceptance </a:t>
            </a:r>
          </a:p>
        </p:txBody>
      </p:sp>
    </p:spTree>
    <p:extLst>
      <p:ext uri="{BB962C8B-B14F-4D97-AF65-F5344CB8AC3E}">
        <p14:creationId xmlns:p14="http://schemas.microsoft.com/office/powerpoint/2010/main" val="175578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24417" y="2567116"/>
            <a:ext cx="8719583" cy="674746"/>
            <a:chOff x="424415" y="1093487"/>
            <a:chExt cx="8719583" cy="506060"/>
          </a:xfrm>
        </p:grpSpPr>
        <p:grpSp>
          <p:nvGrpSpPr>
            <p:cNvPr id="20" name="Group 19"/>
            <p:cNvGrpSpPr/>
            <p:nvPr/>
          </p:nvGrpSpPr>
          <p:grpSpPr>
            <a:xfrm>
              <a:off x="1419060" y="1093487"/>
              <a:ext cx="7724938" cy="506060"/>
              <a:chOff x="2893499" y="1129340"/>
              <a:chExt cx="8800685" cy="506060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2893499" y="1129340"/>
                <a:ext cx="8800685" cy="256224"/>
              </a:xfrm>
              <a:prstGeom prst="rect">
                <a:avLst/>
              </a:prstGeom>
              <a:noFill/>
            </p:spPr>
            <p:txBody>
              <a:bodyPr wrap="square" lIns="182880" rIns="27000" anchor="ctr">
                <a:spAutoFit/>
              </a:bodyPr>
              <a:lstStyle/>
              <a:p>
                <a:pPr defTabSz="457082">
                  <a:lnSpc>
                    <a:spcPct val="90000"/>
                  </a:lnSpc>
                  <a:spcBef>
                    <a:spcPct val="20000"/>
                  </a:spcBef>
                  <a:defRPr/>
                </a:pPr>
                <a:r>
                  <a:rPr lang="en-AU" dirty="0">
                    <a:solidFill>
                      <a:schemeClr val="accent1"/>
                    </a:solidFill>
                    <a:latin typeface="+mj-lt"/>
                    <a:ea typeface="Segoe UI" panose="020B0502040204020203" pitchFamily="34" charset="0"/>
                    <a:cs typeface="Open Sans"/>
                  </a:rPr>
                  <a:t>ALAC-UASG Collaboration Discussion – 13 mins</a:t>
                </a:r>
              </a:p>
            </p:txBody>
          </p:sp>
          <p:sp>
            <p:nvSpPr>
              <p:cNvPr id="23" name="TextBox 22"/>
              <p:cNvSpPr txBox="1">
                <a:spLocks noChangeArrowheads="1"/>
              </p:cNvSpPr>
              <p:nvPr/>
            </p:nvSpPr>
            <p:spPr bwMode="auto">
              <a:xfrm>
                <a:off x="2893500" y="1374030"/>
                <a:ext cx="8209284" cy="2613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8288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10000"/>
                  </a:lnSpc>
                </a:pPr>
                <a:r>
                  <a:rPr lang="en-US" sz="1600" dirty="0">
                    <a:solidFill>
                      <a:srgbClr val="0A304B"/>
                    </a:solidFill>
                    <a:latin typeface="+mj-lt"/>
                    <a:cs typeface="Open Sans Light"/>
                  </a:rPr>
                  <a:t>ALAC and UASG members</a:t>
                </a:r>
                <a:endParaRPr lang="id-ID" sz="1600" dirty="0">
                  <a:solidFill>
                    <a:srgbClr val="0A304B"/>
                  </a:solidFill>
                  <a:latin typeface="+mj-lt"/>
                  <a:cs typeface="Open Sans Light"/>
                </a:endParaRPr>
              </a:p>
            </p:txBody>
          </p:sp>
        </p:grpSp>
        <p:sp>
          <p:nvSpPr>
            <p:cNvPr id="21" name="Parallelogram 20"/>
            <p:cNvSpPr/>
            <p:nvPr/>
          </p:nvSpPr>
          <p:spPr>
            <a:xfrm>
              <a:off x="424415" y="1178157"/>
              <a:ext cx="777240" cy="320040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182880" bIns="64008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000" b="1" dirty="0">
                  <a:solidFill>
                    <a:prstClr val="white"/>
                  </a:solidFill>
                  <a:latin typeface="+mj-lt"/>
                  <a:cs typeface="Open Sans"/>
                </a:rPr>
                <a:t>2</a:t>
              </a:r>
              <a:endParaRPr lang="en-US" sz="2000" b="1" dirty="0">
                <a:solidFill>
                  <a:prstClr val="white"/>
                </a:solidFill>
                <a:latin typeface="+mj-lt"/>
                <a:cs typeface="Open Sans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3FDF55-F112-804B-A889-F15EC8494DBE}"/>
              </a:ext>
            </a:extLst>
          </p:cNvPr>
          <p:cNvGrpSpPr/>
          <p:nvPr/>
        </p:nvGrpSpPr>
        <p:grpSpPr>
          <a:xfrm>
            <a:off x="519110" y="1590016"/>
            <a:ext cx="8624890" cy="674745"/>
            <a:chOff x="519108" y="983611"/>
            <a:chExt cx="8624890" cy="50605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17E140B-9E9F-AE44-855A-F676C8B3F557}"/>
                </a:ext>
              </a:extLst>
            </p:cNvPr>
            <p:cNvGrpSpPr/>
            <p:nvPr/>
          </p:nvGrpSpPr>
          <p:grpSpPr>
            <a:xfrm>
              <a:off x="1419059" y="983611"/>
              <a:ext cx="7724939" cy="506059"/>
              <a:chOff x="2893498" y="1019464"/>
              <a:chExt cx="8800686" cy="506059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C012251-306A-A447-80B1-A1E1A2DF1477}"/>
                  </a:ext>
                </a:extLst>
              </p:cNvPr>
              <p:cNvSpPr txBox="1"/>
              <p:nvPr/>
            </p:nvSpPr>
            <p:spPr>
              <a:xfrm>
                <a:off x="2893498" y="1019464"/>
                <a:ext cx="8800686" cy="256224"/>
              </a:xfrm>
              <a:prstGeom prst="rect">
                <a:avLst/>
              </a:prstGeom>
              <a:noFill/>
            </p:spPr>
            <p:txBody>
              <a:bodyPr wrap="square" lIns="182880" rIns="27000" anchor="ctr">
                <a:spAutoFit/>
              </a:bodyPr>
              <a:lstStyle/>
              <a:p>
                <a:pPr defTabSz="457082">
                  <a:lnSpc>
                    <a:spcPct val="90000"/>
                  </a:lnSpc>
                  <a:spcBef>
                    <a:spcPct val="20000"/>
                  </a:spcBef>
                  <a:defRPr/>
                </a:pPr>
                <a:r>
                  <a:rPr lang="en-AU" dirty="0">
                    <a:solidFill>
                      <a:schemeClr val="accent1"/>
                    </a:solidFill>
                    <a:latin typeface="+mj-lt"/>
                    <a:ea typeface="Segoe UI" panose="020B0502040204020203" pitchFamily="34" charset="0"/>
                    <a:cs typeface="Open Sans"/>
                  </a:rPr>
                  <a:t>Universal Acceptance (UA) Strategy and Need for Collaboration – 7 mins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1F3FB0-E942-D549-86F2-60BAA9544D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3500" y="1264153"/>
                <a:ext cx="8209284" cy="2613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82880" rIns="2700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ct val="110000"/>
                  </a:lnSpc>
                </a:pPr>
                <a:r>
                  <a:rPr lang="en-US" sz="1600" dirty="0">
                    <a:solidFill>
                      <a:srgbClr val="0A304B"/>
                    </a:solidFill>
                    <a:latin typeface="+mj-lt"/>
                    <a:cs typeface="Open Sans Light"/>
                  </a:rPr>
                  <a:t>Ajay Data, Chair, Universal Acceptance Steering Group (UASG)</a:t>
                </a:r>
                <a:endParaRPr lang="id-ID" sz="1600" dirty="0">
                  <a:solidFill>
                    <a:srgbClr val="0A304B"/>
                  </a:solidFill>
                  <a:latin typeface="+mj-lt"/>
                  <a:cs typeface="Open Sans Light"/>
                </a:endParaRPr>
              </a:p>
            </p:txBody>
          </p:sp>
        </p:grp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8660DA57-76ED-7F46-A626-613402E2BC23}"/>
                </a:ext>
              </a:extLst>
            </p:cNvPr>
            <p:cNvSpPr/>
            <p:nvPr/>
          </p:nvSpPr>
          <p:spPr>
            <a:xfrm>
              <a:off x="519108" y="1079815"/>
              <a:ext cx="777240" cy="320040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182880" bIns="64008" anchor="ctr"/>
            <a:lstStyle/>
            <a:p>
              <a:pPr marL="101600" algn="ctr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000" b="1" dirty="0">
                  <a:solidFill>
                    <a:prstClr val="white"/>
                  </a:solidFill>
                  <a:latin typeface="+mj-lt"/>
                  <a:cs typeface="Open Sans"/>
                </a:rPr>
                <a:t>1</a:t>
              </a:r>
              <a:endParaRPr lang="en-US" sz="2000" b="1" dirty="0">
                <a:solidFill>
                  <a:prstClr val="white"/>
                </a:solidFill>
                <a:latin typeface="+mj-lt"/>
                <a:cs typeface="Open Sans"/>
              </a:endParaRPr>
            </a:p>
          </p:txBody>
        </p: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3B897FA4-BF4F-0A44-B574-0BA16D6F1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099" y="3429000"/>
            <a:ext cx="5159802" cy="28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6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Universal Acceptance (UA) Refresher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346627" y="1118741"/>
            <a:ext cx="8450746" cy="4620517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" indent="0">
              <a:buNone/>
            </a:pPr>
            <a:r>
              <a:rPr lang="en-US" sz="1800" b="1" dirty="0">
                <a:latin typeface="+mj-lt"/>
                <a:cs typeface="Arial" panose="020B0604020202020204" pitchFamily="34" charset="0"/>
              </a:rPr>
              <a:t>Universal Acceptance (UA): </a:t>
            </a:r>
            <a:r>
              <a:rPr lang="en-US" sz="1800" dirty="0">
                <a:latin typeface="+mj-lt"/>
                <a:cs typeface="Arial" panose="020B0604020202020204" pitchFamily="34" charset="0"/>
              </a:rPr>
              <a:t>All domain names and email addresses work in all software applications.</a:t>
            </a:r>
          </a:p>
          <a:p>
            <a:pPr lvl="0"/>
            <a:endParaRPr lang="en-US" sz="1000" b="1" dirty="0">
              <a:latin typeface="+mj-lt"/>
            </a:endParaRPr>
          </a:p>
          <a:p>
            <a:pPr lvl="0"/>
            <a:r>
              <a:rPr lang="en-US" sz="1800" b="1" dirty="0">
                <a:latin typeface="+mj-lt"/>
              </a:rPr>
              <a:t>Domain names:</a:t>
            </a:r>
            <a:endParaRPr lang="en-US" sz="1800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Newer top-level domain names:			</a:t>
            </a:r>
            <a:r>
              <a:rPr lang="en-US" dirty="0" err="1">
                <a:latin typeface="+mj-lt"/>
              </a:rPr>
              <a:t>example.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sky</a:t>
            </a:r>
            <a:endParaRPr lang="en-US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Longer top-level domain names:			</a:t>
            </a:r>
            <a:r>
              <a:rPr lang="en-US" dirty="0" err="1">
                <a:latin typeface="+mj-lt"/>
              </a:rPr>
              <a:t>example.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international</a:t>
            </a:r>
            <a:endParaRPr lang="en-US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Internationalized Domain Names:			</a:t>
            </a:r>
            <a:r>
              <a:rPr lang="th-TH" sz="2000" dirty="0">
                <a:solidFill>
                  <a:srgbClr val="FF0000"/>
                </a:solidFill>
                <a:latin typeface="+mj-lt"/>
              </a:rPr>
              <a:t>คน.ไทย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  <a:p>
            <a:pPr lvl="0"/>
            <a:r>
              <a:rPr lang="en-US" sz="1800" b="1" dirty="0">
                <a:latin typeface="+mj-lt"/>
              </a:rPr>
              <a:t>Internationalized email addresses (EAI): </a:t>
            </a:r>
          </a:p>
          <a:p>
            <a:pPr lvl="1"/>
            <a:r>
              <a:rPr lang="en-US" dirty="0">
                <a:latin typeface="+mj-lt"/>
              </a:rPr>
              <a:t>ASCII@ASCII (new and long TLD)			</a:t>
            </a:r>
            <a:r>
              <a:rPr lang="en-US" dirty="0" err="1">
                <a:latin typeface="+mj-lt"/>
              </a:rPr>
              <a:t>ekrem@misal.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berlin</a:t>
            </a:r>
            <a:endParaRPr lang="en-US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ASCII@IDN								</a:t>
            </a:r>
            <a:r>
              <a:rPr lang="en-US" dirty="0" err="1">
                <a:latin typeface="+mj-lt"/>
              </a:rPr>
              <a:t>marc@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société</a:t>
            </a:r>
            <a:r>
              <a:rPr lang="en-US" dirty="0" err="1">
                <a:latin typeface="+mj-lt"/>
              </a:rPr>
              <a:t>.org</a:t>
            </a:r>
            <a:endParaRPr lang="en-US" dirty="0">
              <a:latin typeface="+mj-lt"/>
            </a:endParaRPr>
          </a:p>
          <a:p>
            <a:pPr lvl="1"/>
            <a:r>
              <a:rPr lang="en-US" dirty="0" err="1">
                <a:latin typeface="+mj-lt"/>
              </a:rPr>
              <a:t>Unicode@ASCII</a:t>
            </a:r>
            <a:r>
              <a:rPr lang="en-US" dirty="0">
                <a:latin typeface="+mj-lt"/>
              </a:rPr>
              <a:t>							</a:t>
            </a:r>
            <a:r>
              <a:rPr lang="ja-JP" altLang="en-US">
                <a:solidFill>
                  <a:srgbClr val="FF0000"/>
                </a:solidFill>
                <a:latin typeface="+mj-lt"/>
              </a:rPr>
              <a:t>测试</a:t>
            </a:r>
            <a:r>
              <a:rPr lang="en-US" dirty="0">
                <a:latin typeface="+mj-lt"/>
              </a:rPr>
              <a:t>@</a:t>
            </a:r>
            <a:r>
              <a:rPr lang="en-US" dirty="0" err="1">
                <a:latin typeface="+mj-lt"/>
              </a:rPr>
              <a:t>example.com</a:t>
            </a:r>
            <a:endParaRPr lang="en-US" dirty="0">
              <a:latin typeface="+mj-lt"/>
            </a:endParaRPr>
          </a:p>
          <a:p>
            <a:pPr lvl="1"/>
            <a:r>
              <a:rPr lang="el-GR" dirty="0" err="1">
                <a:latin typeface="+mj-lt"/>
              </a:rPr>
              <a:t>Unicode@IDN</a:t>
            </a:r>
            <a:r>
              <a:rPr lang="en-US" dirty="0">
                <a:latin typeface="+mj-lt"/>
              </a:rPr>
              <a:t>							</a:t>
            </a:r>
            <a:r>
              <a:rPr lang="az-Cyrl-AZ" dirty="0">
                <a:solidFill>
                  <a:srgbClr val="FF0000"/>
                </a:solidFill>
                <a:latin typeface="+mj-lt"/>
              </a:rPr>
              <a:t>пример</a:t>
            </a:r>
            <a:r>
              <a:rPr lang="az-Cyrl-AZ" dirty="0">
                <a:solidFill>
                  <a:schemeClr val="tx1"/>
                </a:solidFill>
                <a:latin typeface="+mj-lt"/>
              </a:rPr>
              <a:t>@</a:t>
            </a:r>
            <a:r>
              <a:rPr lang="az-Cyrl-AZ" dirty="0">
                <a:solidFill>
                  <a:srgbClr val="FF0000"/>
                </a:solidFill>
                <a:latin typeface="+mj-lt"/>
              </a:rPr>
              <a:t>тестовая-зона.рф</a:t>
            </a:r>
            <a:endParaRPr lang="en-US" dirty="0">
              <a:solidFill>
                <a:srgbClr val="FF0000"/>
              </a:solidFill>
              <a:latin typeface="+mj-lt"/>
            </a:endParaRPr>
          </a:p>
          <a:p>
            <a:pPr lvl="1"/>
            <a:r>
              <a:rPr lang="en-US" dirty="0" err="1">
                <a:latin typeface="+mj-lt"/>
              </a:rPr>
              <a:t>Unicode@IDN</a:t>
            </a:r>
            <a:r>
              <a:rPr lang="en-US" dirty="0">
                <a:latin typeface="+mj-lt"/>
              </a:rPr>
              <a:t>; right-to-left scripts			</a:t>
            </a:r>
            <a:r>
              <a:rPr lang="ur-PK" dirty="0">
                <a:solidFill>
                  <a:srgbClr val="FF0000"/>
                </a:solidFill>
                <a:latin typeface="+mj-lt"/>
              </a:rPr>
              <a:t>موقع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.</a:t>
            </a:r>
            <a:r>
              <a:rPr lang="ur-PK" dirty="0">
                <a:solidFill>
                  <a:srgbClr val="FF0000"/>
                </a:solidFill>
                <a:latin typeface="+mj-lt"/>
              </a:rPr>
              <a:t>مثال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@</a:t>
            </a:r>
            <a:r>
              <a:rPr lang="ur-PK" dirty="0">
                <a:solidFill>
                  <a:srgbClr val="FF0000"/>
                </a:solidFill>
                <a:latin typeface="+mj-lt"/>
              </a:rPr>
              <a:t>میل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-</a:t>
            </a:r>
            <a:r>
              <a:rPr lang="ur-PK" dirty="0">
                <a:solidFill>
                  <a:srgbClr val="FF0000"/>
                </a:solidFill>
                <a:latin typeface="+mj-lt"/>
              </a:rPr>
              <a:t>ای</a:t>
            </a:r>
            <a:r>
              <a:rPr lang="en-US" dirty="0">
                <a:latin typeface="+mj-lt"/>
              </a:rPr>
              <a:t>	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F8019CD-FC4A-4E40-B967-409BFB44B4E7}"/>
              </a:ext>
            </a:extLst>
          </p:cNvPr>
          <p:cNvGrpSpPr/>
          <p:nvPr/>
        </p:nvGrpSpPr>
        <p:grpSpPr>
          <a:xfrm>
            <a:off x="809834" y="5600827"/>
            <a:ext cx="7199588" cy="904145"/>
            <a:chOff x="1927228" y="5269981"/>
            <a:chExt cx="7921353" cy="94508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E02A03-9CA4-A145-83D5-F28416E677DD}"/>
                </a:ext>
              </a:extLst>
            </p:cNvPr>
            <p:cNvGrpSpPr/>
            <p:nvPr/>
          </p:nvGrpSpPr>
          <p:grpSpPr>
            <a:xfrm>
              <a:off x="1927228" y="5273672"/>
              <a:ext cx="1302251" cy="941391"/>
              <a:chOff x="820555" y="1643185"/>
              <a:chExt cx="2011680" cy="159103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F1C1D43-5CCB-4141-A2B3-D83111AF4E45}"/>
                  </a:ext>
                </a:extLst>
              </p:cNvPr>
              <p:cNvSpPr/>
              <p:nvPr/>
            </p:nvSpPr>
            <p:spPr>
              <a:xfrm>
                <a:off x="820555" y="2835438"/>
                <a:ext cx="2011680" cy="398786"/>
              </a:xfrm>
              <a:prstGeom prst="rect">
                <a:avLst/>
              </a:prstGeom>
            </p:spPr>
            <p:txBody>
              <a:bodyPr wrap="square" lIns="0" tIns="0" bIns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000000"/>
                    </a:solidFill>
                    <a:latin typeface="+mj-lt"/>
                    <a:cs typeface="Source Sans Pro Light"/>
                  </a:rPr>
                  <a:t>Accept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5E6B1BC-9D25-A141-82A0-8EEB310ECE4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20555" y="1643185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sz="160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25" name="Picture 24" descr="ua-capability-icons_wht_Accept.png">
                <a:extLst>
                  <a:ext uri="{FF2B5EF4-FFF2-40B4-BE49-F238E27FC236}">
                    <a16:creationId xmlns:a16="http://schemas.microsoft.com/office/drawing/2014/main" id="{4414E68A-7E58-E946-8A82-75DD79881E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9630" y="1900022"/>
                <a:ext cx="562359" cy="643725"/>
              </a:xfrm>
              <a:prstGeom prst="rect">
                <a:avLst/>
              </a:prstGeom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62F8388-F49A-4C41-94BA-9C258857153D}"/>
                </a:ext>
              </a:extLst>
            </p:cNvPr>
            <p:cNvGrpSpPr/>
            <p:nvPr/>
          </p:nvGrpSpPr>
          <p:grpSpPr>
            <a:xfrm>
              <a:off x="3582203" y="5273672"/>
              <a:ext cx="1314106" cy="935608"/>
              <a:chOff x="3554360" y="1646720"/>
              <a:chExt cx="2029993" cy="1581266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0AAE72F-3025-704F-AAB2-DFD43BD09A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54360" y="1646720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sz="160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4822416-53E9-C741-A69A-E54701A9F461}"/>
                  </a:ext>
                </a:extLst>
              </p:cNvPr>
              <p:cNvSpPr/>
              <p:nvPr/>
            </p:nvSpPr>
            <p:spPr>
              <a:xfrm>
                <a:off x="3572674" y="2829201"/>
                <a:ext cx="2011679" cy="398785"/>
              </a:xfrm>
              <a:prstGeom prst="rect">
                <a:avLst/>
              </a:prstGeom>
            </p:spPr>
            <p:txBody>
              <a:bodyPr wrap="square" lIns="0" tIns="0" bIns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+mj-lt"/>
                    <a:cs typeface="Source Sans Pro Light"/>
                  </a:rPr>
                  <a:t>Validate</a:t>
                </a:r>
              </a:p>
            </p:txBody>
          </p:sp>
          <p:pic>
            <p:nvPicPr>
              <p:cNvPr id="22" name="Picture 21" descr="ua-capability-icons_wht_Validate.png">
                <a:extLst>
                  <a:ext uri="{FF2B5EF4-FFF2-40B4-BE49-F238E27FC236}">
                    <a16:creationId xmlns:a16="http://schemas.microsoft.com/office/drawing/2014/main" id="{5AA16C22-CD5A-6B46-A46F-88B65AA8A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0348" y="1895569"/>
                <a:ext cx="779705" cy="643725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03D45CB-0E22-E64C-82F0-54ADBDFECB7D}"/>
                </a:ext>
              </a:extLst>
            </p:cNvPr>
            <p:cNvGrpSpPr/>
            <p:nvPr/>
          </p:nvGrpSpPr>
          <p:grpSpPr>
            <a:xfrm>
              <a:off x="6892153" y="5269981"/>
              <a:ext cx="1302251" cy="937112"/>
              <a:chOff x="6331693" y="1643185"/>
              <a:chExt cx="2011680" cy="15838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A7E04CA-9D7D-6648-8E12-EA29B18524C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331693" y="1643185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sz="160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E7EAD3B-B611-9C40-A409-B78B401113FE}"/>
                  </a:ext>
                </a:extLst>
              </p:cNvPr>
              <p:cNvSpPr/>
              <p:nvPr/>
            </p:nvSpPr>
            <p:spPr>
              <a:xfrm>
                <a:off x="6331693" y="2828208"/>
                <a:ext cx="2011680" cy="398786"/>
              </a:xfrm>
              <a:prstGeom prst="rect">
                <a:avLst/>
              </a:prstGeom>
            </p:spPr>
            <p:txBody>
              <a:bodyPr wrap="square" lIns="0" tIns="0" bIns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000000"/>
                    </a:solidFill>
                    <a:latin typeface="+mj-lt"/>
                    <a:cs typeface="Source Sans Pro Light"/>
                  </a:rPr>
                  <a:t>Store</a:t>
                </a:r>
              </a:p>
            </p:txBody>
          </p:sp>
          <p:pic>
            <p:nvPicPr>
              <p:cNvPr id="19" name="Picture 18" descr="ua-capability-icons_wht_Store.png">
                <a:extLst>
                  <a:ext uri="{FF2B5EF4-FFF2-40B4-BE49-F238E27FC236}">
                    <a16:creationId xmlns:a16="http://schemas.microsoft.com/office/drawing/2014/main" id="{31F4E0FA-1AD8-6242-A99D-97BFB19D5B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99490" y="1900022"/>
                <a:ext cx="647296" cy="647296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6DE9D2F-1B3C-6644-9DC1-B2FF9C225E56}"/>
                </a:ext>
              </a:extLst>
            </p:cNvPr>
            <p:cNvGrpSpPr/>
            <p:nvPr/>
          </p:nvGrpSpPr>
          <p:grpSpPr>
            <a:xfrm>
              <a:off x="5237178" y="5269981"/>
              <a:ext cx="1302251" cy="939300"/>
              <a:chOff x="2202899" y="3852184"/>
              <a:chExt cx="2011680" cy="1587505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8DDBEA0-DE13-CE47-8517-057CE904AD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202899" y="3852184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sz="160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9A1F7C6-3FDC-0A4D-88FC-B025434B6595}"/>
                  </a:ext>
                </a:extLst>
              </p:cNvPr>
              <p:cNvSpPr/>
              <p:nvPr/>
            </p:nvSpPr>
            <p:spPr>
              <a:xfrm>
                <a:off x="2202899" y="5040903"/>
                <a:ext cx="2011680" cy="398786"/>
              </a:xfrm>
              <a:prstGeom prst="rect">
                <a:avLst/>
              </a:prstGeom>
            </p:spPr>
            <p:txBody>
              <a:bodyPr wrap="square" lIns="0" tIns="0" bIns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000000"/>
                    </a:solidFill>
                    <a:latin typeface="+mj-lt"/>
                    <a:cs typeface="Source Sans Pro Light"/>
                  </a:rPr>
                  <a:t>Process</a:t>
                </a:r>
              </a:p>
            </p:txBody>
          </p:sp>
          <p:pic>
            <p:nvPicPr>
              <p:cNvPr id="16" name="Picture 15" descr="ua-capability-icons_wht_Process.png">
                <a:extLst>
                  <a:ext uri="{FF2B5EF4-FFF2-40B4-BE49-F238E27FC236}">
                    <a16:creationId xmlns:a16="http://schemas.microsoft.com/office/drawing/2014/main" id="{06992085-456C-1C44-B9E2-661332B530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6759" y="4119754"/>
                <a:ext cx="1027282" cy="632806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F8502AD-110D-4040-9DDD-745E6903D0CA}"/>
                </a:ext>
              </a:extLst>
            </p:cNvPr>
            <p:cNvGrpSpPr/>
            <p:nvPr/>
          </p:nvGrpSpPr>
          <p:grpSpPr>
            <a:xfrm>
              <a:off x="8546330" y="5275764"/>
              <a:ext cx="1302251" cy="939300"/>
              <a:chOff x="4943583" y="3852184"/>
              <a:chExt cx="2011680" cy="158750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741E451-7011-DF4B-B9A3-88F4DF90F83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943583" y="3852184"/>
                <a:ext cx="2011680" cy="1188720"/>
              </a:xfrm>
              <a:prstGeom prst="rect">
                <a:avLst/>
              </a:prstGeom>
              <a:solidFill>
                <a:srgbClr val="ED9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d-ID" sz="160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1937ED9-6762-C741-B10C-C0400BA73327}"/>
                  </a:ext>
                </a:extLst>
              </p:cNvPr>
              <p:cNvSpPr/>
              <p:nvPr/>
            </p:nvSpPr>
            <p:spPr>
              <a:xfrm>
                <a:off x="4946287" y="5040903"/>
                <a:ext cx="2008976" cy="398786"/>
              </a:xfrm>
              <a:prstGeom prst="rect">
                <a:avLst/>
              </a:prstGeom>
            </p:spPr>
            <p:txBody>
              <a:bodyPr wrap="square" lIns="0" tIns="0" bIns="0">
                <a:spAutoFit/>
              </a:bodyPr>
              <a:lstStyle/>
              <a:p>
                <a:pPr algn="ctr"/>
                <a:r>
                  <a:rPr lang="en-US" sz="1600">
                    <a:solidFill>
                      <a:srgbClr val="000000"/>
                    </a:solidFill>
                    <a:latin typeface="+mj-lt"/>
                    <a:cs typeface="Source Sans Pro Light"/>
                  </a:rPr>
                  <a:t>Display</a:t>
                </a:r>
              </a:p>
            </p:txBody>
          </p:sp>
          <p:pic>
            <p:nvPicPr>
              <p:cNvPr id="13" name="Picture 12" descr="ua-capability-icons_wht_Display.png">
                <a:extLst>
                  <a:ext uri="{FF2B5EF4-FFF2-40B4-BE49-F238E27FC236}">
                    <a16:creationId xmlns:a16="http://schemas.microsoft.com/office/drawing/2014/main" id="{3BEB07A3-3EC8-E94E-9442-E7212FA475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11163" y="4126903"/>
                <a:ext cx="489490" cy="63339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2247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UA Important?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346627" y="1118741"/>
            <a:ext cx="8122816" cy="462051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endParaRPr lang="en-US" sz="1800" b="1" dirty="0">
              <a:latin typeface="+mj-lt"/>
            </a:endParaRPr>
          </a:p>
          <a:p>
            <a:pPr lvl="0"/>
            <a:endParaRPr lang="en-US" sz="1800" b="1" dirty="0">
              <a:latin typeface="+mj-lt"/>
            </a:endParaRPr>
          </a:p>
          <a:p>
            <a:pPr marL="91440" lvl="0" indent="0">
              <a:buNone/>
            </a:pPr>
            <a:r>
              <a:rPr lang="en-US" sz="1800" dirty="0">
                <a:latin typeface="+mj-lt"/>
              </a:rPr>
              <a:t>The Universal Acceptance of domain names and email addresses provides:</a:t>
            </a:r>
          </a:p>
          <a:p>
            <a:pPr lvl="0"/>
            <a:endParaRPr lang="en-US" sz="1800" dirty="0">
              <a:latin typeface="+mj-lt"/>
            </a:endParaRPr>
          </a:p>
          <a:p>
            <a:pPr lvl="1"/>
            <a:r>
              <a:rPr lang="en-US" sz="1600" b="1" dirty="0">
                <a:latin typeface="+mj-lt"/>
              </a:rPr>
              <a:t>Registrants</a:t>
            </a:r>
            <a:r>
              <a:rPr lang="en-US" sz="1600" dirty="0">
                <a:latin typeface="+mj-lt"/>
              </a:rPr>
              <a:t> with a greater choice of different top-level domains that can match their interests, identities, and more.</a:t>
            </a:r>
          </a:p>
          <a:p>
            <a:pPr lvl="1"/>
            <a:endParaRPr lang="en-US" sz="1600" dirty="0">
              <a:latin typeface="+mj-lt"/>
            </a:endParaRPr>
          </a:p>
          <a:p>
            <a:pPr lvl="1"/>
            <a:r>
              <a:rPr lang="en-US" sz="1600" b="1" dirty="0">
                <a:latin typeface="+mj-lt"/>
              </a:rPr>
              <a:t>Global end users </a:t>
            </a:r>
            <a:r>
              <a:rPr lang="en-US" sz="1600" dirty="0">
                <a:latin typeface="+mj-lt"/>
              </a:rPr>
              <a:t>with better access to the Internet due to domain names and email addresses being available in local languages.</a:t>
            </a:r>
            <a:endParaRPr lang="en-US" sz="1400" dirty="0">
              <a:latin typeface="+mj-lt"/>
            </a:endParaRPr>
          </a:p>
          <a:p>
            <a:pPr lvl="1"/>
            <a:endParaRPr lang="en-US" sz="1600" dirty="0">
              <a:latin typeface="+mj-lt"/>
            </a:endParaRPr>
          </a:p>
          <a:p>
            <a:pPr lvl="1"/>
            <a:r>
              <a:rPr lang="en-US" sz="1600" b="1" dirty="0">
                <a:latin typeface="+mj-lt"/>
              </a:rPr>
              <a:t>Businesses</a:t>
            </a:r>
            <a:r>
              <a:rPr lang="en-US" sz="1600" dirty="0">
                <a:latin typeface="+mj-lt"/>
              </a:rPr>
              <a:t> with opportunities to grow their customer base, e.g., using domain names in local languages.</a:t>
            </a:r>
          </a:p>
          <a:p>
            <a:pPr lvl="1"/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The</a:t>
            </a:r>
            <a:r>
              <a:rPr lang="en-US" sz="1600" b="1" dirty="0">
                <a:latin typeface="+mj-lt"/>
              </a:rPr>
              <a:t> domain name industry </a:t>
            </a:r>
            <a:r>
              <a:rPr lang="en-US" sz="1600" dirty="0">
                <a:latin typeface="+mj-lt"/>
              </a:rPr>
              <a:t>with opportunities for innovation and competition.</a:t>
            </a:r>
          </a:p>
        </p:txBody>
      </p:sp>
    </p:spTree>
    <p:extLst>
      <p:ext uri="{BB962C8B-B14F-4D97-AF65-F5344CB8AC3E}">
        <p14:creationId xmlns:p14="http://schemas.microsoft.com/office/powerpoint/2010/main" val="1501775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1" y="275167"/>
            <a:ext cx="8636385" cy="1143000"/>
          </a:xfrm>
        </p:spPr>
        <p:txBody>
          <a:bodyPr/>
          <a:lstStyle/>
          <a:p>
            <a:r>
              <a:rPr lang="en-US" dirty="0"/>
              <a:t>Strategy for Addressing UA Technically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27706" y="1728801"/>
            <a:ext cx="0" cy="323777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BF8BBD7-403F-F14C-A1D2-D01F312E55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4023200"/>
              </p:ext>
            </p:extLst>
          </p:nvPr>
        </p:nvGraphicFramePr>
        <p:xfrm>
          <a:off x="-37947" y="1219200"/>
          <a:ext cx="4583678" cy="5205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C37DC0F3-C38C-014F-8322-83367D16BE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9045" y="1324708"/>
            <a:ext cx="3982377" cy="47947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Technology Remediation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Measurement WG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Technology WG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Email Address Internationalization (EAI) WG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Outreach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Communications WG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Local Initiatives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 Ambassadors</a:t>
            </a:r>
          </a:p>
          <a:p>
            <a:pPr marL="9144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current progress outlined in the                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UA-Readiness Report for FY21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362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UASG Stakeholders for FY22</a:t>
            </a:r>
          </a:p>
        </p:txBody>
      </p:sp>
      <p:sp>
        <p:nvSpPr>
          <p:cNvPr id="14" name="Content Placeholder 10"/>
          <p:cNvSpPr>
            <a:spLocks noGrp="1"/>
          </p:cNvSpPr>
          <p:nvPr>
            <p:ph sz="quarter" idx="10"/>
          </p:nvPr>
        </p:nvSpPr>
        <p:spPr>
          <a:xfrm>
            <a:off x="320675" y="1399965"/>
            <a:ext cx="5025048" cy="5000835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Technology enablers and developers</a:t>
            </a:r>
          </a:p>
          <a:p>
            <a:pPr marL="91440" lv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Email software and service providers, email administrators</a:t>
            </a:r>
          </a:p>
          <a:p>
            <a:pPr lvl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Top-level domain registries and registrars</a:t>
            </a:r>
          </a:p>
          <a:p>
            <a:pPr lvl="0"/>
            <a:endParaRPr lang="en-US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Academia</a:t>
            </a:r>
          </a:p>
          <a:p>
            <a:pPr lvl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Government policymakers</a:t>
            </a:r>
          </a:p>
          <a:p>
            <a:pPr marL="9144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detailed plans in the UASG’s           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FY22 Action Plan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9B6EF9-5C74-F145-AB35-5485F96D6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466" y="1418167"/>
            <a:ext cx="3120956" cy="1821677"/>
          </a:xfrm>
          <a:prstGeom prst="rect">
            <a:avLst/>
          </a:prstGeom>
        </p:spPr>
      </p:pic>
      <p:pic>
        <p:nvPicPr>
          <p:cNvPr id="11" name="image13.png" descr="A group of people sitting at tables using laptops&#10;&#10;Description automatically generated with low confidence">
            <a:extLst>
              <a:ext uri="{FF2B5EF4-FFF2-40B4-BE49-F238E27FC236}">
                <a16:creationId xmlns:a16="http://schemas.microsoft.com/office/drawing/2014/main" id="{EAF8E907-037F-FB42-9A31-253AC70C5EC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5650465" y="3507659"/>
            <a:ext cx="3120955" cy="182167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834732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for Further Collaboration with ALAC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320041" y="1020512"/>
            <a:ext cx="8450746" cy="51552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91440" indent="0">
              <a:spcBef>
                <a:spcPts val="120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At-Large Advisory Committee (ALAC)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Around 80 countries have At-Large structures (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), with around 40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are in each </a:t>
            </a: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Regional At-Large Organization (RALO)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This presents a great opportunity to promote UA globally.</a:t>
            </a:r>
          </a:p>
          <a:p>
            <a:pPr marL="9144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Collaboration 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Help create awareness on the need for UA for the different RALOs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Encourage RALOs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to promote UA locally.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UASG can support ALAC in developing UA materials for RALOs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lvl="2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LACRALO’s UA Training Program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is an example such collaboration.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Encourage members to adopt UA in their own systems.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Follow up with RALOs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to assess progress.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" indent="0">
              <a:buNone/>
            </a:pP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it possible to coordinate with </a:t>
            </a:r>
            <a:r>
              <a:rPr lang="en-US" sz="18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ALSes</a:t>
            </a:r>
            <a:r>
              <a:rPr lang="en-US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RALOs to organize an annual UA Day in collaboration with the UASG over next three years?</a:t>
            </a:r>
          </a:p>
        </p:txBody>
      </p:sp>
    </p:spTree>
    <p:extLst>
      <p:ext uri="{BB962C8B-B14F-4D97-AF65-F5344CB8AC3E}">
        <p14:creationId xmlns:p14="http://schemas.microsoft.com/office/powerpoint/2010/main" val="1461358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Discussion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8465" y="1548663"/>
            <a:ext cx="8055988" cy="2388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Are the UASG’s suggestions reasonable for ALAC to adopt?</a:t>
            </a:r>
          </a:p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How can we convert this request into a collaborative plan that can be implemented?</a:t>
            </a:r>
          </a:p>
          <a:p>
            <a:pPr>
              <a:lnSpc>
                <a:spcPct val="120000"/>
              </a:lnSpc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How can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UASG enhance collaboration with ALAC to help promote and achieve UA-readiness? </a:t>
            </a:r>
          </a:p>
        </p:txBody>
      </p:sp>
    </p:spTree>
    <p:extLst>
      <p:ext uri="{BB962C8B-B14F-4D97-AF65-F5344CB8AC3E}">
        <p14:creationId xmlns:p14="http://schemas.microsoft.com/office/powerpoint/2010/main" val="3148412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95103" y="1209759"/>
            <a:ext cx="4276897" cy="5120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accent4"/>
              </a:buClr>
              <a:buNone/>
              <a:defRPr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involved:</a:t>
            </a:r>
          </a:p>
          <a:p>
            <a:pPr marL="52578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85000"/>
              <a:buFont typeface="Lucida Grande"/>
              <a:buChar char="*"/>
              <a:defRPr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the UASG community email list: </a:t>
            </a:r>
            <a:r>
              <a:rPr lang="en-US" sz="2000" dirty="0">
                <a:solidFill>
                  <a:srgbClr val="D5780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https://uasg.tech/subscribe</a:t>
            </a:r>
            <a:endParaRPr lang="en-US" sz="2000" dirty="0">
              <a:solidFill>
                <a:srgbClr val="D57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578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85000"/>
              <a:buFont typeface="Lucida Grande"/>
              <a:buChar char="*"/>
              <a:defRPr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a UASG working group: </a:t>
            </a:r>
            <a:r>
              <a:rPr lang="en-US" sz="2000" dirty="0">
                <a:solidFill>
                  <a:srgbClr val="D578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sign-up form</a:t>
            </a:r>
            <a:endParaRPr lang="en-US" sz="2000" dirty="0">
              <a:solidFill>
                <a:srgbClr val="D57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578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85000"/>
              <a:buFont typeface="Lucida Grande"/>
              <a:buChar char="*"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Follow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UASGTech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on social media</a:t>
            </a:r>
            <a:endParaRPr lang="en-US" sz="1600" dirty="0">
              <a:solidFill>
                <a:srgbClr val="D578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accent4"/>
              </a:buClr>
              <a:buNone/>
              <a:defRPr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the UASG:</a:t>
            </a:r>
          </a:p>
          <a:p>
            <a:pPr marL="52578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85000"/>
              <a:buFont typeface="Lucida Grande"/>
              <a:buChar char="*"/>
              <a:defRPr/>
            </a:pP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</a:t>
            </a:r>
            <a:r>
              <a:rPr lang="en-US" sz="2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info@uasg.tech</a:t>
            </a:r>
            <a:endParaRPr lang="en-US" sz="20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2578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85000"/>
              <a:buFont typeface="Lucida Grande"/>
              <a:buChar char="*"/>
              <a:defRPr/>
            </a:pPr>
            <a:endParaRPr lang="en-US" sz="1400" dirty="0">
              <a:solidFill>
                <a:schemeClr val="accent3"/>
              </a:solidFill>
              <a:latin typeface="Open Sans Light"/>
              <a:cs typeface="Open Sans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317623" y="1541463"/>
            <a:ext cx="2826378" cy="29278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rIns="274320" rtlCol="0" anchor="ctr"/>
          <a:lstStyle/>
          <a:p>
            <a:pPr lvl="0">
              <a:buClr>
                <a:schemeClr val="accent4"/>
              </a:buClr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Universal Acceptance Steering Group info &amp; recent developments: </a:t>
            </a:r>
            <a:r>
              <a:rPr lang="en-US" dirty="0" err="1">
                <a:solidFill>
                  <a:schemeClr val="accent6"/>
                </a:solidFill>
                <a:latin typeface="Open Sans"/>
                <a:cs typeface="Open Sans"/>
              </a:rPr>
              <a:t>www.uasg.tech</a:t>
            </a:r>
            <a:r>
              <a:rPr lang="en-US" dirty="0">
                <a:solidFill>
                  <a:schemeClr val="accent6"/>
                </a:solidFill>
                <a:latin typeface="Open Sans"/>
                <a:cs typeface="Open San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8333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ASG">
      <a:dk1>
        <a:srgbClr val="000000"/>
      </a:dk1>
      <a:lt1>
        <a:srgbClr val="FAFAFA"/>
      </a:lt1>
      <a:dk2>
        <a:srgbClr val="000000"/>
      </a:dk2>
      <a:lt2>
        <a:srgbClr val="FAFAFA"/>
      </a:lt2>
      <a:accent1>
        <a:srgbClr val="FF9E1B"/>
      </a:accent1>
      <a:accent2>
        <a:srgbClr val="707372"/>
      </a:accent2>
      <a:accent3>
        <a:srgbClr val="D57800"/>
      </a:accent3>
      <a:accent4>
        <a:srgbClr val="B2B4B2"/>
      </a:accent4>
      <a:accent5>
        <a:srgbClr val="FFC56E"/>
      </a:accent5>
      <a:accent6>
        <a:srgbClr val="FFFFFF"/>
      </a:accent6>
      <a:hlink>
        <a:srgbClr val="FF9E1B"/>
      </a:hlink>
      <a:folHlink>
        <a:srgbClr val="7073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000" dirty="0" smtClean="0">
            <a:latin typeface="Open Sans Light"/>
            <a:cs typeface="Open Sans Ligh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17521</TotalTime>
  <Words>648</Words>
  <Application>Microsoft Macintosh PowerPoint</Application>
  <PresentationFormat>On-screen Show (4:3)</PresentationFormat>
  <Paragraphs>102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Grande</vt:lpstr>
      <vt:lpstr>Open Sans</vt:lpstr>
      <vt:lpstr>Open Sans Light</vt:lpstr>
      <vt:lpstr>Times New Roman</vt:lpstr>
      <vt:lpstr>Office Theme</vt:lpstr>
      <vt:lpstr>Collaboration on Universal Acceptance </vt:lpstr>
      <vt:lpstr>Overview </vt:lpstr>
      <vt:lpstr>Universal Acceptance (UA) Refresher</vt:lpstr>
      <vt:lpstr>Why is UA Important?</vt:lpstr>
      <vt:lpstr>Strategy for Addressing UA Technically</vt:lpstr>
      <vt:lpstr>UASG Stakeholders for FY22</vt:lpstr>
      <vt:lpstr>Need for Further Collaboration with ALAC</vt:lpstr>
      <vt:lpstr>Questions for Discussion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Davenport</dc:creator>
  <cp:lastModifiedBy>Microsoft Office User</cp:lastModifiedBy>
  <cp:revision>594</cp:revision>
  <dcterms:created xsi:type="dcterms:W3CDTF">2016-03-09T19:41:20Z</dcterms:created>
  <dcterms:modified xsi:type="dcterms:W3CDTF">2021-09-28T00:24:18Z</dcterms:modified>
</cp:coreProperties>
</file>