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5" r:id="rId2"/>
    <p:sldId id="274" r:id="rId3"/>
    <p:sldId id="264" r:id="rId4"/>
    <p:sldId id="269" r:id="rId5"/>
    <p:sldId id="276" r:id="rId6"/>
    <p:sldId id="271" r:id="rId7"/>
    <p:sldId id="277" r:id="rId8"/>
    <p:sldId id="278" r:id="rId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6FC82195-2F38-4D0C-AAE7-BAB93652E641}">
          <p14:sldIdLst>
            <p14:sldId id="275"/>
            <p14:sldId id="274"/>
            <p14:sldId id="264"/>
            <p14:sldId id="269"/>
            <p14:sldId id="276"/>
            <p14:sldId id="271"/>
            <p14:sldId id="277"/>
            <p14:sldId id="27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EFE72C-9BFE-4D7F-B83B-93A851AEFDCC}" v="1" dt="2021-10-09T16:51:18.4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ardo Holmquist" userId="c9a415ab-3515-426c-bc9d-d43db69b6424" providerId="ADAL" clId="{D3EFE72C-9BFE-4D7F-B83B-93A851AEFDCC}"/>
    <pc:docChg chg="undo custSel addSld delSld modSld sldOrd modSection">
      <pc:chgData name="Ricardo Holmquist" userId="c9a415ab-3515-426c-bc9d-d43db69b6424" providerId="ADAL" clId="{D3EFE72C-9BFE-4D7F-B83B-93A851AEFDCC}" dt="2021-10-09T17:27:48.638" v="1740" actId="1076"/>
      <pc:docMkLst>
        <pc:docMk/>
      </pc:docMkLst>
      <pc:sldChg chg="addSp modSp mod">
        <pc:chgData name="Ricardo Holmquist" userId="c9a415ab-3515-426c-bc9d-d43db69b6424" providerId="ADAL" clId="{D3EFE72C-9BFE-4D7F-B83B-93A851AEFDCC}" dt="2021-10-09T16:52:08.960" v="457" actId="1076"/>
        <pc:sldMkLst>
          <pc:docMk/>
          <pc:sldMk cId="1582930250" sldId="264"/>
        </pc:sldMkLst>
        <pc:spChg chg="mod">
          <ac:chgData name="Ricardo Holmquist" userId="c9a415ab-3515-426c-bc9d-d43db69b6424" providerId="ADAL" clId="{D3EFE72C-9BFE-4D7F-B83B-93A851AEFDCC}" dt="2021-10-09T16:51:44.884" v="451"/>
          <ac:spMkLst>
            <pc:docMk/>
            <pc:sldMk cId="1582930250" sldId="264"/>
            <ac:spMk id="2" creationId="{926FC33D-BDDA-414D-B05F-E23177F39737}"/>
          </ac:spMkLst>
        </pc:spChg>
        <pc:spChg chg="mod">
          <ac:chgData name="Ricardo Holmquist" userId="c9a415ab-3515-426c-bc9d-d43db69b6424" providerId="ADAL" clId="{D3EFE72C-9BFE-4D7F-B83B-93A851AEFDCC}" dt="2021-10-09T16:51:39.071" v="450" actId="21"/>
          <ac:spMkLst>
            <pc:docMk/>
            <pc:sldMk cId="1582930250" sldId="264"/>
            <ac:spMk id="17" creationId="{40BF8ED0-24E8-4300-BC35-E55E6979A8CA}"/>
          </ac:spMkLst>
        </pc:spChg>
        <pc:picChg chg="add mod">
          <ac:chgData name="Ricardo Holmquist" userId="c9a415ab-3515-426c-bc9d-d43db69b6424" providerId="ADAL" clId="{D3EFE72C-9BFE-4D7F-B83B-93A851AEFDCC}" dt="2021-10-09T16:52:08.960" v="457" actId="1076"/>
          <ac:picMkLst>
            <pc:docMk/>
            <pc:sldMk cId="1582930250" sldId="264"/>
            <ac:picMk id="5" creationId="{DC5BE510-F134-4159-B4D2-984CEA422AE6}"/>
          </ac:picMkLst>
        </pc:picChg>
      </pc:sldChg>
      <pc:sldChg chg="modSp mod ord">
        <pc:chgData name="Ricardo Holmquist" userId="c9a415ab-3515-426c-bc9d-d43db69b6424" providerId="ADAL" clId="{D3EFE72C-9BFE-4D7F-B83B-93A851AEFDCC}" dt="2021-10-09T16:57:05.055" v="591" actId="20577"/>
        <pc:sldMkLst>
          <pc:docMk/>
          <pc:sldMk cId="3920232600" sldId="269"/>
        </pc:sldMkLst>
        <pc:spChg chg="mod">
          <ac:chgData name="Ricardo Holmquist" userId="c9a415ab-3515-426c-bc9d-d43db69b6424" providerId="ADAL" clId="{D3EFE72C-9BFE-4D7F-B83B-93A851AEFDCC}" dt="2021-10-09T16:53:52.935" v="479" actId="20577"/>
          <ac:spMkLst>
            <pc:docMk/>
            <pc:sldMk cId="3920232600" sldId="269"/>
            <ac:spMk id="2" creationId="{926FC33D-BDDA-414D-B05F-E23177F39737}"/>
          </ac:spMkLst>
        </pc:spChg>
        <pc:spChg chg="mod">
          <ac:chgData name="Ricardo Holmquist" userId="c9a415ab-3515-426c-bc9d-d43db69b6424" providerId="ADAL" clId="{D3EFE72C-9BFE-4D7F-B83B-93A851AEFDCC}" dt="2021-10-09T16:57:05.055" v="591" actId="20577"/>
          <ac:spMkLst>
            <pc:docMk/>
            <pc:sldMk cId="3920232600" sldId="269"/>
            <ac:spMk id="17" creationId="{40BF8ED0-24E8-4300-BC35-E55E6979A8CA}"/>
          </ac:spMkLst>
        </pc:spChg>
      </pc:sldChg>
      <pc:sldChg chg="del">
        <pc:chgData name="Ricardo Holmquist" userId="c9a415ab-3515-426c-bc9d-d43db69b6424" providerId="ADAL" clId="{D3EFE72C-9BFE-4D7F-B83B-93A851AEFDCC}" dt="2021-10-09T17:24:54.418" v="1710" actId="47"/>
        <pc:sldMkLst>
          <pc:docMk/>
          <pc:sldMk cId="1421754384" sldId="270"/>
        </pc:sldMkLst>
      </pc:sldChg>
      <pc:sldChg chg="addSp delSp modSp mod">
        <pc:chgData name="Ricardo Holmquist" userId="c9a415ab-3515-426c-bc9d-d43db69b6424" providerId="ADAL" clId="{D3EFE72C-9BFE-4D7F-B83B-93A851AEFDCC}" dt="2021-10-09T17:15:06.588" v="1149" actId="14100"/>
        <pc:sldMkLst>
          <pc:docMk/>
          <pc:sldMk cId="326298739" sldId="271"/>
        </pc:sldMkLst>
        <pc:spChg chg="mod">
          <ac:chgData name="Ricardo Holmquist" userId="c9a415ab-3515-426c-bc9d-d43db69b6424" providerId="ADAL" clId="{D3EFE72C-9BFE-4D7F-B83B-93A851AEFDCC}" dt="2021-10-09T17:12:45.150" v="1088" actId="404"/>
          <ac:spMkLst>
            <pc:docMk/>
            <pc:sldMk cId="326298739" sldId="271"/>
            <ac:spMk id="2" creationId="{926FC33D-BDDA-414D-B05F-E23177F39737}"/>
          </ac:spMkLst>
        </pc:spChg>
        <pc:spChg chg="add mod">
          <ac:chgData name="Ricardo Holmquist" userId="c9a415ab-3515-426c-bc9d-d43db69b6424" providerId="ADAL" clId="{D3EFE72C-9BFE-4D7F-B83B-93A851AEFDCC}" dt="2021-10-09T17:14:41.043" v="1148" actId="12"/>
          <ac:spMkLst>
            <pc:docMk/>
            <pc:sldMk cId="326298739" sldId="271"/>
            <ac:spMk id="8" creationId="{3B106FA2-DEEF-4283-BA6E-468D12DAB211}"/>
          </ac:spMkLst>
        </pc:spChg>
        <pc:picChg chg="add mod">
          <ac:chgData name="Ricardo Holmquist" userId="c9a415ab-3515-426c-bc9d-d43db69b6424" providerId="ADAL" clId="{D3EFE72C-9BFE-4D7F-B83B-93A851AEFDCC}" dt="2021-10-09T17:15:06.588" v="1149" actId="14100"/>
          <ac:picMkLst>
            <pc:docMk/>
            <pc:sldMk cId="326298739" sldId="271"/>
            <ac:picMk id="5" creationId="{8348D69C-6E4E-4C97-B007-03A7A5A6D713}"/>
          </ac:picMkLst>
        </pc:picChg>
        <pc:picChg chg="del mod">
          <ac:chgData name="Ricardo Holmquist" userId="c9a415ab-3515-426c-bc9d-d43db69b6424" providerId="ADAL" clId="{D3EFE72C-9BFE-4D7F-B83B-93A851AEFDCC}" dt="2021-10-09T17:14:09.998" v="1143" actId="478"/>
          <ac:picMkLst>
            <pc:docMk/>
            <pc:sldMk cId="326298739" sldId="271"/>
            <ac:picMk id="7" creationId="{850CC0C7-EDEB-48B6-B864-9C521DFB43E7}"/>
          </ac:picMkLst>
        </pc:picChg>
      </pc:sldChg>
      <pc:sldChg chg="del">
        <pc:chgData name="Ricardo Holmquist" userId="c9a415ab-3515-426c-bc9d-d43db69b6424" providerId="ADAL" clId="{D3EFE72C-9BFE-4D7F-B83B-93A851AEFDCC}" dt="2021-10-09T17:24:54.418" v="1710" actId="47"/>
        <pc:sldMkLst>
          <pc:docMk/>
          <pc:sldMk cId="1978978735" sldId="273"/>
        </pc:sldMkLst>
      </pc:sldChg>
      <pc:sldChg chg="modSp mod ord">
        <pc:chgData name="Ricardo Holmquist" userId="c9a415ab-3515-426c-bc9d-d43db69b6424" providerId="ADAL" clId="{D3EFE72C-9BFE-4D7F-B83B-93A851AEFDCC}" dt="2021-10-09T16:50:12.701" v="418" actId="404"/>
        <pc:sldMkLst>
          <pc:docMk/>
          <pc:sldMk cId="3801671589" sldId="274"/>
        </pc:sldMkLst>
        <pc:spChg chg="mod">
          <ac:chgData name="Ricardo Holmquist" userId="c9a415ab-3515-426c-bc9d-d43db69b6424" providerId="ADAL" clId="{D3EFE72C-9BFE-4D7F-B83B-93A851AEFDCC}" dt="2021-10-09T16:42:35.262" v="21" actId="20577"/>
          <ac:spMkLst>
            <pc:docMk/>
            <pc:sldMk cId="3801671589" sldId="274"/>
            <ac:spMk id="2" creationId="{926FC33D-BDDA-414D-B05F-E23177F39737}"/>
          </ac:spMkLst>
        </pc:spChg>
        <pc:spChg chg="mod">
          <ac:chgData name="Ricardo Holmquist" userId="c9a415ab-3515-426c-bc9d-d43db69b6424" providerId="ADAL" clId="{D3EFE72C-9BFE-4D7F-B83B-93A851AEFDCC}" dt="2021-10-09T16:50:12.701" v="418" actId="404"/>
          <ac:spMkLst>
            <pc:docMk/>
            <pc:sldMk cId="3801671589" sldId="274"/>
            <ac:spMk id="8" creationId="{9878D04A-BAEA-4403-BD7A-00AA7BF0C037}"/>
          </ac:spMkLst>
        </pc:spChg>
      </pc:sldChg>
      <pc:sldChg chg="modSp add mod">
        <pc:chgData name="Ricardo Holmquist" userId="c9a415ab-3515-426c-bc9d-d43db69b6424" providerId="ADAL" clId="{D3EFE72C-9BFE-4D7F-B83B-93A851AEFDCC}" dt="2021-10-09T17:09:59.991" v="1053" actId="12"/>
        <pc:sldMkLst>
          <pc:docMk/>
          <pc:sldMk cId="1836451953" sldId="276"/>
        </pc:sldMkLst>
        <pc:spChg chg="mod">
          <ac:chgData name="Ricardo Holmquist" userId="c9a415ab-3515-426c-bc9d-d43db69b6424" providerId="ADAL" clId="{D3EFE72C-9BFE-4D7F-B83B-93A851AEFDCC}" dt="2021-10-09T16:58:08.013" v="597"/>
          <ac:spMkLst>
            <pc:docMk/>
            <pc:sldMk cId="1836451953" sldId="276"/>
            <ac:spMk id="2" creationId="{926FC33D-BDDA-414D-B05F-E23177F39737}"/>
          </ac:spMkLst>
        </pc:spChg>
        <pc:spChg chg="mod">
          <ac:chgData name="Ricardo Holmquist" userId="c9a415ab-3515-426c-bc9d-d43db69b6424" providerId="ADAL" clId="{D3EFE72C-9BFE-4D7F-B83B-93A851AEFDCC}" dt="2021-10-09T17:09:59.991" v="1053" actId="12"/>
          <ac:spMkLst>
            <pc:docMk/>
            <pc:sldMk cId="1836451953" sldId="276"/>
            <ac:spMk id="17" creationId="{40BF8ED0-24E8-4300-BC35-E55E6979A8CA}"/>
          </ac:spMkLst>
        </pc:spChg>
      </pc:sldChg>
      <pc:sldChg chg="delSp modSp add mod">
        <pc:chgData name="Ricardo Holmquist" userId="c9a415ab-3515-426c-bc9d-d43db69b6424" providerId="ADAL" clId="{D3EFE72C-9BFE-4D7F-B83B-93A851AEFDCC}" dt="2021-10-09T17:24:37.466" v="1709" actId="20577"/>
        <pc:sldMkLst>
          <pc:docMk/>
          <pc:sldMk cId="338790868" sldId="277"/>
        </pc:sldMkLst>
        <pc:spChg chg="mod">
          <ac:chgData name="Ricardo Holmquist" userId="c9a415ab-3515-426c-bc9d-d43db69b6424" providerId="ADAL" clId="{D3EFE72C-9BFE-4D7F-B83B-93A851AEFDCC}" dt="2021-10-09T17:16:39.645" v="1218" actId="20577"/>
          <ac:spMkLst>
            <pc:docMk/>
            <pc:sldMk cId="338790868" sldId="277"/>
            <ac:spMk id="2" creationId="{926FC33D-BDDA-414D-B05F-E23177F39737}"/>
          </ac:spMkLst>
        </pc:spChg>
        <pc:spChg chg="mod">
          <ac:chgData name="Ricardo Holmquist" userId="c9a415ab-3515-426c-bc9d-d43db69b6424" providerId="ADAL" clId="{D3EFE72C-9BFE-4D7F-B83B-93A851AEFDCC}" dt="2021-10-09T17:24:37.466" v="1709" actId="20577"/>
          <ac:spMkLst>
            <pc:docMk/>
            <pc:sldMk cId="338790868" sldId="277"/>
            <ac:spMk id="8" creationId="{3B106FA2-DEEF-4283-BA6E-468D12DAB211}"/>
          </ac:spMkLst>
        </pc:spChg>
        <pc:picChg chg="del">
          <ac:chgData name="Ricardo Holmquist" userId="c9a415ab-3515-426c-bc9d-d43db69b6424" providerId="ADAL" clId="{D3EFE72C-9BFE-4D7F-B83B-93A851AEFDCC}" dt="2021-10-09T17:15:58.423" v="1159" actId="478"/>
          <ac:picMkLst>
            <pc:docMk/>
            <pc:sldMk cId="338790868" sldId="277"/>
            <ac:picMk id="5" creationId="{8348D69C-6E4E-4C97-B007-03A7A5A6D713}"/>
          </ac:picMkLst>
        </pc:picChg>
      </pc:sldChg>
      <pc:sldChg chg="add del ord">
        <pc:chgData name="Ricardo Holmquist" userId="c9a415ab-3515-426c-bc9d-d43db69b6424" providerId="ADAL" clId="{D3EFE72C-9BFE-4D7F-B83B-93A851AEFDCC}" dt="2021-10-09T17:15:18.570" v="1150" actId="47"/>
        <pc:sldMkLst>
          <pc:docMk/>
          <pc:sldMk cId="1757838953" sldId="277"/>
        </pc:sldMkLst>
      </pc:sldChg>
      <pc:sldChg chg="addSp delSp modSp add mod ord">
        <pc:chgData name="Ricardo Holmquist" userId="c9a415ab-3515-426c-bc9d-d43db69b6424" providerId="ADAL" clId="{D3EFE72C-9BFE-4D7F-B83B-93A851AEFDCC}" dt="2021-10-09T17:27:48.638" v="1740" actId="1076"/>
        <pc:sldMkLst>
          <pc:docMk/>
          <pc:sldMk cId="1483413956" sldId="278"/>
        </pc:sldMkLst>
        <pc:spChg chg="del">
          <ac:chgData name="Ricardo Holmquist" userId="c9a415ab-3515-426c-bc9d-d43db69b6424" providerId="ADAL" clId="{D3EFE72C-9BFE-4D7F-B83B-93A851AEFDCC}" dt="2021-10-09T17:27:17.546" v="1717" actId="478"/>
          <ac:spMkLst>
            <pc:docMk/>
            <pc:sldMk cId="1483413956" sldId="278"/>
            <ac:spMk id="2" creationId="{926FC33D-BDDA-414D-B05F-E23177F39737}"/>
          </ac:spMkLst>
        </pc:spChg>
        <pc:spChg chg="mod">
          <ac:chgData name="Ricardo Holmquist" userId="c9a415ab-3515-426c-bc9d-d43db69b6424" providerId="ADAL" clId="{D3EFE72C-9BFE-4D7F-B83B-93A851AEFDCC}" dt="2021-10-09T17:27:39.310" v="1738" actId="20577"/>
          <ac:spMkLst>
            <pc:docMk/>
            <pc:sldMk cId="1483413956" sldId="278"/>
            <ac:spMk id="8" creationId="{3B106FA2-DEEF-4283-BA6E-468D12DAB211}"/>
          </ac:spMkLst>
        </pc:spChg>
        <pc:picChg chg="del">
          <ac:chgData name="Ricardo Holmquist" userId="c9a415ab-3515-426c-bc9d-d43db69b6424" providerId="ADAL" clId="{D3EFE72C-9BFE-4D7F-B83B-93A851AEFDCC}" dt="2021-10-09T17:25:23.333" v="1714" actId="478"/>
          <ac:picMkLst>
            <pc:docMk/>
            <pc:sldMk cId="1483413956" sldId="278"/>
            <ac:picMk id="5" creationId="{8348D69C-6E4E-4C97-B007-03A7A5A6D713}"/>
          </ac:picMkLst>
        </pc:picChg>
        <pc:picChg chg="add mod">
          <ac:chgData name="Ricardo Holmquist" userId="c9a415ab-3515-426c-bc9d-d43db69b6424" providerId="ADAL" clId="{D3EFE72C-9BFE-4D7F-B83B-93A851AEFDCC}" dt="2021-10-09T17:27:48.638" v="1740" actId="1076"/>
          <ac:picMkLst>
            <pc:docMk/>
            <pc:sldMk cId="1483413956" sldId="278"/>
            <ac:picMk id="7" creationId="{B119C2A0-82E5-476A-A459-7B184613056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B9E008-3946-4EB1-909F-933AA9D904A9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7C7AE-636E-42E4-8F45-44E472ADABD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103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D39056-2D5C-4271-A9E9-6D75F68D1A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33FCA1D-C97F-4597-934E-AABEDABFD8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3A261B-D1D9-48A8-BFB9-B4F6A3FFB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C9CB9ED-B1AE-407E-9D39-BC8BEC8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B4244C-D7AE-4809-B5B3-8DD79A1F9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464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2CCE21-3CBC-4B16-9D99-68456807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85CA32A-10C0-4F3A-A434-FF67BB917F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5E23BC6-9503-45A9-BF25-4AA94ADED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AA54BFF-CF3B-4A4B-80EC-44C1EBCF6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ED6AE51-5251-4C81-A0FA-127073882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685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7E5CF4C-ED05-40C6-82D0-7800577C5F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E623A25-C9DF-48EB-96BF-5CE5E0E818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0BD1949-80C7-4881-8D4A-3BC0E25BB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89985C1-E266-43DE-8BCA-79501D0FF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22C8EC6-1E29-4B14-95C9-C0FF333BE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90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61A826-40C6-45CC-BF44-468464206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4431D1-46D6-4696-88FB-81F59D8328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10D516F-B280-45D4-8975-A5ECEF50E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5D0BC1-B8FA-4E05-B77F-E8FD77FD7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22205B-3FF7-498E-B1FB-0FF385E36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44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30BE42-C649-4143-A5DD-A3EE10753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6D5243F-BD78-4936-84BE-B85FC2FC77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67BBD8-0EA2-46DD-A2F9-7D0C70EFE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AECDB8E-DC30-4217-B18B-B7B452577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CE0CE0-ED1C-4D5B-90DC-B2CFE8AA4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240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AECB7-433A-48B4-B6EC-2FFA6D85D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C519BD-74B1-44AE-AE2A-25CC62162B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A4249AA-5407-4513-860D-493437F656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9E71C5F-5679-45D6-8E3B-AD3E9A70D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BB3AF30-A0B3-4777-AE7B-9F1D911B4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F8403D6-022C-471F-AD91-46AC4D502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86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9BED91-19CD-4132-ADBD-B32AF671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AF4EB93-FFCF-4731-AFEC-272AE134B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93008AF-555E-483C-9B04-9E50207DDF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415FF21-9ECC-4C40-9450-5FDBCCB533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DA9861A-BACC-4927-AE8A-F801A4655C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6B941E0-9666-40F0-8040-A6CF81782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3E0185A-F5C9-49C7-8E27-B0B8A3170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0A61CC9-2CF2-4AC9-B83C-3F87A53E0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076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985149-71D3-49F9-BAD9-AAE7CB1C6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1D57E49-1221-4AAF-89E9-7644D89B8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7B5432C-053D-4A5A-9098-7AA9B2F76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642FF58-CDE5-4A0B-B585-35B8DF2B9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784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54B0C54-F152-4347-85F3-9B0729BF4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4F3AF48-9C38-4CB9-AA70-A05E97DB5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1B5D2E0-5EBB-4537-8E0B-F9B775962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476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C1992C-12B7-4C51-AD27-E68E1E99A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90E189-E6D7-4336-AC49-04394E0A1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46D26DD-AE5C-4FDB-B182-8356F827A3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E49AB-09A2-4F56-8AA7-253CBB6B4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C359F05-13B6-41EC-A9E0-E80095335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A9A0538-E5DA-4401-9D54-BBDF0A3E1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12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01DA8E-423B-4B58-A96C-2D3C68C69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456F082-3EB1-4148-8644-59C1A0B9A4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3BA2054-F3B4-484F-969A-E45E10D023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A2C12E8-6B96-4382-A9D4-AE7DEEABB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AA13-78CB-4036-86ED-56AFBAA07F2F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748BAFC-00C7-478B-A1A8-C7EDEFD31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E0EB618-D81C-4D82-83EE-3F3994D0E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F9E6C-349C-493D-BA88-56E5772C2A7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428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E1C0E34-C67D-483D-A548-1385A76D4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5D0ED1-0053-407D-BB08-0314426D2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8790DCD-465F-4587-8011-51259C3E31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5AA13-78CB-4036-86ED-56AFBAA07F2F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8247CB-8C67-4C68-89C3-3E46695B2C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F17DAA-F511-4BE9-9777-D49DFBEAA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F9E6C-349C-493D-BA88-56E5772C2A7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703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C34080-EE94-42BF-8274-406DC7CBFC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6430"/>
            <a:ext cx="9144000" cy="2387600"/>
          </a:xfrm>
        </p:spPr>
        <p:txBody>
          <a:bodyPr>
            <a:normAutofit/>
          </a:bodyPr>
          <a:lstStyle/>
          <a:p>
            <a:r>
              <a:rPr lang="es-ES" sz="4800" b="1" dirty="0" err="1"/>
              <a:t>Operations</a:t>
            </a:r>
            <a:r>
              <a:rPr lang="es-ES" sz="4800" b="1" dirty="0"/>
              <a:t>, </a:t>
            </a:r>
            <a:r>
              <a:rPr lang="es-ES" sz="4800" b="1" dirty="0" err="1"/>
              <a:t>Finance</a:t>
            </a:r>
            <a:r>
              <a:rPr lang="es-ES" sz="4800" b="1" dirty="0"/>
              <a:t> and Budget </a:t>
            </a:r>
            <a:r>
              <a:rPr lang="es-ES" sz="4800" b="1" dirty="0" err="1"/>
              <a:t>Working</a:t>
            </a:r>
            <a:r>
              <a:rPr lang="es-ES" sz="4800" b="1" dirty="0"/>
              <a:t> </a:t>
            </a:r>
            <a:r>
              <a:rPr lang="es-ES" sz="4800" b="1" dirty="0" err="1"/>
              <a:t>Group</a:t>
            </a:r>
            <a:r>
              <a:rPr lang="es-ES" sz="4800" b="1" dirty="0"/>
              <a:t> (OFB-WG)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B149B7C-21B1-4A4E-9502-8AE91EC6DB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80878"/>
            <a:ext cx="9144000" cy="1655762"/>
          </a:xfrm>
        </p:spPr>
        <p:txBody>
          <a:bodyPr/>
          <a:lstStyle/>
          <a:p>
            <a:endParaRPr lang="es-ES" dirty="0"/>
          </a:p>
          <a:p>
            <a:endParaRPr lang="es-ES" dirty="0"/>
          </a:p>
          <a:p>
            <a:r>
              <a:rPr lang="es-ES" dirty="0" err="1"/>
              <a:t>Holly</a:t>
            </a:r>
            <a:r>
              <a:rPr lang="es-ES" dirty="0"/>
              <a:t> </a:t>
            </a:r>
            <a:r>
              <a:rPr lang="es-ES" dirty="0" err="1"/>
              <a:t>Raiche</a:t>
            </a:r>
            <a:r>
              <a:rPr lang="es-ES" dirty="0"/>
              <a:t> - </a:t>
            </a:r>
            <a:r>
              <a:rPr lang="es-ES" dirty="0" err="1"/>
              <a:t>Chair</a:t>
            </a:r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D0AA2B2-8F19-4814-8DDF-1BC66B71D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918" y="523820"/>
            <a:ext cx="1660164" cy="186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8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6FC33D-BDDA-414D-B05F-E23177F39737}"/>
              </a:ext>
            </a:extLst>
          </p:cNvPr>
          <p:cNvSpPr txBox="1">
            <a:spLocks/>
          </p:cNvSpPr>
          <p:nvPr/>
        </p:nvSpPr>
        <p:spPr>
          <a:xfrm>
            <a:off x="838199" y="498295"/>
            <a:ext cx="8820705" cy="8599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 OFBWG - What we do</a:t>
            </a:r>
            <a:endParaRPr lang="en-GB" sz="4000" b="1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D0301C1-9EA1-4C0B-9638-C3F5FD2722A8}"/>
              </a:ext>
            </a:extLst>
          </p:cNvPr>
          <p:cNvCxnSpPr/>
          <p:nvPr/>
        </p:nvCxnSpPr>
        <p:spPr>
          <a:xfrm>
            <a:off x="621439" y="1464823"/>
            <a:ext cx="1059106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F583AD8-50E5-44DD-B987-464C5DC51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235" y="365125"/>
            <a:ext cx="930118" cy="1043307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40BF8ED0-24E8-4300-BC35-E55E6979A8CA}"/>
              </a:ext>
            </a:extLst>
          </p:cNvPr>
          <p:cNvSpPr txBox="1">
            <a:spLocks/>
          </p:cNvSpPr>
          <p:nvPr/>
        </p:nvSpPr>
        <p:spPr>
          <a:xfrm>
            <a:off x="838200" y="17755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sz="16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9878D04A-BAEA-4403-BD7A-00AA7BF0C037}"/>
              </a:ext>
            </a:extLst>
          </p:cNvPr>
          <p:cNvSpPr txBox="1">
            <a:spLocks/>
          </p:cNvSpPr>
          <p:nvPr/>
        </p:nvSpPr>
        <p:spPr>
          <a:xfrm>
            <a:off x="838200" y="1669003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800" dirty="0"/>
              <a:t>Contributing to the coordination of annual additional budget requests (ABRs) from the ALAC and RALOs, to go into the yearly ICANN budget </a:t>
            </a:r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&lt;- this is a task of the FBSC, by ALACs rules it must be a group formed by one ALAC member and one person designated by the RALO directive per region, chaired by the ALAC chair</a:t>
            </a:r>
            <a:r>
              <a:rPr lang="en-US" sz="2800" dirty="0">
                <a:sym typeface="Wingdings" panose="05000000000000000000" pitchFamily="2" charset="2"/>
              </a:rPr>
              <a:t>. </a:t>
            </a:r>
            <a:endParaRPr lang="en-US" sz="2800" dirty="0"/>
          </a:p>
          <a:p>
            <a:pPr lvl="1"/>
            <a:r>
              <a:rPr lang="en-US" sz="2800" dirty="0"/>
              <a:t>Drafting any statement related to the ICANN budget process</a:t>
            </a:r>
          </a:p>
          <a:p>
            <a:pPr lvl="1"/>
            <a:r>
              <a:rPr lang="en-US" sz="2800" dirty="0"/>
              <a:t>Drafting any statement regarding ICANN's operational initiatives</a:t>
            </a:r>
          </a:p>
          <a:p>
            <a:pPr lvl="1"/>
            <a:r>
              <a:rPr lang="en-US" sz="2800" dirty="0"/>
              <a:t>Drafting any statement related to the ICANN strategic plan and processes, </a:t>
            </a:r>
            <a:r>
              <a:rPr lang="en-US" sz="2800" dirty="0">
                <a:solidFill>
                  <a:srgbClr val="FF0000"/>
                </a:solidFill>
              </a:rPr>
              <a:t>Support ICANN org in the strategic plan </a:t>
            </a:r>
            <a:r>
              <a:rPr lang="en-US" sz="2000" dirty="0">
                <a:solidFill>
                  <a:srgbClr val="FF0000"/>
                </a:solidFill>
              </a:rPr>
              <a:t>&lt;- most of the work that we will do jointly with planning will not end in a statement.</a:t>
            </a:r>
          </a:p>
          <a:p>
            <a:pPr marL="457200" lvl="1" indent="0">
              <a:buNone/>
            </a:pPr>
            <a:endParaRPr lang="en-GB" sz="12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8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8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801671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6FC33D-BDDA-414D-B05F-E23177F39737}"/>
              </a:ext>
            </a:extLst>
          </p:cNvPr>
          <p:cNvSpPr txBox="1">
            <a:spLocks/>
          </p:cNvSpPr>
          <p:nvPr/>
        </p:nvSpPr>
        <p:spPr>
          <a:xfrm>
            <a:off x="838199" y="498295"/>
            <a:ext cx="8820705" cy="8599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ICANN Planning Timetable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D0301C1-9EA1-4C0B-9638-C3F5FD2722A8}"/>
              </a:ext>
            </a:extLst>
          </p:cNvPr>
          <p:cNvCxnSpPr/>
          <p:nvPr/>
        </p:nvCxnSpPr>
        <p:spPr>
          <a:xfrm>
            <a:off x="621439" y="1464823"/>
            <a:ext cx="1059106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F583AD8-50E5-44DD-B987-464C5DC51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235" y="365125"/>
            <a:ext cx="930118" cy="1043307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40BF8ED0-24E8-4300-BC35-E55E6979A8CA}"/>
              </a:ext>
            </a:extLst>
          </p:cNvPr>
          <p:cNvSpPr txBox="1">
            <a:spLocks/>
          </p:cNvSpPr>
          <p:nvPr/>
        </p:nvSpPr>
        <p:spPr>
          <a:xfrm>
            <a:off x="838200" y="17755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600" b="1" dirty="0"/>
          </a:p>
          <a:p>
            <a:pPr marL="457200" lvl="1" indent="0">
              <a:buNone/>
            </a:pPr>
            <a:endParaRPr lang="en-GB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32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32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3200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C5BE510-F134-4159-B4D2-984CEA422A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6640" y="1571359"/>
            <a:ext cx="7438719" cy="478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930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6FC33D-BDDA-414D-B05F-E23177F39737}"/>
              </a:ext>
            </a:extLst>
          </p:cNvPr>
          <p:cNvSpPr txBox="1">
            <a:spLocks/>
          </p:cNvSpPr>
          <p:nvPr/>
        </p:nvSpPr>
        <p:spPr>
          <a:xfrm>
            <a:off x="838199" y="498295"/>
            <a:ext cx="8820705" cy="8599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OFBWG - What we do</a:t>
            </a:r>
            <a:endParaRPr lang="en-GB" sz="4000" b="1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D0301C1-9EA1-4C0B-9638-C3F5FD2722A8}"/>
              </a:ext>
            </a:extLst>
          </p:cNvPr>
          <p:cNvCxnSpPr/>
          <p:nvPr/>
        </p:nvCxnSpPr>
        <p:spPr>
          <a:xfrm>
            <a:off x="621439" y="1464823"/>
            <a:ext cx="1059106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F583AD8-50E5-44DD-B987-464C5DC51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235" y="365125"/>
            <a:ext cx="930118" cy="1043307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40BF8ED0-24E8-4300-BC35-E55E6979A8CA}"/>
              </a:ext>
            </a:extLst>
          </p:cNvPr>
          <p:cNvSpPr txBox="1">
            <a:spLocks/>
          </p:cNvSpPr>
          <p:nvPr/>
        </p:nvSpPr>
        <p:spPr>
          <a:xfrm>
            <a:off x="838200" y="17755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1" dirty="0" err="1"/>
              <a:t>Strategic</a:t>
            </a:r>
            <a:r>
              <a:rPr lang="es-ES" b="1" dirty="0"/>
              <a:t> </a:t>
            </a:r>
            <a:r>
              <a:rPr lang="es-ES" b="1" dirty="0" err="1"/>
              <a:t>Planning</a:t>
            </a:r>
            <a:endParaRPr lang="es-ES" b="1" dirty="0"/>
          </a:p>
          <a:p>
            <a:r>
              <a:rPr lang="es-ES" b="1" dirty="0"/>
              <a:t>IANA &amp; PTI </a:t>
            </a:r>
            <a:r>
              <a:rPr lang="es-ES" b="1" dirty="0" err="1"/>
              <a:t>Operating</a:t>
            </a:r>
            <a:r>
              <a:rPr lang="es-ES" b="1" dirty="0"/>
              <a:t> Plan and Budget</a:t>
            </a:r>
          </a:p>
          <a:p>
            <a:r>
              <a:rPr lang="es-ES" b="1" dirty="0"/>
              <a:t>ICANN </a:t>
            </a:r>
            <a:r>
              <a:rPr lang="es-ES" b="1" dirty="0" err="1"/>
              <a:t>Operating</a:t>
            </a:r>
            <a:r>
              <a:rPr lang="es-ES" b="1" dirty="0"/>
              <a:t> Plan and Budget </a:t>
            </a:r>
            <a:endParaRPr lang="en-GB" sz="18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920232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6FC33D-BDDA-414D-B05F-E23177F39737}"/>
              </a:ext>
            </a:extLst>
          </p:cNvPr>
          <p:cNvSpPr txBox="1">
            <a:spLocks/>
          </p:cNvSpPr>
          <p:nvPr/>
        </p:nvSpPr>
        <p:spPr>
          <a:xfrm>
            <a:off x="838199" y="498295"/>
            <a:ext cx="8820705" cy="8599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OFBWG - Strategic Planning</a:t>
            </a:r>
          </a:p>
          <a:p>
            <a:endParaRPr lang="en-GB" sz="4000" b="1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D0301C1-9EA1-4C0B-9638-C3F5FD2722A8}"/>
              </a:ext>
            </a:extLst>
          </p:cNvPr>
          <p:cNvCxnSpPr/>
          <p:nvPr/>
        </p:nvCxnSpPr>
        <p:spPr>
          <a:xfrm>
            <a:off x="621439" y="1464823"/>
            <a:ext cx="1059106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F583AD8-50E5-44DD-B987-464C5DC51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235" y="365125"/>
            <a:ext cx="930118" cy="1043307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40BF8ED0-24E8-4300-BC35-E55E6979A8CA}"/>
              </a:ext>
            </a:extLst>
          </p:cNvPr>
          <p:cNvSpPr txBox="1">
            <a:spLocks/>
          </p:cNvSpPr>
          <p:nvPr/>
        </p:nvSpPr>
        <p:spPr>
          <a:xfrm>
            <a:off x="838200" y="17755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To analyze the Operational Initiatives of the ICANN Operational Plan, and select those more relevant to ALAC/At-Large, to focus our resources. From the 15 Operating initiatives of ICANN the top 5 for At-Large are:</a:t>
            </a:r>
          </a:p>
          <a:p>
            <a:pPr lvl="2"/>
            <a:r>
              <a:rPr lang="en-US" dirty="0"/>
              <a:t>Strengthen MSM - facilitate diverse and inclusive participation</a:t>
            </a:r>
          </a:p>
          <a:p>
            <a:pPr lvl="2"/>
            <a:r>
              <a:rPr lang="en-US" dirty="0"/>
              <a:t>Strengthen ICANN Community’s Decision making processes</a:t>
            </a:r>
          </a:p>
          <a:p>
            <a:pPr lvl="2"/>
            <a:r>
              <a:rPr lang="en-US" dirty="0"/>
              <a:t>Universal Acceptance (tied with 2)</a:t>
            </a:r>
          </a:p>
          <a:p>
            <a:pPr lvl="2"/>
            <a:r>
              <a:rPr lang="en-US" dirty="0"/>
              <a:t>Planning at ICANN</a:t>
            </a:r>
          </a:p>
          <a:p>
            <a:pPr lvl="2"/>
            <a:r>
              <a:rPr lang="en-US" dirty="0"/>
              <a:t>Monitor legislation, </a:t>
            </a:r>
            <a:r>
              <a:rPr lang="en-US" dirty="0" err="1"/>
              <a:t>etc</a:t>
            </a:r>
            <a:r>
              <a:rPr lang="en-US" dirty="0"/>
              <a:t> that may impact on ICANN’s mission</a:t>
            </a:r>
          </a:p>
          <a:p>
            <a:endParaRPr lang="en-US" sz="2400" dirty="0"/>
          </a:p>
          <a:p>
            <a:r>
              <a:rPr lang="en-US" sz="2400" dirty="0"/>
              <a:t>A subgroup is dedicated to thresher among the 200+ recommendations of the different reviews (Among them the ATRT3, WS2, CCTRT, SSR2 and Enhancing the Effectiveness of ICANN’s Multistakeholder Model)</a:t>
            </a:r>
            <a:endParaRPr lang="en-US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36451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6FC33D-BDDA-414D-B05F-E23177F39737}"/>
              </a:ext>
            </a:extLst>
          </p:cNvPr>
          <p:cNvSpPr txBox="1">
            <a:spLocks/>
          </p:cNvSpPr>
          <p:nvPr/>
        </p:nvSpPr>
        <p:spPr>
          <a:xfrm>
            <a:off x="838199" y="498295"/>
            <a:ext cx="8820705" cy="8599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OFBWG - IANA &amp; PTI Operating Plan  and Budget</a:t>
            </a:r>
            <a:endParaRPr lang="en-GB" sz="3200" b="1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D0301C1-9EA1-4C0B-9638-C3F5FD2722A8}"/>
              </a:ext>
            </a:extLst>
          </p:cNvPr>
          <p:cNvCxnSpPr/>
          <p:nvPr/>
        </p:nvCxnSpPr>
        <p:spPr>
          <a:xfrm>
            <a:off x="621439" y="1464823"/>
            <a:ext cx="1059106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F583AD8-50E5-44DD-B987-464C5DC51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235" y="365125"/>
            <a:ext cx="930118" cy="1043307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40BF8ED0-24E8-4300-BC35-E55E6979A8CA}"/>
              </a:ext>
            </a:extLst>
          </p:cNvPr>
          <p:cNvSpPr txBox="1">
            <a:spLocks/>
          </p:cNvSpPr>
          <p:nvPr/>
        </p:nvSpPr>
        <p:spPr>
          <a:xfrm>
            <a:off x="838200" y="17755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sz="16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3B106FA2-DEEF-4283-BA6E-468D12DAB211}"/>
              </a:ext>
            </a:extLst>
          </p:cNvPr>
          <p:cNvSpPr txBox="1">
            <a:spLocks/>
          </p:cNvSpPr>
          <p:nvPr/>
        </p:nvSpPr>
        <p:spPr>
          <a:xfrm>
            <a:off x="990600" y="19279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b="1" dirty="0"/>
              <a:t>FY23 </a:t>
            </a:r>
            <a:r>
              <a:rPr lang="es-ES" b="1" dirty="0" err="1"/>
              <a:t>statement</a:t>
            </a:r>
            <a:r>
              <a:rPr lang="es-ES" b="1" dirty="0"/>
              <a:t> </a:t>
            </a:r>
            <a:r>
              <a:rPr lang="es-ES" b="1" dirty="0" err="1"/>
              <a:t>from</a:t>
            </a:r>
            <a:r>
              <a:rPr lang="es-ES" b="1" dirty="0"/>
              <a:t> ALAC </a:t>
            </a:r>
            <a:r>
              <a:rPr lang="es-ES" b="1" dirty="0" err="1"/>
              <a:t>is</a:t>
            </a:r>
            <a:r>
              <a:rPr lang="es-ES" b="1" dirty="0"/>
              <a:t> </a:t>
            </a:r>
            <a:r>
              <a:rPr lang="es-ES" b="1" dirty="0" err="1"/>
              <a:t>under</a:t>
            </a:r>
            <a:r>
              <a:rPr lang="es-ES" b="1" dirty="0"/>
              <a:t> </a:t>
            </a:r>
            <a:r>
              <a:rPr lang="es-ES" b="1" dirty="0" err="1"/>
              <a:t>construction</a:t>
            </a:r>
            <a:endParaRPr lang="en-GB" sz="18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348D69C-6E4E-4C97-B007-03A7A5A6D7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682" y="2660903"/>
            <a:ext cx="5206349" cy="320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98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6FC33D-BDDA-414D-B05F-E23177F39737}"/>
              </a:ext>
            </a:extLst>
          </p:cNvPr>
          <p:cNvSpPr txBox="1">
            <a:spLocks/>
          </p:cNvSpPr>
          <p:nvPr/>
        </p:nvSpPr>
        <p:spPr>
          <a:xfrm>
            <a:off x="838199" y="498295"/>
            <a:ext cx="8820705" cy="8599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OFBWG – ICANN Operating Plan and Budget</a:t>
            </a:r>
            <a:endParaRPr lang="en-GB" sz="3200" b="1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D0301C1-9EA1-4C0B-9638-C3F5FD2722A8}"/>
              </a:ext>
            </a:extLst>
          </p:cNvPr>
          <p:cNvCxnSpPr/>
          <p:nvPr/>
        </p:nvCxnSpPr>
        <p:spPr>
          <a:xfrm>
            <a:off x="621439" y="1464823"/>
            <a:ext cx="1059106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F583AD8-50E5-44DD-B987-464C5DC51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235" y="365125"/>
            <a:ext cx="930118" cy="1043307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40BF8ED0-24E8-4300-BC35-E55E6979A8CA}"/>
              </a:ext>
            </a:extLst>
          </p:cNvPr>
          <p:cNvSpPr txBox="1">
            <a:spLocks/>
          </p:cNvSpPr>
          <p:nvPr/>
        </p:nvSpPr>
        <p:spPr>
          <a:xfrm>
            <a:off x="838200" y="17755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sz="16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3B106FA2-DEEF-4283-BA6E-468D12DAB211}"/>
              </a:ext>
            </a:extLst>
          </p:cNvPr>
          <p:cNvSpPr txBox="1">
            <a:spLocks/>
          </p:cNvSpPr>
          <p:nvPr/>
        </p:nvSpPr>
        <p:spPr>
          <a:xfrm>
            <a:off x="990600" y="19279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FY23 is about to be released next month. </a:t>
            </a:r>
          </a:p>
          <a:p>
            <a:pPr marL="0" indent="0">
              <a:buNone/>
            </a:pPr>
            <a:r>
              <a:rPr lang="en-US" sz="1800" b="1" dirty="0"/>
              <a:t>It includes a Budget for the whole org. </a:t>
            </a:r>
          </a:p>
          <a:p>
            <a:pPr marL="0" indent="0">
              <a:buNone/>
            </a:pPr>
            <a:r>
              <a:rPr lang="en-US" sz="1800" b="1" dirty="0"/>
              <a:t>It also includes the operating initiatives mentioned before. </a:t>
            </a:r>
          </a:p>
          <a:p>
            <a:pPr marL="0" indent="0">
              <a:buNone/>
            </a:pPr>
            <a:r>
              <a:rPr lang="en-US" sz="1800" b="1" dirty="0"/>
              <a:t>Important for At-Large:</a:t>
            </a:r>
          </a:p>
          <a:p>
            <a:pPr lvl="1"/>
            <a:r>
              <a:rPr lang="en-US" sz="1800" b="1" dirty="0"/>
              <a:t>Incomes and expenses are consistent</a:t>
            </a:r>
          </a:p>
          <a:p>
            <a:pPr lvl="1"/>
            <a:r>
              <a:rPr lang="en-US" sz="1800" b="1" dirty="0"/>
              <a:t>Different reserves are consistent</a:t>
            </a:r>
          </a:p>
          <a:p>
            <a:pPr lvl="1"/>
            <a:r>
              <a:rPr lang="en-US" sz="1800" b="1" dirty="0"/>
              <a:t>Resources (money and people) is dedicated to the strategic activities, in particular the ones close to the user needs (MSM, Universal Acceptance, Strengthen ICANN Community’s Decision making processes)</a:t>
            </a:r>
          </a:p>
          <a:p>
            <a:pPr lvl="1"/>
            <a:endParaRPr lang="en-GB" sz="18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8790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D0301C1-9EA1-4C0B-9638-C3F5FD2722A8}"/>
              </a:ext>
            </a:extLst>
          </p:cNvPr>
          <p:cNvCxnSpPr/>
          <p:nvPr/>
        </p:nvCxnSpPr>
        <p:spPr>
          <a:xfrm>
            <a:off x="621439" y="1464823"/>
            <a:ext cx="1059106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F583AD8-50E5-44DD-B987-464C5DC51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235" y="365125"/>
            <a:ext cx="930118" cy="1043307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40BF8ED0-24E8-4300-BC35-E55E6979A8CA}"/>
              </a:ext>
            </a:extLst>
          </p:cNvPr>
          <p:cNvSpPr txBox="1">
            <a:spLocks/>
          </p:cNvSpPr>
          <p:nvPr/>
        </p:nvSpPr>
        <p:spPr>
          <a:xfrm>
            <a:off x="838200" y="17755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sz="16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3B106FA2-DEEF-4283-BA6E-468D12DAB211}"/>
              </a:ext>
            </a:extLst>
          </p:cNvPr>
          <p:cNvSpPr txBox="1">
            <a:spLocks/>
          </p:cNvSpPr>
          <p:nvPr/>
        </p:nvSpPr>
        <p:spPr>
          <a:xfrm>
            <a:off x="990600" y="1927939"/>
            <a:ext cx="10515600" cy="44014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b="1" dirty="0"/>
              <a:t>Questions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b="1" dirty="0"/>
              <a:t>	Comments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/>
          </a:p>
        </p:txBody>
      </p:sp>
      <p:pic>
        <p:nvPicPr>
          <p:cNvPr id="7" name="Gráfico 6" descr="Mano contorno">
            <a:extLst>
              <a:ext uri="{FF2B5EF4-FFF2-40B4-BE49-F238E27FC236}">
                <a16:creationId xmlns:a16="http://schemas.microsoft.com/office/drawing/2014/main" id="{B119C2A0-82E5-476A-A459-7B18461305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78385" y="2042085"/>
            <a:ext cx="2112562" cy="211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4139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374</Words>
  <Application>Microsoft Office PowerPoint</Application>
  <PresentationFormat>Panorámica</PresentationFormat>
  <Paragraphs>52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de Office</vt:lpstr>
      <vt:lpstr>Operations, Finance and Budget Working Group (OFB-WG)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FBSC</dc:title>
  <dc:creator>Ricardo Holmquist</dc:creator>
  <cp:lastModifiedBy>Ricardo Holmquist</cp:lastModifiedBy>
  <cp:revision>53</cp:revision>
  <dcterms:created xsi:type="dcterms:W3CDTF">2020-01-13T14:18:37Z</dcterms:created>
  <dcterms:modified xsi:type="dcterms:W3CDTF">2021-10-09T17:28:35Z</dcterms:modified>
</cp:coreProperties>
</file>