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0"/>
  </p:normalViewPr>
  <p:slideViewPr>
    <p:cSldViewPr snapToGrid="0" snapToObjects="1">
      <p:cViewPr varScale="1">
        <p:scale>
          <a:sx n="96" d="100"/>
          <a:sy n="96" d="100"/>
        </p:scale>
        <p:origin x="84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243E2-D9DF-2740-9A9F-ADE2986D2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60D05B-2431-C041-BE82-C0F61CF4EF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50F85-5C9A-CC4A-991E-CBFB5CD0F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B1C31-640E-C945-928F-6670BF89F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37368-0E5A-FD42-9FC1-FB2077D0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40080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BB651-C933-A741-BEBA-F052D94F2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A22E3D-28E5-4E47-AE09-E5C437605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424F9-D79E-E546-95CE-45D4E1B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D4D21-742E-0D4D-A246-EC76A51C2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8D333-2246-5045-830F-FC1CB7D8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300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26965D-10A1-7F48-B8FB-7E6BCB1C9E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3778E7-2E2C-7041-A9FA-0402C02680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E6018-6AFB-E940-AAD3-65982980D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4DF2D-15AE-2E48-AE1A-C7292546D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2216C-1EF2-3C4C-936E-69715A91D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685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BBDB-6E1A-354C-BF5E-90F5B7DA1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269B2-5A08-BE4E-8375-A8A54F341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F7FA4-4E79-A04E-A740-0C8CC19C3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B21F0-BBC4-7C4B-9CBF-126FC163C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3A171-CD9C-9840-8922-74E779C87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016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54930-DF27-9743-AC01-C97612C8F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C06C2-4DAD-F142-8536-4D83540EF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5A863-B076-A148-A57D-B5904997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CC646-13DF-6D45-916C-29A6A103C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05BE0-DD68-6843-B2BC-46D83E0F6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232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C25B0-62F1-384B-87DE-868556380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0839F-4DFC-1A40-89CA-B01910D8C2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BEC4F4-A925-8F4D-8B21-20F258A37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9C221B-0775-4F47-91D0-4EE21968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645B67-C895-2141-9309-9D0AD0FAB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E2CB88-FB73-C249-A0B7-5DC8A2A5E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6023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06BE4-1915-F247-89E3-6871DE01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ACE1F-8E15-654B-9466-2745D009D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6E0C1-4599-9041-B909-4D87E77AA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72B74A-6B68-1948-A83B-4C819693F8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04D12-B10C-9E4C-B15C-EC1DE584FF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EB06C0-CB54-6C48-92EC-BF5BEAF74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726A11-E456-8D4E-B677-229991ABA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26D6FF-A2E2-FB46-9A3B-5F33DA89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532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7E5F7-46A4-B549-B383-7211A50A3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7CE82A-6DD6-6842-BC4F-2BA42AB1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D5B08-BDB3-B642-B858-7047CE6AA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98FBA-51A1-8E49-91AD-D45702BA0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705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BF2DBB-B78F-7E45-A4C4-446A30A3C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103703-DD7B-524E-9FA2-A6006D461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C334-6133-004F-B15F-A71587850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0147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354A2-8406-544F-9638-08347A0D2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AC7EC-966D-C44C-9DA0-76AF42984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834CBE-98F1-CA41-A356-FC7B761D6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B7937-B033-D74B-BDE2-E1332BF38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DF50C-2EE8-7B4B-9A5C-80FC26D98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AD11F-1CE0-1641-96B2-D179773AE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784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A1CFA-F5ED-5948-AD70-B0C55CE79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ECE15B-E04C-B040-876C-E1AEA304E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68EBE-54BA-1F47-83B4-72A6BBCE5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41461-AE5B-F345-BF0D-B18A20E13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5CF85-D51A-6E46-ABE7-A7C05D4E0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41978B-60CF-884B-9C84-5FE95B00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36348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35AB0-2A18-0740-977B-3D3B0B862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B7F71-5EDF-6E40-B7D5-985891F1F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7A1FE-D51D-2A45-B443-D51224EE2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A3A6B-63B0-E74C-A2FC-B768D829CFE8}" type="datetimeFigureOut">
              <a:rPr lang="es-ES_tradnl" smtClean="0"/>
              <a:t>15/10/21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32310-4940-AD4B-A80D-6D32FD1BB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201CE-A0C4-5943-8E7F-474051175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9BC28-B738-DD41-B536-764190B13C0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363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37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62B852C-09F9-DC46-965E-669D0F978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27" y="989765"/>
            <a:ext cx="3064593" cy="396711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6AF505A-A953-5040-9645-9186C5599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320" y="1469647"/>
            <a:ext cx="2825137" cy="399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06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Diaz</dc:creator>
  <cp:lastModifiedBy>Gisella Gruber</cp:lastModifiedBy>
  <cp:revision>1</cp:revision>
  <dcterms:created xsi:type="dcterms:W3CDTF">2021-10-12T11:27:52Z</dcterms:created>
  <dcterms:modified xsi:type="dcterms:W3CDTF">2021-10-15T19:06:35Z</dcterms:modified>
</cp:coreProperties>
</file>