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9" r:id="rId4"/>
    <p:sldId id="258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8"/>
    <p:restoredTop sz="94640"/>
  </p:normalViewPr>
  <p:slideViewPr>
    <p:cSldViewPr snapToGrid="0" snapToObjects="1">
      <p:cViewPr varScale="1">
        <p:scale>
          <a:sx n="92" d="100"/>
          <a:sy n="92" d="100"/>
        </p:scale>
        <p:origin x="78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8/23/21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8/23/21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8/23/21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8/23/21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8/23/21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8/23/21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8/23/21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8/23/21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8/23/21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8/23/21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8/23/21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8/23/21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BBEA50-7E3A-F148-AD49-EAB3351E150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OPERATING INITIATIVES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E3AF2A8-6871-3146-9960-9ADC037E5E4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en-US" sz="3200" i="1" dirty="0"/>
              <a:t>Role of Initiatives in ICANN Planning Process</a:t>
            </a:r>
          </a:p>
        </p:txBody>
      </p:sp>
    </p:spTree>
    <p:extLst>
      <p:ext uri="{BB962C8B-B14F-4D97-AF65-F5344CB8AC3E}">
        <p14:creationId xmlns:p14="http://schemas.microsoft.com/office/powerpoint/2010/main" val="4153197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F171E5-51BF-B748-A98D-0BD88C60A8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Role of Initiatives in Planning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2098B2-2DCF-EB44-A543-87C6E1F31D5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/>
              <a:t>ICANN Strategic Objectives to fulfill ICANN’s mission </a:t>
            </a:r>
            <a:r>
              <a:rPr lang="en-US" dirty="0"/>
              <a:t>– include:</a:t>
            </a:r>
          </a:p>
          <a:p>
            <a:pPr marL="530352" lvl="1" indent="0">
              <a:buNone/>
            </a:pPr>
            <a:r>
              <a:rPr lang="en-US" i="1" dirty="0"/>
              <a:t>(2) Improve the effectiveness of ICANN’s multi-stakeholder model of governance</a:t>
            </a:r>
          </a:p>
          <a:p>
            <a:pPr marL="530352" lvl="1" indent="0">
              <a:buNone/>
            </a:pPr>
            <a:r>
              <a:rPr lang="en-US" i="1" dirty="0"/>
              <a:t>(3) Evolve the unique identifier systems in coordination and collaboration with relevant parties to continue to serve the needs of the global internet user base.</a:t>
            </a:r>
            <a:endParaRPr lang="en-US" dirty="0"/>
          </a:p>
          <a:p>
            <a:pPr marL="0" indent="0">
              <a:buNone/>
            </a:pPr>
            <a:r>
              <a:rPr lang="en-US" b="1" dirty="0"/>
              <a:t>Initiatives</a:t>
            </a:r>
            <a:r>
              <a:rPr lang="en-US" dirty="0"/>
              <a:t> to support the Goals:</a:t>
            </a:r>
          </a:p>
          <a:p>
            <a:r>
              <a:rPr lang="en-US" dirty="0"/>
              <a:t>Evolve and Strengthen the Multi-stakeholder Model to Facilitate Diverse and Inclusive Participation in policy Making</a:t>
            </a:r>
          </a:p>
          <a:p>
            <a:r>
              <a:rPr lang="en-US" dirty="0"/>
              <a:t>Evolve and Strengthen the ICANN Community’s Decision-Making Processes to Ensure Efficient and Effective Policy Making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47285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A70185-E265-2E49-93E5-706A6C87D6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Community Decision Making - Purpose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DFB6D2-FC7E-0D42-9E30-DA1649567CA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2800" dirty="0"/>
              <a:t>More efficient, timely and effective policy development work by the SO/ACs.</a:t>
            </a:r>
          </a:p>
          <a:p>
            <a:endParaRPr lang="en-US" sz="2800" dirty="0"/>
          </a:p>
          <a:p>
            <a:r>
              <a:rPr lang="en-US" sz="2800" i="1" dirty="0"/>
              <a:t>Personnel support is provided for developing, documenting and implementing changes, as well as improvements to community procedures and processes intended to reflect commitment to reaching consensus and effective policy  making.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59546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EA0A4A-60E7-D848-98B1-625E63E273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Community Decision Making –Scope of Work Areas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B5F872-9607-4C4B-AFD6-337832C617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Periodic review.. If internal procedures and requirements to address new challenges and gaps, such as improvements to membership outreach and participation requirements.</a:t>
            </a:r>
          </a:p>
          <a:p>
            <a:r>
              <a:rPr lang="en-US" dirty="0"/>
              <a:t>Development and improvement of community templates and procedures in relation to the Empowered Community powers and Bylaws mandated processes</a:t>
            </a:r>
          </a:p>
          <a:p>
            <a:r>
              <a:rPr lang="en-US" dirty="0"/>
              <a:t>Additional community, Board and org work may be initiated to develop approaches and solutions to improve how consensus is achieved</a:t>
            </a:r>
          </a:p>
          <a:p>
            <a:r>
              <a:rPr lang="en-US" dirty="0"/>
              <a:t>Policy development support personnel…</a:t>
            </a:r>
          </a:p>
          <a:p>
            <a:r>
              <a:rPr lang="en-US" dirty="0"/>
              <a:t>Management of public comment proceedings, community consultations</a:t>
            </a:r>
          </a:p>
          <a:p>
            <a:r>
              <a:rPr lang="en-US" dirty="0"/>
              <a:t>Organizational support for enhanced data collection and analysis…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1277909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Crop</Template>
  <TotalTime>40</TotalTime>
  <Words>249</Words>
  <Application>Microsoft Macintosh PowerPoint</Application>
  <PresentationFormat>Widescreen</PresentationFormat>
  <Paragraphs>23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Franklin Gothic Book</vt:lpstr>
      <vt:lpstr>Crop</vt:lpstr>
      <vt:lpstr>OPERATING INITIATIVES</vt:lpstr>
      <vt:lpstr>Role of Initiatives in Planning</vt:lpstr>
      <vt:lpstr>Community Decision Making - Purpose</vt:lpstr>
      <vt:lpstr>Community Decision Making –Scope of Work Areas 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OPERATING INITIATIVES</dc:title>
  <dc:creator>Holly Raiche</dc:creator>
  <cp:lastModifiedBy>Holly Raiche</cp:lastModifiedBy>
  <cp:revision>5</cp:revision>
  <dcterms:created xsi:type="dcterms:W3CDTF">2021-08-22T23:58:08Z</dcterms:created>
  <dcterms:modified xsi:type="dcterms:W3CDTF">2021-08-23T00:39:52Z</dcterms:modified>
</cp:coreProperties>
</file>

<file path=docProps/thumbnail.jpeg>
</file>