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89BD845F-4FB5-A441-A2E2-83AC5A5FF71F}">
          <p14:sldIdLst>
            <p14:sldId id="256"/>
            <p14:sldId id="25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9"/>
    <p:restoredTop sz="95872"/>
  </p:normalViewPr>
  <p:slideViewPr>
    <p:cSldViewPr snapToGrid="0" snapToObjects="1">
      <p:cViewPr varScale="1">
        <p:scale>
          <a:sx n="106" d="100"/>
          <a:sy n="106" d="100"/>
        </p:scale>
        <p:origin x="4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6/15/21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6/15/21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E25531F0-2399-4F2A-824C-26C356371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82A94579-01B7-454A-9C90-6EE06CC1E1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9EF29A-2582-234B-BCF8-F2935F1D6C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844" y="3655962"/>
            <a:ext cx="2777875" cy="2763985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D4C3E4-43FA-DA43-9F05-21DDDA8E40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844" y="762240"/>
            <a:ext cx="2777875" cy="2666760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C88C0C-87D3-CF4E-BF95-04288E68214C}"/>
              </a:ext>
            </a:extLst>
          </p:cNvPr>
          <p:cNvSpPr txBox="1"/>
          <p:nvPr/>
        </p:nvSpPr>
        <p:spPr>
          <a:xfrm>
            <a:off x="4459111" y="575734"/>
            <a:ext cx="6386107" cy="6678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3600" dirty="0"/>
          </a:p>
          <a:p>
            <a:r>
              <a:rPr lang="en-GB" sz="3200" dirty="0">
                <a:latin typeface="Arial Nova" panose="020F0502020204030204" pitchFamily="34" charset="0"/>
                <a:cs typeface="Berlin Sans FB" panose="020F0502020204030204" pitchFamily="34" charset="0"/>
              </a:rPr>
              <a:t>.fi allocated by Jon </a:t>
            </a:r>
            <a:r>
              <a:rPr lang="en-GB" sz="3200" dirty="0" err="1">
                <a:latin typeface="Arial Nova" panose="020F0502020204030204" pitchFamily="34" charset="0"/>
                <a:cs typeface="Berlin Sans FB" panose="020F0502020204030204" pitchFamily="34" charset="0"/>
              </a:rPr>
              <a:t>Postel</a:t>
            </a:r>
            <a:r>
              <a:rPr lang="en-GB" sz="3200" dirty="0">
                <a:latin typeface="Arial Nova" panose="020F0502020204030204" pitchFamily="34" charset="0"/>
                <a:cs typeface="Berlin Sans FB" panose="020F0502020204030204" pitchFamily="34" charset="0"/>
              </a:rPr>
              <a:t> to</a:t>
            </a:r>
          </a:p>
          <a:p>
            <a:r>
              <a:rPr lang="en-GB" sz="3200" dirty="0">
                <a:latin typeface="Arial Nova" panose="020F0502020204030204" pitchFamily="34" charset="0"/>
                <a:cs typeface="Berlin Sans FB" panose="020F0502020204030204" pitchFamily="34" charset="0"/>
              </a:rPr>
              <a:t>Tampere U. of Technology 1986</a:t>
            </a:r>
          </a:p>
          <a:p>
            <a:endParaRPr lang="en-GB" sz="3200" dirty="0">
              <a:latin typeface="Arial Nova" panose="020F0502020204030204" pitchFamily="34" charset="0"/>
              <a:cs typeface="Berlin Sans FB" panose="020F0502020204030204" pitchFamily="34" charset="0"/>
            </a:endParaRPr>
          </a:p>
          <a:p>
            <a:r>
              <a:rPr lang="en-GB" sz="3200" dirty="0">
                <a:latin typeface="Arial Nova" panose="020F0502020204030204" pitchFamily="34" charset="0"/>
                <a:cs typeface="Berlin Sans FB" panose="020F0502020204030204" pitchFamily="34" charset="0"/>
              </a:rPr>
              <a:t>Government took over 1997</a:t>
            </a:r>
          </a:p>
          <a:p>
            <a:endParaRPr lang="en-GB" sz="3200" dirty="0">
              <a:latin typeface="Arial Nova" panose="020F0502020204030204" pitchFamily="34" charset="0"/>
              <a:cs typeface="Berlin Sans FB" panose="020F0502020204030204" pitchFamily="34" charset="0"/>
            </a:endParaRPr>
          </a:p>
          <a:p>
            <a:r>
              <a:rPr lang="en-GB" sz="3200" dirty="0">
                <a:latin typeface="Arial Nova" panose="020F0502020204030204" pitchFamily="34" charset="0"/>
                <a:cs typeface="Berlin Sans FB" panose="020F0502020204030204" pitchFamily="34" charset="0"/>
              </a:rPr>
              <a:t>Registry-registrar model 2016, </a:t>
            </a:r>
          </a:p>
          <a:p>
            <a:r>
              <a:rPr lang="en-GB" sz="3200" dirty="0">
                <a:latin typeface="Arial Nova" panose="020F0502020204030204" pitchFamily="34" charset="0"/>
                <a:cs typeface="Berlin Sans FB" panose="020F0502020204030204" pitchFamily="34" charset="0"/>
              </a:rPr>
              <a:t>Residency requirements scrapped</a:t>
            </a:r>
          </a:p>
          <a:p>
            <a:endParaRPr lang="en-GB" sz="3200" dirty="0">
              <a:latin typeface="Arial Nova" panose="020F0502020204030204" pitchFamily="34" charset="0"/>
              <a:cs typeface="Berlin Sans FB" panose="020F0502020204030204" pitchFamily="34" charset="0"/>
            </a:endParaRPr>
          </a:p>
          <a:p>
            <a:r>
              <a:rPr lang="en-FI" sz="3200" dirty="0">
                <a:latin typeface="Arial Nova" panose="020F0502020204030204" pitchFamily="34" charset="0"/>
                <a:cs typeface="Berlin Sans FB" panose="020F0502020204030204" pitchFamily="34" charset="0"/>
              </a:rPr>
              <a:t>520 000 domains, </a:t>
            </a:r>
            <a:r>
              <a:rPr lang="en-GB" sz="3200" dirty="0">
                <a:latin typeface="Arial Nova" panose="020F0502020204030204" pitchFamily="34" charset="0"/>
                <a:cs typeface="Berlin Sans FB" panose="020F0502020204030204" pitchFamily="34" charset="0"/>
              </a:rPr>
              <a:t>+ 20% during </a:t>
            </a:r>
          </a:p>
          <a:p>
            <a:r>
              <a:rPr lang="en-GB" sz="3200" dirty="0">
                <a:latin typeface="Arial Nova" panose="020F0502020204030204" pitchFamily="34" charset="0"/>
                <a:cs typeface="Berlin Sans FB" panose="020F0502020204030204" pitchFamily="34" charset="0"/>
              </a:rPr>
              <a:t>the pandemic</a:t>
            </a:r>
          </a:p>
          <a:p>
            <a:endParaRPr lang="en-GB" sz="3600" dirty="0"/>
          </a:p>
          <a:p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285150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F7288F-4562-8242-A553-BED80489F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578" y="915106"/>
            <a:ext cx="1778000" cy="1866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39628C-5C0C-014F-882A-9D696E5C0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169" y="3429000"/>
            <a:ext cx="1818409" cy="1866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C15B22-3D50-924D-9B1D-B38575990B3F}"/>
              </a:ext>
            </a:extLst>
          </p:cNvPr>
          <p:cNvSpPr txBox="1"/>
          <p:nvPr/>
        </p:nvSpPr>
        <p:spPr>
          <a:xfrm>
            <a:off x="4114801" y="915106"/>
            <a:ext cx="672414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400" dirty="0">
                <a:latin typeface="Arial Nova" panose="020B0504020202020204" pitchFamily="34" charset="0"/>
              </a:rPr>
              <a:t>Financial stability, reliability </a:t>
            </a:r>
          </a:p>
          <a:p>
            <a:endParaRPr lang="en-FI" sz="2400" dirty="0">
              <a:latin typeface="Arial Nova" panose="020B0504020202020204" pitchFamily="34" charset="0"/>
            </a:endParaRPr>
          </a:p>
          <a:p>
            <a:r>
              <a:rPr lang="en-FI" sz="2400" dirty="0">
                <a:latin typeface="Arial Nova" panose="020B0504020202020204" pitchFamily="34" charset="0"/>
              </a:rPr>
              <a:t>Clear responsibilities and rights written in law</a:t>
            </a:r>
          </a:p>
          <a:p>
            <a:endParaRPr lang="en-FI" sz="2400" dirty="0">
              <a:latin typeface="Arial Nova" panose="020B0504020202020204" pitchFamily="34" charset="0"/>
            </a:endParaRPr>
          </a:p>
          <a:p>
            <a:r>
              <a:rPr lang="en-FI" sz="2400" dirty="0">
                <a:latin typeface="Arial Nova" panose="020B0504020202020204" pitchFamily="34" charset="0"/>
              </a:rPr>
              <a:t>Oversight over registrars, push to reduce abuse:</a:t>
            </a:r>
          </a:p>
          <a:p>
            <a:r>
              <a:rPr lang="en-FI" sz="2400" dirty="0">
                <a:latin typeface="Arial Nova" panose="020B0504020202020204" pitchFamily="34" charset="0"/>
              </a:rPr>
              <a:t>“Know your customer”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6F6893-2D31-EB49-849F-4D255D048054}"/>
              </a:ext>
            </a:extLst>
          </p:cNvPr>
          <p:cNvSpPr txBox="1"/>
          <p:nvPr/>
        </p:nvSpPr>
        <p:spPr>
          <a:xfrm>
            <a:off x="4244622" y="3429000"/>
            <a:ext cx="59933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400" dirty="0">
                <a:latin typeface="Arial Nova" panose="020B0504020202020204" pitchFamily="34" charset="0"/>
              </a:rPr>
              <a:t>If changes needed, process is slow</a:t>
            </a:r>
          </a:p>
          <a:p>
            <a:endParaRPr lang="en-FI" sz="2400" dirty="0">
              <a:latin typeface="Arial Nova" panose="020B0504020202020204" pitchFamily="34" charset="0"/>
            </a:endParaRPr>
          </a:p>
          <a:p>
            <a:r>
              <a:rPr lang="en-FI" sz="2400" dirty="0">
                <a:latin typeface="Arial Nova" panose="020B0504020202020204" pitchFamily="34" charset="0"/>
              </a:rPr>
              <a:t>Budget cuts have shrunk the domain team </a:t>
            </a:r>
          </a:p>
          <a:p>
            <a:r>
              <a:rPr lang="en-FI" sz="2400" dirty="0">
                <a:latin typeface="Arial Nova" panose="020B0504020202020204" pitchFamily="34" charset="0"/>
              </a:rPr>
              <a:t>to minimum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74448D-AE97-B54D-8986-BDC7E2A767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9503" y="4998660"/>
            <a:ext cx="1349446" cy="1342698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20453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74</TotalTime>
  <Words>75</Words>
  <Application>Microsoft Macintosh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Nova</vt:lpstr>
      <vt:lpstr>Tw Cen MT</vt:lpstr>
      <vt:lpstr>Circuit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Yrjö Länsipuro</dc:creator>
  <cp:lastModifiedBy>Gisella Gruber</cp:lastModifiedBy>
  <cp:revision>8</cp:revision>
  <cp:lastPrinted>2021-06-15T04:53:00Z</cp:lastPrinted>
  <dcterms:created xsi:type="dcterms:W3CDTF">2021-06-14T18:35:16Z</dcterms:created>
  <dcterms:modified xsi:type="dcterms:W3CDTF">2021-06-15T08:47:56Z</dcterms:modified>
</cp:coreProperties>
</file>