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90">
          <p15:clr>
            <a:srgbClr val="A4A3A4"/>
          </p15:clr>
        </p15:guide>
        <p15:guide id="2" pos="37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4540" autoAdjust="0"/>
    <p:restoredTop sz="94694"/>
  </p:normalViewPr>
  <p:slideViewPr>
    <p:cSldViewPr snapToGrid="0" snapToObjects="1" showGuides="1">
      <p:cViewPr varScale="1">
        <p:scale>
          <a:sx n="161" d="100"/>
          <a:sy n="161" d="100"/>
        </p:scale>
        <p:origin x="576" y="200"/>
      </p:cViewPr>
      <p:guideLst>
        <p:guide orient="horz" pos="1790"/>
        <p:guide pos="37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3/24/21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6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3/24/21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01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3/24/21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15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3/24/21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2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3/24/21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2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3/24/21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4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3/24/21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8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3/24/21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431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3/24/21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17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3/24/21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9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3/24/21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5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02A38-9571-8943-B1EC-5DD787849B1C}" type="datetimeFigureOut">
              <a:rPr lang="en-US" smtClean="0"/>
              <a:t>3/24/21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53D3CA07-8AF5-E145-93F2-88A9D985596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567"/>
            <a:ext cx="9144000" cy="5140365"/>
          </a:xfrm>
          <a:prstGeom prst="rect">
            <a:avLst/>
          </a:prstGeom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514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62BB65-1DEC-AC4E-9DDC-E2B6DCA4CD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106" y="1"/>
            <a:ext cx="4826339" cy="245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66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1466</TotalTime>
  <Words>0</Words>
  <Application>Microsoft Macintosh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ICANN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Jana Juginovic</dc:creator>
  <cp:lastModifiedBy>User</cp:lastModifiedBy>
  <cp:revision>54</cp:revision>
  <dcterms:created xsi:type="dcterms:W3CDTF">2015-01-12T05:04:12Z</dcterms:created>
  <dcterms:modified xsi:type="dcterms:W3CDTF">2021-03-24T16:09:52Z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Offisync_ProviderInitializationData" pid="2">
    <vt:lpwstr>https://wecann.icann.org</vt:lpwstr>
  </property>
  <property fmtid="{D5CDD505-2E9C-101B-9397-08002B2CF9AE}" name="Offisync_UniqueId" pid="3">
    <vt:lpwstr>39531</vt:lpwstr>
  </property>
  <property fmtid="{D5CDD505-2E9C-101B-9397-08002B2CF9AE}" name="Jive_LatestUserAccountName" pid="4">
    <vt:lpwstr>evin.erdogdu@icann.org</vt:lpwstr>
  </property>
  <property fmtid="{D5CDD505-2E9C-101B-9397-08002B2CF9AE}" name="Offisync_UpdateToken" pid="5">
    <vt:lpwstr>1</vt:lpwstr>
  </property>
  <property fmtid="{D5CDD505-2E9C-101B-9397-08002B2CF9AE}" name="Offisync_ServerID" pid="6">
    <vt:lpwstr>f1a3e59a-4990-4d5e-9ace-4d146556dde0</vt:lpwstr>
  </property>
  <property fmtid="{D5CDD505-2E9C-101B-9397-08002B2CF9AE}" name="Jive_VersionGuid" pid="7">
    <vt:lpwstr>58128958-57d6-454d-80e5-2b2836a4db76</vt:lpwstr>
  </property>
</Properties>
</file>