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6"/>
  </p:notes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0A0D5-8F98-4CC1-A28E-021F0B6B475C}" type="datetimeFigureOut">
              <a:rPr lang="en-US" smtClean="0"/>
              <a:t>6/15/21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C52C-5E29-41AF-BAA3-8217E886DA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96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A750590-9F9A-443B-9295-A3931D8194B1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805F-452B-497C-9BD6-2CDB6902F369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3F7C6B-C82D-4D42-9929-D6E7E11D9A64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CF4779-62E8-4B21-A5D7-0AFB9DBD4358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F9D3375-5CD0-4576-BF96-ADFF24726FF8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D1F8-971E-4F8C-8737-750C12E93E08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D1621-FA30-4D98-85E5-1409E6BEECDC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F347-1B2F-4097-AEB5-4A26FB45D67A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CC1DEE0-34E5-4E0F-BEC1-4B8835F82CD1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5B4BE-627A-4EC1-99E1-6F1AA97AB802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8BFACF8-E63D-4673-A128-83547867BB7A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6AC-4FBA-40BD-BE75-20DB64DA4BAD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3C87-D201-458A-93C0-8EDD9AC92D93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6829-5A25-485A-91B1-5D6D58BB9F23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F5CD-23D0-4DD1-85B1-71F1825FB3EC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A5035-C284-496A-B076-BA73A8FA5D8B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B420-1875-490A-8C4B-7AAB939FBE08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59126-4846-4E88-BDD9-5585CC877E47}" type="datetime1">
              <a:rPr lang="en-US" smtClean="0"/>
              <a:t>6/15/21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38A195E-584A-485A-BECD-66468900B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0177A7-740C-43C7-8F2D-BD7067F12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525AAA-82CE-4027-A26C-B0EFFD856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585" y="327967"/>
            <a:ext cx="7434070" cy="1474330"/>
          </a:xfrm>
        </p:spPr>
        <p:txBody>
          <a:bodyPr>
            <a:normAutofit/>
          </a:bodyPr>
          <a:lstStyle/>
          <a:p>
            <a:r>
              <a:rPr lang="en-US" dirty="0"/>
              <a:t>.vu ccTLD (VANUATU)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0507" y="1881810"/>
            <a:ext cx="7454077" cy="433687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Now fully managed by a Government independent regulatory body TRBR at arms length from the government operations with the separation of Registry and Registrar functions in 2020.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Easy to register a .vu domain name however the cost of one domain name and renewal is still a bit too high for the local users.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Despite the .vu Regulation of 2016, there needs to be some review of the Regulation, the operational guidelines and the fees structure. A proper dispute resolution procedure is something that is also needed at this stage to cater for difficult names disputes.</a:t>
            </a:r>
          </a:p>
          <a:p>
            <a:pPr>
              <a:lnSpc>
                <a:spcPct val="100000"/>
              </a:lnSpc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557430-AD2F-43AB-AFEB-2975FE871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1" y="0"/>
            <a:ext cx="3429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33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AB96CC85-5758-41C0-8EFD-737AFB691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BEB954-4024-4CCF-A9D6-4C00FDC028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10EE66-8707-456F-8F2E-091D581CB03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Vapor Trail design</Template>
  <TotalTime>38</TotalTime>
  <Words>109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Vapor Trail</vt:lpstr>
      <vt:lpstr>.vu ccTLD (VANUATU)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.vu ccTLD</dc:title>
  <dc:creator>Andrew Molivurae</dc:creator>
  <cp:lastModifiedBy>Gisella Gruber</cp:lastModifiedBy>
  <cp:revision>6</cp:revision>
  <dcterms:created xsi:type="dcterms:W3CDTF">2021-06-14T11:43:15Z</dcterms:created>
  <dcterms:modified xsi:type="dcterms:W3CDTF">2021-06-15T08:37:26Z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