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553"/>
  </p:normalViewPr>
  <p:slideViewPr>
    <p:cSldViewPr snapToGrid="0" snapToObjects="1" showGuides="1">
      <p:cViewPr varScale="1">
        <p:scale>
          <a:sx n="100" d="100"/>
          <a:sy n="100" d="100"/>
        </p:scale>
        <p:origin x="1272" y="112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6/14/21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EEE32E6-76AB-AF49-93C4-C0D4F57681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65"/>
            <a:ext cx="9144000" cy="6855235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A9F46A0-CB8D-004B-B200-5E62561CCC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77899"/>
            <a:ext cx="9144000" cy="6855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54E211-75B3-6D46-898B-C4E40C359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142"/>
            <a:ext cx="5115442" cy="25989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802A61C-BCFA-F447-83FC-6632AD68A9B8}"/>
              </a:ext>
            </a:extLst>
          </p:cNvPr>
          <p:cNvSpPr/>
          <p:nvPr/>
        </p:nvSpPr>
        <p:spPr>
          <a:xfrm>
            <a:off x="933450" y="2536902"/>
            <a:ext cx="72771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At-Large Policy Session 1: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End User Participation in ICANN PDPs and their Role within the ICANN ecosystem</a:t>
            </a:r>
            <a:endParaRPr lang="en-GB" sz="2000" b="1" dirty="0">
              <a:solidFill>
                <a:schemeClr val="bg1"/>
              </a:solidFill>
              <a:latin typeface="-apple-system"/>
            </a:endParaRPr>
          </a:p>
          <a:p>
            <a:endParaRPr lang="en-GB" b="1" dirty="0">
              <a:solidFill>
                <a:schemeClr val="bg1"/>
              </a:solidFill>
              <a:latin typeface="-apple-system"/>
            </a:endParaRPr>
          </a:p>
          <a:p>
            <a:r>
              <a:rPr lang="en-GB" b="1" dirty="0">
                <a:solidFill>
                  <a:schemeClr val="bg1"/>
                </a:solidFill>
                <a:latin typeface="-apple-system"/>
              </a:rPr>
              <a:t>Agenda: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-apple-system"/>
              </a:rPr>
              <a:t>Welcome and Introduction - Sarah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Kiden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 (08:30-08:35 UTC)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-apple-system"/>
              </a:rPr>
              <a:t>Internet end users participation in ICANN ecosystem – Roberto Gaetano  (08:35-08:50 UTC)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-apple-system"/>
              </a:rPr>
              <a:t>The Panel Discussion will include: - Moderated by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Hadia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 El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Miniawi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 (08:50-09:50 UTC)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err="1">
                <a:solidFill>
                  <a:schemeClr val="bg1"/>
                </a:solidFill>
                <a:latin typeface="-apple-system"/>
              </a:rPr>
              <a:t>Göran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Marby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, President and CEO of ICANN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-apple-system"/>
              </a:rPr>
              <a:t>León Sánchez, Vice-Chair of the ICANN Board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-apple-system"/>
              </a:rPr>
              <a:t>Jonathan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Zuck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, ALAC Vice-Chair for Policy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bg1"/>
                </a:solidFill>
                <a:latin typeface="-apple-system"/>
              </a:rPr>
              <a:t>Closing Remarks – Sarah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Kiden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, ALAC Member from AFRALO and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Hadia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 EL </a:t>
            </a:r>
            <a:r>
              <a:rPr lang="en-GB" dirty="0" err="1">
                <a:solidFill>
                  <a:schemeClr val="bg1"/>
                </a:solidFill>
                <a:latin typeface="-apple-system"/>
              </a:rPr>
              <a:t>Miniawi</a:t>
            </a:r>
            <a:r>
              <a:rPr lang="en-GB" dirty="0">
                <a:solidFill>
                  <a:schemeClr val="bg1"/>
                </a:solidFill>
                <a:latin typeface="-apple-system"/>
              </a:rPr>
              <a:t>, AFRALO Member (09:50-10:00 UTC)</a:t>
            </a:r>
            <a:endParaRPr lang="en-GB" b="0" i="0" dirty="0">
              <a:solidFill>
                <a:schemeClr val="bg1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104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-apple-system</vt:lpstr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Gisella Gruber</cp:lastModifiedBy>
  <cp:revision>56</cp:revision>
  <dcterms:created xsi:type="dcterms:W3CDTF">2015-01-12T05:04:12Z</dcterms:created>
  <dcterms:modified xsi:type="dcterms:W3CDTF">2021-06-14T07:58:57Z</dcterms:modified>
</cp:coreProperties>
</file>