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40" r:id="rId2"/>
    <p:sldId id="543" r:id="rId3"/>
    <p:sldId id="380" r:id="rId4"/>
    <p:sldId id="542" r:id="rId5"/>
    <p:sldId id="54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058FC-3E79-414D-B6BE-812F2E31F90A}" v="1018" dt="2021-06-16T09:10:34.3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150" autoAdjust="0"/>
  </p:normalViewPr>
  <p:slideViewPr>
    <p:cSldViewPr snapToGrid="0" snapToObjects="1">
      <p:cViewPr varScale="1">
        <p:scale>
          <a:sx n="56" d="100"/>
          <a:sy n="56" d="100"/>
        </p:scale>
        <p:origin x="1944" y="3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Neuman" userId="4d9114da-beff-4832-8808-d4d70b17d4a0" providerId="ADAL" clId="{05D058FC-3E79-414D-B6BE-812F2E31F90A}"/>
    <pc:docChg chg="undo custSel addSld modSld">
      <pc:chgData name="Jeff Neuman" userId="4d9114da-beff-4832-8808-d4d70b17d4a0" providerId="ADAL" clId="{05D058FC-3E79-414D-B6BE-812F2E31F90A}" dt="2021-06-16T09:11:05.001" v="1662" actId="20577"/>
      <pc:docMkLst>
        <pc:docMk/>
      </pc:docMkLst>
      <pc:sldChg chg="modSp mod">
        <pc:chgData name="Jeff Neuman" userId="4d9114da-beff-4832-8808-d4d70b17d4a0" providerId="ADAL" clId="{05D058FC-3E79-414D-B6BE-812F2E31F90A}" dt="2021-06-16T09:11:05.001" v="1662" actId="20577"/>
        <pc:sldMkLst>
          <pc:docMk/>
          <pc:sldMk cId="626482322" sldId="380"/>
        </pc:sldMkLst>
        <pc:graphicFrameChg chg="modGraphic">
          <ac:chgData name="Jeff Neuman" userId="4d9114da-beff-4832-8808-d4d70b17d4a0" providerId="ADAL" clId="{05D058FC-3E79-414D-B6BE-812F2E31F90A}" dt="2021-06-16T09:11:05.001" v="1662" actId="20577"/>
          <ac:graphicFrameMkLst>
            <pc:docMk/>
            <pc:sldMk cId="626482322" sldId="380"/>
            <ac:graphicFrameMk id="6" creationId="{DD5D8F4D-E313-40AF-8851-FAD549887997}"/>
          </ac:graphicFrameMkLst>
        </pc:graphicFrameChg>
      </pc:sldChg>
      <pc:sldChg chg="addSp modSp mod">
        <pc:chgData name="Jeff Neuman" userId="4d9114da-beff-4832-8808-d4d70b17d4a0" providerId="ADAL" clId="{05D058FC-3E79-414D-B6BE-812F2E31F90A}" dt="2021-06-16T00:23:32.674" v="553" actId="1076"/>
        <pc:sldMkLst>
          <pc:docMk/>
          <pc:sldMk cId="3715943602" sldId="543"/>
        </pc:sldMkLst>
        <pc:spChg chg="mod">
          <ac:chgData name="Jeff Neuman" userId="4d9114da-beff-4832-8808-d4d70b17d4a0" providerId="ADAL" clId="{05D058FC-3E79-414D-B6BE-812F2E31F90A}" dt="2021-06-16T00:23:22.116" v="552" actId="313"/>
          <ac:spMkLst>
            <pc:docMk/>
            <pc:sldMk cId="3715943602" sldId="543"/>
            <ac:spMk id="9" creationId="{A178FD1E-004A-4318-A969-2071BF5B8D0D}"/>
          </ac:spMkLst>
        </pc:spChg>
        <pc:picChg chg="add mod">
          <ac:chgData name="Jeff Neuman" userId="4d9114da-beff-4832-8808-d4d70b17d4a0" providerId="ADAL" clId="{05D058FC-3E79-414D-B6BE-812F2E31F90A}" dt="2021-06-16T00:21:14.878" v="336" actId="1076"/>
          <ac:picMkLst>
            <pc:docMk/>
            <pc:sldMk cId="3715943602" sldId="543"/>
            <ac:picMk id="11" creationId="{C29FF0AD-8497-4C9D-88FD-92C0CC2B10DB}"/>
          </ac:picMkLst>
        </pc:picChg>
        <pc:picChg chg="add mod">
          <ac:chgData name="Jeff Neuman" userId="4d9114da-beff-4832-8808-d4d70b17d4a0" providerId="ADAL" clId="{05D058FC-3E79-414D-B6BE-812F2E31F90A}" dt="2021-06-16T00:23:32.674" v="553" actId="1076"/>
          <ac:picMkLst>
            <pc:docMk/>
            <pc:sldMk cId="3715943602" sldId="543"/>
            <ac:picMk id="12" creationId="{33AE1E05-9508-49C7-B633-6164C15D7FC5}"/>
          </ac:picMkLst>
        </pc:picChg>
      </pc:sldChg>
      <pc:sldChg chg="addSp modSp new mod modClrScheme chgLayout">
        <pc:chgData name="Jeff Neuman" userId="4d9114da-beff-4832-8808-d4d70b17d4a0" providerId="ADAL" clId="{05D058FC-3E79-414D-B6BE-812F2E31F90A}" dt="2021-06-16T09:10:34.309" v="1636" actId="20577"/>
        <pc:sldMkLst>
          <pc:docMk/>
          <pc:sldMk cId="3592854508" sldId="544"/>
        </pc:sldMkLst>
        <pc:spChg chg="mod">
          <ac:chgData name="Jeff Neuman" userId="4d9114da-beff-4832-8808-d4d70b17d4a0" providerId="ADAL" clId="{05D058FC-3E79-414D-B6BE-812F2E31F90A}" dt="2021-06-16T00:45:57.574" v="1612" actId="26606"/>
          <ac:spMkLst>
            <pc:docMk/>
            <pc:sldMk cId="3592854508" sldId="544"/>
            <ac:spMk id="2" creationId="{8C809620-836E-4656-B2D6-AFE1A8CF5F90}"/>
          </ac:spMkLst>
        </pc:spChg>
        <pc:graphicFrameChg chg="add mod modGraphic">
          <ac:chgData name="Jeff Neuman" userId="4d9114da-beff-4832-8808-d4d70b17d4a0" providerId="ADAL" clId="{05D058FC-3E79-414D-B6BE-812F2E31F90A}" dt="2021-06-16T09:10:34.309" v="1636" actId="20577"/>
          <ac:graphicFrameMkLst>
            <pc:docMk/>
            <pc:sldMk cId="3592854508" sldId="544"/>
            <ac:graphicFrameMk id="3" creationId="{94DD09C8-88EB-442F-8ED3-6528271A73C0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2298B-7933-40CA-95B9-1B8E3966EFF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F4912E-EF47-4FB9-8372-187990837634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Post-ICANN Bilateral amongst leadership teams to discuss Communique and Response to GAC Communique</a:t>
          </a:r>
        </a:p>
      </dgm:t>
    </dgm:pt>
    <dgm:pt modelId="{B425D3D5-DA48-428E-ADFE-0D139E201076}" type="parTrans" cxnId="{E06762B5-4E32-4898-8C63-0AD832B1C459}">
      <dgm:prSet/>
      <dgm:spPr/>
      <dgm:t>
        <a:bodyPr/>
        <a:lstStyle/>
        <a:p>
          <a:endParaRPr lang="en-US"/>
        </a:p>
      </dgm:t>
    </dgm:pt>
    <dgm:pt modelId="{7EFBDACC-3163-4DF5-9A7F-DB6109E3FB2B}" type="sibTrans" cxnId="{E06762B5-4E32-4898-8C63-0AD832B1C459}">
      <dgm:prSet/>
      <dgm:spPr/>
      <dgm:t>
        <a:bodyPr/>
        <a:lstStyle/>
        <a:p>
          <a:endParaRPr lang="en-US"/>
        </a:p>
      </dgm:t>
    </dgm:pt>
    <dgm:pt modelId="{A514E116-177C-4B81-8CC6-FC07231F789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Request invite for GNSO Council Liaison to attend GAC Intercessional meetings on GNSO topics</a:t>
          </a:r>
        </a:p>
      </dgm:t>
    </dgm:pt>
    <dgm:pt modelId="{F9A37142-3A8F-406E-82DF-AC1FF2DE6499}" type="parTrans" cxnId="{AD71ED37-F953-4908-A7F0-320B3DA9816A}">
      <dgm:prSet/>
      <dgm:spPr/>
      <dgm:t>
        <a:bodyPr/>
        <a:lstStyle/>
        <a:p>
          <a:endParaRPr lang="en-US"/>
        </a:p>
      </dgm:t>
    </dgm:pt>
    <dgm:pt modelId="{E307926F-403C-475A-9EDE-A76D4DDE2111}" type="sibTrans" cxnId="{AD71ED37-F953-4908-A7F0-320B3DA9816A}">
      <dgm:prSet/>
      <dgm:spPr/>
      <dgm:t>
        <a:bodyPr/>
        <a:lstStyle/>
        <a:p>
          <a:endParaRPr lang="en-US"/>
        </a:p>
      </dgm:t>
    </dgm:pt>
    <dgm:pt modelId="{FE2EA7E0-E889-4EDA-B096-031BC628391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GAC Briefing Materials from ICANN staff prior to ICANN meetings should be reviewed by GNSO for accuracy and to avoid misunderstandings</a:t>
          </a:r>
        </a:p>
      </dgm:t>
    </dgm:pt>
    <dgm:pt modelId="{9DDE1AC6-2DE5-42E6-87E9-AAA3AB35554B}" type="parTrans" cxnId="{0DE04800-D629-4D6A-B58E-37EBC32C1AD4}">
      <dgm:prSet/>
      <dgm:spPr/>
      <dgm:t>
        <a:bodyPr/>
        <a:lstStyle/>
        <a:p>
          <a:endParaRPr lang="en-US"/>
        </a:p>
      </dgm:t>
    </dgm:pt>
    <dgm:pt modelId="{31755B18-9DE1-4D05-BEBF-80C20FED7FF5}" type="sibTrans" cxnId="{0DE04800-D629-4D6A-B58E-37EBC32C1AD4}">
      <dgm:prSet/>
      <dgm:spPr/>
      <dgm:t>
        <a:bodyPr/>
        <a:lstStyle/>
        <a:p>
          <a:endParaRPr lang="en-US"/>
        </a:p>
      </dgm:t>
    </dgm:pt>
    <dgm:pt modelId="{75DBE95A-4422-40BD-8F53-3310D190757B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Bring back Council Prep Sessions for GAC Bilateral and provide early feedback to GAC prior to Bilateral</a:t>
          </a:r>
        </a:p>
      </dgm:t>
    </dgm:pt>
    <dgm:pt modelId="{A7ADADE3-8FAE-4BF9-8F85-732184C11C69}" type="parTrans" cxnId="{E5CFA047-1EBB-46AB-82CD-2B5F79A14A98}">
      <dgm:prSet/>
      <dgm:spPr/>
      <dgm:t>
        <a:bodyPr/>
        <a:lstStyle/>
        <a:p>
          <a:endParaRPr lang="en-US"/>
        </a:p>
      </dgm:t>
    </dgm:pt>
    <dgm:pt modelId="{5F24E221-3E82-4FB7-8BB1-1F99B05CD1E6}" type="sibTrans" cxnId="{E5CFA047-1EBB-46AB-82CD-2B5F79A14A98}">
      <dgm:prSet/>
      <dgm:spPr/>
      <dgm:t>
        <a:bodyPr/>
        <a:lstStyle/>
        <a:p>
          <a:endParaRPr lang="en-US"/>
        </a:p>
      </dgm:t>
    </dgm:pt>
    <dgm:pt modelId="{1C2C8CD7-E3E9-4FEF-90C2-A6E237200C56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Appoint Council Topic Leads to discuss Council Positions (likely PDP Liaisons) during Bilateral</a:t>
          </a:r>
        </a:p>
      </dgm:t>
    </dgm:pt>
    <dgm:pt modelId="{904CA08B-5F2D-421D-93C0-8E21198A5C78}" type="parTrans" cxnId="{846FEBC3-7CFD-4B23-930E-D9F33FC8CBB7}">
      <dgm:prSet/>
      <dgm:spPr/>
      <dgm:t>
        <a:bodyPr/>
        <a:lstStyle/>
        <a:p>
          <a:endParaRPr lang="en-US"/>
        </a:p>
      </dgm:t>
    </dgm:pt>
    <dgm:pt modelId="{1DD7B25D-2C0E-48CE-B576-8035598F9D04}" type="sibTrans" cxnId="{846FEBC3-7CFD-4B23-930E-D9F33FC8CBB7}">
      <dgm:prSet/>
      <dgm:spPr/>
      <dgm:t>
        <a:bodyPr/>
        <a:lstStyle/>
        <a:p>
          <a:endParaRPr lang="en-US"/>
        </a:p>
      </dgm:t>
    </dgm:pt>
    <dgm:pt modelId="{C33FCFE7-F00B-4F23-A05E-06A65CB5848D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Make Response to Communique much more substantive as opposed to only factual.  Should be honest and direct where conflicts exist and any mechanisms (if any) to resolve conflict.</a:t>
          </a:r>
        </a:p>
      </dgm:t>
    </dgm:pt>
    <dgm:pt modelId="{D0BFDD16-C57F-47E0-BCB7-4CE1F3D724C6}" type="parTrans" cxnId="{8CFD3902-056B-47AD-B7F4-1309A498636F}">
      <dgm:prSet/>
      <dgm:spPr/>
      <dgm:t>
        <a:bodyPr/>
        <a:lstStyle/>
        <a:p>
          <a:endParaRPr lang="en-US"/>
        </a:p>
      </dgm:t>
    </dgm:pt>
    <dgm:pt modelId="{0F58692E-90D6-4608-AD2A-12F57DE90AAF}" type="sibTrans" cxnId="{8CFD3902-056B-47AD-B7F4-1309A498636F}">
      <dgm:prSet/>
      <dgm:spPr/>
      <dgm:t>
        <a:bodyPr/>
        <a:lstStyle/>
        <a:p>
          <a:endParaRPr lang="en-US"/>
        </a:p>
      </dgm:t>
    </dgm:pt>
    <dgm:pt modelId="{CBA7BFB0-70D2-4A58-A4C0-71805B780DB9}" type="pres">
      <dgm:prSet presAssocID="{0582298B-7933-40CA-95B9-1B8E3966EFFD}" presName="root" presStyleCnt="0">
        <dgm:presLayoutVars>
          <dgm:dir/>
          <dgm:resizeHandles val="exact"/>
        </dgm:presLayoutVars>
      </dgm:prSet>
      <dgm:spPr/>
    </dgm:pt>
    <dgm:pt modelId="{380BFCFA-60D4-4F62-B482-86F60D1568D8}" type="pres">
      <dgm:prSet presAssocID="{FE2EA7E0-E889-4EDA-B096-031BC6283910}" presName="compNode" presStyleCnt="0"/>
      <dgm:spPr/>
    </dgm:pt>
    <dgm:pt modelId="{D3E296CB-B2AB-4B54-ACD1-23FB645C1FE6}" type="pres">
      <dgm:prSet presAssocID="{FE2EA7E0-E889-4EDA-B096-031BC6283910}" presName="bgRect" presStyleLbl="bgShp" presStyleIdx="0" presStyleCnt="6" custLinFactNeighborY="8356"/>
      <dgm:spPr/>
    </dgm:pt>
    <dgm:pt modelId="{405506DD-B39F-4A8D-BFF7-30A6BD5D8278}" type="pres">
      <dgm:prSet presAssocID="{FE2EA7E0-E889-4EDA-B096-031BC628391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1C487C5D-0414-4294-9183-7CE4CB5B60AD}" type="pres">
      <dgm:prSet presAssocID="{FE2EA7E0-E889-4EDA-B096-031BC6283910}" presName="spaceRect" presStyleCnt="0"/>
      <dgm:spPr/>
    </dgm:pt>
    <dgm:pt modelId="{1E8E659F-A1DA-44E9-81C4-8EF40529427D}" type="pres">
      <dgm:prSet presAssocID="{FE2EA7E0-E889-4EDA-B096-031BC6283910}" presName="parTx" presStyleLbl="revTx" presStyleIdx="0" presStyleCnt="6">
        <dgm:presLayoutVars>
          <dgm:chMax val="0"/>
          <dgm:chPref val="0"/>
        </dgm:presLayoutVars>
      </dgm:prSet>
      <dgm:spPr/>
    </dgm:pt>
    <dgm:pt modelId="{9C90B4EC-CB91-4ECB-96F5-980F441D8DD5}" type="pres">
      <dgm:prSet presAssocID="{31755B18-9DE1-4D05-BEBF-80C20FED7FF5}" presName="sibTrans" presStyleCnt="0"/>
      <dgm:spPr/>
    </dgm:pt>
    <dgm:pt modelId="{E4418A51-7FFE-4E90-8E26-94535AF0037F}" type="pres">
      <dgm:prSet presAssocID="{75DBE95A-4422-40BD-8F53-3310D190757B}" presName="compNode" presStyleCnt="0"/>
      <dgm:spPr/>
    </dgm:pt>
    <dgm:pt modelId="{3C0985C0-FC0E-4F30-B0CB-DAEC19F9687C}" type="pres">
      <dgm:prSet presAssocID="{75DBE95A-4422-40BD-8F53-3310D190757B}" presName="bgRect" presStyleLbl="bgShp" presStyleIdx="1" presStyleCnt="6"/>
      <dgm:spPr/>
    </dgm:pt>
    <dgm:pt modelId="{78CFA214-C53A-4717-BE4C-81AAC3650249}" type="pres">
      <dgm:prSet presAssocID="{75DBE95A-4422-40BD-8F53-3310D190757B}" presName="iconRect" presStyleLbl="node1" presStyleIdx="1" presStyleCnt="6" custLinFactNeighborX="-7589" custLinFactNeighborY="-759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 with solid fill"/>
        </a:ext>
      </dgm:extLst>
    </dgm:pt>
    <dgm:pt modelId="{683E1741-5820-4AD4-B383-B9B45A63A3E4}" type="pres">
      <dgm:prSet presAssocID="{75DBE95A-4422-40BD-8F53-3310D190757B}" presName="spaceRect" presStyleCnt="0"/>
      <dgm:spPr/>
    </dgm:pt>
    <dgm:pt modelId="{66B47088-8990-43EC-BCDC-A4D1EA0E38C7}" type="pres">
      <dgm:prSet presAssocID="{75DBE95A-4422-40BD-8F53-3310D190757B}" presName="parTx" presStyleLbl="revTx" presStyleIdx="1" presStyleCnt="6">
        <dgm:presLayoutVars>
          <dgm:chMax val="0"/>
          <dgm:chPref val="0"/>
        </dgm:presLayoutVars>
      </dgm:prSet>
      <dgm:spPr/>
    </dgm:pt>
    <dgm:pt modelId="{EEF1783F-46C6-4120-B93D-533A9A9C27B3}" type="pres">
      <dgm:prSet presAssocID="{5F24E221-3E82-4FB7-8BB1-1F99B05CD1E6}" presName="sibTrans" presStyleCnt="0"/>
      <dgm:spPr/>
    </dgm:pt>
    <dgm:pt modelId="{FB101803-50A0-4355-9D2C-3E0521C27142}" type="pres">
      <dgm:prSet presAssocID="{1C2C8CD7-E3E9-4FEF-90C2-A6E237200C56}" presName="compNode" presStyleCnt="0"/>
      <dgm:spPr/>
    </dgm:pt>
    <dgm:pt modelId="{5485B99E-288D-4DA1-A960-5F51AB851ADF}" type="pres">
      <dgm:prSet presAssocID="{1C2C8CD7-E3E9-4FEF-90C2-A6E237200C56}" presName="bgRect" presStyleLbl="bgShp" presStyleIdx="2" presStyleCnt="6"/>
      <dgm:spPr/>
    </dgm:pt>
    <dgm:pt modelId="{9F2C4C7F-E410-4AEF-8D03-E9FF1407ABF6}" type="pres">
      <dgm:prSet presAssocID="{1C2C8CD7-E3E9-4FEF-90C2-A6E237200C56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 with solid fill"/>
        </a:ext>
      </dgm:extLst>
    </dgm:pt>
    <dgm:pt modelId="{034D7B6A-1200-46AD-B0FD-3F338FD79F70}" type="pres">
      <dgm:prSet presAssocID="{1C2C8CD7-E3E9-4FEF-90C2-A6E237200C56}" presName="spaceRect" presStyleCnt="0"/>
      <dgm:spPr/>
    </dgm:pt>
    <dgm:pt modelId="{E95E73D6-D90C-4C0F-BB03-786BE9FB5CAC}" type="pres">
      <dgm:prSet presAssocID="{1C2C8CD7-E3E9-4FEF-90C2-A6E237200C56}" presName="parTx" presStyleLbl="revTx" presStyleIdx="2" presStyleCnt="6">
        <dgm:presLayoutVars>
          <dgm:chMax val="0"/>
          <dgm:chPref val="0"/>
        </dgm:presLayoutVars>
      </dgm:prSet>
      <dgm:spPr/>
    </dgm:pt>
    <dgm:pt modelId="{01FCF2A8-EE83-4BF5-9831-251186F005FB}" type="pres">
      <dgm:prSet presAssocID="{1DD7B25D-2C0E-48CE-B576-8035598F9D04}" presName="sibTrans" presStyleCnt="0"/>
      <dgm:spPr/>
    </dgm:pt>
    <dgm:pt modelId="{DB0BAF06-3981-4996-9F11-5E932915F08C}" type="pres">
      <dgm:prSet presAssocID="{C33FCFE7-F00B-4F23-A05E-06A65CB5848D}" presName="compNode" presStyleCnt="0"/>
      <dgm:spPr/>
    </dgm:pt>
    <dgm:pt modelId="{D22E86FD-1057-4DB8-9662-B954D45ACBF5}" type="pres">
      <dgm:prSet presAssocID="{C33FCFE7-F00B-4F23-A05E-06A65CB5848D}" presName="bgRect" presStyleLbl="bgShp" presStyleIdx="3" presStyleCnt="6"/>
      <dgm:spPr/>
    </dgm:pt>
    <dgm:pt modelId="{14A1FA73-0D42-467B-B403-93474EFDC62D}" type="pres">
      <dgm:prSet presAssocID="{C33FCFE7-F00B-4F23-A05E-06A65CB5848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24CA6C6C-916D-4600-917F-7ABEA54BFDE4}" type="pres">
      <dgm:prSet presAssocID="{C33FCFE7-F00B-4F23-A05E-06A65CB5848D}" presName="spaceRect" presStyleCnt="0"/>
      <dgm:spPr/>
    </dgm:pt>
    <dgm:pt modelId="{36542762-7902-417E-86CF-903D68D3D6B7}" type="pres">
      <dgm:prSet presAssocID="{C33FCFE7-F00B-4F23-A05E-06A65CB5848D}" presName="parTx" presStyleLbl="revTx" presStyleIdx="3" presStyleCnt="6">
        <dgm:presLayoutVars>
          <dgm:chMax val="0"/>
          <dgm:chPref val="0"/>
        </dgm:presLayoutVars>
      </dgm:prSet>
      <dgm:spPr/>
    </dgm:pt>
    <dgm:pt modelId="{1FEB3C2E-2476-4B94-9BFA-5287A2E0C288}" type="pres">
      <dgm:prSet presAssocID="{0F58692E-90D6-4608-AD2A-12F57DE90AAF}" presName="sibTrans" presStyleCnt="0"/>
      <dgm:spPr/>
    </dgm:pt>
    <dgm:pt modelId="{39663590-F18C-454D-A3B9-71425531EBBB}" type="pres">
      <dgm:prSet presAssocID="{9BF4912E-EF47-4FB9-8372-187990837634}" presName="compNode" presStyleCnt="0"/>
      <dgm:spPr/>
    </dgm:pt>
    <dgm:pt modelId="{E2844C3A-6C04-4DE5-B2EF-8D560D2A0913}" type="pres">
      <dgm:prSet presAssocID="{9BF4912E-EF47-4FB9-8372-187990837634}" presName="bgRect" presStyleLbl="bgShp" presStyleIdx="4" presStyleCnt="6"/>
      <dgm:spPr/>
    </dgm:pt>
    <dgm:pt modelId="{B69D98BD-EA1F-45BB-8884-A066FBEB9F7B}" type="pres">
      <dgm:prSet presAssocID="{9BF4912E-EF47-4FB9-8372-18799083763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B7626B25-C811-498A-B3E3-E7B7962F311F}" type="pres">
      <dgm:prSet presAssocID="{9BF4912E-EF47-4FB9-8372-187990837634}" presName="spaceRect" presStyleCnt="0"/>
      <dgm:spPr/>
    </dgm:pt>
    <dgm:pt modelId="{005A6739-8A37-42C4-AF09-0D59A8F6BB50}" type="pres">
      <dgm:prSet presAssocID="{9BF4912E-EF47-4FB9-8372-187990837634}" presName="parTx" presStyleLbl="revTx" presStyleIdx="4" presStyleCnt="6">
        <dgm:presLayoutVars>
          <dgm:chMax val="0"/>
          <dgm:chPref val="0"/>
        </dgm:presLayoutVars>
      </dgm:prSet>
      <dgm:spPr/>
    </dgm:pt>
    <dgm:pt modelId="{D9D8D7AA-A344-4A0F-B8E0-34A1F1515AC2}" type="pres">
      <dgm:prSet presAssocID="{7EFBDACC-3163-4DF5-9A7F-DB6109E3FB2B}" presName="sibTrans" presStyleCnt="0"/>
      <dgm:spPr/>
    </dgm:pt>
    <dgm:pt modelId="{F9E6F129-877E-46FC-8407-9AC72B731C9E}" type="pres">
      <dgm:prSet presAssocID="{A514E116-177C-4B81-8CC6-FC07231F7890}" presName="compNode" presStyleCnt="0"/>
      <dgm:spPr/>
    </dgm:pt>
    <dgm:pt modelId="{62205AAD-EC37-4DCD-B192-63D8F2ABCFD5}" type="pres">
      <dgm:prSet presAssocID="{A514E116-177C-4B81-8CC6-FC07231F7890}" presName="bgRect" presStyleLbl="bgShp" presStyleIdx="5" presStyleCnt="6"/>
      <dgm:spPr/>
    </dgm:pt>
    <dgm:pt modelId="{81815146-FA93-4B60-870B-C93CBFFB7176}" type="pres">
      <dgm:prSet presAssocID="{A514E116-177C-4B81-8CC6-FC07231F7890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E5B6EA6-C185-4CD8-8A30-884AEA9895F6}" type="pres">
      <dgm:prSet presAssocID="{A514E116-177C-4B81-8CC6-FC07231F7890}" presName="spaceRect" presStyleCnt="0"/>
      <dgm:spPr/>
    </dgm:pt>
    <dgm:pt modelId="{0ED8B729-5791-4213-8619-A828F90B921C}" type="pres">
      <dgm:prSet presAssocID="{A514E116-177C-4B81-8CC6-FC07231F7890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0DE04800-D629-4D6A-B58E-37EBC32C1AD4}" srcId="{0582298B-7933-40CA-95B9-1B8E3966EFFD}" destId="{FE2EA7E0-E889-4EDA-B096-031BC6283910}" srcOrd="0" destOrd="0" parTransId="{9DDE1AC6-2DE5-42E6-87E9-AAA3AB35554B}" sibTransId="{31755B18-9DE1-4D05-BEBF-80C20FED7FF5}"/>
    <dgm:cxn modelId="{8CFD3902-056B-47AD-B7F4-1309A498636F}" srcId="{0582298B-7933-40CA-95B9-1B8E3966EFFD}" destId="{C33FCFE7-F00B-4F23-A05E-06A65CB5848D}" srcOrd="3" destOrd="0" parTransId="{D0BFDD16-C57F-47E0-BCB7-4CE1F3D724C6}" sibTransId="{0F58692E-90D6-4608-AD2A-12F57DE90AAF}"/>
    <dgm:cxn modelId="{AD71ED37-F953-4908-A7F0-320B3DA9816A}" srcId="{0582298B-7933-40CA-95B9-1B8E3966EFFD}" destId="{A514E116-177C-4B81-8CC6-FC07231F7890}" srcOrd="5" destOrd="0" parTransId="{F9A37142-3A8F-406E-82DF-AC1FF2DE6499}" sibTransId="{E307926F-403C-475A-9EDE-A76D4DDE2111}"/>
    <dgm:cxn modelId="{D4F1B85D-B728-44D2-A9DC-BC11B0BF0280}" type="presOf" srcId="{75DBE95A-4422-40BD-8F53-3310D190757B}" destId="{66B47088-8990-43EC-BCDC-A4D1EA0E38C7}" srcOrd="0" destOrd="0" presId="urn:microsoft.com/office/officeart/2018/2/layout/IconVerticalSolidList"/>
    <dgm:cxn modelId="{E5CFA047-1EBB-46AB-82CD-2B5F79A14A98}" srcId="{0582298B-7933-40CA-95B9-1B8E3966EFFD}" destId="{75DBE95A-4422-40BD-8F53-3310D190757B}" srcOrd="1" destOrd="0" parTransId="{A7ADADE3-8FAE-4BF9-8F85-732184C11C69}" sibTransId="{5F24E221-3E82-4FB7-8BB1-1F99B05CD1E6}"/>
    <dgm:cxn modelId="{7D652C54-B7D9-43C5-8F6E-53C9B6496AD7}" type="presOf" srcId="{1C2C8CD7-E3E9-4FEF-90C2-A6E237200C56}" destId="{E95E73D6-D90C-4C0F-BB03-786BE9FB5CAC}" srcOrd="0" destOrd="0" presId="urn:microsoft.com/office/officeart/2018/2/layout/IconVerticalSolidList"/>
    <dgm:cxn modelId="{6F473554-E1E7-4005-99F2-7DCC22AC65C7}" type="presOf" srcId="{A514E116-177C-4B81-8CC6-FC07231F7890}" destId="{0ED8B729-5791-4213-8619-A828F90B921C}" srcOrd="0" destOrd="0" presId="urn:microsoft.com/office/officeart/2018/2/layout/IconVerticalSolidList"/>
    <dgm:cxn modelId="{38F4AD80-6F97-4B9E-8E71-8D685942D51C}" type="presOf" srcId="{9BF4912E-EF47-4FB9-8372-187990837634}" destId="{005A6739-8A37-42C4-AF09-0D59A8F6BB50}" srcOrd="0" destOrd="0" presId="urn:microsoft.com/office/officeart/2018/2/layout/IconVerticalSolidList"/>
    <dgm:cxn modelId="{4D8591AA-5F44-4357-97F3-BDE8D23782A0}" type="presOf" srcId="{C33FCFE7-F00B-4F23-A05E-06A65CB5848D}" destId="{36542762-7902-417E-86CF-903D68D3D6B7}" srcOrd="0" destOrd="0" presId="urn:microsoft.com/office/officeart/2018/2/layout/IconVerticalSolidList"/>
    <dgm:cxn modelId="{DCFD40B1-9DDF-45BE-8966-0CC6737F2AD7}" type="presOf" srcId="{0582298B-7933-40CA-95B9-1B8E3966EFFD}" destId="{CBA7BFB0-70D2-4A58-A4C0-71805B780DB9}" srcOrd="0" destOrd="0" presId="urn:microsoft.com/office/officeart/2018/2/layout/IconVerticalSolidList"/>
    <dgm:cxn modelId="{E06762B5-4E32-4898-8C63-0AD832B1C459}" srcId="{0582298B-7933-40CA-95B9-1B8E3966EFFD}" destId="{9BF4912E-EF47-4FB9-8372-187990837634}" srcOrd="4" destOrd="0" parTransId="{B425D3D5-DA48-428E-ADFE-0D139E201076}" sibTransId="{7EFBDACC-3163-4DF5-9A7F-DB6109E3FB2B}"/>
    <dgm:cxn modelId="{846FEBC3-7CFD-4B23-930E-D9F33FC8CBB7}" srcId="{0582298B-7933-40CA-95B9-1B8E3966EFFD}" destId="{1C2C8CD7-E3E9-4FEF-90C2-A6E237200C56}" srcOrd="2" destOrd="0" parTransId="{904CA08B-5F2D-421D-93C0-8E21198A5C78}" sibTransId="{1DD7B25D-2C0E-48CE-B576-8035598F9D04}"/>
    <dgm:cxn modelId="{D5CA39E3-F078-4A3F-A5D7-50141DD58D47}" type="presOf" srcId="{FE2EA7E0-E889-4EDA-B096-031BC6283910}" destId="{1E8E659F-A1DA-44E9-81C4-8EF40529427D}" srcOrd="0" destOrd="0" presId="urn:microsoft.com/office/officeart/2018/2/layout/IconVerticalSolidList"/>
    <dgm:cxn modelId="{06504BAC-F942-456B-8F4E-7B8D1C20525C}" type="presParOf" srcId="{CBA7BFB0-70D2-4A58-A4C0-71805B780DB9}" destId="{380BFCFA-60D4-4F62-B482-86F60D1568D8}" srcOrd="0" destOrd="0" presId="urn:microsoft.com/office/officeart/2018/2/layout/IconVerticalSolidList"/>
    <dgm:cxn modelId="{62E75215-7DFC-44CD-8EE9-5ACFA8718EDB}" type="presParOf" srcId="{380BFCFA-60D4-4F62-B482-86F60D1568D8}" destId="{D3E296CB-B2AB-4B54-ACD1-23FB645C1FE6}" srcOrd="0" destOrd="0" presId="urn:microsoft.com/office/officeart/2018/2/layout/IconVerticalSolidList"/>
    <dgm:cxn modelId="{771170CB-45B2-4E79-AFBD-F64EBAD03670}" type="presParOf" srcId="{380BFCFA-60D4-4F62-B482-86F60D1568D8}" destId="{405506DD-B39F-4A8D-BFF7-30A6BD5D8278}" srcOrd="1" destOrd="0" presId="urn:microsoft.com/office/officeart/2018/2/layout/IconVerticalSolidList"/>
    <dgm:cxn modelId="{96101816-7FE9-4FBD-8FC3-EE73F820F717}" type="presParOf" srcId="{380BFCFA-60D4-4F62-B482-86F60D1568D8}" destId="{1C487C5D-0414-4294-9183-7CE4CB5B60AD}" srcOrd="2" destOrd="0" presId="urn:microsoft.com/office/officeart/2018/2/layout/IconVerticalSolidList"/>
    <dgm:cxn modelId="{CCD49E2A-5A5F-440A-B8DA-92EEC0BFF592}" type="presParOf" srcId="{380BFCFA-60D4-4F62-B482-86F60D1568D8}" destId="{1E8E659F-A1DA-44E9-81C4-8EF40529427D}" srcOrd="3" destOrd="0" presId="urn:microsoft.com/office/officeart/2018/2/layout/IconVerticalSolidList"/>
    <dgm:cxn modelId="{C3767043-DA3A-4872-BD6B-EF9068058A08}" type="presParOf" srcId="{CBA7BFB0-70D2-4A58-A4C0-71805B780DB9}" destId="{9C90B4EC-CB91-4ECB-96F5-980F441D8DD5}" srcOrd="1" destOrd="0" presId="urn:microsoft.com/office/officeart/2018/2/layout/IconVerticalSolidList"/>
    <dgm:cxn modelId="{A88182BC-0C88-47D5-8D89-B92F5FDCC6AE}" type="presParOf" srcId="{CBA7BFB0-70D2-4A58-A4C0-71805B780DB9}" destId="{E4418A51-7FFE-4E90-8E26-94535AF0037F}" srcOrd="2" destOrd="0" presId="urn:microsoft.com/office/officeart/2018/2/layout/IconVerticalSolidList"/>
    <dgm:cxn modelId="{05625B9E-CEEA-4F79-8134-48845EEC170E}" type="presParOf" srcId="{E4418A51-7FFE-4E90-8E26-94535AF0037F}" destId="{3C0985C0-FC0E-4F30-B0CB-DAEC19F9687C}" srcOrd="0" destOrd="0" presId="urn:microsoft.com/office/officeart/2018/2/layout/IconVerticalSolidList"/>
    <dgm:cxn modelId="{A65E6F18-F26F-459C-9436-E25BBFD8E467}" type="presParOf" srcId="{E4418A51-7FFE-4E90-8E26-94535AF0037F}" destId="{78CFA214-C53A-4717-BE4C-81AAC3650249}" srcOrd="1" destOrd="0" presId="urn:microsoft.com/office/officeart/2018/2/layout/IconVerticalSolidList"/>
    <dgm:cxn modelId="{7DC16632-1455-4769-BD62-CAE02AD71D00}" type="presParOf" srcId="{E4418A51-7FFE-4E90-8E26-94535AF0037F}" destId="{683E1741-5820-4AD4-B383-B9B45A63A3E4}" srcOrd="2" destOrd="0" presId="urn:microsoft.com/office/officeart/2018/2/layout/IconVerticalSolidList"/>
    <dgm:cxn modelId="{EB8A6FBB-B8B9-4784-87B4-0A02441F1660}" type="presParOf" srcId="{E4418A51-7FFE-4E90-8E26-94535AF0037F}" destId="{66B47088-8990-43EC-BCDC-A4D1EA0E38C7}" srcOrd="3" destOrd="0" presId="urn:microsoft.com/office/officeart/2018/2/layout/IconVerticalSolidList"/>
    <dgm:cxn modelId="{0CA57718-F34D-4714-8C7E-5E34E98EBE14}" type="presParOf" srcId="{CBA7BFB0-70D2-4A58-A4C0-71805B780DB9}" destId="{EEF1783F-46C6-4120-B93D-533A9A9C27B3}" srcOrd="3" destOrd="0" presId="urn:microsoft.com/office/officeart/2018/2/layout/IconVerticalSolidList"/>
    <dgm:cxn modelId="{209C276A-B110-47E7-B9D3-CE030FA3DA34}" type="presParOf" srcId="{CBA7BFB0-70D2-4A58-A4C0-71805B780DB9}" destId="{FB101803-50A0-4355-9D2C-3E0521C27142}" srcOrd="4" destOrd="0" presId="urn:microsoft.com/office/officeart/2018/2/layout/IconVerticalSolidList"/>
    <dgm:cxn modelId="{9B513A5A-74AD-4D7F-A2F4-DB45BD2AD0AD}" type="presParOf" srcId="{FB101803-50A0-4355-9D2C-3E0521C27142}" destId="{5485B99E-288D-4DA1-A960-5F51AB851ADF}" srcOrd="0" destOrd="0" presId="urn:microsoft.com/office/officeart/2018/2/layout/IconVerticalSolidList"/>
    <dgm:cxn modelId="{AD6D3C46-D7C0-44A3-BC7C-F4AB8E4197EB}" type="presParOf" srcId="{FB101803-50A0-4355-9D2C-3E0521C27142}" destId="{9F2C4C7F-E410-4AEF-8D03-E9FF1407ABF6}" srcOrd="1" destOrd="0" presId="urn:microsoft.com/office/officeart/2018/2/layout/IconVerticalSolidList"/>
    <dgm:cxn modelId="{B968A465-24A1-4220-B42D-964CD95F114C}" type="presParOf" srcId="{FB101803-50A0-4355-9D2C-3E0521C27142}" destId="{034D7B6A-1200-46AD-B0FD-3F338FD79F70}" srcOrd="2" destOrd="0" presId="urn:microsoft.com/office/officeart/2018/2/layout/IconVerticalSolidList"/>
    <dgm:cxn modelId="{0FD9D31D-5DD9-4F17-8843-A04D60D951AD}" type="presParOf" srcId="{FB101803-50A0-4355-9D2C-3E0521C27142}" destId="{E95E73D6-D90C-4C0F-BB03-786BE9FB5CAC}" srcOrd="3" destOrd="0" presId="urn:microsoft.com/office/officeart/2018/2/layout/IconVerticalSolidList"/>
    <dgm:cxn modelId="{A95017D5-223F-4539-AD49-2615D5D024BE}" type="presParOf" srcId="{CBA7BFB0-70D2-4A58-A4C0-71805B780DB9}" destId="{01FCF2A8-EE83-4BF5-9831-251186F005FB}" srcOrd="5" destOrd="0" presId="urn:microsoft.com/office/officeart/2018/2/layout/IconVerticalSolidList"/>
    <dgm:cxn modelId="{01AED1AC-1CE2-4E13-BF67-3EC6BA88B87C}" type="presParOf" srcId="{CBA7BFB0-70D2-4A58-A4C0-71805B780DB9}" destId="{DB0BAF06-3981-4996-9F11-5E932915F08C}" srcOrd="6" destOrd="0" presId="urn:microsoft.com/office/officeart/2018/2/layout/IconVerticalSolidList"/>
    <dgm:cxn modelId="{25B811F4-9F7F-44CF-A92D-D768344D8A19}" type="presParOf" srcId="{DB0BAF06-3981-4996-9F11-5E932915F08C}" destId="{D22E86FD-1057-4DB8-9662-B954D45ACBF5}" srcOrd="0" destOrd="0" presId="urn:microsoft.com/office/officeart/2018/2/layout/IconVerticalSolidList"/>
    <dgm:cxn modelId="{75E4F99C-98A1-4F3E-8A25-3507BB4C83A7}" type="presParOf" srcId="{DB0BAF06-3981-4996-9F11-5E932915F08C}" destId="{14A1FA73-0D42-467B-B403-93474EFDC62D}" srcOrd="1" destOrd="0" presId="urn:microsoft.com/office/officeart/2018/2/layout/IconVerticalSolidList"/>
    <dgm:cxn modelId="{4B942207-630D-469E-AB5C-9E31D1DF92AE}" type="presParOf" srcId="{DB0BAF06-3981-4996-9F11-5E932915F08C}" destId="{24CA6C6C-916D-4600-917F-7ABEA54BFDE4}" srcOrd="2" destOrd="0" presId="urn:microsoft.com/office/officeart/2018/2/layout/IconVerticalSolidList"/>
    <dgm:cxn modelId="{215F06DF-95AA-4852-A0E0-4C87E907211D}" type="presParOf" srcId="{DB0BAF06-3981-4996-9F11-5E932915F08C}" destId="{36542762-7902-417E-86CF-903D68D3D6B7}" srcOrd="3" destOrd="0" presId="urn:microsoft.com/office/officeart/2018/2/layout/IconVerticalSolidList"/>
    <dgm:cxn modelId="{C399341C-E5D3-4C61-9B94-280FE3215952}" type="presParOf" srcId="{CBA7BFB0-70D2-4A58-A4C0-71805B780DB9}" destId="{1FEB3C2E-2476-4B94-9BFA-5287A2E0C288}" srcOrd="7" destOrd="0" presId="urn:microsoft.com/office/officeart/2018/2/layout/IconVerticalSolidList"/>
    <dgm:cxn modelId="{9D798D01-ED5E-463B-B921-F757E758A9A0}" type="presParOf" srcId="{CBA7BFB0-70D2-4A58-A4C0-71805B780DB9}" destId="{39663590-F18C-454D-A3B9-71425531EBBB}" srcOrd="8" destOrd="0" presId="urn:microsoft.com/office/officeart/2018/2/layout/IconVerticalSolidList"/>
    <dgm:cxn modelId="{E01C487D-AF62-47FC-A661-E6759BFCA49E}" type="presParOf" srcId="{39663590-F18C-454D-A3B9-71425531EBBB}" destId="{E2844C3A-6C04-4DE5-B2EF-8D560D2A0913}" srcOrd="0" destOrd="0" presId="urn:microsoft.com/office/officeart/2018/2/layout/IconVerticalSolidList"/>
    <dgm:cxn modelId="{4C630C82-CAF1-4469-8629-E824E2F82618}" type="presParOf" srcId="{39663590-F18C-454D-A3B9-71425531EBBB}" destId="{B69D98BD-EA1F-45BB-8884-A066FBEB9F7B}" srcOrd="1" destOrd="0" presId="urn:microsoft.com/office/officeart/2018/2/layout/IconVerticalSolidList"/>
    <dgm:cxn modelId="{4113A74D-3BE6-4AF4-BE68-1864FFD2CD96}" type="presParOf" srcId="{39663590-F18C-454D-A3B9-71425531EBBB}" destId="{B7626B25-C811-498A-B3E3-E7B7962F311F}" srcOrd="2" destOrd="0" presId="urn:microsoft.com/office/officeart/2018/2/layout/IconVerticalSolidList"/>
    <dgm:cxn modelId="{87F1CCF6-16B8-47A1-8A0B-AF390724E313}" type="presParOf" srcId="{39663590-F18C-454D-A3B9-71425531EBBB}" destId="{005A6739-8A37-42C4-AF09-0D59A8F6BB50}" srcOrd="3" destOrd="0" presId="urn:microsoft.com/office/officeart/2018/2/layout/IconVerticalSolidList"/>
    <dgm:cxn modelId="{1A9CD68A-5095-4341-9233-968E379DDDAD}" type="presParOf" srcId="{CBA7BFB0-70D2-4A58-A4C0-71805B780DB9}" destId="{D9D8D7AA-A344-4A0F-B8E0-34A1F1515AC2}" srcOrd="9" destOrd="0" presId="urn:microsoft.com/office/officeart/2018/2/layout/IconVerticalSolidList"/>
    <dgm:cxn modelId="{A8380213-13DD-4894-AC20-EE9F338343C2}" type="presParOf" srcId="{CBA7BFB0-70D2-4A58-A4C0-71805B780DB9}" destId="{F9E6F129-877E-46FC-8407-9AC72B731C9E}" srcOrd="10" destOrd="0" presId="urn:microsoft.com/office/officeart/2018/2/layout/IconVerticalSolidList"/>
    <dgm:cxn modelId="{6B946153-B507-4E7B-B5B5-461B5E400E3F}" type="presParOf" srcId="{F9E6F129-877E-46FC-8407-9AC72B731C9E}" destId="{62205AAD-EC37-4DCD-B192-63D8F2ABCFD5}" srcOrd="0" destOrd="0" presId="urn:microsoft.com/office/officeart/2018/2/layout/IconVerticalSolidList"/>
    <dgm:cxn modelId="{CC55A69C-CEA6-4F91-B951-E1753BC401CE}" type="presParOf" srcId="{F9E6F129-877E-46FC-8407-9AC72B731C9E}" destId="{81815146-FA93-4B60-870B-C93CBFFB7176}" srcOrd="1" destOrd="0" presId="urn:microsoft.com/office/officeart/2018/2/layout/IconVerticalSolidList"/>
    <dgm:cxn modelId="{5375832E-87B0-4C24-B283-61B1FB6ECD37}" type="presParOf" srcId="{F9E6F129-877E-46FC-8407-9AC72B731C9E}" destId="{3E5B6EA6-C185-4CD8-8A30-884AEA9895F6}" srcOrd="2" destOrd="0" presId="urn:microsoft.com/office/officeart/2018/2/layout/IconVerticalSolidList"/>
    <dgm:cxn modelId="{913D8DB8-CD01-46B9-9A28-693C0F6D4264}" type="presParOf" srcId="{F9E6F129-877E-46FC-8407-9AC72B731C9E}" destId="{0ED8B729-5791-4213-8619-A828F90B921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296CB-B2AB-4B54-ACD1-23FB645C1FE6}">
      <dsp:nvSpPr>
        <dsp:cNvPr id="0" name=""/>
        <dsp:cNvSpPr/>
      </dsp:nvSpPr>
      <dsp:spPr>
        <a:xfrm>
          <a:off x="0" y="58802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506DD-B39F-4A8D-BFF7-30A6BD5D8278}">
      <dsp:nvSpPr>
        <dsp:cNvPr id="0" name=""/>
        <dsp:cNvSpPr/>
      </dsp:nvSpPr>
      <dsp:spPr>
        <a:xfrm>
          <a:off x="197629" y="151207"/>
          <a:ext cx="359676" cy="35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8E659F-A1DA-44E9-81C4-8EF40529427D}">
      <dsp:nvSpPr>
        <dsp:cNvPr id="0" name=""/>
        <dsp:cNvSpPr/>
      </dsp:nvSpPr>
      <dsp:spPr>
        <a:xfrm>
          <a:off x="754935" y="421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GAC Briefing Materials from ICANN staff prior to ICANN meetings should be reviewed by GNSO for accuracy and to avoid misunderstandings</a:t>
          </a:r>
        </a:p>
      </dsp:txBody>
      <dsp:txXfrm>
        <a:off x="754935" y="4210"/>
        <a:ext cx="7118296" cy="714568"/>
      </dsp:txXfrm>
    </dsp:sp>
    <dsp:sp modelId="{3C0985C0-FC0E-4F30-B0CB-DAEC19F9687C}">
      <dsp:nvSpPr>
        <dsp:cNvPr id="0" name=""/>
        <dsp:cNvSpPr/>
      </dsp:nvSpPr>
      <dsp:spPr>
        <a:xfrm>
          <a:off x="0" y="897420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FA214-C53A-4717-BE4C-81AAC3650249}">
      <dsp:nvSpPr>
        <dsp:cNvPr id="0" name=""/>
        <dsp:cNvSpPr/>
      </dsp:nvSpPr>
      <dsp:spPr>
        <a:xfrm>
          <a:off x="170333" y="1017123"/>
          <a:ext cx="359676" cy="35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47088-8990-43EC-BCDC-A4D1EA0E38C7}">
      <dsp:nvSpPr>
        <dsp:cNvPr id="0" name=""/>
        <dsp:cNvSpPr/>
      </dsp:nvSpPr>
      <dsp:spPr>
        <a:xfrm>
          <a:off x="754935" y="89742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Bring back Council Prep Sessions for GAC Bilateral and provide early feedback to GAC prior to Bilateral</a:t>
          </a:r>
        </a:p>
      </dsp:txBody>
      <dsp:txXfrm>
        <a:off x="754935" y="897420"/>
        <a:ext cx="7118296" cy="714568"/>
      </dsp:txXfrm>
    </dsp:sp>
    <dsp:sp modelId="{5485B99E-288D-4DA1-A960-5F51AB851ADF}">
      <dsp:nvSpPr>
        <dsp:cNvPr id="0" name=""/>
        <dsp:cNvSpPr/>
      </dsp:nvSpPr>
      <dsp:spPr>
        <a:xfrm>
          <a:off x="0" y="1790630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C4C7F-E410-4AEF-8D03-E9FF1407ABF6}">
      <dsp:nvSpPr>
        <dsp:cNvPr id="0" name=""/>
        <dsp:cNvSpPr/>
      </dsp:nvSpPr>
      <dsp:spPr>
        <a:xfrm>
          <a:off x="197629" y="1937627"/>
          <a:ext cx="359676" cy="35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E73D6-D90C-4C0F-BB03-786BE9FB5CAC}">
      <dsp:nvSpPr>
        <dsp:cNvPr id="0" name=""/>
        <dsp:cNvSpPr/>
      </dsp:nvSpPr>
      <dsp:spPr>
        <a:xfrm>
          <a:off x="754935" y="179063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Appoint Council Topic Leads to discuss Council Positions (likely PDP Liaisons) during Bilateral</a:t>
          </a:r>
        </a:p>
      </dsp:txBody>
      <dsp:txXfrm>
        <a:off x="754935" y="1790630"/>
        <a:ext cx="7118296" cy="714568"/>
      </dsp:txXfrm>
    </dsp:sp>
    <dsp:sp modelId="{D22E86FD-1057-4DB8-9662-B954D45ACBF5}">
      <dsp:nvSpPr>
        <dsp:cNvPr id="0" name=""/>
        <dsp:cNvSpPr/>
      </dsp:nvSpPr>
      <dsp:spPr>
        <a:xfrm>
          <a:off x="0" y="268384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1FA73-0D42-467B-B403-93474EFDC62D}">
      <dsp:nvSpPr>
        <dsp:cNvPr id="0" name=""/>
        <dsp:cNvSpPr/>
      </dsp:nvSpPr>
      <dsp:spPr>
        <a:xfrm>
          <a:off x="197629" y="2830837"/>
          <a:ext cx="359676" cy="35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42762-7902-417E-86CF-903D68D3D6B7}">
      <dsp:nvSpPr>
        <dsp:cNvPr id="0" name=""/>
        <dsp:cNvSpPr/>
      </dsp:nvSpPr>
      <dsp:spPr>
        <a:xfrm>
          <a:off x="754935" y="268384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Make Response to Communique much more substantive as opposed to only factual.  Should be honest and direct where conflicts exist and any mechanisms (if any) to resolve conflict.</a:t>
          </a:r>
        </a:p>
      </dsp:txBody>
      <dsp:txXfrm>
        <a:off x="754935" y="2683841"/>
        <a:ext cx="7118296" cy="714568"/>
      </dsp:txXfrm>
    </dsp:sp>
    <dsp:sp modelId="{E2844C3A-6C04-4DE5-B2EF-8D560D2A0913}">
      <dsp:nvSpPr>
        <dsp:cNvPr id="0" name=""/>
        <dsp:cNvSpPr/>
      </dsp:nvSpPr>
      <dsp:spPr>
        <a:xfrm>
          <a:off x="0" y="357705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D98BD-EA1F-45BB-8884-A066FBEB9F7B}">
      <dsp:nvSpPr>
        <dsp:cNvPr id="0" name=""/>
        <dsp:cNvSpPr/>
      </dsp:nvSpPr>
      <dsp:spPr>
        <a:xfrm>
          <a:off x="197629" y="3724047"/>
          <a:ext cx="359676" cy="35932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A6739-8A37-42C4-AF09-0D59A8F6BB50}">
      <dsp:nvSpPr>
        <dsp:cNvPr id="0" name=""/>
        <dsp:cNvSpPr/>
      </dsp:nvSpPr>
      <dsp:spPr>
        <a:xfrm>
          <a:off x="754935" y="357705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Post-ICANN Bilateral amongst leadership teams to discuss Communique and Response to GAC Communique</a:t>
          </a:r>
        </a:p>
      </dsp:txBody>
      <dsp:txXfrm>
        <a:off x="754935" y="3577051"/>
        <a:ext cx="7118296" cy="714568"/>
      </dsp:txXfrm>
    </dsp:sp>
    <dsp:sp modelId="{62205AAD-EC37-4DCD-B192-63D8F2ABCFD5}">
      <dsp:nvSpPr>
        <dsp:cNvPr id="0" name=""/>
        <dsp:cNvSpPr/>
      </dsp:nvSpPr>
      <dsp:spPr>
        <a:xfrm>
          <a:off x="0" y="447026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15146-FA93-4B60-870B-C93CBFFB7176}">
      <dsp:nvSpPr>
        <dsp:cNvPr id="0" name=""/>
        <dsp:cNvSpPr/>
      </dsp:nvSpPr>
      <dsp:spPr>
        <a:xfrm>
          <a:off x="197629" y="4617258"/>
          <a:ext cx="359676" cy="35932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D8B729-5791-4213-8619-A828F90B921C}">
      <dsp:nvSpPr>
        <dsp:cNvPr id="0" name=""/>
        <dsp:cNvSpPr/>
      </dsp:nvSpPr>
      <dsp:spPr>
        <a:xfrm>
          <a:off x="754935" y="447026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Request invite for GNSO Council Liaison to attend GAC Intercessional meetings on GNSO topics</a:t>
          </a:r>
        </a:p>
      </dsp:txBody>
      <dsp:txXfrm>
        <a:off x="754935" y="4470261"/>
        <a:ext cx="7118296" cy="714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2.emf"/><Relationship Id="rId16" Type="http://schemas.openxmlformats.org/officeDocument/2006/relationships/image" Target="../media/image27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8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6.png"/><Relationship Id="rId22" Type="http://schemas.openxmlformats.org/officeDocument/2006/relationships/image" Target="../media/image29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632CFB-4A5B-5046-B3FB-DB205712F1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" y="5929208"/>
            <a:ext cx="2923267" cy="82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D56005-E632-9644-8D8D-AAA0994A7AAA}"/>
              </a:ext>
            </a:extLst>
          </p:cNvPr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27" y="6504908"/>
            <a:ext cx="894726" cy="18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 with the GAC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Jeffrey J. Neuman</a:t>
            </a:r>
          </a:p>
          <a:p>
            <a:r>
              <a:rPr lang="en-US" dirty="0"/>
              <a:t>GNSO Liaison to the GAC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ICANN 71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15 June 2021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need to continue bridging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BCBE473-3D21-4211-B414-370FF530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Status of GNSO / GAC Relationship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8FD1E-004A-4318-A969-2071BF5B8D0D}"/>
              </a:ext>
            </a:extLst>
          </p:cNvPr>
          <p:cNvSpPr txBox="1"/>
          <p:nvPr/>
        </p:nvSpPr>
        <p:spPr>
          <a:xfrm>
            <a:off x="225188" y="975815"/>
            <a:ext cx="8734567" cy="519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 the past several years, </a:t>
            </a: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between the GAC and the GNSO have greatly improved. 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Starting with SubPro, the GAC has not only been invited to participate in PDPs but have taken GNSO up on most of the offers.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Certain PDP WG Chairs have been invited to present to GAC (SubPro / IGO-WT)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Monthly meetings between GNSO Liaison to GAC and GAC Point of Contact (Began early ‘21)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outcomes of the GNSO Council Meetings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outcomes of GAC Intercessional Meetings and GAC Leadership Meetings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opportunities for GAC engagement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 Agenda for Bilateral Meetings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GAC Leadership team and GNSO Leadership Team meet a few weeks before the ICANN Meeting to solidify many agenda topics and discuss current state of activities.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GNSO Council Liaison works with GAC Point of contact to get GAC discussion points / questions prior to ICANN Bilateral (Started ICANN 70)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u="none" strike="noStrike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Shape, arrow&#10;&#10;Description automatically generated">
            <a:extLst>
              <a:ext uri="{FF2B5EF4-FFF2-40B4-BE49-F238E27FC236}">
                <a16:creationId xmlns:a16="http://schemas.microsoft.com/office/drawing/2014/main" id="{C29FF0AD-8497-4C9D-88FD-92C0CC2B10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" y="2279455"/>
            <a:ext cx="645290" cy="647710"/>
          </a:xfrm>
          <a:prstGeom prst="rect">
            <a:avLst/>
          </a:prstGeom>
        </p:spPr>
      </p:pic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33AE1E05-9508-49C7-B633-6164C15D7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" y="4820214"/>
            <a:ext cx="64529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4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GNSO Council Liaison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D5D8F4D-E313-40AF-8851-FAD549887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728985"/>
              </p:ext>
            </p:extLst>
          </p:nvPr>
        </p:nvGraphicFramePr>
        <p:xfrm>
          <a:off x="211540" y="770314"/>
          <a:ext cx="8733677" cy="5220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9462">
                  <a:extLst>
                    <a:ext uri="{9D8B030D-6E8A-4147-A177-3AD203B41FA5}">
                      <a16:colId xmlns:a16="http://schemas.microsoft.com/office/drawing/2014/main" val="3442528702"/>
                    </a:ext>
                  </a:extLst>
                </a:gridCol>
                <a:gridCol w="1557685">
                  <a:extLst>
                    <a:ext uri="{9D8B030D-6E8A-4147-A177-3AD203B41FA5}">
                      <a16:colId xmlns:a16="http://schemas.microsoft.com/office/drawing/2014/main" val="1633775132"/>
                    </a:ext>
                  </a:extLst>
                </a:gridCol>
                <a:gridCol w="3406530">
                  <a:extLst>
                    <a:ext uri="{9D8B030D-6E8A-4147-A177-3AD203B41FA5}">
                      <a16:colId xmlns:a16="http://schemas.microsoft.com/office/drawing/2014/main" val="2578125417"/>
                    </a:ext>
                  </a:extLst>
                </a:gridCol>
              </a:tblGrid>
              <a:tr h="495701">
                <a:tc>
                  <a:txBody>
                    <a:bodyPr/>
                    <a:lstStyle/>
                    <a:p>
                      <a:r>
                        <a:rPr lang="en-US" dirty="0"/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4383"/>
                  </a:ext>
                </a:extLst>
              </a:tr>
              <a:tr h="728202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and participate as required in GAC meetings during ICANN meetings and possible intercessional meetings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sz="4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 have participated actively in GAC meetings at ICANN, but not invited to intercessional mtgs.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85463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Represent/communicate policy work of GNSO in neutral/objective manner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557230"/>
                  </a:ext>
                </a:extLst>
              </a:tr>
              <a:tr h="728202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 w/ICANN policy staff who may assist, in preparation of briefing materials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This is not something that has happened despite several requests.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107157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 with relevant working groups, utilizing GNSO Council liaisons where required, to be current and knowledgeable on 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Have followed all groups closely so have not needed information from Liaisons, but am open if need arises.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858869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regular updates to the GNSO Council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56021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dirty="0"/>
                        <a:t>Keep GAC updated in opportunities for early engagement/how input was considered/Assist with facilitation of conflict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sz="4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Monthly mtgs with GAC Point of contact to keep GAC up to date on GNSO activities.  Need to do better job in letting them know how input was considered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65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48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Practical Working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D5D8F4D-E313-40AF-8851-FAD549887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18433"/>
              </p:ext>
            </p:extLst>
          </p:nvPr>
        </p:nvGraphicFramePr>
        <p:xfrm>
          <a:off x="211540" y="770314"/>
          <a:ext cx="8733677" cy="5207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9462">
                  <a:extLst>
                    <a:ext uri="{9D8B030D-6E8A-4147-A177-3AD203B41FA5}">
                      <a16:colId xmlns:a16="http://schemas.microsoft.com/office/drawing/2014/main" val="3442528702"/>
                    </a:ext>
                  </a:extLst>
                </a:gridCol>
                <a:gridCol w="1557685">
                  <a:extLst>
                    <a:ext uri="{9D8B030D-6E8A-4147-A177-3AD203B41FA5}">
                      <a16:colId xmlns:a16="http://schemas.microsoft.com/office/drawing/2014/main" val="1633775132"/>
                    </a:ext>
                  </a:extLst>
                </a:gridCol>
                <a:gridCol w="3406530">
                  <a:extLst>
                    <a:ext uri="{9D8B030D-6E8A-4147-A177-3AD203B41FA5}">
                      <a16:colId xmlns:a16="http://schemas.microsoft.com/office/drawing/2014/main" val="2578125417"/>
                    </a:ext>
                  </a:extLst>
                </a:gridCol>
              </a:tblGrid>
              <a:tr h="599511">
                <a:tc>
                  <a:txBody>
                    <a:bodyPr/>
                    <a:lstStyle/>
                    <a:p>
                      <a:r>
                        <a:rPr lang="en-US" dirty="0"/>
                        <a:t>Practical Working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4383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all GAC open meetings and be allowed to request the floor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 have participated actively in GAC Open meetings at ICANN, and allowed to request the floor.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85463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GAC closed meetings discussing GNSO related topics and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We have not been invited to attend any closed meetings or intercessional meetings.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557230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GAC conference calls by invitation and accordingly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We have not been invited to attend any closed meetings or intercessional meetings.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107157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Join GAC working groups by invitation and accordingly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Have followed all groups closely so have not needed information from Liaisons, but am open if need arises.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858869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not be on the GAC mailing list but may send to it through the mailing list admin and receives replies by being cc’d.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If, and when, messages need to be sent to GAC, it is done in this way.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56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196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09620-836E-4656-B2D6-AFE1A8CF5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Recommendations To Further Improve Relationship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4DD09C8-88EB-442F-8ED3-6528271A73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2574834"/>
              </p:ext>
            </p:extLst>
          </p:nvPr>
        </p:nvGraphicFramePr>
        <p:xfrm>
          <a:off x="609600" y="852986"/>
          <a:ext cx="7907338" cy="51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2854508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74F63396-6ADA-7B4F-8043-509D8FD9026A}" vid="{2F31B232-96B5-1D41-8CB6-FCC8C8B85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2638</TotalTime>
  <Words>672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ICANNPPT_Arial_4x3_June 2017_potx</vt:lpstr>
      <vt:lpstr>Interactions with the GAC </vt:lpstr>
      <vt:lpstr>Current Status of GNSO / GAC Relationship</vt:lpstr>
      <vt:lpstr>Role of GNSO Council Liaison</vt:lpstr>
      <vt:lpstr>Practical Working</vt:lpstr>
      <vt:lpstr>Recommendations To Further Improve Relationship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Natalie Schoer</dc:creator>
  <cp:lastModifiedBy>Jeff Neuman</cp:lastModifiedBy>
  <cp:revision>14</cp:revision>
  <cp:lastPrinted>2017-01-26T19:29:02Z</cp:lastPrinted>
  <dcterms:created xsi:type="dcterms:W3CDTF">2019-09-12T23:48:02Z</dcterms:created>
  <dcterms:modified xsi:type="dcterms:W3CDTF">2021-06-16T09:11:19Z</dcterms:modified>
</cp:coreProperties>
</file>