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245" autoAdjust="0"/>
    <p:restoredTop sz="94558"/>
  </p:normalViewPr>
  <p:slideViewPr>
    <p:cSldViewPr snapToGrid="0" snapToObjects="1" showGuides="1">
      <p:cViewPr varScale="1">
        <p:scale>
          <a:sx n="121" d="100"/>
          <a:sy n="121" d="100"/>
        </p:scale>
        <p:origin x="1696" y="168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0A9F46A0-CB8D-004B-B200-5E62561C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D1194D-587B-2646-AD14-0D09B7E04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97" y="912468"/>
            <a:ext cx="5709687" cy="165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DJ Mackintosh</cp:lastModifiedBy>
  <cp:revision>53</cp:revision>
  <dcterms:created xsi:type="dcterms:W3CDTF">2015-01-12T05:04:12Z</dcterms:created>
  <dcterms:modified xsi:type="dcterms:W3CDTF">2021-01-14T20:32:41Z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Offisync_UniqueId" pid="2">
    <vt:lpwstr>38472</vt:lpwstr>
  </property>
  <property fmtid="{D5CDD505-2E9C-101B-9397-08002B2CF9AE}" name="Offisync_ProviderInitializationData" pid="3">
    <vt:lpwstr>https://wecann.icann.org</vt:lpwstr>
  </property>
  <property fmtid="{D5CDD505-2E9C-101B-9397-08002B2CF9AE}" name="Jive_LatestUserAccountName" pid="4">
    <vt:lpwstr>yesim.nazlar@icann.org</vt:lpwstr>
  </property>
  <property fmtid="{D5CDD505-2E9C-101B-9397-08002B2CF9AE}" name="Offisync_UpdateToken" pid="5">
    <vt:lpwstr>1</vt:lpwstr>
  </property>
  <property fmtid="{D5CDD505-2E9C-101B-9397-08002B2CF9AE}" name="Offisync_ServerID" pid="6">
    <vt:lpwstr>f1a3e59a-4990-4d5e-9ace-4d146556dde0</vt:lpwstr>
  </property>
  <property fmtid="{D5CDD505-2E9C-101B-9397-08002B2CF9AE}" name="Jive_VersionGuid" pid="7">
    <vt:lpwstr>d6c67bf2-8c2e-41fb-97ad-7e463614e18e</vt:lpwstr>
  </property>
</Properties>
</file>