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>
          <p15:clr>
            <a:srgbClr val="A4A3A4"/>
          </p15:clr>
        </p15:guide>
        <p15:guide id="2" pos="3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245" autoAdjust="0"/>
    <p:restoredTop sz="94558"/>
  </p:normalViewPr>
  <p:slideViewPr>
    <p:cSldViewPr snapToGrid="0" snapToObjects="1" showGuides="1">
      <p:cViewPr varScale="1">
        <p:scale>
          <a:sx n="121" d="100"/>
          <a:sy n="121" d="100"/>
        </p:scale>
        <p:origin x="2896" y="176"/>
      </p:cViewPr>
      <p:guideLst>
        <p:guide orient="horz" pos="2387"/>
        <p:guide pos="3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0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1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2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8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3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1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9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5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02A38-9571-8943-B1EC-5DD787849B1C}" type="datetimeFigureOut">
              <a:rPr lang="en-US" smtClean="0"/>
              <a:t>1/18/21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0A9F46A0-CB8D-004B-B200-5E62561C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D1194D-587B-2646-AD14-0D09B7E04D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97" y="912468"/>
            <a:ext cx="5709687" cy="1651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66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ICANN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Juginovic</dc:creator>
  <cp:lastModifiedBy>Yesim Nazlar</cp:lastModifiedBy>
  <cp:revision>53</cp:revision>
  <dcterms:created xsi:type="dcterms:W3CDTF">2015-01-12T05:04:12Z</dcterms:created>
  <dcterms:modified xsi:type="dcterms:W3CDTF">2021-01-18T10:58:59Z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38472</vt:lpwstr>
  </property>
  <property fmtid="{D5CDD505-2E9C-101B-9397-08002B2CF9AE}" pid="3" name="Offisync_ProviderInitializationData">
    <vt:lpwstr>https://wecann.icann.org</vt:lpwstr>
  </property>
  <property fmtid="{D5CDD505-2E9C-101B-9397-08002B2CF9AE}" pid="4" name="Jive_LatestUserAccountName">
    <vt:lpwstr>yesim.nazlar@icann.org</vt:lpwstr>
  </property>
  <property fmtid="{D5CDD505-2E9C-101B-9397-08002B2CF9AE}" pid="5" name="Offisync_UpdateToken">
    <vt:lpwstr>1</vt:lpwstr>
  </property>
  <property fmtid="{D5CDD505-2E9C-101B-9397-08002B2CF9AE}" pid="6" name="Offisync_ServerID">
    <vt:lpwstr>f1a3e59a-4990-4d5e-9ace-4d146556dde0</vt:lpwstr>
  </property>
  <property fmtid="{D5CDD505-2E9C-101B-9397-08002B2CF9AE}" pid="7" name="Jive_VersionGuid">
    <vt:lpwstr>d6c67bf2-8c2e-41fb-97ad-7e463614e18e</vt:lpwstr>
  </property>
</Properties>
</file>