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9" r:id="rId3"/>
    <p:sldId id="261" r:id="rId4"/>
    <p:sldId id="262" r:id="rId5"/>
    <p:sldId id="260" r:id="rId6"/>
    <p:sldId id="263" r:id="rId7"/>
    <p:sldId id="264" r:id="rId8"/>
    <p:sldId id="265" r:id="rId9"/>
    <p:sldId id="266" r:id="rId10"/>
    <p:sldId id="267"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8231"/>
  </p:normalViewPr>
  <p:slideViewPr>
    <p:cSldViewPr snapToGrid="0" snapToObjects="1">
      <p:cViewPr varScale="1">
        <p:scale>
          <a:sx n="99" d="100"/>
          <a:sy n="99" d="100"/>
        </p:scale>
        <p:origin x="39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3" Type="http://schemas.openxmlformats.org/officeDocument/2006/relationships/slide" Target="../slides/slide8.xml"/><Relationship Id="rId7" Type="http://schemas.openxmlformats.org/officeDocument/2006/relationships/slide" Target="../slides/slide12.xml"/><Relationship Id="rId2" Type="http://schemas.openxmlformats.org/officeDocument/2006/relationships/slide" Target="../slides/slide7.xml"/><Relationship Id="rId1" Type="http://schemas.openxmlformats.org/officeDocument/2006/relationships/slide" Target="../slides/slide6.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F0559E-9AAD-7344-8C0C-80449459A7B0}" type="doc">
      <dgm:prSet loTypeId="urn:microsoft.com/office/officeart/2005/8/layout/pyramid3" loCatId="" qsTypeId="urn:microsoft.com/office/officeart/2005/8/quickstyle/simple1" qsCatId="simple" csTypeId="urn:microsoft.com/office/officeart/2005/8/colors/accent1_2" csCatId="accent1" phldr="1"/>
      <dgm:spPr/>
    </dgm:pt>
    <dgm:pt modelId="{6547A713-0C17-DE48-9FA0-0B8D215EFFE4}">
      <dgm:prSet phldrT="[Text]"/>
      <dgm:spPr/>
      <dgm:t>
        <a:bodyPr/>
        <a:lstStyle/>
        <a:p>
          <a:r>
            <a:rPr lang="en-US" dirty="0"/>
            <a:t>Unique End User Perspective?</a:t>
          </a:r>
        </a:p>
      </dgm:t>
    </dgm:pt>
    <dgm:pt modelId="{3AA8F022-F5A8-684B-9CCF-446D5F01E9FB}" type="parTrans" cxnId="{B6376A34-B61E-1A4C-8C98-38575A697E9A}">
      <dgm:prSet/>
      <dgm:spPr/>
      <dgm:t>
        <a:bodyPr/>
        <a:lstStyle/>
        <a:p>
          <a:endParaRPr lang="en-US"/>
        </a:p>
      </dgm:t>
    </dgm:pt>
    <dgm:pt modelId="{4012391E-9BD3-A34C-8097-6448E6F646B3}" type="sibTrans" cxnId="{B6376A34-B61E-1A4C-8C98-38575A697E9A}">
      <dgm:prSet/>
      <dgm:spPr/>
      <dgm:t>
        <a:bodyPr/>
        <a:lstStyle/>
        <a:p>
          <a:endParaRPr lang="en-US"/>
        </a:p>
      </dgm:t>
    </dgm:pt>
    <dgm:pt modelId="{09E6EFB0-CDDA-9844-BF78-AFE370050BDF}">
      <dgm:prSet phldrT="[Text]"/>
      <dgm:spPr/>
      <dgm:t>
        <a:bodyPr/>
        <a:lstStyle/>
        <a:p>
          <a:r>
            <a:rPr lang="en-US" dirty="0"/>
            <a:t>ICANN Remit?</a:t>
          </a:r>
        </a:p>
      </dgm:t>
    </dgm:pt>
    <dgm:pt modelId="{7B2E1C6A-8120-FF44-A39D-F633CE36D60C}" type="parTrans" cxnId="{5B47BD86-DD64-084D-8D10-03FCE5A59248}">
      <dgm:prSet/>
      <dgm:spPr/>
      <dgm:t>
        <a:bodyPr/>
        <a:lstStyle/>
        <a:p>
          <a:endParaRPr lang="en-US"/>
        </a:p>
      </dgm:t>
    </dgm:pt>
    <dgm:pt modelId="{9E981FBC-0833-6940-BCCB-A9C6F8BBBAC9}" type="sibTrans" cxnId="{5B47BD86-DD64-084D-8D10-03FCE5A59248}">
      <dgm:prSet/>
      <dgm:spPr/>
      <dgm:t>
        <a:bodyPr/>
        <a:lstStyle/>
        <a:p>
          <a:endParaRPr lang="en-US"/>
        </a:p>
      </dgm:t>
    </dgm:pt>
    <dgm:pt modelId="{ABB53A42-6B99-4F47-82E7-DD0F4E1A9F0A}">
      <dgm:prSet phldrT="[Text]"/>
      <dgm:spPr/>
      <dgm:t>
        <a:bodyPr/>
        <a:lstStyle/>
        <a:p>
          <a:r>
            <a:rPr lang="en-US" dirty="0"/>
            <a:t>Develop</a:t>
          </a:r>
        </a:p>
        <a:p>
          <a:r>
            <a:rPr lang="en-US" dirty="0"/>
            <a:t>Position</a:t>
          </a:r>
        </a:p>
        <a:p>
          <a:endParaRPr lang="en-US" dirty="0"/>
        </a:p>
        <a:p>
          <a:endParaRPr lang="en-US" dirty="0"/>
        </a:p>
      </dgm:t>
    </dgm:pt>
    <dgm:pt modelId="{D2F26023-1603-114F-B5DC-4A765121CFD6}" type="parTrans" cxnId="{77FFE43A-89B1-CA4F-A894-AFB6357FBB41}">
      <dgm:prSet/>
      <dgm:spPr/>
      <dgm:t>
        <a:bodyPr/>
        <a:lstStyle/>
        <a:p>
          <a:endParaRPr lang="en-US"/>
        </a:p>
      </dgm:t>
    </dgm:pt>
    <dgm:pt modelId="{8AC08AEA-EEF4-1C4B-A84E-1DA14AAC78E9}" type="sibTrans" cxnId="{77FFE43A-89B1-CA4F-A894-AFB6357FBB41}">
      <dgm:prSet/>
      <dgm:spPr/>
      <dgm:t>
        <a:bodyPr/>
        <a:lstStyle/>
        <a:p>
          <a:endParaRPr lang="en-US"/>
        </a:p>
      </dgm:t>
    </dgm:pt>
    <dgm:pt modelId="{0CB5430A-47DB-584C-A91C-38DE4CB904B2}">
      <dgm:prSet/>
      <dgm:spPr/>
      <dgm:t>
        <a:bodyPr/>
        <a:lstStyle/>
        <a:p>
          <a:r>
            <a:rPr lang="en-US" dirty="0"/>
            <a:t>Issue Presentation</a:t>
          </a:r>
          <a:br>
            <a:rPr lang="en-US" dirty="0"/>
          </a:br>
          <a:r>
            <a:rPr lang="en-US" dirty="0"/>
            <a:t>(Staff, Expert, Volunteer)</a:t>
          </a:r>
        </a:p>
      </dgm:t>
    </dgm:pt>
    <dgm:pt modelId="{3D0253AF-0E09-E844-BAE3-A08DACD255D0}" type="parTrans" cxnId="{FABEE8C2-E6F3-B743-A90D-91ECE09D5D13}">
      <dgm:prSet/>
      <dgm:spPr/>
      <dgm:t>
        <a:bodyPr/>
        <a:lstStyle/>
        <a:p>
          <a:endParaRPr lang="en-US"/>
        </a:p>
      </dgm:t>
    </dgm:pt>
    <dgm:pt modelId="{821B4FD4-607A-DA40-B3A7-B799EDA98A6A}" type="sibTrans" cxnId="{FABEE8C2-E6F3-B743-A90D-91ECE09D5D13}">
      <dgm:prSet/>
      <dgm:spPr/>
      <dgm:t>
        <a:bodyPr/>
        <a:lstStyle/>
        <a:p>
          <a:endParaRPr lang="en-US"/>
        </a:p>
      </dgm:t>
    </dgm:pt>
    <dgm:pt modelId="{5A5FF002-BB52-6F47-92AC-35B6D4F19A13}">
      <dgm:prSet phldrT="[Text]"/>
      <dgm:spPr/>
      <dgm:t>
        <a:bodyPr/>
        <a:lstStyle/>
        <a:p>
          <a:r>
            <a:rPr lang="en-US" dirty="0"/>
            <a:t>Assign Champion</a:t>
          </a:r>
        </a:p>
      </dgm:t>
    </dgm:pt>
    <dgm:pt modelId="{2F4582D9-C8CB-2A45-8D3B-90895994152B}" type="parTrans" cxnId="{9CB5D660-AD47-484A-81D8-6E5F1B7288BD}">
      <dgm:prSet/>
      <dgm:spPr/>
      <dgm:t>
        <a:bodyPr/>
        <a:lstStyle/>
        <a:p>
          <a:endParaRPr lang="en-US"/>
        </a:p>
      </dgm:t>
    </dgm:pt>
    <dgm:pt modelId="{8EF9A4C6-09A0-2F4E-BB08-28FDD3BF7800}" type="sibTrans" cxnId="{9CB5D660-AD47-484A-81D8-6E5F1B7288BD}">
      <dgm:prSet/>
      <dgm:spPr/>
      <dgm:t>
        <a:bodyPr/>
        <a:lstStyle/>
        <a:p>
          <a:endParaRPr lang="en-US"/>
        </a:p>
      </dgm:t>
    </dgm:pt>
    <dgm:pt modelId="{BC041FCA-1F69-3D40-9791-C1F32A8CA360}" type="pres">
      <dgm:prSet presAssocID="{7FF0559E-9AAD-7344-8C0C-80449459A7B0}" presName="Name0" presStyleCnt="0">
        <dgm:presLayoutVars>
          <dgm:dir/>
          <dgm:animLvl val="lvl"/>
          <dgm:resizeHandles val="exact"/>
        </dgm:presLayoutVars>
      </dgm:prSet>
      <dgm:spPr/>
    </dgm:pt>
    <dgm:pt modelId="{91ED7CED-CE08-7C4B-944F-3F738DD8FBB3}" type="pres">
      <dgm:prSet presAssocID="{0CB5430A-47DB-584C-A91C-38DE4CB904B2}" presName="Name8" presStyleCnt="0"/>
      <dgm:spPr/>
    </dgm:pt>
    <dgm:pt modelId="{C185635D-DD00-7B4A-B50E-464B92B4AD90}" type="pres">
      <dgm:prSet presAssocID="{0CB5430A-47DB-584C-A91C-38DE4CB904B2}" presName="level" presStyleLbl="node1" presStyleIdx="0" presStyleCnt="5" custScaleY="36329">
        <dgm:presLayoutVars>
          <dgm:chMax val="1"/>
          <dgm:bulletEnabled val="1"/>
        </dgm:presLayoutVars>
      </dgm:prSet>
      <dgm:spPr/>
    </dgm:pt>
    <dgm:pt modelId="{572BC191-0420-BC46-AC9C-AE8765C1629F}" type="pres">
      <dgm:prSet presAssocID="{0CB5430A-47DB-584C-A91C-38DE4CB904B2}" presName="levelTx" presStyleLbl="revTx" presStyleIdx="0" presStyleCnt="0">
        <dgm:presLayoutVars>
          <dgm:chMax val="1"/>
          <dgm:bulletEnabled val="1"/>
        </dgm:presLayoutVars>
      </dgm:prSet>
      <dgm:spPr/>
    </dgm:pt>
    <dgm:pt modelId="{BBF09BFC-F778-D145-B8E2-9FC44346BF2B}" type="pres">
      <dgm:prSet presAssocID="{6547A713-0C17-DE48-9FA0-0B8D215EFFE4}" presName="Name8" presStyleCnt="0"/>
      <dgm:spPr/>
    </dgm:pt>
    <dgm:pt modelId="{1F9916B9-A955-F54D-9B78-ECA2CA95494C}" type="pres">
      <dgm:prSet presAssocID="{6547A713-0C17-DE48-9FA0-0B8D215EFFE4}" presName="level" presStyleLbl="node1" presStyleIdx="1" presStyleCnt="5" custScaleY="21421">
        <dgm:presLayoutVars>
          <dgm:chMax val="1"/>
          <dgm:bulletEnabled val="1"/>
        </dgm:presLayoutVars>
      </dgm:prSet>
      <dgm:spPr/>
    </dgm:pt>
    <dgm:pt modelId="{A36A8779-C9E3-7441-AE8F-C7EDFD525930}" type="pres">
      <dgm:prSet presAssocID="{6547A713-0C17-DE48-9FA0-0B8D215EFFE4}" presName="levelTx" presStyleLbl="revTx" presStyleIdx="0" presStyleCnt="0">
        <dgm:presLayoutVars>
          <dgm:chMax val="1"/>
          <dgm:bulletEnabled val="1"/>
        </dgm:presLayoutVars>
      </dgm:prSet>
      <dgm:spPr/>
    </dgm:pt>
    <dgm:pt modelId="{F86DB652-8C39-1043-BF5E-569228C2E822}" type="pres">
      <dgm:prSet presAssocID="{09E6EFB0-CDDA-9844-BF78-AFE370050BDF}" presName="Name8" presStyleCnt="0"/>
      <dgm:spPr/>
    </dgm:pt>
    <dgm:pt modelId="{D5D93220-98BE-9048-BB30-0D6DC62785A3}" type="pres">
      <dgm:prSet presAssocID="{09E6EFB0-CDDA-9844-BF78-AFE370050BDF}" presName="level" presStyleLbl="node1" presStyleIdx="2" presStyleCnt="5" custScaleY="23760">
        <dgm:presLayoutVars>
          <dgm:chMax val="1"/>
          <dgm:bulletEnabled val="1"/>
        </dgm:presLayoutVars>
      </dgm:prSet>
      <dgm:spPr/>
    </dgm:pt>
    <dgm:pt modelId="{440BC08F-A5AB-804F-84E6-BCA17DCD609A}" type="pres">
      <dgm:prSet presAssocID="{09E6EFB0-CDDA-9844-BF78-AFE370050BDF}" presName="levelTx" presStyleLbl="revTx" presStyleIdx="0" presStyleCnt="0">
        <dgm:presLayoutVars>
          <dgm:chMax val="1"/>
          <dgm:bulletEnabled val="1"/>
        </dgm:presLayoutVars>
      </dgm:prSet>
      <dgm:spPr/>
    </dgm:pt>
    <dgm:pt modelId="{9B1F080F-37D7-D04A-BE74-092B0B3EFF29}" type="pres">
      <dgm:prSet presAssocID="{5A5FF002-BB52-6F47-92AC-35B6D4F19A13}" presName="Name8" presStyleCnt="0"/>
      <dgm:spPr/>
    </dgm:pt>
    <dgm:pt modelId="{8EDD7009-BD85-1E4F-92DE-1F33C3AB76D7}" type="pres">
      <dgm:prSet presAssocID="{5A5FF002-BB52-6F47-92AC-35B6D4F19A13}" presName="level" presStyleLbl="node1" presStyleIdx="3" presStyleCnt="5" custScaleY="29316">
        <dgm:presLayoutVars>
          <dgm:chMax val="1"/>
          <dgm:bulletEnabled val="1"/>
        </dgm:presLayoutVars>
      </dgm:prSet>
      <dgm:spPr/>
    </dgm:pt>
    <dgm:pt modelId="{B81C8EC4-78D9-FF41-9B45-83740B435F21}" type="pres">
      <dgm:prSet presAssocID="{5A5FF002-BB52-6F47-92AC-35B6D4F19A13}" presName="levelTx" presStyleLbl="revTx" presStyleIdx="0" presStyleCnt="0">
        <dgm:presLayoutVars>
          <dgm:chMax val="1"/>
          <dgm:bulletEnabled val="1"/>
        </dgm:presLayoutVars>
      </dgm:prSet>
      <dgm:spPr/>
    </dgm:pt>
    <dgm:pt modelId="{E3AEE5A1-B7DB-884F-8A8B-9E494255C032}" type="pres">
      <dgm:prSet presAssocID="{ABB53A42-6B99-4F47-82E7-DD0F4E1A9F0A}" presName="Name8" presStyleCnt="0"/>
      <dgm:spPr/>
    </dgm:pt>
    <dgm:pt modelId="{8E57749F-FE19-7442-9097-F4EBDDE530FC}" type="pres">
      <dgm:prSet presAssocID="{ABB53A42-6B99-4F47-82E7-DD0F4E1A9F0A}" presName="level" presStyleLbl="node1" presStyleIdx="4" presStyleCnt="5">
        <dgm:presLayoutVars>
          <dgm:chMax val="1"/>
          <dgm:bulletEnabled val="1"/>
        </dgm:presLayoutVars>
      </dgm:prSet>
      <dgm:spPr/>
    </dgm:pt>
    <dgm:pt modelId="{6DEE522B-BA75-6942-87CE-077F2FA32A44}" type="pres">
      <dgm:prSet presAssocID="{ABB53A42-6B99-4F47-82E7-DD0F4E1A9F0A}" presName="levelTx" presStyleLbl="revTx" presStyleIdx="0" presStyleCnt="0">
        <dgm:presLayoutVars>
          <dgm:chMax val="1"/>
          <dgm:bulletEnabled val="1"/>
        </dgm:presLayoutVars>
      </dgm:prSet>
      <dgm:spPr/>
    </dgm:pt>
  </dgm:ptLst>
  <dgm:cxnLst>
    <dgm:cxn modelId="{BFE64519-7288-6C4B-BDC9-359247A9CF50}" type="presOf" srcId="{5A5FF002-BB52-6F47-92AC-35B6D4F19A13}" destId="{B81C8EC4-78D9-FF41-9B45-83740B435F21}" srcOrd="1" destOrd="0" presId="urn:microsoft.com/office/officeart/2005/8/layout/pyramid3"/>
    <dgm:cxn modelId="{B6376A34-B61E-1A4C-8C98-38575A697E9A}" srcId="{7FF0559E-9AAD-7344-8C0C-80449459A7B0}" destId="{6547A713-0C17-DE48-9FA0-0B8D215EFFE4}" srcOrd="1" destOrd="0" parTransId="{3AA8F022-F5A8-684B-9CCF-446D5F01E9FB}" sibTransId="{4012391E-9BD3-A34C-8097-6448E6F646B3}"/>
    <dgm:cxn modelId="{77FFE43A-89B1-CA4F-A894-AFB6357FBB41}" srcId="{7FF0559E-9AAD-7344-8C0C-80449459A7B0}" destId="{ABB53A42-6B99-4F47-82E7-DD0F4E1A9F0A}" srcOrd="4" destOrd="0" parTransId="{D2F26023-1603-114F-B5DC-4A765121CFD6}" sibTransId="{8AC08AEA-EEF4-1C4B-A84E-1DA14AAC78E9}"/>
    <dgm:cxn modelId="{E554BF44-B7F0-3B46-BFB1-58F75324B209}" type="presOf" srcId="{09E6EFB0-CDDA-9844-BF78-AFE370050BDF}" destId="{440BC08F-A5AB-804F-84E6-BCA17DCD609A}" srcOrd="1" destOrd="0" presId="urn:microsoft.com/office/officeart/2005/8/layout/pyramid3"/>
    <dgm:cxn modelId="{7A9D184C-5BD7-9641-BA73-4E791367001D}" type="presOf" srcId="{5A5FF002-BB52-6F47-92AC-35B6D4F19A13}" destId="{8EDD7009-BD85-1E4F-92DE-1F33C3AB76D7}" srcOrd="0" destOrd="0" presId="urn:microsoft.com/office/officeart/2005/8/layout/pyramid3"/>
    <dgm:cxn modelId="{FC23E64C-8D19-5243-AEDE-E3CD9E31A0B4}" type="presOf" srcId="{0CB5430A-47DB-584C-A91C-38DE4CB904B2}" destId="{572BC191-0420-BC46-AC9C-AE8765C1629F}" srcOrd="1" destOrd="0" presId="urn:microsoft.com/office/officeart/2005/8/layout/pyramid3"/>
    <dgm:cxn modelId="{9CB5D660-AD47-484A-81D8-6E5F1B7288BD}" srcId="{7FF0559E-9AAD-7344-8C0C-80449459A7B0}" destId="{5A5FF002-BB52-6F47-92AC-35B6D4F19A13}" srcOrd="3" destOrd="0" parTransId="{2F4582D9-C8CB-2A45-8D3B-90895994152B}" sibTransId="{8EF9A4C6-09A0-2F4E-BB08-28FDD3BF7800}"/>
    <dgm:cxn modelId="{5B47BD86-DD64-084D-8D10-03FCE5A59248}" srcId="{7FF0559E-9AAD-7344-8C0C-80449459A7B0}" destId="{09E6EFB0-CDDA-9844-BF78-AFE370050BDF}" srcOrd="2" destOrd="0" parTransId="{7B2E1C6A-8120-FF44-A39D-F633CE36D60C}" sibTransId="{9E981FBC-0833-6940-BCCB-A9C6F8BBBAC9}"/>
    <dgm:cxn modelId="{9CB18D92-6CCF-BF46-81DA-F0115B7881E3}" type="presOf" srcId="{ABB53A42-6B99-4F47-82E7-DD0F4E1A9F0A}" destId="{6DEE522B-BA75-6942-87CE-077F2FA32A44}" srcOrd="1" destOrd="0" presId="urn:microsoft.com/office/officeart/2005/8/layout/pyramid3"/>
    <dgm:cxn modelId="{AEC6AE95-8439-514D-8C6F-F596CD1FAA31}" type="presOf" srcId="{6547A713-0C17-DE48-9FA0-0B8D215EFFE4}" destId="{1F9916B9-A955-F54D-9B78-ECA2CA95494C}" srcOrd="0" destOrd="0" presId="urn:microsoft.com/office/officeart/2005/8/layout/pyramid3"/>
    <dgm:cxn modelId="{488837B4-8601-8740-8C5A-1E0496307F69}" type="presOf" srcId="{7FF0559E-9AAD-7344-8C0C-80449459A7B0}" destId="{BC041FCA-1F69-3D40-9791-C1F32A8CA360}" srcOrd="0" destOrd="0" presId="urn:microsoft.com/office/officeart/2005/8/layout/pyramid3"/>
    <dgm:cxn modelId="{DE5DB5BC-4124-DC4E-911C-C4C2333DB6F4}" type="presOf" srcId="{6547A713-0C17-DE48-9FA0-0B8D215EFFE4}" destId="{A36A8779-C9E3-7441-AE8F-C7EDFD525930}" srcOrd="1" destOrd="0" presId="urn:microsoft.com/office/officeart/2005/8/layout/pyramid3"/>
    <dgm:cxn modelId="{FABEE8C2-E6F3-B743-A90D-91ECE09D5D13}" srcId="{7FF0559E-9AAD-7344-8C0C-80449459A7B0}" destId="{0CB5430A-47DB-584C-A91C-38DE4CB904B2}" srcOrd="0" destOrd="0" parTransId="{3D0253AF-0E09-E844-BAE3-A08DACD255D0}" sibTransId="{821B4FD4-607A-DA40-B3A7-B799EDA98A6A}"/>
    <dgm:cxn modelId="{6AB194D4-CCAB-EA44-B3F1-3112195189C2}" type="presOf" srcId="{ABB53A42-6B99-4F47-82E7-DD0F4E1A9F0A}" destId="{8E57749F-FE19-7442-9097-F4EBDDE530FC}" srcOrd="0" destOrd="0" presId="urn:microsoft.com/office/officeart/2005/8/layout/pyramid3"/>
    <dgm:cxn modelId="{401657D9-CDAC-2F45-A4B3-1DF146982652}" type="presOf" srcId="{09E6EFB0-CDDA-9844-BF78-AFE370050BDF}" destId="{D5D93220-98BE-9048-BB30-0D6DC62785A3}" srcOrd="0" destOrd="0" presId="urn:microsoft.com/office/officeart/2005/8/layout/pyramid3"/>
    <dgm:cxn modelId="{D7BD9DED-5783-3E4C-BD6C-6E042B6B710A}" type="presOf" srcId="{0CB5430A-47DB-584C-A91C-38DE4CB904B2}" destId="{C185635D-DD00-7B4A-B50E-464B92B4AD90}" srcOrd="0" destOrd="0" presId="urn:microsoft.com/office/officeart/2005/8/layout/pyramid3"/>
    <dgm:cxn modelId="{3986A7F9-4397-3E4A-A805-D52779C2551F}" type="presParOf" srcId="{BC041FCA-1F69-3D40-9791-C1F32A8CA360}" destId="{91ED7CED-CE08-7C4B-944F-3F738DD8FBB3}" srcOrd="0" destOrd="0" presId="urn:microsoft.com/office/officeart/2005/8/layout/pyramid3"/>
    <dgm:cxn modelId="{F6A454B3-EFB9-5044-99C1-A9F928C2C46B}" type="presParOf" srcId="{91ED7CED-CE08-7C4B-944F-3F738DD8FBB3}" destId="{C185635D-DD00-7B4A-B50E-464B92B4AD90}" srcOrd="0" destOrd="0" presId="urn:microsoft.com/office/officeart/2005/8/layout/pyramid3"/>
    <dgm:cxn modelId="{612294B2-BF4F-894F-95C1-3E585FDBDDDC}" type="presParOf" srcId="{91ED7CED-CE08-7C4B-944F-3F738DD8FBB3}" destId="{572BC191-0420-BC46-AC9C-AE8765C1629F}" srcOrd="1" destOrd="0" presId="urn:microsoft.com/office/officeart/2005/8/layout/pyramid3"/>
    <dgm:cxn modelId="{E5A29181-B1DB-684F-B9A5-A9B5686C2BE9}" type="presParOf" srcId="{BC041FCA-1F69-3D40-9791-C1F32A8CA360}" destId="{BBF09BFC-F778-D145-B8E2-9FC44346BF2B}" srcOrd="1" destOrd="0" presId="urn:microsoft.com/office/officeart/2005/8/layout/pyramid3"/>
    <dgm:cxn modelId="{B6905912-DE0D-B84F-85E2-A6D4EE986CD3}" type="presParOf" srcId="{BBF09BFC-F778-D145-B8E2-9FC44346BF2B}" destId="{1F9916B9-A955-F54D-9B78-ECA2CA95494C}" srcOrd="0" destOrd="0" presId="urn:microsoft.com/office/officeart/2005/8/layout/pyramid3"/>
    <dgm:cxn modelId="{6E1BEBF8-D308-964E-A3AB-2E245B0B8D4B}" type="presParOf" srcId="{BBF09BFC-F778-D145-B8E2-9FC44346BF2B}" destId="{A36A8779-C9E3-7441-AE8F-C7EDFD525930}" srcOrd="1" destOrd="0" presId="urn:microsoft.com/office/officeart/2005/8/layout/pyramid3"/>
    <dgm:cxn modelId="{AFBAFE0C-909D-1F44-9C05-10566A563D87}" type="presParOf" srcId="{BC041FCA-1F69-3D40-9791-C1F32A8CA360}" destId="{F86DB652-8C39-1043-BF5E-569228C2E822}" srcOrd="2" destOrd="0" presId="urn:microsoft.com/office/officeart/2005/8/layout/pyramid3"/>
    <dgm:cxn modelId="{7E1DE2BB-AF8E-B345-9632-BA47A3E84FD4}" type="presParOf" srcId="{F86DB652-8C39-1043-BF5E-569228C2E822}" destId="{D5D93220-98BE-9048-BB30-0D6DC62785A3}" srcOrd="0" destOrd="0" presId="urn:microsoft.com/office/officeart/2005/8/layout/pyramid3"/>
    <dgm:cxn modelId="{49625C69-F16F-F940-8888-DFEEF84DA9DF}" type="presParOf" srcId="{F86DB652-8C39-1043-BF5E-569228C2E822}" destId="{440BC08F-A5AB-804F-84E6-BCA17DCD609A}" srcOrd="1" destOrd="0" presId="urn:microsoft.com/office/officeart/2005/8/layout/pyramid3"/>
    <dgm:cxn modelId="{BF1D5C21-2147-B24E-8504-CCC1954405F2}" type="presParOf" srcId="{BC041FCA-1F69-3D40-9791-C1F32A8CA360}" destId="{9B1F080F-37D7-D04A-BE74-092B0B3EFF29}" srcOrd="3" destOrd="0" presId="urn:microsoft.com/office/officeart/2005/8/layout/pyramid3"/>
    <dgm:cxn modelId="{5D577551-7EAD-EB4D-8E2B-0F49994B6DF7}" type="presParOf" srcId="{9B1F080F-37D7-D04A-BE74-092B0B3EFF29}" destId="{8EDD7009-BD85-1E4F-92DE-1F33C3AB76D7}" srcOrd="0" destOrd="0" presId="urn:microsoft.com/office/officeart/2005/8/layout/pyramid3"/>
    <dgm:cxn modelId="{FFEC940B-6CFF-2C4B-8502-A7B5B79B8F45}" type="presParOf" srcId="{9B1F080F-37D7-D04A-BE74-092B0B3EFF29}" destId="{B81C8EC4-78D9-FF41-9B45-83740B435F21}" srcOrd="1" destOrd="0" presId="urn:microsoft.com/office/officeart/2005/8/layout/pyramid3"/>
    <dgm:cxn modelId="{B23D7C7D-F44C-E64B-B0CB-0B698FE423D2}" type="presParOf" srcId="{BC041FCA-1F69-3D40-9791-C1F32A8CA360}" destId="{E3AEE5A1-B7DB-884F-8A8B-9E494255C032}" srcOrd="4" destOrd="0" presId="urn:microsoft.com/office/officeart/2005/8/layout/pyramid3"/>
    <dgm:cxn modelId="{EC158A67-9B4B-0540-B9C4-EA5B854EEFB5}" type="presParOf" srcId="{E3AEE5A1-B7DB-884F-8A8B-9E494255C032}" destId="{8E57749F-FE19-7442-9097-F4EBDDE530FC}" srcOrd="0" destOrd="0" presId="urn:microsoft.com/office/officeart/2005/8/layout/pyramid3"/>
    <dgm:cxn modelId="{32F340F3-E9BA-1E46-A824-01DFFB61DD95}" type="presParOf" srcId="{E3AEE5A1-B7DB-884F-8A8B-9E494255C032}" destId="{6DEE522B-BA75-6942-87CE-077F2FA32A4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a:solidFill>
          <a:schemeClr val="accent6">
            <a:lumMod val="50000"/>
          </a:schemeClr>
        </a:solidFill>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a:solidFill>
          <a:schemeClr val="accent6">
            <a:lumMod val="50000"/>
          </a:schemeClr>
        </a:solidFill>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a:solidFill>
          <a:schemeClr val="accent6">
            <a:lumMod val="50000"/>
          </a:schemeClr>
        </a:solidFill>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a:solidFill>
          <a:schemeClr val="accent6">
            <a:lumMod val="50000"/>
          </a:schemeClr>
        </a:solidFill>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a:solidFill>
          <a:schemeClr val="accent6">
            <a:lumMod val="50000"/>
          </a:schemeClr>
        </a:solidFill>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a:solidFill>
          <a:schemeClr val="accent6">
            <a:lumMod val="50000"/>
          </a:schemeClr>
        </a:solidFill>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E96CED8-3621-2C4C-A059-75F02F95EA05}" type="doc">
      <dgm:prSet loTypeId="urn:microsoft.com/office/officeart/2005/8/layout/hChevron3" loCatId="" qsTypeId="urn:microsoft.com/office/officeart/2005/8/quickstyle/simple1" qsCatId="simple" csTypeId="urn:microsoft.com/office/officeart/2005/8/colors/accent1_2" csCatId="accent1" phldr="1"/>
      <dgm:spPr/>
      <dgm:t>
        <a:bodyPr/>
        <a:lstStyle/>
        <a:p>
          <a:endParaRPr lang="en-US"/>
        </a:p>
      </dgm:t>
    </dgm:pt>
    <dgm:pt modelId="{9257CDE6-EED8-7D4C-9A71-668A20F968DC}">
      <dgm:prSet phldrT="[Text]"/>
      <dgm:spPr/>
      <dgm:t>
        <a:bodyPr/>
        <a:lstStyle/>
        <a:p>
          <a:r>
            <a:rPr lang="en-US" dirty="0"/>
            <a:t>New</a:t>
          </a:r>
        </a:p>
      </dgm:t>
    </dgm:pt>
    <dgm:pt modelId="{DDEAB81A-7A50-3849-8846-DED5C7402766}" type="parTrans" cxnId="{1F87963C-FCEF-194A-8692-39E7792304C2}">
      <dgm:prSet/>
      <dgm:spPr/>
      <dgm:t>
        <a:bodyPr/>
        <a:lstStyle/>
        <a:p>
          <a:endParaRPr lang="en-US"/>
        </a:p>
      </dgm:t>
    </dgm:pt>
    <dgm:pt modelId="{A40426B8-900D-2248-AE83-305DC31C636E}" type="sibTrans" cxnId="{1F87963C-FCEF-194A-8692-39E7792304C2}">
      <dgm:prSet/>
      <dgm:spPr/>
      <dgm:t>
        <a:bodyPr/>
        <a:lstStyle/>
        <a:p>
          <a:endParaRPr lang="en-US"/>
        </a:p>
      </dgm:t>
    </dgm:pt>
    <dgm:pt modelId="{547AF8F3-7F7E-E44A-A27C-3A1352363DA8}">
      <dgm:prSet phldrT="[Text]"/>
      <dgm:spPr/>
      <dgm:t>
        <a:bodyPr/>
        <a:lstStyle/>
        <a:p>
          <a:r>
            <a:rPr lang="en-US" dirty="0"/>
            <a:t>Issue Brief</a:t>
          </a:r>
        </a:p>
      </dgm:t>
    </dgm:pt>
    <dgm:pt modelId="{D6D1FE5F-3434-C54E-9E52-6418936B56FA}" type="parTrans" cxnId="{F97480D5-5A7D-134E-96B9-F3F46B5D7318}">
      <dgm:prSet/>
      <dgm:spPr/>
      <dgm:t>
        <a:bodyPr/>
        <a:lstStyle/>
        <a:p>
          <a:endParaRPr lang="en-US"/>
        </a:p>
      </dgm:t>
    </dgm:pt>
    <dgm:pt modelId="{66828D25-2F8C-9841-919C-DE10E3C91617}" type="sibTrans" cxnId="{F97480D5-5A7D-134E-96B9-F3F46B5D7318}">
      <dgm:prSet/>
      <dgm:spPr/>
      <dgm:t>
        <a:bodyPr/>
        <a:lstStyle/>
        <a:p>
          <a:endParaRPr lang="en-US"/>
        </a:p>
      </dgm:t>
    </dgm:pt>
    <dgm:pt modelId="{7E9EB3C9-1503-FA48-BC45-9B6DCD5657D0}">
      <dgm:prSet phldrT="[Text]"/>
      <dgm:spPr/>
      <dgm:t>
        <a:bodyPr/>
        <a:lstStyle/>
        <a:p>
          <a:r>
            <a:rPr lang="en-US" dirty="0"/>
            <a:t>PDP</a:t>
          </a:r>
        </a:p>
      </dgm:t>
    </dgm:pt>
    <dgm:pt modelId="{90BB13E6-DECA-454A-831A-0FA116BE9AD5}" type="parTrans" cxnId="{D12FF58D-E586-174A-8BF3-9B12B4FD6D73}">
      <dgm:prSet/>
      <dgm:spPr/>
      <dgm:t>
        <a:bodyPr/>
        <a:lstStyle/>
        <a:p>
          <a:endParaRPr lang="en-US"/>
        </a:p>
      </dgm:t>
    </dgm:pt>
    <dgm:pt modelId="{3613AD1D-785A-154D-8B49-18300E6E9B2F}" type="sibTrans" cxnId="{D12FF58D-E586-174A-8BF3-9B12B4FD6D73}">
      <dgm:prSet/>
      <dgm:spPr/>
      <dgm:t>
        <a:bodyPr/>
        <a:lstStyle/>
        <a:p>
          <a:endParaRPr lang="en-US"/>
        </a:p>
      </dgm:t>
    </dgm:pt>
    <dgm:pt modelId="{A1BB2959-2CED-4349-9CC2-79F0B77706F3}">
      <dgm:prSet phldrT="[Text]"/>
      <dgm:spPr/>
      <dgm:t>
        <a:bodyPr/>
        <a:lstStyle/>
        <a:p>
          <a:r>
            <a:rPr lang="en-US" dirty="0"/>
            <a:t>PC</a:t>
          </a:r>
        </a:p>
      </dgm:t>
    </dgm:pt>
    <dgm:pt modelId="{4226397D-16EB-3248-85E5-C31025651C93}" type="parTrans" cxnId="{C0B942D3-6752-C342-92B7-1DF54BC5BD58}">
      <dgm:prSet/>
      <dgm:spPr/>
      <dgm:t>
        <a:bodyPr/>
        <a:lstStyle/>
        <a:p>
          <a:endParaRPr lang="en-US"/>
        </a:p>
      </dgm:t>
    </dgm:pt>
    <dgm:pt modelId="{E4CD5DBE-5410-A444-A006-7F5A4EDEF606}" type="sibTrans" cxnId="{C0B942D3-6752-C342-92B7-1DF54BC5BD58}">
      <dgm:prSet/>
      <dgm:spPr/>
      <dgm:t>
        <a:bodyPr/>
        <a:lstStyle/>
        <a:p>
          <a:endParaRPr lang="en-US"/>
        </a:p>
      </dgm:t>
    </dgm:pt>
    <dgm:pt modelId="{A13EF9E4-641F-6847-8F91-3B14F8A5D235}">
      <dgm:prSet phldrT="[Text]"/>
      <dgm:spPr/>
      <dgm:t>
        <a:bodyPr/>
        <a:lstStyle/>
        <a:p>
          <a:r>
            <a:rPr lang="en-US" dirty="0"/>
            <a:t>GNSO</a:t>
          </a:r>
        </a:p>
      </dgm:t>
    </dgm:pt>
    <dgm:pt modelId="{E830E448-026F-154C-AE61-0C031EC5830D}" type="parTrans" cxnId="{C758D12C-6915-E14C-8F5A-E7DDC273121D}">
      <dgm:prSet/>
      <dgm:spPr/>
      <dgm:t>
        <a:bodyPr/>
        <a:lstStyle/>
        <a:p>
          <a:endParaRPr lang="en-US"/>
        </a:p>
      </dgm:t>
    </dgm:pt>
    <dgm:pt modelId="{40888CF8-22DF-BF4C-90FC-B2E52D0CC16A}" type="sibTrans" cxnId="{C758D12C-6915-E14C-8F5A-E7DDC273121D}">
      <dgm:prSet/>
      <dgm:spPr/>
      <dgm:t>
        <a:bodyPr/>
        <a:lstStyle/>
        <a:p>
          <a:endParaRPr lang="en-US"/>
        </a:p>
      </dgm:t>
    </dgm:pt>
    <dgm:pt modelId="{92F87982-E181-C14D-B32D-8DF65D261620}">
      <dgm:prSet phldrT="[Text]"/>
      <dgm:spPr/>
      <dgm:t>
        <a:bodyPr/>
        <a:lstStyle/>
        <a:p>
          <a:r>
            <a:rPr lang="en-US" dirty="0"/>
            <a:t>BOARD PC</a:t>
          </a:r>
        </a:p>
      </dgm:t>
    </dgm:pt>
    <dgm:pt modelId="{DC78173D-FD63-FE4A-9026-6C6C4D636D5B}" type="parTrans" cxnId="{3A689350-7E22-4E4C-8862-0DA87E1B9DD0}">
      <dgm:prSet/>
      <dgm:spPr/>
      <dgm:t>
        <a:bodyPr/>
        <a:lstStyle/>
        <a:p>
          <a:endParaRPr lang="en-US"/>
        </a:p>
      </dgm:t>
    </dgm:pt>
    <dgm:pt modelId="{0173DEA1-4216-AE4D-9E6B-0AC8DC2F0529}" type="sibTrans" cxnId="{3A689350-7E22-4E4C-8862-0DA87E1B9DD0}">
      <dgm:prSet/>
      <dgm:spPr/>
      <dgm:t>
        <a:bodyPr/>
        <a:lstStyle/>
        <a:p>
          <a:endParaRPr lang="en-US"/>
        </a:p>
      </dgm:t>
    </dgm:pt>
    <dgm:pt modelId="{232B82B9-2B21-5049-952B-E8417F3546F3}">
      <dgm:prSet/>
      <dgm:spPr>
        <a:solidFill>
          <a:schemeClr val="accent6">
            <a:lumMod val="50000"/>
          </a:schemeClr>
        </a:solidFill>
      </dgm:spPr>
      <dgm:t>
        <a:bodyPr/>
        <a:lstStyle/>
        <a:p>
          <a:r>
            <a:rPr lang="en-US" dirty="0"/>
            <a:t>IAC</a:t>
          </a:r>
        </a:p>
      </dgm:t>
    </dgm:pt>
    <dgm:pt modelId="{94DAEA02-263D-C04E-805D-9756A52C5CCA}" type="parTrans" cxnId="{23C49B5B-66C6-2948-A114-D3B4DA9B711B}">
      <dgm:prSet/>
      <dgm:spPr/>
      <dgm:t>
        <a:bodyPr/>
        <a:lstStyle/>
        <a:p>
          <a:endParaRPr lang="en-US"/>
        </a:p>
      </dgm:t>
    </dgm:pt>
    <dgm:pt modelId="{68C4E8C0-80C9-0241-B951-D1F25B472676}" type="sibTrans" cxnId="{23C49B5B-66C6-2948-A114-D3B4DA9B711B}">
      <dgm:prSet/>
      <dgm:spPr/>
      <dgm:t>
        <a:bodyPr/>
        <a:lstStyle/>
        <a:p>
          <a:endParaRPr lang="en-US"/>
        </a:p>
      </dgm:t>
    </dgm:pt>
    <dgm:pt modelId="{4A49E140-88B7-DC4E-BCCD-33CA8F276D17}" type="pres">
      <dgm:prSet presAssocID="{CE96CED8-3621-2C4C-A059-75F02F95EA05}" presName="Name0" presStyleCnt="0">
        <dgm:presLayoutVars>
          <dgm:dir/>
          <dgm:resizeHandles val="exact"/>
        </dgm:presLayoutVars>
      </dgm:prSet>
      <dgm:spPr/>
    </dgm:pt>
    <dgm:pt modelId="{75017DC6-0C8D-F44F-A079-C5E80757296E}" type="pres">
      <dgm:prSet presAssocID="{9257CDE6-EED8-7D4C-9A71-668A20F968DC}" presName="parTxOnly" presStyleLbl="node1" presStyleIdx="0" presStyleCnt="7" custLinFactNeighborX="-2785" custLinFactNeighborY="-2436">
        <dgm:presLayoutVars>
          <dgm:bulletEnabled val="1"/>
        </dgm:presLayoutVars>
      </dgm:prSet>
      <dgm:spPr/>
    </dgm:pt>
    <dgm:pt modelId="{600BC9B8-9CF5-8342-B972-DD66F98D54D9}" type="pres">
      <dgm:prSet presAssocID="{A40426B8-900D-2248-AE83-305DC31C636E}" presName="parSpace" presStyleCnt="0"/>
      <dgm:spPr/>
    </dgm:pt>
    <dgm:pt modelId="{5799A91A-2D89-6445-B779-EB6AA296756D}" type="pres">
      <dgm:prSet presAssocID="{547AF8F3-7F7E-E44A-A27C-3A1352363DA8}" presName="parTxOnly" presStyleLbl="node1" presStyleIdx="1" presStyleCnt="7">
        <dgm:presLayoutVars>
          <dgm:bulletEnabled val="1"/>
        </dgm:presLayoutVars>
      </dgm:prSet>
      <dgm:spPr/>
    </dgm:pt>
    <dgm:pt modelId="{41F5AB48-1622-F74F-8ADE-2A0B50A72330}" type="pres">
      <dgm:prSet presAssocID="{66828D25-2F8C-9841-919C-DE10E3C91617}" presName="parSpace" presStyleCnt="0"/>
      <dgm:spPr/>
    </dgm:pt>
    <dgm:pt modelId="{692BA935-55E8-6B41-A9B6-8091DDE8099A}" type="pres">
      <dgm:prSet presAssocID="{7E9EB3C9-1503-FA48-BC45-9B6DCD5657D0}" presName="parTxOnly" presStyleLbl="node1" presStyleIdx="2" presStyleCnt="7">
        <dgm:presLayoutVars>
          <dgm:bulletEnabled val="1"/>
        </dgm:presLayoutVars>
      </dgm:prSet>
      <dgm:spPr/>
    </dgm:pt>
    <dgm:pt modelId="{95721CCC-9AAC-E148-AE55-10226794C3BA}" type="pres">
      <dgm:prSet presAssocID="{3613AD1D-785A-154D-8B49-18300E6E9B2F}" presName="parSpace" presStyleCnt="0"/>
      <dgm:spPr/>
    </dgm:pt>
    <dgm:pt modelId="{C806EC30-40BC-914A-BA64-1D143747DB7C}" type="pres">
      <dgm:prSet presAssocID="{A1BB2959-2CED-4349-9CC2-79F0B77706F3}" presName="parTxOnly" presStyleLbl="node1" presStyleIdx="3" presStyleCnt="7">
        <dgm:presLayoutVars>
          <dgm:bulletEnabled val="1"/>
        </dgm:presLayoutVars>
      </dgm:prSet>
      <dgm:spPr/>
    </dgm:pt>
    <dgm:pt modelId="{45068A73-6AAA-834A-BF69-EE40FABB43B6}" type="pres">
      <dgm:prSet presAssocID="{E4CD5DBE-5410-A444-A006-7F5A4EDEF606}" presName="parSpace" presStyleCnt="0"/>
      <dgm:spPr/>
    </dgm:pt>
    <dgm:pt modelId="{C1E44BBC-6ACC-E149-87B2-3F251E310AE0}" type="pres">
      <dgm:prSet presAssocID="{A13EF9E4-641F-6847-8F91-3B14F8A5D235}" presName="parTxOnly" presStyleLbl="node1" presStyleIdx="4" presStyleCnt="7">
        <dgm:presLayoutVars>
          <dgm:bulletEnabled val="1"/>
        </dgm:presLayoutVars>
      </dgm:prSet>
      <dgm:spPr/>
    </dgm:pt>
    <dgm:pt modelId="{CB056849-9C45-6E4D-88B0-9E8F5552EFFA}" type="pres">
      <dgm:prSet presAssocID="{40888CF8-22DF-BF4C-90FC-B2E52D0CC16A}" presName="parSpace" presStyleCnt="0"/>
      <dgm:spPr/>
    </dgm:pt>
    <dgm:pt modelId="{A7FD5345-564C-9C42-ADAC-0D0F69E595FC}" type="pres">
      <dgm:prSet presAssocID="{92F87982-E181-C14D-B32D-8DF65D261620}" presName="parTxOnly" presStyleLbl="node1" presStyleIdx="5" presStyleCnt="7">
        <dgm:presLayoutVars>
          <dgm:bulletEnabled val="1"/>
        </dgm:presLayoutVars>
      </dgm:prSet>
      <dgm:spPr/>
    </dgm:pt>
    <dgm:pt modelId="{03967E00-22E9-AB47-BE37-24B80200F618}" type="pres">
      <dgm:prSet presAssocID="{0173DEA1-4216-AE4D-9E6B-0AC8DC2F0529}" presName="parSpace" presStyleCnt="0"/>
      <dgm:spPr/>
    </dgm:pt>
    <dgm:pt modelId="{78049256-ACFA-214C-9230-CA57EE44DFEE}" type="pres">
      <dgm:prSet presAssocID="{232B82B9-2B21-5049-952B-E8417F3546F3}" presName="parTxOnly" presStyleLbl="node1" presStyleIdx="6" presStyleCnt="7">
        <dgm:presLayoutVars>
          <dgm:bulletEnabled val="1"/>
        </dgm:presLayoutVars>
      </dgm:prSet>
      <dgm:spPr/>
    </dgm:pt>
  </dgm:ptLst>
  <dgm:cxnLst>
    <dgm:cxn modelId="{8D411D08-9B22-144C-A075-A2C9B78CEED8}" type="presOf" srcId="{232B82B9-2B21-5049-952B-E8417F3546F3}" destId="{78049256-ACFA-214C-9230-CA57EE44DFEE}" srcOrd="0" destOrd="0" presId="urn:microsoft.com/office/officeart/2005/8/layout/hChevron3"/>
    <dgm:cxn modelId="{C6F5B017-2DBC-164D-AD2E-0B7D5D27F72A}" type="presOf" srcId="{547AF8F3-7F7E-E44A-A27C-3A1352363DA8}" destId="{5799A91A-2D89-6445-B779-EB6AA296756D}" srcOrd="0" destOrd="0" presId="urn:microsoft.com/office/officeart/2005/8/layout/hChevron3"/>
    <dgm:cxn modelId="{C758D12C-6915-E14C-8F5A-E7DDC273121D}" srcId="{CE96CED8-3621-2C4C-A059-75F02F95EA05}" destId="{A13EF9E4-641F-6847-8F91-3B14F8A5D235}" srcOrd="4" destOrd="0" parTransId="{E830E448-026F-154C-AE61-0C031EC5830D}" sibTransId="{40888CF8-22DF-BF4C-90FC-B2E52D0CC16A}"/>
    <dgm:cxn modelId="{1F87963C-FCEF-194A-8692-39E7792304C2}" srcId="{CE96CED8-3621-2C4C-A059-75F02F95EA05}" destId="{9257CDE6-EED8-7D4C-9A71-668A20F968DC}" srcOrd="0" destOrd="0" parTransId="{DDEAB81A-7A50-3849-8846-DED5C7402766}" sibTransId="{A40426B8-900D-2248-AE83-305DC31C636E}"/>
    <dgm:cxn modelId="{B647BA3D-3D6A-424D-9D6A-F6A945F7E6E9}" type="presOf" srcId="{9257CDE6-EED8-7D4C-9A71-668A20F968DC}" destId="{75017DC6-0C8D-F44F-A079-C5E80757296E}" srcOrd="0" destOrd="0" presId="urn:microsoft.com/office/officeart/2005/8/layout/hChevron3"/>
    <dgm:cxn modelId="{3A689350-7E22-4E4C-8862-0DA87E1B9DD0}" srcId="{CE96CED8-3621-2C4C-A059-75F02F95EA05}" destId="{92F87982-E181-C14D-B32D-8DF65D261620}" srcOrd="5" destOrd="0" parTransId="{DC78173D-FD63-FE4A-9026-6C6C4D636D5B}" sibTransId="{0173DEA1-4216-AE4D-9E6B-0AC8DC2F0529}"/>
    <dgm:cxn modelId="{23C49B5B-66C6-2948-A114-D3B4DA9B711B}" srcId="{CE96CED8-3621-2C4C-A059-75F02F95EA05}" destId="{232B82B9-2B21-5049-952B-E8417F3546F3}" srcOrd="6" destOrd="0" parTransId="{94DAEA02-263D-C04E-805D-9756A52C5CCA}" sibTransId="{68C4E8C0-80C9-0241-B951-D1F25B472676}"/>
    <dgm:cxn modelId="{EB40037B-EFCF-9F4A-AAD4-2593B9C65AB0}" type="presOf" srcId="{92F87982-E181-C14D-B32D-8DF65D261620}" destId="{A7FD5345-564C-9C42-ADAC-0D0F69E595FC}" srcOrd="0" destOrd="0" presId="urn:microsoft.com/office/officeart/2005/8/layout/hChevron3"/>
    <dgm:cxn modelId="{9029127D-98FB-5A49-96B2-12C7B35C87F4}" type="presOf" srcId="{7E9EB3C9-1503-FA48-BC45-9B6DCD5657D0}" destId="{692BA935-55E8-6B41-A9B6-8091DDE8099A}" srcOrd="0" destOrd="0" presId="urn:microsoft.com/office/officeart/2005/8/layout/hChevron3"/>
    <dgm:cxn modelId="{C3E8298A-973C-C74C-8318-09B62BC369F5}" type="presOf" srcId="{A13EF9E4-641F-6847-8F91-3B14F8A5D235}" destId="{C1E44BBC-6ACC-E149-87B2-3F251E310AE0}" srcOrd="0" destOrd="0" presId="urn:microsoft.com/office/officeart/2005/8/layout/hChevron3"/>
    <dgm:cxn modelId="{D12FF58D-E586-174A-8BF3-9B12B4FD6D73}" srcId="{CE96CED8-3621-2C4C-A059-75F02F95EA05}" destId="{7E9EB3C9-1503-FA48-BC45-9B6DCD5657D0}" srcOrd="2" destOrd="0" parTransId="{90BB13E6-DECA-454A-831A-0FA116BE9AD5}" sibTransId="{3613AD1D-785A-154D-8B49-18300E6E9B2F}"/>
    <dgm:cxn modelId="{BDD92D94-BEDD-BF45-8AF0-DEFE0C146B51}" type="presOf" srcId="{A1BB2959-2CED-4349-9CC2-79F0B77706F3}" destId="{C806EC30-40BC-914A-BA64-1D143747DB7C}" srcOrd="0" destOrd="0" presId="urn:microsoft.com/office/officeart/2005/8/layout/hChevron3"/>
    <dgm:cxn modelId="{87EB58B0-4C5D-F448-8C85-EB4F009AC93A}" type="presOf" srcId="{CE96CED8-3621-2C4C-A059-75F02F95EA05}" destId="{4A49E140-88B7-DC4E-BCCD-33CA8F276D17}" srcOrd="0" destOrd="0" presId="urn:microsoft.com/office/officeart/2005/8/layout/hChevron3"/>
    <dgm:cxn modelId="{C0B942D3-6752-C342-92B7-1DF54BC5BD58}" srcId="{CE96CED8-3621-2C4C-A059-75F02F95EA05}" destId="{A1BB2959-2CED-4349-9CC2-79F0B77706F3}" srcOrd="3" destOrd="0" parTransId="{4226397D-16EB-3248-85E5-C31025651C93}" sibTransId="{E4CD5DBE-5410-A444-A006-7F5A4EDEF606}"/>
    <dgm:cxn modelId="{F97480D5-5A7D-134E-96B9-F3F46B5D7318}" srcId="{CE96CED8-3621-2C4C-A059-75F02F95EA05}" destId="{547AF8F3-7F7E-E44A-A27C-3A1352363DA8}" srcOrd="1" destOrd="0" parTransId="{D6D1FE5F-3434-C54E-9E52-6418936B56FA}" sibTransId="{66828D25-2F8C-9841-919C-DE10E3C91617}"/>
    <dgm:cxn modelId="{21870F8B-B78B-FF4E-80A5-556FF7D22B1D}" type="presParOf" srcId="{4A49E140-88B7-DC4E-BCCD-33CA8F276D17}" destId="{75017DC6-0C8D-F44F-A079-C5E80757296E}" srcOrd="0" destOrd="0" presId="urn:microsoft.com/office/officeart/2005/8/layout/hChevron3"/>
    <dgm:cxn modelId="{B0CA87A2-CF8E-D443-A309-44DC073C5582}" type="presParOf" srcId="{4A49E140-88B7-DC4E-BCCD-33CA8F276D17}" destId="{600BC9B8-9CF5-8342-B972-DD66F98D54D9}" srcOrd="1" destOrd="0" presId="urn:microsoft.com/office/officeart/2005/8/layout/hChevron3"/>
    <dgm:cxn modelId="{8D7FEC05-20E6-8044-8568-DFB7D1E61B84}" type="presParOf" srcId="{4A49E140-88B7-DC4E-BCCD-33CA8F276D17}" destId="{5799A91A-2D89-6445-B779-EB6AA296756D}" srcOrd="2" destOrd="0" presId="urn:microsoft.com/office/officeart/2005/8/layout/hChevron3"/>
    <dgm:cxn modelId="{DFA48DA4-DC3F-5A4A-9B66-B2B383F02334}" type="presParOf" srcId="{4A49E140-88B7-DC4E-BCCD-33CA8F276D17}" destId="{41F5AB48-1622-F74F-8ADE-2A0B50A72330}" srcOrd="3" destOrd="0" presId="urn:microsoft.com/office/officeart/2005/8/layout/hChevron3"/>
    <dgm:cxn modelId="{9EA353E4-35EC-024F-92E3-694D35483AB3}" type="presParOf" srcId="{4A49E140-88B7-DC4E-BCCD-33CA8F276D17}" destId="{692BA935-55E8-6B41-A9B6-8091DDE8099A}" srcOrd="4" destOrd="0" presId="urn:microsoft.com/office/officeart/2005/8/layout/hChevron3"/>
    <dgm:cxn modelId="{4BBABAFD-700A-F148-9178-16ECB7013FB0}" type="presParOf" srcId="{4A49E140-88B7-DC4E-BCCD-33CA8F276D17}" destId="{95721CCC-9AAC-E148-AE55-10226794C3BA}" srcOrd="5" destOrd="0" presId="urn:microsoft.com/office/officeart/2005/8/layout/hChevron3"/>
    <dgm:cxn modelId="{403E2E60-F008-0147-B60B-FED5946E8563}" type="presParOf" srcId="{4A49E140-88B7-DC4E-BCCD-33CA8F276D17}" destId="{C806EC30-40BC-914A-BA64-1D143747DB7C}" srcOrd="6" destOrd="0" presId="urn:microsoft.com/office/officeart/2005/8/layout/hChevron3"/>
    <dgm:cxn modelId="{FDFCA112-C5ED-7C45-9EE4-087157B82EDB}" type="presParOf" srcId="{4A49E140-88B7-DC4E-BCCD-33CA8F276D17}" destId="{45068A73-6AAA-834A-BF69-EE40FABB43B6}" srcOrd="7" destOrd="0" presId="urn:microsoft.com/office/officeart/2005/8/layout/hChevron3"/>
    <dgm:cxn modelId="{80205C69-9624-EA4F-A4E9-FF1D352ECCF1}" type="presParOf" srcId="{4A49E140-88B7-DC4E-BCCD-33CA8F276D17}" destId="{C1E44BBC-6ACC-E149-87B2-3F251E310AE0}" srcOrd="8" destOrd="0" presId="urn:microsoft.com/office/officeart/2005/8/layout/hChevron3"/>
    <dgm:cxn modelId="{77AD89B1-07F5-B747-AB83-B76A89C55609}" type="presParOf" srcId="{4A49E140-88B7-DC4E-BCCD-33CA8F276D17}" destId="{CB056849-9C45-6E4D-88B0-9E8F5552EFFA}" srcOrd="9" destOrd="0" presId="urn:microsoft.com/office/officeart/2005/8/layout/hChevron3"/>
    <dgm:cxn modelId="{0F7B4BA8-42C2-0A4A-B657-2F99C0EB99EF}" type="presParOf" srcId="{4A49E140-88B7-DC4E-BCCD-33CA8F276D17}" destId="{A7FD5345-564C-9C42-ADAC-0D0F69E595FC}" srcOrd="10" destOrd="0" presId="urn:microsoft.com/office/officeart/2005/8/layout/hChevron3"/>
    <dgm:cxn modelId="{4E4E0DBD-CEB4-1545-BACE-FA4210AB1FDA}" type="presParOf" srcId="{4A49E140-88B7-DC4E-BCCD-33CA8F276D17}" destId="{03967E00-22E9-AB47-BE37-24B80200F618}" srcOrd="11" destOrd="0" presId="urn:microsoft.com/office/officeart/2005/8/layout/hChevron3"/>
    <dgm:cxn modelId="{580D2637-A067-4E44-A57E-6A0D723B6367}" type="presParOf" srcId="{4A49E140-88B7-DC4E-BCCD-33CA8F276D17}" destId="{78049256-ACFA-214C-9230-CA57EE44DFEE}"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5635D-DD00-7B4A-B50E-464B92B4AD90}">
      <dsp:nvSpPr>
        <dsp:cNvPr id="0" name=""/>
        <dsp:cNvSpPr/>
      </dsp:nvSpPr>
      <dsp:spPr>
        <a:xfrm rot="10800000">
          <a:off x="0" y="0"/>
          <a:ext cx="8128000" cy="933730"/>
        </a:xfrm>
        <a:prstGeom prst="trapezoid">
          <a:avLst>
            <a:gd name="adj" fmla="val 7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Issue Presentation</a:t>
          </a:r>
          <a:br>
            <a:rPr lang="en-US" sz="2700" kern="1200" dirty="0"/>
          </a:br>
          <a:r>
            <a:rPr lang="en-US" sz="2700" kern="1200" dirty="0"/>
            <a:t>(Staff, Expert, Volunteer)</a:t>
          </a:r>
        </a:p>
      </dsp:txBody>
      <dsp:txXfrm rot="-10800000">
        <a:off x="1422399" y="0"/>
        <a:ext cx="5283200" cy="933730"/>
      </dsp:txXfrm>
    </dsp:sp>
    <dsp:sp modelId="{1F9916B9-A955-F54D-9B78-ECA2CA95494C}">
      <dsp:nvSpPr>
        <dsp:cNvPr id="0" name=""/>
        <dsp:cNvSpPr/>
      </dsp:nvSpPr>
      <dsp:spPr>
        <a:xfrm rot="10800000">
          <a:off x="700298" y="933730"/>
          <a:ext cx="6727403" cy="550564"/>
        </a:xfrm>
        <a:prstGeom prst="trapezoid">
          <a:avLst>
            <a:gd name="adj" fmla="val 7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Unique End User Perspective?</a:t>
          </a:r>
        </a:p>
      </dsp:txBody>
      <dsp:txXfrm rot="-10800000">
        <a:off x="1877593" y="933730"/>
        <a:ext cx="4372812" cy="550564"/>
      </dsp:txXfrm>
    </dsp:sp>
    <dsp:sp modelId="{D5D93220-98BE-9048-BB30-0D6DC62785A3}">
      <dsp:nvSpPr>
        <dsp:cNvPr id="0" name=""/>
        <dsp:cNvSpPr/>
      </dsp:nvSpPr>
      <dsp:spPr>
        <a:xfrm rot="10800000">
          <a:off x="1113221" y="1484295"/>
          <a:ext cx="5901557" cy="610681"/>
        </a:xfrm>
        <a:prstGeom prst="trapezoid">
          <a:avLst>
            <a:gd name="adj" fmla="val 7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ICANN Remit?</a:t>
          </a:r>
        </a:p>
      </dsp:txBody>
      <dsp:txXfrm rot="-10800000">
        <a:off x="2145993" y="1484295"/>
        <a:ext cx="3836012" cy="610681"/>
      </dsp:txXfrm>
    </dsp:sp>
    <dsp:sp modelId="{8EDD7009-BD85-1E4F-92DE-1F33C3AB76D7}">
      <dsp:nvSpPr>
        <dsp:cNvPr id="0" name=""/>
        <dsp:cNvSpPr/>
      </dsp:nvSpPr>
      <dsp:spPr>
        <a:xfrm rot="10800000">
          <a:off x="1571232" y="2094976"/>
          <a:ext cx="4985535" cy="753482"/>
        </a:xfrm>
        <a:prstGeom prst="trapezoid">
          <a:avLst>
            <a:gd name="adj" fmla="val 7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Assign Champion</a:t>
          </a:r>
        </a:p>
      </dsp:txBody>
      <dsp:txXfrm rot="-10800000">
        <a:off x="2443701" y="2094976"/>
        <a:ext cx="3240597" cy="753482"/>
      </dsp:txXfrm>
    </dsp:sp>
    <dsp:sp modelId="{8E57749F-FE19-7442-9097-F4EBDDE530FC}">
      <dsp:nvSpPr>
        <dsp:cNvPr id="0" name=""/>
        <dsp:cNvSpPr/>
      </dsp:nvSpPr>
      <dsp:spPr>
        <a:xfrm rot="10800000">
          <a:off x="2136344" y="2848458"/>
          <a:ext cx="3855311" cy="2570208"/>
        </a:xfrm>
        <a:prstGeom prst="trapezoid">
          <a:avLst>
            <a:gd name="adj" fmla="val 7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Develop</a:t>
          </a:r>
        </a:p>
        <a:p>
          <a:pPr marL="0" lvl="0" indent="0" algn="ctr" defTabSz="1200150">
            <a:lnSpc>
              <a:spcPct val="90000"/>
            </a:lnSpc>
            <a:spcBef>
              <a:spcPct val="0"/>
            </a:spcBef>
            <a:spcAft>
              <a:spcPct val="35000"/>
            </a:spcAft>
            <a:buNone/>
          </a:pPr>
          <a:r>
            <a:rPr lang="en-US" sz="2700" kern="1200" dirty="0"/>
            <a:t>Position</a:t>
          </a:r>
        </a:p>
        <a:p>
          <a:pPr marL="0" lvl="0" indent="0" algn="ctr" defTabSz="1200150">
            <a:lnSpc>
              <a:spcPct val="90000"/>
            </a:lnSpc>
            <a:spcBef>
              <a:spcPct val="0"/>
            </a:spcBef>
            <a:spcAft>
              <a:spcPct val="35000"/>
            </a:spcAft>
            <a:buNone/>
          </a:pPr>
          <a:endParaRPr lang="en-US" sz="2700" kern="1200" dirty="0"/>
        </a:p>
        <a:p>
          <a:pPr marL="0" lvl="0" indent="0" algn="ctr" defTabSz="1200150">
            <a:lnSpc>
              <a:spcPct val="90000"/>
            </a:lnSpc>
            <a:spcBef>
              <a:spcPct val="0"/>
            </a:spcBef>
            <a:spcAft>
              <a:spcPct val="35000"/>
            </a:spcAft>
            <a:buNone/>
          </a:pPr>
          <a:endParaRPr lang="en-US" sz="2700" kern="1200" dirty="0"/>
        </a:p>
      </dsp:txBody>
      <dsp:txXfrm rot="-10800000">
        <a:off x="2136344" y="2848458"/>
        <a:ext cx="3855311" cy="2570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017DC6-0C8D-F44F-A079-C5E80757296E}">
      <dsp:nvSpPr>
        <dsp:cNvPr id="0" name=""/>
        <dsp:cNvSpPr/>
      </dsp:nvSpPr>
      <dsp:spPr>
        <a:xfrm>
          <a:off x="0" y="180759"/>
          <a:ext cx="1993420" cy="79736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New</a:t>
          </a:r>
        </a:p>
      </dsp:txBody>
      <dsp:txXfrm>
        <a:off x="0" y="180759"/>
        <a:ext cx="1794078" cy="797368"/>
      </dsp:txXfrm>
    </dsp:sp>
    <dsp:sp modelId="{5799A91A-2D89-6445-B779-EB6AA296756D}">
      <dsp:nvSpPr>
        <dsp:cNvPr id="0" name=""/>
        <dsp:cNvSpPr/>
      </dsp:nvSpPr>
      <dsp:spPr>
        <a:xfrm>
          <a:off x="159643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Issue Brief</a:t>
          </a:r>
        </a:p>
      </dsp:txBody>
      <dsp:txXfrm>
        <a:off x="1995114" y="200183"/>
        <a:ext cx="1196052" cy="797368"/>
      </dsp:txXfrm>
    </dsp:sp>
    <dsp:sp modelId="{692BA935-55E8-6B41-A9B6-8091DDE8099A}">
      <dsp:nvSpPr>
        <dsp:cNvPr id="0" name=""/>
        <dsp:cNvSpPr/>
      </dsp:nvSpPr>
      <dsp:spPr>
        <a:xfrm>
          <a:off x="3191167"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PDP</a:t>
          </a:r>
        </a:p>
      </dsp:txBody>
      <dsp:txXfrm>
        <a:off x="3589851" y="200183"/>
        <a:ext cx="1196052" cy="797368"/>
      </dsp:txXfrm>
    </dsp:sp>
    <dsp:sp modelId="{C806EC30-40BC-914A-BA64-1D143747DB7C}">
      <dsp:nvSpPr>
        <dsp:cNvPr id="0" name=""/>
        <dsp:cNvSpPr/>
      </dsp:nvSpPr>
      <dsp:spPr>
        <a:xfrm>
          <a:off x="4785903"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PC</a:t>
          </a:r>
        </a:p>
      </dsp:txBody>
      <dsp:txXfrm>
        <a:off x="5184587" y="200183"/>
        <a:ext cx="1196052" cy="797368"/>
      </dsp:txXfrm>
    </dsp:sp>
    <dsp:sp modelId="{C1E44BBC-6ACC-E149-87B2-3F251E310AE0}">
      <dsp:nvSpPr>
        <dsp:cNvPr id="0" name=""/>
        <dsp:cNvSpPr/>
      </dsp:nvSpPr>
      <dsp:spPr>
        <a:xfrm>
          <a:off x="6380640"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GNSO</a:t>
          </a:r>
        </a:p>
      </dsp:txBody>
      <dsp:txXfrm>
        <a:off x="6779324" y="200183"/>
        <a:ext cx="1196052" cy="797368"/>
      </dsp:txXfrm>
    </dsp:sp>
    <dsp:sp modelId="{A7FD5345-564C-9C42-ADAC-0D0F69E595FC}">
      <dsp:nvSpPr>
        <dsp:cNvPr id="0" name=""/>
        <dsp:cNvSpPr/>
      </dsp:nvSpPr>
      <dsp:spPr>
        <a:xfrm>
          <a:off x="7975376" y="200183"/>
          <a:ext cx="1993420" cy="7973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BOARD PC</a:t>
          </a:r>
        </a:p>
      </dsp:txBody>
      <dsp:txXfrm>
        <a:off x="8374060" y="200183"/>
        <a:ext cx="1196052" cy="797368"/>
      </dsp:txXfrm>
    </dsp:sp>
    <dsp:sp modelId="{78049256-ACFA-214C-9230-CA57EE44DFEE}">
      <dsp:nvSpPr>
        <dsp:cNvPr id="0" name=""/>
        <dsp:cNvSpPr/>
      </dsp:nvSpPr>
      <dsp:spPr>
        <a:xfrm>
          <a:off x="9570113" y="200183"/>
          <a:ext cx="1993420" cy="797368"/>
        </a:xfrm>
        <a:prstGeom prst="chevron">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marL="0" lvl="0" indent="0" algn="ctr" defTabSz="1022350">
            <a:lnSpc>
              <a:spcPct val="90000"/>
            </a:lnSpc>
            <a:spcBef>
              <a:spcPct val="0"/>
            </a:spcBef>
            <a:spcAft>
              <a:spcPct val="35000"/>
            </a:spcAft>
            <a:buNone/>
          </a:pPr>
          <a:r>
            <a:rPr lang="en-US" sz="2300" kern="1200" dirty="0"/>
            <a:t>IAC</a:t>
          </a:r>
        </a:p>
      </dsp:txBody>
      <dsp:txXfrm>
        <a:off x="9968797" y="200183"/>
        <a:ext cx="1196052" cy="797368"/>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960A9-58FC-0943-8AE1-AAE5FC1A95A8}" type="datetimeFigureOut">
              <a:rPr lang="en-US" smtClean="0"/>
              <a:t>8/7/20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BC2AF-95EA-8045-83CE-397D0F3FDA37}" type="slidenum">
              <a:rPr lang="en-US" smtClean="0"/>
              <a:t>‹#›</a:t>
            </a:fld>
            <a:endParaRPr lang="en-US"/>
          </a:p>
        </p:txBody>
      </p:sp>
    </p:spTree>
    <p:extLst>
      <p:ext uri="{BB962C8B-B14F-4D97-AF65-F5344CB8AC3E}">
        <p14:creationId xmlns:p14="http://schemas.microsoft.com/office/powerpoint/2010/main" val="1242833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Unapologetically, the first order of business is to determine if the limited At-Large volunteer resources should be engaged on this issue. If the issue is either irrelevant to individual end users or those interested are being well represented elsewhere in the community, even if indirectly, the CPWG should seriously consider passing on a particular topic.</a:t>
            </a:r>
          </a:p>
        </p:txBody>
      </p:sp>
      <p:sp>
        <p:nvSpPr>
          <p:cNvPr id="4" name="Slide Number Placeholder 3"/>
          <p:cNvSpPr>
            <a:spLocks noGrp="1"/>
          </p:cNvSpPr>
          <p:nvPr>
            <p:ph type="sldNum" sz="quarter" idx="5"/>
          </p:nvPr>
        </p:nvSpPr>
        <p:spPr/>
        <p:txBody>
          <a:bodyPr/>
          <a:lstStyle/>
          <a:p>
            <a:fld id="{CDCBC2AF-95EA-8045-83CE-397D0F3FDA37}" type="slidenum">
              <a:rPr lang="en-US" smtClean="0"/>
              <a:t>2</a:t>
            </a:fld>
            <a:endParaRPr lang="en-US"/>
          </a:p>
        </p:txBody>
      </p:sp>
    </p:spTree>
    <p:extLst>
      <p:ext uri="{BB962C8B-B14F-4D97-AF65-F5344CB8AC3E}">
        <p14:creationId xmlns:p14="http://schemas.microsoft.com/office/powerpoint/2010/main" val="3913987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11</a:t>
            </a:fld>
            <a:endParaRPr lang="en-US"/>
          </a:p>
        </p:txBody>
      </p:sp>
    </p:spTree>
    <p:extLst>
      <p:ext uri="{BB962C8B-B14F-4D97-AF65-F5344CB8AC3E}">
        <p14:creationId xmlns:p14="http://schemas.microsoft.com/office/powerpoint/2010/main" val="3986593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12</a:t>
            </a:fld>
            <a:endParaRPr lang="en-US"/>
          </a:p>
        </p:txBody>
      </p:sp>
    </p:spTree>
    <p:extLst>
      <p:ext uri="{BB962C8B-B14F-4D97-AF65-F5344CB8AC3E}">
        <p14:creationId xmlns:p14="http://schemas.microsoft.com/office/powerpoint/2010/main" val="1183378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brief summary of the issue at hand</a:t>
            </a:r>
          </a:p>
        </p:txBody>
      </p:sp>
      <p:sp>
        <p:nvSpPr>
          <p:cNvPr id="4" name="Slide Number Placeholder 3"/>
          <p:cNvSpPr>
            <a:spLocks noGrp="1"/>
          </p:cNvSpPr>
          <p:nvPr>
            <p:ph type="sldNum" sz="quarter" idx="5"/>
          </p:nvPr>
        </p:nvSpPr>
        <p:spPr/>
        <p:txBody>
          <a:bodyPr/>
          <a:lstStyle/>
          <a:p>
            <a:fld id="{CDCBC2AF-95EA-8045-83CE-397D0F3FDA37}" type="slidenum">
              <a:rPr lang="en-US" smtClean="0"/>
              <a:t>3</a:t>
            </a:fld>
            <a:endParaRPr lang="en-US"/>
          </a:p>
        </p:txBody>
      </p:sp>
    </p:spTree>
    <p:extLst>
      <p:ext uri="{BB962C8B-B14F-4D97-AF65-F5344CB8AC3E}">
        <p14:creationId xmlns:p14="http://schemas.microsoft.com/office/powerpoint/2010/main" val="1964261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list of around 3 “individual end user” considerations on the issue that would justify At-Large Position Development</a:t>
            </a:r>
          </a:p>
        </p:txBody>
      </p:sp>
      <p:sp>
        <p:nvSpPr>
          <p:cNvPr id="4" name="Slide Number Placeholder 3"/>
          <p:cNvSpPr>
            <a:spLocks noGrp="1"/>
          </p:cNvSpPr>
          <p:nvPr>
            <p:ph type="sldNum" sz="quarter" idx="5"/>
          </p:nvPr>
        </p:nvSpPr>
        <p:spPr/>
        <p:txBody>
          <a:bodyPr/>
          <a:lstStyle/>
          <a:p>
            <a:fld id="{CDCBC2AF-95EA-8045-83CE-397D0F3FDA37}" type="slidenum">
              <a:rPr lang="en-US" smtClean="0"/>
              <a:t>4</a:t>
            </a:fld>
            <a:endParaRPr lang="en-US"/>
          </a:p>
        </p:txBody>
      </p:sp>
    </p:spTree>
    <p:extLst>
      <p:ext uri="{BB962C8B-B14F-4D97-AF65-F5344CB8AC3E}">
        <p14:creationId xmlns:p14="http://schemas.microsoft.com/office/powerpoint/2010/main" val="839386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5</a:t>
            </a:fld>
            <a:endParaRPr lang="en-US"/>
          </a:p>
        </p:txBody>
      </p:sp>
    </p:spTree>
    <p:extLst>
      <p:ext uri="{BB962C8B-B14F-4D97-AF65-F5344CB8AC3E}">
        <p14:creationId xmlns:p14="http://schemas.microsoft.com/office/powerpoint/2010/main" val="3293089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this is a new issue, initiated by one or more members of the At-Large Community. We need to ask.</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6</a:t>
            </a:fld>
            <a:endParaRPr lang="en-US"/>
          </a:p>
        </p:txBody>
      </p:sp>
    </p:spTree>
    <p:extLst>
      <p:ext uri="{BB962C8B-B14F-4D97-AF65-F5344CB8AC3E}">
        <p14:creationId xmlns:p14="http://schemas.microsoft.com/office/powerpoint/2010/main" val="354818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7</a:t>
            </a:fld>
            <a:endParaRPr lang="en-US"/>
          </a:p>
        </p:txBody>
      </p:sp>
    </p:spTree>
    <p:extLst>
      <p:ext uri="{BB962C8B-B14F-4D97-AF65-F5344CB8AC3E}">
        <p14:creationId xmlns:p14="http://schemas.microsoft.com/office/powerpoint/2010/main" val="363774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8</a:t>
            </a:fld>
            <a:endParaRPr lang="en-US"/>
          </a:p>
        </p:txBody>
      </p:sp>
    </p:spTree>
    <p:extLst>
      <p:ext uri="{BB962C8B-B14F-4D97-AF65-F5344CB8AC3E}">
        <p14:creationId xmlns:p14="http://schemas.microsoft.com/office/powerpoint/2010/main" val="1171818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9</a:t>
            </a:fld>
            <a:endParaRPr lang="en-US"/>
          </a:p>
        </p:txBody>
      </p:sp>
    </p:spTree>
    <p:extLst>
      <p:ext uri="{BB962C8B-B14F-4D97-AF65-F5344CB8AC3E}">
        <p14:creationId xmlns:p14="http://schemas.microsoft.com/office/powerpoint/2010/main" val="1850902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normal progression of issues through the ICANN Policy Pipeline, where does this appear to fall in terms of status?</a:t>
            </a:r>
          </a:p>
          <a:p>
            <a:endParaRPr lang="en-US" dirty="0"/>
          </a:p>
        </p:txBody>
      </p:sp>
      <p:sp>
        <p:nvSpPr>
          <p:cNvPr id="4" name="Slide Number Placeholder 3"/>
          <p:cNvSpPr>
            <a:spLocks noGrp="1"/>
          </p:cNvSpPr>
          <p:nvPr>
            <p:ph type="sldNum" sz="quarter" idx="5"/>
          </p:nvPr>
        </p:nvSpPr>
        <p:spPr/>
        <p:txBody>
          <a:bodyPr/>
          <a:lstStyle/>
          <a:p>
            <a:fld id="{CDCBC2AF-95EA-8045-83CE-397D0F3FDA37}" type="slidenum">
              <a:rPr lang="en-US" smtClean="0"/>
              <a:t>10</a:t>
            </a:fld>
            <a:endParaRPr lang="en-US"/>
          </a:p>
        </p:txBody>
      </p:sp>
    </p:spTree>
    <p:extLst>
      <p:ext uri="{BB962C8B-B14F-4D97-AF65-F5344CB8AC3E}">
        <p14:creationId xmlns:p14="http://schemas.microsoft.com/office/powerpoint/2010/main" val="122207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DAD48-216C-E94F-951D-4D6191687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63D3926-5296-AE40-AF2A-0BF8AA24B3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78612-EF97-BD4A-81A1-2FA07430EEBE}"/>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AB61EA1E-8251-354C-8E0D-35095BD9F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A60259-6D77-2844-A85F-362C8E1C238A}"/>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1485555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26B4C-8EF1-E549-A245-0BD1C2EE67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7BF6F9-DC2C-C643-BA13-E1889CE390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61B72A-F03A-2946-97EA-72881186162F}"/>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B8DE19EA-A874-A347-8066-136E91878C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6F5561-C8F1-9347-8196-8AE366D00B2D}"/>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2053666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75B556-D293-9940-8D11-9CD9BB7300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2A04C0-770B-E241-8BFE-FE62F58245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F7F825-7AAF-0A48-BEDC-1A820B8BA71D}"/>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FE1DB42D-64AB-C742-8068-6CDF1F9C7F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BE659-8CA2-9248-B1FD-784C0DAC5F4C}"/>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259263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A87D2-0CFE-DE4E-893F-1CEFAF6CE5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7B5CB5-A514-E941-928F-0921BD6D42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4191E8-1309-9C42-9F23-FC8251EC1827}"/>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668CC962-7122-144D-843D-11AE29645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71817F-C5B7-BC4B-ACAB-A687500135A9}"/>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3169225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7127-89ED-C447-AEDE-3716FD9CB0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21A066-CAFD-0541-BCD2-D31E7D3C5E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65C4DA-E542-5A4E-8B0F-61748A52E0E4}"/>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EB384F61-4643-2747-8F96-ED2B1A4DFD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C30392-1D2D-7846-A890-E03087FD9EA4}"/>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3458037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7E4BA-5E47-D84B-BCDE-396348B4B5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D3203D-9F14-1A48-98AB-33CBC0A8F3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F3C108-EB74-9D43-B757-D788419026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F197ED-DA9C-6D41-BFBB-A45E1A27CC8B}"/>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6" name="Footer Placeholder 5">
            <a:extLst>
              <a:ext uri="{FF2B5EF4-FFF2-40B4-BE49-F238E27FC236}">
                <a16:creationId xmlns:a16="http://schemas.microsoft.com/office/drawing/2014/main" id="{C3AE2150-E731-1D44-8F28-3D92972D76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2E07B1-265D-E240-A059-A840B880A8C8}"/>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473398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4393F-97B4-9D4A-9262-B47A71BAAA8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738DAB-1D69-994B-86C0-1C155A8AA2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2CDC4E-7B82-1D43-BC1E-194F36796F0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0C3A63-604F-3E48-8347-48E852E039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B1116F-2FFA-BB47-B0AE-C22EB04603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2639D71-6A19-044B-B98D-911A64D23B93}"/>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8" name="Footer Placeholder 7">
            <a:extLst>
              <a:ext uri="{FF2B5EF4-FFF2-40B4-BE49-F238E27FC236}">
                <a16:creationId xmlns:a16="http://schemas.microsoft.com/office/drawing/2014/main" id="{6219E43D-B1D7-754A-A909-DB4205E196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ED024FC-FFEE-E24F-AE9E-329215AEF18D}"/>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4265938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31851-A4FF-BA45-ACAA-B681B680FA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3089C4-7EB6-454E-A63D-6DEE88B69188}"/>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4" name="Footer Placeholder 3">
            <a:extLst>
              <a:ext uri="{FF2B5EF4-FFF2-40B4-BE49-F238E27FC236}">
                <a16:creationId xmlns:a16="http://schemas.microsoft.com/office/drawing/2014/main" id="{91485A4F-0FF8-A343-BA86-A4E7482E18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442463D-6FAA-EF4C-A1A8-DCB80483C3CB}"/>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2566025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422A21-DD2A-0146-B961-B9C5412EA2D6}"/>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3" name="Footer Placeholder 2">
            <a:extLst>
              <a:ext uri="{FF2B5EF4-FFF2-40B4-BE49-F238E27FC236}">
                <a16:creationId xmlns:a16="http://schemas.microsoft.com/office/drawing/2014/main" id="{FA15796F-1E7B-2F40-8A7E-B9DA529867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7850F6-B65A-7B43-A57B-AFF02FF7500A}"/>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1802953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4FEB0-54E1-9146-BE04-99942FBC4B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B7D9FC-8A08-3042-BF90-631C94B669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EA2F5C-3D68-4440-8282-00C4A4EE9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247D16-4D76-D745-98E5-E1D9335838ED}"/>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6" name="Footer Placeholder 5">
            <a:extLst>
              <a:ext uri="{FF2B5EF4-FFF2-40B4-BE49-F238E27FC236}">
                <a16:creationId xmlns:a16="http://schemas.microsoft.com/office/drawing/2014/main" id="{587C773B-55B7-9D48-87A9-A43AF79F9D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C299E2-D9AE-A241-9676-F62A6AFE890C}"/>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152068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90CEB-8D53-9E44-B2B8-B3614C168C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9AF96A-B7A4-B946-88AF-6783B713EB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4135BA-14F5-C642-A61D-AA4A48B449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F85401-7426-6B4F-9FF6-C2A56EEB1C5B}"/>
              </a:ext>
            </a:extLst>
          </p:cNvPr>
          <p:cNvSpPr>
            <a:spLocks noGrp="1"/>
          </p:cNvSpPr>
          <p:nvPr>
            <p:ph type="dt" sz="half" idx="10"/>
          </p:nvPr>
        </p:nvSpPr>
        <p:spPr/>
        <p:txBody>
          <a:bodyPr/>
          <a:lstStyle/>
          <a:p>
            <a:fld id="{78C15FF1-258F-E144-9B2F-5F0DCADF9863}" type="datetimeFigureOut">
              <a:rPr lang="en-US" smtClean="0"/>
              <a:t>8/7/20</a:t>
            </a:fld>
            <a:endParaRPr lang="en-US"/>
          </a:p>
        </p:txBody>
      </p:sp>
      <p:sp>
        <p:nvSpPr>
          <p:cNvPr id="6" name="Footer Placeholder 5">
            <a:extLst>
              <a:ext uri="{FF2B5EF4-FFF2-40B4-BE49-F238E27FC236}">
                <a16:creationId xmlns:a16="http://schemas.microsoft.com/office/drawing/2014/main" id="{1DB14694-78A3-2844-8125-DEA78990D0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943D87-36CD-8B4F-9E84-4772D2E89D02}"/>
              </a:ext>
            </a:extLst>
          </p:cNvPr>
          <p:cNvSpPr>
            <a:spLocks noGrp="1"/>
          </p:cNvSpPr>
          <p:nvPr>
            <p:ph type="sldNum" sz="quarter" idx="12"/>
          </p:nvPr>
        </p:nvSpPr>
        <p:spPr/>
        <p:txBody>
          <a:bodyPr/>
          <a:lstStyle/>
          <a:p>
            <a:fld id="{CE91C8F0-34A3-B94F-94E6-793E167DA153}" type="slidenum">
              <a:rPr lang="en-US" smtClean="0"/>
              <a:t>‹#›</a:t>
            </a:fld>
            <a:endParaRPr lang="en-US"/>
          </a:p>
        </p:txBody>
      </p:sp>
    </p:spTree>
    <p:extLst>
      <p:ext uri="{BB962C8B-B14F-4D97-AF65-F5344CB8AC3E}">
        <p14:creationId xmlns:p14="http://schemas.microsoft.com/office/powerpoint/2010/main" val="16121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CBE780-7123-424A-B20B-974790BE48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7C884A-AA38-6141-BFFF-71AE0B1E8E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A949C9-5A8A-634D-8121-DBB1D3C548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C15FF1-258F-E144-9B2F-5F0DCADF9863}" type="datetimeFigureOut">
              <a:rPr lang="en-US" smtClean="0"/>
              <a:t>8/7/20</a:t>
            </a:fld>
            <a:endParaRPr lang="en-US"/>
          </a:p>
        </p:txBody>
      </p:sp>
      <p:sp>
        <p:nvSpPr>
          <p:cNvPr id="5" name="Footer Placeholder 4">
            <a:extLst>
              <a:ext uri="{FF2B5EF4-FFF2-40B4-BE49-F238E27FC236}">
                <a16:creationId xmlns:a16="http://schemas.microsoft.com/office/drawing/2014/main" id="{6D744F8F-F311-B24A-AF37-9806399F1E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89C37A-5B12-B346-B44D-4219100092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1C8F0-34A3-B94F-94E6-793E167DA153}" type="slidenum">
              <a:rPr lang="en-US" smtClean="0"/>
              <a:t>‹#›</a:t>
            </a:fld>
            <a:endParaRPr lang="en-US"/>
          </a:p>
        </p:txBody>
      </p:sp>
    </p:spTree>
    <p:extLst>
      <p:ext uri="{BB962C8B-B14F-4D97-AF65-F5344CB8AC3E}">
        <p14:creationId xmlns:p14="http://schemas.microsoft.com/office/powerpoint/2010/main" val="2312602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6FED7-7AB2-8348-B413-3B54C83DFEA7}"/>
              </a:ext>
            </a:extLst>
          </p:cNvPr>
          <p:cNvSpPr>
            <a:spLocks noGrp="1"/>
          </p:cNvSpPr>
          <p:nvPr>
            <p:ph type="ctrTitle"/>
          </p:nvPr>
        </p:nvSpPr>
        <p:spPr/>
        <p:txBody>
          <a:bodyPr/>
          <a:lstStyle/>
          <a:p>
            <a:r>
              <a:rPr lang="en-US" dirty="0"/>
              <a:t>CPWG Issue Evaluation</a:t>
            </a:r>
          </a:p>
        </p:txBody>
      </p:sp>
      <p:sp>
        <p:nvSpPr>
          <p:cNvPr id="3" name="Subtitle 2">
            <a:extLst>
              <a:ext uri="{FF2B5EF4-FFF2-40B4-BE49-F238E27FC236}">
                <a16:creationId xmlns:a16="http://schemas.microsoft.com/office/drawing/2014/main" id="{A5C6754C-7AFB-E345-8677-CDB6A065D683}"/>
              </a:ext>
            </a:extLst>
          </p:cNvPr>
          <p:cNvSpPr>
            <a:spLocks noGrp="1"/>
          </p:cNvSpPr>
          <p:nvPr>
            <p:ph type="subTitle" idx="1"/>
          </p:nvPr>
        </p:nvSpPr>
        <p:spPr/>
        <p:txBody>
          <a:bodyPr/>
          <a:lstStyle/>
          <a:p>
            <a:r>
              <a:rPr lang="en-US" dirty="0"/>
              <a:t>A template</a:t>
            </a:r>
          </a:p>
        </p:txBody>
      </p:sp>
    </p:spTree>
    <p:extLst>
      <p:ext uri="{BB962C8B-B14F-4D97-AF65-F5344CB8AC3E}">
        <p14:creationId xmlns:p14="http://schemas.microsoft.com/office/powerpoint/2010/main" val="778724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Final Publication</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1321466048"/>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96285CF9-0440-AA4A-B4F8-B286E71854D2}"/>
              </a:ext>
            </a:extLst>
          </p:cNvPr>
          <p:cNvSpPr txBox="1">
            <a:spLocks/>
          </p:cNvSpPr>
          <p:nvPr/>
        </p:nvSpPr>
        <p:spPr>
          <a:xfrm>
            <a:off x="313385" y="2879100"/>
            <a:ext cx="11238963"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Issue Update</a:t>
            </a:r>
          </a:p>
          <a:p>
            <a:pPr marL="971550" lvl="1" indent="-514350">
              <a:buFont typeface="+mj-lt"/>
              <a:buAutoNum type="arabicPeriod"/>
            </a:pPr>
            <a:r>
              <a:rPr lang="en-US" sz="4400" dirty="0"/>
              <a:t>What’s status of our position(s)?</a:t>
            </a:r>
          </a:p>
          <a:p>
            <a:pPr marL="971550" lvl="1" indent="-514350">
              <a:buFont typeface="+mj-lt"/>
              <a:buAutoNum type="arabicPeriod"/>
            </a:pPr>
            <a:r>
              <a:rPr lang="en-US" sz="4800" dirty="0"/>
              <a:t>Poll: Were End User Interests Protected?</a:t>
            </a:r>
          </a:p>
          <a:p>
            <a:pPr marL="1371600" lvl="1" indent="-914400">
              <a:buFont typeface="+mj-lt"/>
              <a:buAutoNum type="alphaLcParenR"/>
            </a:pPr>
            <a:r>
              <a:rPr lang="en-US" sz="4400" dirty="0"/>
              <a:t>Yes. Move on or draft “Support.”</a:t>
            </a:r>
          </a:p>
          <a:p>
            <a:pPr marL="1371600" lvl="1" indent="-914400">
              <a:buFont typeface="+mj-lt"/>
              <a:buAutoNum type="alphaLcParenR"/>
            </a:pPr>
            <a:r>
              <a:rPr lang="en-US" sz="4400" dirty="0"/>
              <a:t>No. Identify Drafter(s) Advice to GNSO</a:t>
            </a:r>
          </a:p>
        </p:txBody>
      </p:sp>
    </p:spTree>
    <p:extLst>
      <p:ext uri="{BB962C8B-B14F-4D97-AF65-F5344CB8AC3E}">
        <p14:creationId xmlns:p14="http://schemas.microsoft.com/office/powerpoint/2010/main" val="1219651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Board Public Comment</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2384530937"/>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64A94AFA-7674-8A47-A178-4146E0497224}"/>
              </a:ext>
            </a:extLst>
          </p:cNvPr>
          <p:cNvSpPr txBox="1">
            <a:spLocks/>
          </p:cNvSpPr>
          <p:nvPr/>
        </p:nvSpPr>
        <p:spPr>
          <a:xfrm>
            <a:off x="313386" y="2879100"/>
            <a:ext cx="11040414"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Poll: Were End User Interests Protected?</a:t>
            </a:r>
          </a:p>
          <a:p>
            <a:pPr marL="1371600" lvl="1" indent="-914400">
              <a:buFont typeface="+mj-lt"/>
              <a:buAutoNum type="alphaLcParenR"/>
            </a:pPr>
            <a:r>
              <a:rPr lang="en-US" sz="4400" dirty="0"/>
              <a:t>Yes. Move on or draft “Support.”</a:t>
            </a:r>
          </a:p>
          <a:p>
            <a:pPr marL="1371600" lvl="1" indent="-914400">
              <a:buFont typeface="+mj-lt"/>
              <a:buAutoNum type="alphaLcParenR"/>
            </a:pPr>
            <a:r>
              <a:rPr lang="en-US" sz="4400" dirty="0"/>
              <a:t>No. Identify Drafter(s), Board Advice</a:t>
            </a:r>
          </a:p>
        </p:txBody>
      </p:sp>
    </p:spTree>
    <p:extLst>
      <p:ext uri="{BB962C8B-B14F-4D97-AF65-F5344CB8AC3E}">
        <p14:creationId xmlns:p14="http://schemas.microsoft.com/office/powerpoint/2010/main" val="428139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Implementation</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380596340"/>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FF97E18A-AE27-EE44-8161-1A655B372399}"/>
              </a:ext>
            </a:extLst>
          </p:cNvPr>
          <p:cNvSpPr txBox="1">
            <a:spLocks/>
          </p:cNvSpPr>
          <p:nvPr/>
        </p:nvSpPr>
        <p:spPr>
          <a:xfrm>
            <a:off x="313386" y="2879100"/>
            <a:ext cx="11419268"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Implementation Details</a:t>
            </a:r>
          </a:p>
          <a:p>
            <a:pPr marL="457200" lvl="1" indent="0">
              <a:buNone/>
            </a:pPr>
            <a:r>
              <a:rPr lang="en-US" sz="4400" dirty="0"/>
              <a:t>Poll: Are Individual End User Interests at Stake?</a:t>
            </a:r>
          </a:p>
          <a:p>
            <a:pPr marL="1428750" lvl="2" indent="-514350">
              <a:buFont typeface="+mj-lt"/>
              <a:buAutoNum type="arabicPeriod"/>
            </a:pPr>
            <a:r>
              <a:rPr lang="en-US" sz="4000" dirty="0"/>
              <a:t>No. Move On</a:t>
            </a:r>
          </a:p>
          <a:p>
            <a:pPr marL="1428750" lvl="2" indent="-514350">
              <a:buFont typeface="+mj-lt"/>
              <a:buAutoNum type="arabicPeriod"/>
            </a:pPr>
            <a:r>
              <a:rPr lang="en-US" sz="4000" dirty="0"/>
              <a:t>Yes. Identify Participants</a:t>
            </a:r>
          </a:p>
        </p:txBody>
      </p:sp>
    </p:spTree>
    <p:extLst>
      <p:ext uri="{BB962C8B-B14F-4D97-AF65-F5344CB8AC3E}">
        <p14:creationId xmlns:p14="http://schemas.microsoft.com/office/powerpoint/2010/main" val="355658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E1EE-04F0-1A48-BD91-9987C76BB046}"/>
              </a:ext>
            </a:extLst>
          </p:cNvPr>
          <p:cNvSpPr>
            <a:spLocks noGrp="1"/>
          </p:cNvSpPr>
          <p:nvPr>
            <p:ph type="title"/>
          </p:nvPr>
        </p:nvSpPr>
        <p:spPr>
          <a:xfrm>
            <a:off x="838200" y="365126"/>
            <a:ext cx="10515600" cy="767936"/>
          </a:xfrm>
        </p:spPr>
        <p:txBody>
          <a:bodyPr/>
          <a:lstStyle/>
          <a:p>
            <a:r>
              <a:rPr lang="en-US" dirty="0"/>
              <a:t>CPWG Issue Funnel</a:t>
            </a:r>
          </a:p>
        </p:txBody>
      </p:sp>
      <p:graphicFrame>
        <p:nvGraphicFramePr>
          <p:cNvPr id="3" name="Diagram 2">
            <a:extLst>
              <a:ext uri="{FF2B5EF4-FFF2-40B4-BE49-F238E27FC236}">
                <a16:creationId xmlns:a16="http://schemas.microsoft.com/office/drawing/2014/main" id="{1BFD7F45-0F1A-FF4C-B59A-65C97539F5BA}"/>
              </a:ext>
            </a:extLst>
          </p:cNvPr>
          <p:cNvGraphicFramePr/>
          <p:nvPr>
            <p:extLst>
              <p:ext uri="{D42A27DB-BD31-4B8C-83A1-F6EECF244321}">
                <p14:modId xmlns:p14="http://schemas.microsoft.com/office/powerpoint/2010/main" val="1875395171"/>
              </p:ext>
            </p:extLst>
          </p:nvPr>
        </p:nvGraphicFramePr>
        <p:xfrm>
          <a:off x="2032000" y="110729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1293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0D6C5-B69D-344A-BFF1-F41CEC903994}"/>
              </a:ext>
            </a:extLst>
          </p:cNvPr>
          <p:cNvSpPr>
            <a:spLocks noGrp="1"/>
          </p:cNvSpPr>
          <p:nvPr>
            <p:ph type="title"/>
          </p:nvPr>
        </p:nvSpPr>
        <p:spPr/>
        <p:txBody>
          <a:bodyPr/>
          <a:lstStyle/>
          <a:p>
            <a:r>
              <a:rPr lang="en-US" dirty="0"/>
              <a:t>Issue Overview</a:t>
            </a:r>
          </a:p>
        </p:txBody>
      </p:sp>
      <p:sp>
        <p:nvSpPr>
          <p:cNvPr id="3" name="Content Placeholder 2">
            <a:extLst>
              <a:ext uri="{FF2B5EF4-FFF2-40B4-BE49-F238E27FC236}">
                <a16:creationId xmlns:a16="http://schemas.microsoft.com/office/drawing/2014/main" id="{EB174491-92E9-D84D-B13E-1F07C135380E}"/>
              </a:ext>
            </a:extLst>
          </p:cNvPr>
          <p:cNvSpPr txBox="1">
            <a:spLocks/>
          </p:cNvSpPr>
          <p:nvPr/>
        </p:nvSpPr>
        <p:spPr>
          <a:xfrm>
            <a:off x="480811" y="1690688"/>
            <a:ext cx="10515600"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Summary of the Issue</a:t>
            </a:r>
          </a:p>
          <a:p>
            <a:pPr marL="514350" indent="-514350">
              <a:buFont typeface="+mj-lt"/>
              <a:buAutoNum type="arabicPeriod"/>
            </a:pPr>
            <a:r>
              <a:rPr lang="en-US" sz="4800" dirty="0"/>
              <a:t>Summary of Past Positions</a:t>
            </a:r>
          </a:p>
          <a:p>
            <a:pPr marL="514350" indent="-514350">
              <a:buFont typeface="+mj-lt"/>
              <a:buAutoNum type="arabicPeriod"/>
            </a:pPr>
            <a:r>
              <a:rPr lang="en-US" sz="4800" dirty="0"/>
              <a:t>Likely Allies to the At-Large Interests</a:t>
            </a:r>
          </a:p>
        </p:txBody>
      </p:sp>
    </p:spTree>
    <p:extLst>
      <p:ext uri="{BB962C8B-B14F-4D97-AF65-F5344CB8AC3E}">
        <p14:creationId xmlns:p14="http://schemas.microsoft.com/office/powerpoint/2010/main" val="142963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00120-799B-404A-B483-CED791257C98}"/>
              </a:ext>
            </a:extLst>
          </p:cNvPr>
          <p:cNvSpPr>
            <a:spLocks noGrp="1"/>
          </p:cNvSpPr>
          <p:nvPr>
            <p:ph type="title"/>
          </p:nvPr>
        </p:nvSpPr>
        <p:spPr/>
        <p:txBody>
          <a:bodyPr/>
          <a:lstStyle/>
          <a:p>
            <a:r>
              <a:rPr lang="en-US" dirty="0"/>
              <a:t>Individual End User Considerations/Impact</a:t>
            </a:r>
          </a:p>
        </p:txBody>
      </p:sp>
      <p:sp>
        <p:nvSpPr>
          <p:cNvPr id="3" name="Content Placeholder 2">
            <a:extLst>
              <a:ext uri="{FF2B5EF4-FFF2-40B4-BE49-F238E27FC236}">
                <a16:creationId xmlns:a16="http://schemas.microsoft.com/office/drawing/2014/main" id="{368909CF-580B-0D44-9164-43947633634D}"/>
              </a:ext>
            </a:extLst>
          </p:cNvPr>
          <p:cNvSpPr>
            <a:spLocks noGrp="1"/>
          </p:cNvSpPr>
          <p:nvPr>
            <p:ph idx="1"/>
          </p:nvPr>
        </p:nvSpPr>
        <p:spPr/>
        <p:txBody>
          <a:bodyPr>
            <a:normAutofit/>
          </a:bodyPr>
          <a:lstStyle/>
          <a:p>
            <a:pPr marL="514350" indent="-514350">
              <a:buFont typeface="+mj-lt"/>
              <a:buAutoNum type="arabicPeriod"/>
            </a:pPr>
            <a:r>
              <a:rPr lang="en-US" sz="5400" dirty="0"/>
              <a:t>Consideration </a:t>
            </a:r>
          </a:p>
          <a:p>
            <a:pPr marL="514350" indent="-514350">
              <a:buFont typeface="+mj-lt"/>
              <a:buAutoNum type="arabicPeriod"/>
            </a:pPr>
            <a:r>
              <a:rPr lang="en-US" sz="5400" dirty="0"/>
              <a:t>Consideration</a:t>
            </a:r>
          </a:p>
          <a:p>
            <a:pPr marL="514350" indent="-514350">
              <a:buFont typeface="+mj-lt"/>
              <a:buAutoNum type="arabicPeriod"/>
            </a:pPr>
            <a:r>
              <a:rPr lang="en-US" sz="5400" dirty="0"/>
              <a:t>Consideration</a:t>
            </a:r>
          </a:p>
        </p:txBody>
      </p:sp>
    </p:spTree>
    <p:extLst>
      <p:ext uri="{BB962C8B-B14F-4D97-AF65-F5344CB8AC3E}">
        <p14:creationId xmlns:p14="http://schemas.microsoft.com/office/powerpoint/2010/main" val="296941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977773817"/>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5CAE3E93-28E0-D54B-8774-E042CFBA4F47}"/>
              </a:ext>
            </a:extLst>
          </p:cNvPr>
          <p:cNvSpPr txBox="1">
            <a:spLocks/>
          </p:cNvSpPr>
          <p:nvPr/>
        </p:nvSpPr>
        <p:spPr>
          <a:xfrm>
            <a:off x="313386" y="2879100"/>
            <a:ext cx="10515600" cy="3753520"/>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CPWG Discussion</a:t>
            </a:r>
          </a:p>
          <a:p>
            <a:pPr marL="514350" indent="-514350">
              <a:buFont typeface="+mj-lt"/>
              <a:buAutoNum type="arabicPeriod"/>
            </a:pPr>
            <a:r>
              <a:rPr lang="en-US" sz="4800" dirty="0"/>
              <a:t>Poll: Initiate Position Development Process</a:t>
            </a:r>
          </a:p>
          <a:p>
            <a:pPr marL="1371600" lvl="1" indent="-914400">
              <a:buFont typeface="+mj-lt"/>
              <a:buAutoNum type="alphaLcParenR"/>
            </a:pPr>
            <a:r>
              <a:rPr lang="en-US" sz="4400" dirty="0"/>
              <a:t>Yes. </a:t>
            </a:r>
          </a:p>
          <a:p>
            <a:pPr marL="1657350" lvl="2" indent="-742950">
              <a:buFont typeface="+mj-lt"/>
              <a:buAutoNum type="arabicPeriod"/>
            </a:pPr>
            <a:r>
              <a:rPr lang="en-US" sz="4000" dirty="0"/>
              <a:t>Identify Champion</a:t>
            </a:r>
          </a:p>
          <a:p>
            <a:pPr marL="1657350" lvl="2" indent="-742950">
              <a:buFont typeface="+mj-lt"/>
              <a:buAutoNum type="arabicPeriod"/>
            </a:pPr>
            <a:r>
              <a:rPr lang="en-US" sz="4000" dirty="0"/>
              <a:t>Proceed with Position Development</a:t>
            </a:r>
          </a:p>
          <a:p>
            <a:pPr marL="1371600" lvl="1" indent="-914400">
              <a:buFont typeface="+mj-lt"/>
              <a:buAutoNum type="alphaLcParenR"/>
            </a:pPr>
            <a:r>
              <a:rPr lang="en-US" sz="4400" dirty="0"/>
              <a:t>No. Move on!</a:t>
            </a:r>
          </a:p>
        </p:txBody>
      </p:sp>
    </p:spTree>
    <p:extLst>
      <p:ext uri="{BB962C8B-B14F-4D97-AF65-F5344CB8AC3E}">
        <p14:creationId xmlns:p14="http://schemas.microsoft.com/office/powerpoint/2010/main" val="861155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New</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2782812865"/>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1BF96782-F8AA-D54D-8C1A-08F8E404FC94}"/>
              </a:ext>
            </a:extLst>
          </p:cNvPr>
          <p:cNvSpPr txBox="1">
            <a:spLocks/>
          </p:cNvSpPr>
          <p:nvPr/>
        </p:nvSpPr>
        <p:spPr>
          <a:xfrm>
            <a:off x="313386" y="2879100"/>
            <a:ext cx="10515600"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Staff Issue Brief Necessary? </a:t>
            </a:r>
          </a:p>
          <a:p>
            <a:pPr marL="514350" indent="-514350">
              <a:buFont typeface="+mj-lt"/>
              <a:buAutoNum type="arabicPeriod"/>
            </a:pPr>
            <a:r>
              <a:rPr lang="en-US" sz="4800" dirty="0"/>
              <a:t>Has the GNSO Considered?</a:t>
            </a:r>
          </a:p>
          <a:p>
            <a:pPr marL="1371600" lvl="1" indent="-914400">
              <a:buFont typeface="+mj-lt"/>
              <a:buAutoNum type="alphaLcParenR"/>
            </a:pPr>
            <a:r>
              <a:rPr lang="en-US" sz="4400" dirty="0"/>
              <a:t>Yes. What happened?</a:t>
            </a:r>
          </a:p>
          <a:p>
            <a:pPr marL="1371600" lvl="1" indent="-914400">
              <a:buFont typeface="+mj-lt"/>
              <a:buAutoNum type="alphaLcParenR"/>
            </a:pPr>
            <a:r>
              <a:rPr lang="en-US" sz="4400" dirty="0"/>
              <a:t>No. Why not?</a:t>
            </a:r>
          </a:p>
          <a:p>
            <a:pPr marL="514350" indent="-514350">
              <a:buFont typeface="+mj-lt"/>
              <a:buAutoNum type="arabicPeriod"/>
            </a:pPr>
            <a:r>
              <a:rPr lang="en-US" sz="4800" dirty="0"/>
              <a:t>Poll: ALAC Request for an Issue Brief?</a:t>
            </a:r>
          </a:p>
        </p:txBody>
      </p:sp>
    </p:spTree>
    <p:extLst>
      <p:ext uri="{BB962C8B-B14F-4D97-AF65-F5344CB8AC3E}">
        <p14:creationId xmlns:p14="http://schemas.microsoft.com/office/powerpoint/2010/main" val="1168342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Issue Brief</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1785404875"/>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1288A1D9-3896-2949-B9CC-C6129B78E452}"/>
              </a:ext>
            </a:extLst>
          </p:cNvPr>
          <p:cNvSpPr txBox="1">
            <a:spLocks/>
          </p:cNvSpPr>
          <p:nvPr/>
        </p:nvSpPr>
        <p:spPr>
          <a:xfrm>
            <a:off x="313386" y="2737432"/>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5400" dirty="0"/>
              <a:t>End User Issues Raised?</a:t>
            </a:r>
          </a:p>
          <a:p>
            <a:pPr marL="514350" indent="-514350">
              <a:buFont typeface="+mj-lt"/>
              <a:buAutoNum type="arabicPeriod"/>
            </a:pPr>
            <a:r>
              <a:rPr lang="en-US" sz="5400" dirty="0"/>
              <a:t>PDP Likely?</a:t>
            </a:r>
          </a:p>
          <a:p>
            <a:pPr marL="1371600" lvl="1" indent="-914400">
              <a:buFont typeface="+mj-lt"/>
              <a:buAutoNum type="alphaLcParenR"/>
            </a:pPr>
            <a:r>
              <a:rPr lang="en-US" sz="5000" dirty="0"/>
              <a:t>Yes. Who should we send?</a:t>
            </a:r>
          </a:p>
          <a:p>
            <a:pPr marL="1371600" lvl="1" indent="-914400">
              <a:buFont typeface="+mj-lt"/>
              <a:buAutoNum type="alphaLcParenR"/>
            </a:pPr>
            <a:r>
              <a:rPr lang="en-US" sz="5000" dirty="0"/>
              <a:t>No. Why not?</a:t>
            </a:r>
          </a:p>
          <a:p>
            <a:pPr marL="514350" indent="-514350">
              <a:buFont typeface="+mj-lt"/>
              <a:buAutoNum type="arabicPeriod"/>
            </a:pPr>
            <a:r>
              <a:rPr lang="en-US" sz="5400" dirty="0"/>
              <a:t>Poll: Do we form a “small team?”</a:t>
            </a:r>
          </a:p>
        </p:txBody>
      </p:sp>
    </p:spTree>
    <p:extLst>
      <p:ext uri="{BB962C8B-B14F-4D97-AF65-F5344CB8AC3E}">
        <p14:creationId xmlns:p14="http://schemas.microsoft.com/office/powerpoint/2010/main" val="2895381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PDP Formation</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3101338788"/>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B85D9BDD-7820-674C-910F-35461D1DA0BA}"/>
              </a:ext>
            </a:extLst>
          </p:cNvPr>
          <p:cNvSpPr txBox="1">
            <a:spLocks/>
          </p:cNvSpPr>
          <p:nvPr/>
        </p:nvSpPr>
        <p:spPr>
          <a:xfrm>
            <a:off x="313386" y="2879100"/>
            <a:ext cx="10515600" cy="3753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Identify “small team” of champions</a:t>
            </a:r>
          </a:p>
          <a:p>
            <a:pPr marL="514350" indent="-514350">
              <a:buFont typeface="+mj-lt"/>
              <a:buAutoNum type="arabicPeriod"/>
            </a:pPr>
            <a:r>
              <a:rPr lang="en-US" sz="4800" dirty="0"/>
              <a:t>Can we participate?</a:t>
            </a:r>
          </a:p>
          <a:p>
            <a:pPr marL="1371600" lvl="1" indent="-914400">
              <a:buFont typeface="+mj-lt"/>
              <a:buAutoNum type="alphaLcParenR"/>
            </a:pPr>
            <a:r>
              <a:rPr lang="en-US" sz="4400" dirty="0"/>
              <a:t>Yes. Identify Participants</a:t>
            </a:r>
          </a:p>
          <a:p>
            <a:pPr marL="1371600" lvl="1" indent="-914400">
              <a:buFont typeface="+mj-lt"/>
              <a:buAutoNum type="alphaLcParenR"/>
            </a:pPr>
            <a:r>
              <a:rPr lang="en-US" sz="4400" dirty="0"/>
              <a:t>No. Compose Advice to WG</a:t>
            </a:r>
          </a:p>
        </p:txBody>
      </p:sp>
    </p:spTree>
    <p:extLst>
      <p:ext uri="{BB962C8B-B14F-4D97-AF65-F5344CB8AC3E}">
        <p14:creationId xmlns:p14="http://schemas.microsoft.com/office/powerpoint/2010/main" val="1226339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EF248-9B4F-1148-AE8C-7F6D264B8DE9}"/>
              </a:ext>
            </a:extLst>
          </p:cNvPr>
          <p:cNvSpPr>
            <a:spLocks noGrp="1"/>
          </p:cNvSpPr>
          <p:nvPr>
            <p:ph type="title"/>
          </p:nvPr>
        </p:nvSpPr>
        <p:spPr/>
        <p:txBody>
          <a:bodyPr/>
          <a:lstStyle/>
          <a:p>
            <a:r>
              <a:rPr lang="en-US" dirty="0"/>
              <a:t>Issue Status: Initial Public Comment</a:t>
            </a:r>
          </a:p>
        </p:txBody>
      </p:sp>
      <p:graphicFrame>
        <p:nvGraphicFramePr>
          <p:cNvPr id="3" name="Diagram 2">
            <a:extLst>
              <a:ext uri="{FF2B5EF4-FFF2-40B4-BE49-F238E27FC236}">
                <a16:creationId xmlns:a16="http://schemas.microsoft.com/office/drawing/2014/main" id="{4BAE26B1-5EF5-5F4C-811F-868E92AE7937}"/>
              </a:ext>
            </a:extLst>
          </p:cNvPr>
          <p:cNvGraphicFramePr/>
          <p:nvPr>
            <p:extLst>
              <p:ext uri="{D42A27DB-BD31-4B8C-83A1-F6EECF244321}">
                <p14:modId xmlns:p14="http://schemas.microsoft.com/office/powerpoint/2010/main" val="649432765"/>
              </p:ext>
            </p:extLst>
          </p:nvPr>
        </p:nvGraphicFramePr>
        <p:xfrm>
          <a:off x="313386" y="1690688"/>
          <a:ext cx="11565228" cy="1197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6E74FF14-6673-4149-AAEC-27D9D7D4E034}"/>
              </a:ext>
            </a:extLst>
          </p:cNvPr>
          <p:cNvSpPr txBox="1">
            <a:spLocks/>
          </p:cNvSpPr>
          <p:nvPr/>
        </p:nvSpPr>
        <p:spPr>
          <a:xfrm>
            <a:off x="313386" y="2879100"/>
            <a:ext cx="10515600" cy="3753520"/>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4800" dirty="0"/>
              <a:t>Did we participate?</a:t>
            </a:r>
          </a:p>
          <a:p>
            <a:pPr marL="971550" lvl="1" indent="-514350">
              <a:buFont typeface="+mj-lt"/>
              <a:buAutoNum type="arabicPeriod"/>
            </a:pPr>
            <a:r>
              <a:rPr lang="en-US" sz="4400" dirty="0"/>
              <a:t>Yes. What’s status of our position(s)?</a:t>
            </a:r>
          </a:p>
          <a:p>
            <a:pPr marL="971550" lvl="1" indent="-514350">
              <a:buFont typeface="+mj-lt"/>
              <a:buAutoNum type="arabicPeriod"/>
            </a:pPr>
            <a:r>
              <a:rPr lang="en-US" sz="4400" dirty="0"/>
              <a:t>No. Get Issue Update</a:t>
            </a:r>
          </a:p>
          <a:p>
            <a:pPr marL="514350" indent="-514350">
              <a:buFont typeface="+mj-lt"/>
              <a:buAutoNum type="arabicPeriod"/>
            </a:pPr>
            <a:r>
              <a:rPr lang="en-US" sz="4800" dirty="0"/>
              <a:t>Poll: Were End User Interests Protected?</a:t>
            </a:r>
          </a:p>
          <a:p>
            <a:pPr marL="1371600" lvl="1" indent="-914400">
              <a:buFont typeface="+mj-lt"/>
              <a:buAutoNum type="alphaLcParenR"/>
            </a:pPr>
            <a:r>
              <a:rPr lang="en-US" sz="4400" dirty="0"/>
              <a:t>Yes. Move on or draft “Support.”</a:t>
            </a:r>
          </a:p>
          <a:p>
            <a:pPr marL="1371600" lvl="1" indent="-914400">
              <a:buFont typeface="+mj-lt"/>
              <a:buAutoNum type="alphaLcParenR"/>
            </a:pPr>
            <a:r>
              <a:rPr lang="en-US" sz="4400" dirty="0"/>
              <a:t>No. Identify Drafter(s)</a:t>
            </a:r>
          </a:p>
        </p:txBody>
      </p:sp>
    </p:spTree>
    <p:extLst>
      <p:ext uri="{BB962C8B-B14F-4D97-AF65-F5344CB8AC3E}">
        <p14:creationId xmlns:p14="http://schemas.microsoft.com/office/powerpoint/2010/main" val="4849974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674</Words>
  <Application>Microsoft Macintosh PowerPoint</Application>
  <PresentationFormat>Widescreen</PresentationFormat>
  <Paragraphs>141</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CPWG Issue Evaluation</vt:lpstr>
      <vt:lpstr>CPWG Issue Funnel</vt:lpstr>
      <vt:lpstr>Issue Overview</vt:lpstr>
      <vt:lpstr>Individual End User Considerations/Impact</vt:lpstr>
      <vt:lpstr>Issue Status</vt:lpstr>
      <vt:lpstr>Issue Status: New</vt:lpstr>
      <vt:lpstr>Issue Status: Issue Brief</vt:lpstr>
      <vt:lpstr>Issue Status: PDP Formation</vt:lpstr>
      <vt:lpstr>Issue Status: Initial Public Comment</vt:lpstr>
      <vt:lpstr>Issue Status: Final Publication</vt:lpstr>
      <vt:lpstr>Issue Status: Board Public Comment</vt:lpstr>
      <vt:lpstr>Issue Status: Implementation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CPWG Issue Evaluation</dc:title>
  <dc:creator>Jonathan Zuck</dc:creator>
  <cp:lastModifiedBy>Jonathan Zuck</cp:lastModifiedBy>
  <cp:revision>8</cp:revision>
  <dcterms:created xsi:type="dcterms:W3CDTF">2020-08-07T22:57:40Z</dcterms:created>
  <dcterms:modified xsi:type="dcterms:W3CDTF">2020-08-08T01:34:47Z</dcterms:modified>
</cp:coreProperties>
</file>