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1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820FB-4840-40D6-90AC-D6E666122837}" type="datetimeFigureOut">
              <a:rPr lang="en-IN" smtClean="0"/>
              <a:t>12-06-2020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94B12-D595-4701-8F42-ADDE1497578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0588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94B12-D595-4701-8F42-ADDE14975783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8342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94B12-D595-4701-8F42-ADDE14975783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5883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8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0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7259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06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15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70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07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54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4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3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1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58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9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8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867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7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D10DC-D222-4BCC-AAE3-0735843D57EF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4FB6B71-597E-4E35-99AE-5FC2B06A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9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ist_of_country-name_etymologi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ists_of_country_codes" TargetMode="External"/><Relationship Id="rId2" Type="http://schemas.openxmlformats.org/officeDocument/2006/relationships/hyperlink" Target="http://www.fao.org/countryprofiles/iso3list/en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List_of_IOC_country_cod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543800" cy="1280890"/>
          </a:xfrm>
        </p:spPr>
        <p:txBody>
          <a:bodyPr>
            <a:normAutofit/>
          </a:bodyPr>
          <a:lstStyle/>
          <a:p>
            <a:r>
              <a:rPr lang="en-IN" dirty="0" err="1" smtClean="0"/>
              <a:t>Geonames</a:t>
            </a:r>
            <a:r>
              <a:rPr lang="en-IN" dirty="0" smtClean="0"/>
              <a:t> – Etymology and Possible Impact on DNS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84582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Dr. T V Gopal, Volunteer [APRALO] </a:t>
            </a:r>
            <a:r>
              <a:rPr lang="en-US" sz="2400" dirty="0" smtClean="0"/>
              <a:t>and</a:t>
            </a:r>
          </a:p>
          <a:p>
            <a:pPr marL="0" indent="0">
              <a:buNone/>
            </a:pPr>
            <a:r>
              <a:rPr lang="en-US" sz="2400" dirty="0" smtClean="0"/>
              <a:t>Professor</a:t>
            </a:r>
            <a:r>
              <a:rPr lang="en-US" sz="2400" dirty="0"/>
              <a:t>, Department of Computer Science &amp; </a:t>
            </a:r>
            <a:r>
              <a:rPr lang="en-US" sz="2400" dirty="0" smtClean="0"/>
              <a:t>Engineering</a:t>
            </a:r>
          </a:p>
          <a:p>
            <a:pPr marL="0" indent="0">
              <a:buNone/>
            </a:pPr>
            <a:r>
              <a:rPr lang="en-US" sz="2400" dirty="0" smtClean="0"/>
              <a:t>College </a:t>
            </a:r>
            <a:r>
              <a:rPr lang="en-US" sz="2400" dirty="0"/>
              <a:t>of Engineering, </a:t>
            </a:r>
            <a:r>
              <a:rPr lang="en-US" sz="2400" dirty="0" err="1"/>
              <a:t>Guindy</a:t>
            </a:r>
            <a:r>
              <a:rPr lang="en-US" sz="2400" dirty="0"/>
              <a:t> Campus</a:t>
            </a:r>
          </a:p>
          <a:p>
            <a:pPr marL="0" indent="0">
              <a:buNone/>
            </a:pPr>
            <a:r>
              <a:rPr lang="en-US" sz="2400" dirty="0"/>
              <a:t>Anna University, Chennai – 600 025, INDIA</a:t>
            </a:r>
          </a:p>
          <a:p>
            <a:pPr marL="0" indent="0">
              <a:buNone/>
            </a:pPr>
            <a:r>
              <a:rPr lang="en-US" sz="2400" dirty="0"/>
              <a:t>E-mail: gopal@annauniv.edu  ; gopal.tadepalli@gmail.com</a:t>
            </a:r>
          </a:p>
          <a:p>
            <a:pPr marL="0" indent="0">
              <a:buNone/>
            </a:pPr>
            <a:r>
              <a:rPr lang="en-US" sz="2400" dirty="0"/>
              <a:t>(Mob): +91 - 9840121302</a:t>
            </a:r>
          </a:p>
          <a:p>
            <a:endParaRPr lang="en-IN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5486400"/>
            <a:ext cx="891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Ref: At-Large </a:t>
            </a:r>
            <a:r>
              <a:rPr lang="en-US" sz="2200" b="1" dirty="0"/>
              <a:t>Consolidated Policy Working Group (CPWG) Single Issue </a:t>
            </a:r>
            <a:r>
              <a:rPr lang="en-US" sz="2200" b="1" dirty="0" smtClean="0"/>
              <a:t>Call: </a:t>
            </a:r>
            <a:r>
              <a:rPr lang="en-IN" sz="2200" b="1" dirty="0" smtClean="0"/>
              <a:t>Jonathan </a:t>
            </a:r>
            <a:r>
              <a:rPr lang="en-IN" sz="2200" b="1" dirty="0" err="1" smtClean="0"/>
              <a:t>Zuck</a:t>
            </a:r>
            <a:r>
              <a:rPr lang="en-IN" sz="2200" b="1" dirty="0"/>
              <a:t> </a:t>
            </a:r>
            <a:r>
              <a:rPr lang="en-IN" sz="2200" b="1" dirty="0" smtClean="0"/>
              <a:t>on “</a:t>
            </a:r>
            <a:r>
              <a:rPr lang="en-IN" sz="2200" b="1" dirty="0" err="1" smtClean="0"/>
              <a:t>GeoNames</a:t>
            </a:r>
            <a:r>
              <a:rPr lang="en-IN" sz="2200" b="1" dirty="0" smtClean="0"/>
              <a:t> Survey”, </a:t>
            </a:r>
            <a:r>
              <a:rPr lang="en-US" sz="2200" b="1" dirty="0"/>
              <a:t>Thursday, 04 June 2020 at 13:00 UTC</a:t>
            </a:r>
            <a:endParaRPr lang="en-IN" sz="2200" b="1" dirty="0"/>
          </a:p>
        </p:txBody>
      </p:sp>
    </p:spTree>
    <p:extLst>
      <p:ext uri="{BB962C8B-B14F-4D97-AF65-F5344CB8AC3E}">
        <p14:creationId xmlns:p14="http://schemas.microsoft.com/office/powerpoint/2010/main" val="2491711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4267200" cy="6160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2400"/>
            <a:ext cx="4352152" cy="616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200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15400" cy="868362"/>
          </a:xfrm>
        </p:spPr>
        <p:txBody>
          <a:bodyPr>
            <a:noAutofit/>
          </a:bodyPr>
          <a:lstStyle/>
          <a:p>
            <a:r>
              <a:rPr lang="en-IN" sz="3200" dirty="0" smtClean="0"/>
              <a:t>DNS @ Application Layer</a:t>
            </a:r>
            <a:br>
              <a:rPr lang="en-IN" sz="3200" dirty="0" smtClean="0"/>
            </a:br>
            <a:r>
              <a:rPr lang="en-IN" sz="3200" dirty="0" smtClean="0"/>
              <a:t>[From Coding to Code Space]</a:t>
            </a:r>
            <a:endParaRPr lang="en-IN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219200"/>
            <a:ext cx="77724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4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Useful to View in this manner by ICANN </a:t>
            </a:r>
            <a:endParaRPr lang="en-US" dirty="0"/>
          </a:p>
        </p:txBody>
      </p:sp>
      <p:pic>
        <p:nvPicPr>
          <p:cNvPr id="4" name="Picture 3" descr="Geography_TLD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89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IN" dirty="0" smtClean="0"/>
              <a:t>Etymology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r>
              <a:rPr lang="en-US" sz="2600" dirty="0"/>
              <a:t>Etymology - the origin of words - is a fascinating subject on its </a:t>
            </a:r>
            <a:r>
              <a:rPr lang="en-US" sz="2600" dirty="0" smtClean="0"/>
              <a:t>own.</a:t>
            </a:r>
          </a:p>
          <a:p>
            <a:r>
              <a:rPr lang="en-US" sz="2600" dirty="0" smtClean="0"/>
              <a:t>Applying </a:t>
            </a:r>
            <a:r>
              <a:rPr lang="en-US" sz="2600" dirty="0"/>
              <a:t>it geographically </a:t>
            </a:r>
            <a:r>
              <a:rPr lang="en-US" sz="2600" dirty="0" smtClean="0"/>
              <a:t>throws </a:t>
            </a:r>
            <a:r>
              <a:rPr lang="en-US" sz="2600" dirty="0"/>
              <a:t>up </a:t>
            </a:r>
            <a:r>
              <a:rPr lang="en-US" sz="2600" dirty="0" smtClean="0"/>
              <a:t>many interesting</a:t>
            </a:r>
            <a:r>
              <a:rPr lang="en-US" sz="2600" dirty="0"/>
              <a:t>, out-there and </a:t>
            </a:r>
            <a:r>
              <a:rPr lang="en-US" sz="2600" dirty="0" smtClean="0"/>
              <a:t>“intriguing” place </a:t>
            </a:r>
            <a:r>
              <a:rPr lang="en-US" sz="2600" dirty="0"/>
              <a:t>names to ponder over, revel in and </a:t>
            </a:r>
            <a:r>
              <a:rPr lang="en-US" sz="2600" dirty="0" smtClean="0"/>
              <a:t>also laugh </a:t>
            </a:r>
            <a:r>
              <a:rPr lang="en-US" sz="2600" dirty="0"/>
              <a:t>out </a:t>
            </a:r>
            <a:r>
              <a:rPr lang="en-US" sz="2600" dirty="0" smtClean="0"/>
              <a:t>loud. </a:t>
            </a:r>
          </a:p>
          <a:p>
            <a:r>
              <a:rPr lang="en-US" sz="2600" dirty="0" smtClean="0"/>
              <a:t>It reveals </a:t>
            </a:r>
            <a:r>
              <a:rPr lang="en-US" sz="2600" dirty="0"/>
              <a:t>a lot about the history of a land and its people, their suffering and success, whether they were conquered or conquerors, their origins and their lives</a:t>
            </a:r>
            <a:r>
              <a:rPr lang="en-US" sz="2600" dirty="0" smtClean="0"/>
              <a:t>. </a:t>
            </a:r>
          </a:p>
          <a:p>
            <a:r>
              <a:rPr lang="en-US" sz="2600" b="1" dirty="0" smtClean="0">
                <a:solidFill>
                  <a:srgbClr val="002060"/>
                </a:solidFill>
              </a:rPr>
              <a:t>It is bundle of “Tacit Knowledge” which is waiting to connect to “One World, One Net”</a:t>
            </a:r>
            <a:endParaRPr lang="en-IN" sz="2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109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82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6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33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1" y="381000"/>
            <a:ext cx="6934200" cy="1524000"/>
          </a:xfrm>
        </p:spPr>
        <p:txBody>
          <a:bodyPr/>
          <a:lstStyle/>
          <a:p>
            <a:r>
              <a:rPr lang="en-US" dirty="0"/>
              <a:t>How does a country get its name?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2133600"/>
            <a:ext cx="7696200" cy="3777622"/>
          </a:xfrm>
        </p:spPr>
        <p:txBody>
          <a:bodyPr>
            <a:norm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ost </a:t>
            </a:r>
            <a:r>
              <a:rPr lang="en-US" sz="2400" dirty="0"/>
              <a:t>countries in the world have been named after one of four things: an important person with some influence of the country or its history, a directional description of the country, a tribe or ethnic group, or a feature of its land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Saint Lucia is the only sovereign state to be named after a woman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 Virgin Islands </a:t>
            </a:r>
            <a:r>
              <a:rPr lang="en-US" sz="2400" dirty="0" smtClean="0"/>
              <a:t>is </a:t>
            </a:r>
            <a:r>
              <a:rPr lang="en-US" sz="2400" dirty="0"/>
              <a:t>named after Saint Ursula and the 11,000 </a:t>
            </a:r>
            <a:r>
              <a:rPr lang="en-US" sz="2400" dirty="0" smtClean="0"/>
              <a:t>Virgins.</a:t>
            </a:r>
            <a:endParaRPr lang="en-IN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12616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hlinkClick r:id="rId3"/>
              </a:rPr>
              <a:t>https://</a:t>
            </a:r>
            <a:r>
              <a:rPr lang="en-IN" dirty="0" smtClean="0">
                <a:hlinkClick r:id="rId3"/>
              </a:rPr>
              <a:t>en.wikipedia.org/wiki/List_of_country-name_etymologies</a:t>
            </a:r>
            <a:endParaRPr lang="en-IN" dirty="0" smtClean="0"/>
          </a:p>
          <a:p>
            <a:pPr algn="ctr"/>
            <a:r>
              <a:rPr lang="en-IN" dirty="0"/>
              <a:t>https://en.wikipedia.org/wiki/List_of_country_names_in_various_languages_(</a:t>
            </a:r>
            <a:r>
              <a:rPr lang="en-IN" dirty="0" smtClean="0"/>
              <a:t>A-C</a:t>
            </a:r>
            <a:r>
              <a:rPr lang="en-IN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73787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ICANN Codes </a:t>
            </a:r>
            <a:r>
              <a:rPr lang="en-IN" dirty="0"/>
              <a:t>are Different</a:t>
            </a:r>
            <a:br>
              <a:rPr lang="en-IN" dirty="0"/>
            </a:br>
            <a:r>
              <a:rPr lang="en-IN" sz="2000" dirty="0"/>
              <a:t>https://en.wikipedia.org/wiki/Country_code_top-level_domain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 smtClean="0"/>
              <a:t>UN Food and Agricultural Organization [FAO] -  </a:t>
            </a:r>
            <a:r>
              <a:rPr lang="en-IN" sz="2800" dirty="0" smtClean="0">
                <a:hlinkClick r:id="rId2"/>
              </a:rPr>
              <a:t>http</a:t>
            </a:r>
            <a:r>
              <a:rPr lang="en-IN" sz="2800" dirty="0">
                <a:hlinkClick r:id="rId2"/>
              </a:rPr>
              <a:t>://www.fao.org/countryprofiles/iso3list/en</a:t>
            </a:r>
            <a:r>
              <a:rPr lang="en-IN" sz="2800" dirty="0" smtClean="0">
                <a:hlinkClick r:id="rId2"/>
              </a:rPr>
              <a:t>/</a:t>
            </a:r>
            <a:endParaRPr lang="en-IN" sz="2800" dirty="0" smtClean="0"/>
          </a:p>
          <a:p>
            <a:r>
              <a:rPr lang="en-IN" sz="2600" dirty="0">
                <a:hlinkClick r:id="rId3"/>
              </a:rPr>
              <a:t>h</a:t>
            </a:r>
            <a:r>
              <a:rPr lang="en-IN" sz="2600" dirty="0" smtClean="0">
                <a:hlinkClick r:id="rId3"/>
              </a:rPr>
              <a:t>ttps</a:t>
            </a:r>
            <a:r>
              <a:rPr lang="en-IN" sz="2600" dirty="0">
                <a:hlinkClick r:id="rId3"/>
              </a:rPr>
              <a:t>://</a:t>
            </a:r>
            <a:r>
              <a:rPr lang="en-IN" sz="2600" dirty="0" smtClean="0">
                <a:hlinkClick r:id="rId3"/>
              </a:rPr>
              <a:t>en.wikipedia.org/wiki/Lists_of_country_codes</a:t>
            </a:r>
            <a:endParaRPr lang="en-IN" sz="2600" dirty="0" smtClean="0"/>
          </a:p>
          <a:p>
            <a:r>
              <a:rPr lang="en-IN" sz="2600" dirty="0" smtClean="0"/>
              <a:t>International Olympic Committee [IOC] Codes:</a:t>
            </a:r>
          </a:p>
          <a:p>
            <a:pPr marL="0" indent="0">
              <a:buNone/>
            </a:pPr>
            <a:r>
              <a:rPr lang="en-IN" sz="2600" dirty="0" smtClean="0"/>
              <a:t>    </a:t>
            </a:r>
            <a:r>
              <a:rPr lang="en-IN" sz="2600" dirty="0" smtClean="0">
                <a:hlinkClick r:id="rId4"/>
              </a:rPr>
              <a:t>https</a:t>
            </a:r>
            <a:r>
              <a:rPr lang="en-IN" sz="2600" dirty="0">
                <a:hlinkClick r:id="rId4"/>
              </a:rPr>
              <a:t>://</a:t>
            </a:r>
            <a:r>
              <a:rPr lang="en-IN" sz="2600" dirty="0" smtClean="0">
                <a:hlinkClick r:id="rId4"/>
              </a:rPr>
              <a:t>en.wikipedia.org/wiki/List_of_IOC_country_codes</a:t>
            </a:r>
            <a:endParaRPr lang="en-IN" sz="2600" dirty="0" smtClean="0"/>
          </a:p>
          <a:p>
            <a:pPr marL="0" indent="0">
              <a:buNone/>
            </a:pPr>
            <a:endParaRPr lang="en-IN" sz="2600" dirty="0"/>
          </a:p>
        </p:txBody>
      </p:sp>
    </p:spTree>
    <p:extLst>
      <p:ext uri="{BB962C8B-B14F-4D97-AF65-F5344CB8AC3E}">
        <p14:creationId xmlns:p14="http://schemas.microsoft.com/office/powerpoint/2010/main" val="362835974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198</TotalTime>
  <Words>316</Words>
  <Application>Microsoft Office PowerPoint</Application>
  <PresentationFormat>On-screen Show (4:3)</PresentationFormat>
  <Paragraphs>28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Wisp</vt:lpstr>
      <vt:lpstr>Geonames – Etymology and Possible Impact on DNS</vt:lpstr>
      <vt:lpstr>Useful to View in this manner by ICANN </vt:lpstr>
      <vt:lpstr>PowerPoint Presentation</vt:lpstr>
      <vt:lpstr>Etymology</vt:lpstr>
      <vt:lpstr>PowerPoint Presentation</vt:lpstr>
      <vt:lpstr>PowerPoint Presentation</vt:lpstr>
      <vt:lpstr>PowerPoint Presentation</vt:lpstr>
      <vt:lpstr>How does a country get its name?</vt:lpstr>
      <vt:lpstr>ICANN Codes are Different https://en.wikipedia.org/wiki/Country_code_top-level_domain</vt:lpstr>
      <vt:lpstr>PowerPoint Presentation</vt:lpstr>
      <vt:lpstr>DNS @ Application Layer [From Coding to Code Space]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ICANN CPWG Meeting 02 April 2020</dc:title>
  <dc:creator>Gopal</dc:creator>
  <cp:lastModifiedBy>Gopal Tadepalli</cp:lastModifiedBy>
  <cp:revision>22</cp:revision>
  <dcterms:created xsi:type="dcterms:W3CDTF">2020-04-01T04:01:18Z</dcterms:created>
  <dcterms:modified xsi:type="dcterms:W3CDTF">2020-06-12T11:15:34Z</dcterms:modified>
</cp:coreProperties>
</file>