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685" r:id="rId3"/>
    <p:sldId id="68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41"/>
  </p:normalViewPr>
  <p:slideViewPr>
    <p:cSldViewPr snapToGrid="0" snapToObjects="1" showGuides="1">
      <p:cViewPr varScale="1">
        <p:scale>
          <a:sx n="103" d="100"/>
          <a:sy n="103" d="100"/>
        </p:scale>
        <p:origin x="2776" y="256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CF9B1-E3CA-A045-A924-E8797DF61C1F}" type="datetimeFigureOut">
              <a:rPr lang="en-BE" smtClean="0"/>
              <a:t>19/06/2020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A77A0-B0A6-3B4E-95BC-44019214654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6254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A77A0-B0A6-3B4E-95BC-44019214654C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61477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7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B318A5-D04F-074D-9886-0E10E8AEEC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36"/>
            <a:ext cx="9144000" cy="68524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DC3B4E-0CF9-DA43-BD08-7F3947A25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12" y="528532"/>
            <a:ext cx="6543729" cy="2559443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C5611003-F8BE-3249-86C3-BA45CBEA6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554" y="5553582"/>
            <a:ext cx="934480" cy="108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1033038"/>
          </a:xfrm>
        </p:spPr>
        <p:txBody>
          <a:bodyPr/>
          <a:lstStyle/>
          <a:p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9E163A-FB59-2D42-96D3-4627529F999C}"/>
              </a:ext>
            </a:extLst>
          </p:cNvPr>
          <p:cNvSpPr/>
          <p:nvPr/>
        </p:nvSpPr>
        <p:spPr>
          <a:xfrm>
            <a:off x="1143004" y="1372334"/>
            <a:ext cx="1745533" cy="2002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BE2354-CDAD-C347-9836-27B00F89F6AB}"/>
              </a:ext>
            </a:extLst>
          </p:cNvPr>
          <p:cNvSpPr/>
          <p:nvPr/>
        </p:nvSpPr>
        <p:spPr>
          <a:xfrm flipH="1">
            <a:off x="1143004" y="3374917"/>
            <a:ext cx="3150473" cy="20025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4ACC-34AA-0B45-91B6-9E5585490B3B}"/>
              </a:ext>
            </a:extLst>
          </p:cNvPr>
          <p:cNvSpPr/>
          <p:nvPr/>
        </p:nvSpPr>
        <p:spPr>
          <a:xfrm>
            <a:off x="2888537" y="1372334"/>
            <a:ext cx="3150473" cy="2002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B39881-55B2-4D4B-A360-4BB3997A01C6}"/>
              </a:ext>
            </a:extLst>
          </p:cNvPr>
          <p:cNvSpPr/>
          <p:nvPr/>
        </p:nvSpPr>
        <p:spPr>
          <a:xfrm flipH="1">
            <a:off x="4293477" y="3374917"/>
            <a:ext cx="1745533" cy="200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137582-2EA1-FB4D-94EF-F668A84F1CC2}"/>
              </a:ext>
            </a:extLst>
          </p:cNvPr>
          <p:cNvSpPr/>
          <p:nvPr/>
        </p:nvSpPr>
        <p:spPr>
          <a:xfrm>
            <a:off x="6039006" y="1372326"/>
            <a:ext cx="1961994" cy="40051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1" name="Text Placeholder 33">
            <a:extLst>
              <a:ext uri="{FF2B5EF4-FFF2-40B4-BE49-F238E27FC236}">
                <a16:creationId xmlns:a16="http://schemas.microsoft.com/office/drawing/2014/main" id="{65F3992E-B37C-B845-A6FD-CAFA6F51E748}"/>
              </a:ext>
            </a:extLst>
          </p:cNvPr>
          <p:cNvSpPr txBox="1">
            <a:spLocks/>
          </p:cNvSpPr>
          <p:nvPr/>
        </p:nvSpPr>
        <p:spPr>
          <a:xfrm>
            <a:off x="3174887" y="1493821"/>
            <a:ext cx="2643579" cy="149968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endParaRPr lang="en-AU" sz="2000" dirty="0">
              <a:solidFill>
                <a:schemeClr val="bg1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7AA0F888-2230-944E-9313-C3CE58AC70AF}"/>
              </a:ext>
            </a:extLst>
          </p:cNvPr>
          <p:cNvSpPr txBox="1">
            <a:spLocks/>
          </p:cNvSpPr>
          <p:nvPr/>
        </p:nvSpPr>
        <p:spPr>
          <a:xfrm>
            <a:off x="6050161" y="1493820"/>
            <a:ext cx="1961990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082">
              <a:spcBef>
                <a:spcPct val="20000"/>
              </a:spcBef>
              <a:buNone/>
            </a:pPr>
            <a:endParaRPr lang="en-AU" sz="2400" dirty="0">
              <a:solidFill>
                <a:schemeClr val="bg1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BACADD75-C474-3744-BCFA-A012E4DFDA59}"/>
              </a:ext>
            </a:extLst>
          </p:cNvPr>
          <p:cNvSpPr txBox="1">
            <a:spLocks/>
          </p:cNvSpPr>
          <p:nvPr/>
        </p:nvSpPr>
        <p:spPr>
          <a:xfrm>
            <a:off x="6325360" y="1933139"/>
            <a:ext cx="1527137" cy="32108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600" dirty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d-ID" sz="12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pic>
        <p:nvPicPr>
          <p:cNvPr id="14" name="Picture 13" descr="0203-earth.eps">
            <a:extLst>
              <a:ext uri="{FF2B5EF4-FFF2-40B4-BE49-F238E27FC236}">
                <a16:creationId xmlns:a16="http://schemas.microsoft.com/office/drawing/2014/main" id="{B5B3D349-DE37-E24E-8EC0-7743CCA00E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677" y="3708830"/>
            <a:ext cx="1373625" cy="1435172"/>
          </a:xfrm>
          <a:prstGeom prst="rect">
            <a:avLst/>
          </a:prstGeom>
        </p:spPr>
      </p:pic>
      <p:sp>
        <p:nvSpPr>
          <p:cNvPr id="15" name="Text Placeholder 33">
            <a:extLst>
              <a:ext uri="{FF2B5EF4-FFF2-40B4-BE49-F238E27FC236}">
                <a16:creationId xmlns:a16="http://schemas.microsoft.com/office/drawing/2014/main" id="{F2AC8DEC-669E-DB44-A64B-E42D6E3709C7}"/>
              </a:ext>
            </a:extLst>
          </p:cNvPr>
          <p:cNvSpPr txBox="1">
            <a:spLocks/>
          </p:cNvSpPr>
          <p:nvPr/>
        </p:nvSpPr>
        <p:spPr>
          <a:xfrm>
            <a:off x="1577235" y="3718584"/>
            <a:ext cx="2253562" cy="1244313"/>
          </a:xfrm>
          <a:prstGeom prst="rect">
            <a:avLst/>
          </a:prstGeom>
          <a:noFill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endParaRPr lang="en-AU" sz="2800" dirty="0">
              <a:solidFill>
                <a:schemeClr val="bg1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DA569D19-3455-7249-BAC6-D7FDD549D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554" y="5553582"/>
            <a:ext cx="934480" cy="108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9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5DD7E-8D38-3A49-A61F-5C2C73D9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BE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248F4C46-713C-DE45-BE94-40F269BDD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554" y="5553582"/>
            <a:ext cx="934480" cy="108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27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</Words>
  <Application>Microsoft Macintosh PowerPoint</Application>
  <PresentationFormat>On-screen Show (4:3)</PresentationFormat>
  <Paragraphs>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Heidi Ullrich</cp:lastModifiedBy>
  <cp:revision>42</cp:revision>
  <dcterms:created xsi:type="dcterms:W3CDTF">2015-01-12T05:04:12Z</dcterms:created>
  <dcterms:modified xsi:type="dcterms:W3CDTF">2020-06-19T23:31:31Z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VersionGuid">
    <vt:lpwstr>bfa426e5-1750-4bc1-81d4-6fa2f5204e4e</vt:lpwstr>
  </property>
  <property fmtid="{D5CDD505-2E9C-101B-9397-08002B2CF9AE}" pid="3" name="Offisync_ProviderInitializationData">
    <vt:lpwstr>https://wecann.icann.org</vt:lpwstr>
  </property>
  <property fmtid="{D5CDD505-2E9C-101B-9397-08002B2CF9AE}" pid="4" name="Jive_LatestUserAccountName">
    <vt:lpwstr>natalie.schoer@icann.org</vt:lpwstr>
  </property>
  <property fmtid="{D5CDD505-2E9C-101B-9397-08002B2CF9AE}" pid="5" name="Offisync_UpdateToken">
    <vt:lpwstr>1</vt:lpwstr>
  </property>
  <property fmtid="{D5CDD505-2E9C-101B-9397-08002B2CF9AE}" pid="6" name="Offisync_ServerID">
    <vt:lpwstr>f1a3e59a-4990-4d5e-9ace-4d146556dde0</vt:lpwstr>
  </property>
  <property fmtid="{D5CDD505-2E9C-101B-9397-08002B2CF9AE}" pid="7" name="Offisync_UniqueId">
    <vt:lpwstr>35515</vt:lpwstr>
  </property>
</Properties>
</file>