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551" r:id="rId2"/>
    <p:sldId id="552" r:id="rId3"/>
    <p:sldId id="553" r:id="rId4"/>
    <p:sldId id="559" r:id="rId5"/>
    <p:sldId id="554" r:id="rId6"/>
    <p:sldId id="555" r:id="rId7"/>
    <p:sldId id="557" r:id="rId8"/>
    <p:sldId id="558" r:id="rId9"/>
    <p:sldId id="5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B88C9"/>
    <a:srgbClr val="ABC3E2"/>
    <a:srgbClr val="000000"/>
    <a:srgbClr val="DEDEDE"/>
    <a:srgbClr val="002B49"/>
    <a:srgbClr val="9C240F"/>
    <a:srgbClr val="CB460F"/>
    <a:srgbClr val="FA5B36"/>
    <a:srgbClr val="0E4B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71" autoAdjust="0"/>
    <p:restoredTop sz="80219" autoAdjust="0"/>
  </p:normalViewPr>
  <p:slideViewPr>
    <p:cSldViewPr snapToGrid="0" snapToObjects="1">
      <p:cViewPr varScale="1">
        <p:scale>
          <a:sx n="127" d="100"/>
          <a:sy n="127" d="100"/>
        </p:scale>
        <p:origin x="1152" y="192"/>
      </p:cViewPr>
      <p:guideLst>
        <p:guide orient="horz" pos="1416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5268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alperen.eken/Desktop/Sustainable%20Management%20/atlarge-struct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Number</a:t>
            </a:r>
            <a:r>
              <a:rPr lang="en-US" baseline="0" dirty="0"/>
              <a:t> of ALSes from 2007</a:t>
            </a:r>
            <a:endParaRPr lang="en-US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13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6AE4-2040-B0D5-F6CE3C084EDD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6AE4-2040-B0D5-F6CE3C084EDD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6AE4-2040-B0D5-F6CE3C084EDD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6AE4-2040-B0D5-F6CE3C084EDD}"/>
              </c:ext>
            </c:extLst>
          </c:dPt>
          <c:dPt>
            <c:idx val="17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6AE4-2040-B0D5-F6CE3C084EDD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trendline>
            <c:spPr>
              <a:ln w="38100" cmpd="sng">
                <a:solidFill>
                  <a:schemeClr val="accent2"/>
                </a:solidFill>
              </a:ln>
            </c:spPr>
            <c:trendlineType val="exp"/>
            <c:dispRSqr val="0"/>
            <c:dispEq val="0"/>
          </c:trendline>
          <c:cat>
            <c:numRef>
              <c:f>Sheet8!$D$2:$D$19</c:f>
              <c:numCache>
                <c:formatCode>General</c:formatCode>
                <c:ptCount val="1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</c:numCache>
            </c:numRef>
          </c:cat>
          <c:val>
            <c:numRef>
              <c:f>Sheet8!$E$2:$E$19</c:f>
              <c:numCache>
                <c:formatCode>General</c:formatCode>
                <c:ptCount val="18"/>
                <c:pt idx="0">
                  <c:v>67</c:v>
                </c:pt>
                <c:pt idx="1">
                  <c:v>84</c:v>
                </c:pt>
                <c:pt idx="2">
                  <c:v>96</c:v>
                </c:pt>
                <c:pt idx="3">
                  <c:v>106</c:v>
                </c:pt>
                <c:pt idx="4">
                  <c:v>117</c:v>
                </c:pt>
                <c:pt idx="5">
                  <c:v>127</c:v>
                </c:pt>
                <c:pt idx="6">
                  <c:v>137</c:v>
                </c:pt>
                <c:pt idx="7">
                  <c:v>159</c:v>
                </c:pt>
                <c:pt idx="8">
                  <c:v>177</c:v>
                </c:pt>
                <c:pt idx="9">
                  <c:v>192</c:v>
                </c:pt>
                <c:pt idx="10">
                  <c:v>217</c:v>
                </c:pt>
                <c:pt idx="11">
                  <c:v>229</c:v>
                </c:pt>
                <c:pt idx="12">
                  <c:v>239</c:v>
                </c:pt>
                <c:pt idx="13">
                  <c:v>250</c:v>
                </c:pt>
                <c:pt idx="14">
                  <c:v>270</c:v>
                </c:pt>
                <c:pt idx="15">
                  <c:v>300</c:v>
                </c:pt>
                <c:pt idx="16">
                  <c:v>340</c:v>
                </c:pt>
                <c:pt idx="17">
                  <c:v>379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AE4-2040-B0D5-F6CE3C084ED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40"/>
        <c:axId val="2026905231"/>
        <c:axId val="2026906863"/>
      </c:barChart>
      <c:catAx>
        <c:axId val="2026905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26906863"/>
        <c:crosses val="autoZero"/>
        <c:auto val="1"/>
        <c:lblAlgn val="ctr"/>
        <c:lblOffset val="100"/>
        <c:noMultiLvlLbl val="0"/>
      </c:catAx>
      <c:valAx>
        <c:axId val="2026906863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026905231"/>
        <c:crosses val="autoZero"/>
        <c:crossBetween val="between"/>
      </c:valAx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D4FDF8-D4AF-B041-82EC-25342864C64E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94F145-659F-0D4A-8015-C1CF0280500A}">
      <dgm:prSet phldrT="[Text]" custT="1"/>
      <dgm:spPr>
        <a:solidFill>
          <a:schemeClr val="accent5">
            <a:alpha val="44000"/>
          </a:schemeClr>
        </a:solidFill>
      </dgm:spPr>
      <dgm:t>
        <a:bodyPr lIns="0" tIns="0" rIns="0" bIns="0"/>
        <a:lstStyle/>
        <a:p>
          <a:pPr algn="ctr"/>
          <a:r>
            <a:rPr lang="en-US" sz="1400" b="0" dirty="0"/>
            <a:t>No Institutionalized communication/collaboration.</a:t>
          </a:r>
        </a:p>
      </dgm:t>
    </dgm:pt>
    <dgm:pt modelId="{60011743-C791-954A-B021-7E852CF6A714}" type="parTrans" cxnId="{3093167C-56BA-5B49-A7D1-FD2453E9CFD1}">
      <dgm:prSet/>
      <dgm:spPr/>
      <dgm:t>
        <a:bodyPr/>
        <a:lstStyle/>
        <a:p>
          <a:endParaRPr lang="en-US" sz="1400"/>
        </a:p>
      </dgm:t>
    </dgm:pt>
    <dgm:pt modelId="{DDE797A8-E059-A448-BE53-6BE1059D9377}" type="sibTrans" cxnId="{3093167C-56BA-5B49-A7D1-FD2453E9CFD1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>
            <a:solidFill>
              <a:prstClr val="white"/>
            </a:solidFill>
            <a:latin typeface="Arial" panose="020B0604020202020204"/>
            <a:ea typeface="+mn-ea"/>
            <a:cs typeface="+mn-cs"/>
          </a:endParaRPr>
        </a:p>
      </dgm:t>
    </dgm:pt>
    <dgm:pt modelId="{215719AC-F4B4-BF42-B280-CA98535B936E}">
      <dgm:prSet phldrT="[Text]" custT="1"/>
      <dgm:spPr/>
      <dgm:t>
        <a:bodyPr lIns="0" tIns="0" rIns="0" bIns="0"/>
        <a:lstStyle/>
        <a:p>
          <a:pPr algn="ctr"/>
          <a:r>
            <a:rPr lang="en-US" sz="1800" b="1" dirty="0"/>
            <a:t>MD/RVPs</a:t>
          </a:r>
        </a:p>
      </dgm:t>
    </dgm:pt>
    <dgm:pt modelId="{0D4E003A-49FB-9140-8583-5E1313307C08}" type="parTrans" cxnId="{8F91DD51-F7CE-1943-B909-127D0805C129}">
      <dgm:prSet/>
      <dgm:spPr/>
      <dgm:t>
        <a:bodyPr/>
        <a:lstStyle/>
        <a:p>
          <a:endParaRPr lang="en-US"/>
        </a:p>
      </dgm:t>
    </dgm:pt>
    <dgm:pt modelId="{D8B7B811-AC1A-CB40-9EDB-2D194D150194}" type="sibTrans" cxnId="{8F91DD51-F7CE-1943-B909-127D0805C129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>
            <a:solidFill>
              <a:prstClr val="white"/>
            </a:solidFill>
            <a:latin typeface="Arial" panose="020B0604020202020204"/>
            <a:ea typeface="+mn-ea"/>
            <a:cs typeface="+mn-cs"/>
          </a:endParaRPr>
        </a:p>
      </dgm:t>
    </dgm:pt>
    <dgm:pt modelId="{76A7DC10-6FA4-8A4C-AA05-0C7B24156F21}">
      <dgm:prSet phldrT="[Text]"/>
      <dgm:spPr/>
      <dgm:t>
        <a:bodyPr lIns="0" tIns="0" rIns="0" bIns="0"/>
        <a:lstStyle/>
        <a:p>
          <a:pPr algn="l"/>
          <a:r>
            <a:rPr lang="en-US" sz="1400" dirty="0"/>
            <a:t>Outreach</a:t>
          </a:r>
        </a:p>
      </dgm:t>
    </dgm:pt>
    <dgm:pt modelId="{4234F7C2-AF3E-1543-82CC-1A9806254E36}" type="parTrans" cxnId="{DD81B579-CD6B-6241-80EE-4372F076D52C}">
      <dgm:prSet/>
      <dgm:spPr/>
      <dgm:t>
        <a:bodyPr/>
        <a:lstStyle/>
        <a:p>
          <a:endParaRPr lang="en-US"/>
        </a:p>
      </dgm:t>
    </dgm:pt>
    <dgm:pt modelId="{39F89FB6-0285-D046-B749-EA3D77C090D4}" type="sibTrans" cxnId="{DD81B579-CD6B-6241-80EE-4372F076D52C}">
      <dgm:prSet/>
      <dgm:spPr/>
      <dgm:t>
        <a:bodyPr/>
        <a:lstStyle/>
        <a:p>
          <a:endParaRPr lang="en-US"/>
        </a:p>
      </dgm:t>
    </dgm:pt>
    <dgm:pt modelId="{BDA8DACB-8ADC-534D-BD16-8757EAAD6160}">
      <dgm:prSet phldrT="[Text]"/>
      <dgm:spPr/>
      <dgm:t>
        <a:bodyPr lIns="0" tIns="0" rIns="0" bIns="0"/>
        <a:lstStyle/>
        <a:p>
          <a:pPr algn="l"/>
          <a:r>
            <a:rPr lang="en-US" sz="1400" dirty="0"/>
            <a:t>Engagement</a:t>
          </a:r>
        </a:p>
      </dgm:t>
    </dgm:pt>
    <dgm:pt modelId="{4C8A90AE-DB9F-E442-B588-799461D75991}" type="parTrans" cxnId="{C3ADA3C5-14AA-6949-ABAA-7A5438883E1E}">
      <dgm:prSet/>
      <dgm:spPr/>
      <dgm:t>
        <a:bodyPr/>
        <a:lstStyle/>
        <a:p>
          <a:endParaRPr lang="en-US"/>
        </a:p>
      </dgm:t>
    </dgm:pt>
    <dgm:pt modelId="{2C809559-06C5-724C-8261-6EC639047E9A}" type="sibTrans" cxnId="{C3ADA3C5-14AA-6949-ABAA-7A5438883E1E}">
      <dgm:prSet/>
      <dgm:spPr/>
      <dgm:t>
        <a:bodyPr/>
        <a:lstStyle/>
        <a:p>
          <a:endParaRPr lang="en-US"/>
        </a:p>
      </dgm:t>
    </dgm:pt>
    <dgm:pt modelId="{63C2AA3F-174E-4544-AEC4-EAADE6700F77}">
      <dgm:prSet phldrT="[Text]" custT="1"/>
      <dgm:spPr/>
      <dgm:t>
        <a:bodyPr lIns="0" tIns="0" rIns="0" bIns="0"/>
        <a:lstStyle/>
        <a:p>
          <a:pPr algn="ctr"/>
          <a:r>
            <a:rPr lang="en-US" sz="1600" b="1" dirty="0"/>
            <a:t>Policy</a:t>
          </a:r>
          <a:endParaRPr lang="en-US" sz="1800" b="1" dirty="0"/>
        </a:p>
      </dgm:t>
    </dgm:pt>
    <dgm:pt modelId="{8D9B45FF-B860-9143-854F-3EF91F6C83CE}" type="parTrans" cxnId="{8E9AF133-D697-B64F-97C8-E56B29E9E870}">
      <dgm:prSet/>
      <dgm:spPr/>
      <dgm:t>
        <a:bodyPr/>
        <a:lstStyle/>
        <a:p>
          <a:endParaRPr lang="en-US"/>
        </a:p>
      </dgm:t>
    </dgm:pt>
    <dgm:pt modelId="{BA8A1BB9-1AE1-C246-8651-3BBBB8000781}" type="sibTrans" cxnId="{8E9AF133-D697-B64F-97C8-E56B29E9E870}">
      <dgm:prSet/>
      <dgm:spPr/>
      <dgm:t>
        <a:bodyPr/>
        <a:lstStyle/>
        <a:p>
          <a:endParaRPr lang="en-US"/>
        </a:p>
      </dgm:t>
    </dgm:pt>
    <dgm:pt modelId="{FF6033FD-7D36-7E4F-B52A-BE5AD0DE566B}">
      <dgm:prSet phldrT="[Text]"/>
      <dgm:spPr/>
      <dgm:t>
        <a:bodyPr lIns="0" tIns="0" rIns="0" bIns="0"/>
        <a:lstStyle/>
        <a:p>
          <a:pPr algn="l"/>
          <a:r>
            <a:rPr lang="en-US" sz="1400" dirty="0"/>
            <a:t>Participation</a:t>
          </a:r>
        </a:p>
      </dgm:t>
    </dgm:pt>
    <dgm:pt modelId="{89C8612A-26D4-8D4C-92C9-DD39351884FC}" type="parTrans" cxnId="{93D1357A-3D1C-0342-AFF9-122E29486743}">
      <dgm:prSet/>
      <dgm:spPr/>
      <dgm:t>
        <a:bodyPr/>
        <a:lstStyle/>
        <a:p>
          <a:endParaRPr lang="en-US"/>
        </a:p>
      </dgm:t>
    </dgm:pt>
    <dgm:pt modelId="{61373979-187E-054A-9A9D-828478F7F668}" type="sibTrans" cxnId="{93D1357A-3D1C-0342-AFF9-122E29486743}">
      <dgm:prSet/>
      <dgm:spPr/>
      <dgm:t>
        <a:bodyPr/>
        <a:lstStyle/>
        <a:p>
          <a:endParaRPr lang="en-US"/>
        </a:p>
      </dgm:t>
    </dgm:pt>
    <dgm:pt modelId="{E66CDA2F-2C97-694B-BBB1-A6B0DE775893}">
      <dgm:prSet phldrT="[Text]"/>
      <dgm:spPr/>
      <dgm:t>
        <a:bodyPr lIns="0" tIns="0" rIns="0" bIns="0"/>
        <a:lstStyle/>
        <a:p>
          <a:pPr algn="l"/>
          <a:r>
            <a:rPr lang="en-US" sz="1400" dirty="0"/>
            <a:t>Policy Advice Development</a:t>
          </a:r>
        </a:p>
      </dgm:t>
    </dgm:pt>
    <dgm:pt modelId="{A86D689A-E0D7-324F-A294-D7A975C20E28}" type="parTrans" cxnId="{9FA08AD0-DC11-B146-BDFF-BDC7782518A9}">
      <dgm:prSet/>
      <dgm:spPr/>
      <dgm:t>
        <a:bodyPr/>
        <a:lstStyle/>
        <a:p>
          <a:endParaRPr lang="en-US"/>
        </a:p>
      </dgm:t>
    </dgm:pt>
    <dgm:pt modelId="{21FC41AC-29DC-1F42-AD69-79C8FC9CF3AE}" type="sibTrans" cxnId="{9FA08AD0-DC11-B146-BDFF-BDC7782518A9}">
      <dgm:prSet/>
      <dgm:spPr/>
      <dgm:t>
        <a:bodyPr/>
        <a:lstStyle/>
        <a:p>
          <a:endParaRPr lang="en-US"/>
        </a:p>
      </dgm:t>
    </dgm:pt>
    <dgm:pt modelId="{D5EFB2B3-E65C-0742-BBCA-8E004A320AAD}">
      <dgm:prSet phldrT="[Text]" custT="1"/>
      <dgm:spPr/>
      <dgm:t>
        <a:bodyPr lIns="0" tIns="0" rIns="0" bIns="0" anchor="ctr" anchorCtr="0"/>
        <a:lstStyle/>
        <a:p>
          <a:pPr algn="ctr"/>
          <a:r>
            <a:rPr lang="en-US" sz="1600" b="1" dirty="0" err="1"/>
            <a:t>ALSes</a:t>
          </a:r>
          <a:r>
            <a:rPr lang="en-US" sz="1600" b="1" dirty="0"/>
            <a:t>, Individuals and Regional Leadership</a:t>
          </a:r>
        </a:p>
      </dgm:t>
    </dgm:pt>
    <dgm:pt modelId="{188210BF-61C8-AC4F-AEFD-E3E215AC68B3}" type="parTrans" cxnId="{E81CF397-9E6B-EB49-BD76-E947EF17ED72}">
      <dgm:prSet/>
      <dgm:spPr/>
      <dgm:t>
        <a:bodyPr/>
        <a:lstStyle/>
        <a:p>
          <a:endParaRPr lang="en-US"/>
        </a:p>
      </dgm:t>
    </dgm:pt>
    <dgm:pt modelId="{937D1408-1DD6-9A46-9BF3-F0857479A2EA}" type="sibTrans" cxnId="{E81CF397-9E6B-EB49-BD76-E947EF17ED72}">
      <dgm:prSet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>
            <a:solidFill>
              <a:prstClr val="white"/>
            </a:solidFill>
            <a:latin typeface="Arial" panose="020B0604020202020204"/>
            <a:ea typeface="+mn-ea"/>
            <a:cs typeface="+mn-cs"/>
          </a:endParaRPr>
        </a:p>
      </dgm:t>
    </dgm:pt>
    <dgm:pt modelId="{608526CD-1D74-ED48-AA56-C7003824A9CD}">
      <dgm:prSet phldrT="[Text]" custT="1"/>
      <dgm:spPr/>
      <dgm:t>
        <a:bodyPr lIns="0" tIns="0" rIns="0" bIns="0" anchor="ctr" anchorCtr="0"/>
        <a:lstStyle/>
        <a:p>
          <a:pPr algn="l"/>
          <a:r>
            <a:rPr lang="en-US" sz="1400" dirty="0"/>
            <a:t>Policy Advice Development</a:t>
          </a:r>
        </a:p>
      </dgm:t>
    </dgm:pt>
    <dgm:pt modelId="{6F2D605E-1778-4A4D-A1A5-CF6244A3A9FE}" type="parTrans" cxnId="{E71E89E3-A31A-5849-8B1D-47142CA92B06}">
      <dgm:prSet/>
      <dgm:spPr/>
      <dgm:t>
        <a:bodyPr/>
        <a:lstStyle/>
        <a:p>
          <a:endParaRPr lang="en-US"/>
        </a:p>
      </dgm:t>
    </dgm:pt>
    <dgm:pt modelId="{EE12A0B1-6F6A-8B49-86D4-6FA1F50D0528}" type="sibTrans" cxnId="{E71E89E3-A31A-5849-8B1D-47142CA92B06}">
      <dgm:prSet/>
      <dgm:spPr/>
      <dgm:t>
        <a:bodyPr/>
        <a:lstStyle/>
        <a:p>
          <a:endParaRPr lang="en-US"/>
        </a:p>
      </dgm:t>
    </dgm:pt>
    <dgm:pt modelId="{F36B8614-127B-824F-8707-5B7B5572F6C5}">
      <dgm:prSet phldrT="[Text]" custT="1"/>
      <dgm:spPr/>
      <dgm:t>
        <a:bodyPr lIns="0" tIns="0" rIns="0" bIns="0" anchor="ctr" anchorCtr="0"/>
        <a:lstStyle/>
        <a:p>
          <a:pPr algn="l"/>
          <a:r>
            <a:rPr lang="en-US" sz="1400" dirty="0"/>
            <a:t>Information Dissemination</a:t>
          </a:r>
        </a:p>
      </dgm:t>
    </dgm:pt>
    <dgm:pt modelId="{F482C2ED-2C3D-8642-AF61-C020C6A61DF9}" type="parTrans" cxnId="{AA6F33D5-6347-2A49-8B38-92FB9C499B36}">
      <dgm:prSet/>
      <dgm:spPr/>
      <dgm:t>
        <a:bodyPr/>
        <a:lstStyle/>
        <a:p>
          <a:endParaRPr lang="en-US"/>
        </a:p>
      </dgm:t>
    </dgm:pt>
    <dgm:pt modelId="{0025BCE2-8D9B-2B46-945B-14C36020B0CB}" type="sibTrans" cxnId="{AA6F33D5-6347-2A49-8B38-92FB9C499B36}">
      <dgm:prSet/>
      <dgm:spPr/>
      <dgm:t>
        <a:bodyPr/>
        <a:lstStyle/>
        <a:p>
          <a:endParaRPr lang="en-US"/>
        </a:p>
      </dgm:t>
    </dgm:pt>
    <dgm:pt modelId="{D91F5A0C-61F5-FE4F-ADDF-2C80D05F8842}">
      <dgm:prSet phldrT="[Text]" custT="1"/>
      <dgm:spPr/>
      <dgm:t>
        <a:bodyPr lIns="0" tIns="0" rIns="0" bIns="0" anchor="ctr" anchorCtr="0"/>
        <a:lstStyle/>
        <a:p>
          <a:pPr algn="l"/>
          <a:r>
            <a:rPr lang="en-US" sz="1400" dirty="0"/>
            <a:t>Outreach &amp; Engagement</a:t>
          </a:r>
        </a:p>
      </dgm:t>
    </dgm:pt>
    <dgm:pt modelId="{90486A9A-7B07-BE4D-A30F-5857D93D9E83}" type="parTrans" cxnId="{E7167895-9D6F-494D-BF91-6A4C01F6CC27}">
      <dgm:prSet/>
      <dgm:spPr/>
      <dgm:t>
        <a:bodyPr/>
        <a:lstStyle/>
        <a:p>
          <a:endParaRPr lang="en-US"/>
        </a:p>
      </dgm:t>
    </dgm:pt>
    <dgm:pt modelId="{E2D96997-4A12-2B42-AF75-5D83A15100D5}" type="sibTrans" cxnId="{E7167895-9D6F-494D-BF91-6A4C01F6CC27}">
      <dgm:prSet/>
      <dgm:spPr/>
      <dgm:t>
        <a:bodyPr/>
        <a:lstStyle/>
        <a:p>
          <a:endParaRPr lang="en-US"/>
        </a:p>
      </dgm:t>
    </dgm:pt>
    <dgm:pt modelId="{9F72BA8D-A91C-E446-9CEC-64715CA7702D}">
      <dgm:prSet phldrT="[Text]"/>
      <dgm:spPr/>
      <dgm:t>
        <a:bodyPr lIns="0" tIns="0" rIns="0" bIns="0"/>
        <a:lstStyle/>
        <a:p>
          <a:pPr algn="l"/>
          <a:r>
            <a:rPr lang="en-US" sz="1400" dirty="0"/>
            <a:t>Engagement/Outreach related to policy</a:t>
          </a:r>
        </a:p>
      </dgm:t>
    </dgm:pt>
    <dgm:pt modelId="{3F083FB2-35EE-8345-9047-E581ACA30C85}" type="parTrans" cxnId="{6A6D5F15-F6AA-DA4E-9F9F-78939D764B52}">
      <dgm:prSet/>
      <dgm:spPr/>
      <dgm:t>
        <a:bodyPr/>
        <a:lstStyle/>
        <a:p>
          <a:endParaRPr lang="en-GB"/>
        </a:p>
      </dgm:t>
    </dgm:pt>
    <dgm:pt modelId="{E8F988BC-822A-5248-9586-DCDFEBFEF0A0}" type="sibTrans" cxnId="{6A6D5F15-F6AA-DA4E-9F9F-78939D764B52}">
      <dgm:prSet/>
      <dgm:spPr/>
      <dgm:t>
        <a:bodyPr/>
        <a:lstStyle/>
        <a:p>
          <a:endParaRPr lang="en-GB"/>
        </a:p>
      </dgm:t>
    </dgm:pt>
    <dgm:pt modelId="{BE842B33-C5E0-4648-8BFE-1B6175613021}" type="pres">
      <dgm:prSet presAssocID="{88D4FDF8-D4AF-B041-82EC-25342864C64E}" presName="cycle" presStyleCnt="0">
        <dgm:presLayoutVars>
          <dgm:dir/>
          <dgm:resizeHandles val="exact"/>
        </dgm:presLayoutVars>
      </dgm:prSet>
      <dgm:spPr/>
    </dgm:pt>
    <dgm:pt modelId="{BDE35110-B8D2-B84D-92F7-0FCB95616F0E}" type="pres">
      <dgm:prSet presAssocID="{215719AC-F4B4-BF42-B280-CA98535B936E}" presName="node" presStyleLbl="node1" presStyleIdx="0" presStyleCnt="4" custScaleX="118874" custScaleY="118374" custRadScaleRad="91478" custRadScaleInc="-397470">
        <dgm:presLayoutVars>
          <dgm:bulletEnabled val="1"/>
        </dgm:presLayoutVars>
      </dgm:prSet>
      <dgm:spPr/>
    </dgm:pt>
    <dgm:pt modelId="{BFC2BC8E-7DB8-314F-82AB-FC1EC01C140B}" type="pres">
      <dgm:prSet presAssocID="{D8B7B811-AC1A-CB40-9EDB-2D194D150194}" presName="sibTrans" presStyleLbl="sibTrans2D1" presStyleIdx="0" presStyleCnt="4"/>
      <dgm:spPr>
        <a:xfrm rot="2700000">
          <a:off x="4802842" y="1479889"/>
          <a:ext cx="446311" cy="585341"/>
        </a:xfrm>
        <a:prstGeom prst="rightArrow">
          <a:avLst>
            <a:gd name="adj1" fmla="val 60000"/>
            <a:gd name="adj2" fmla="val 50000"/>
          </a:avLst>
        </a:prstGeom>
      </dgm:spPr>
    </dgm:pt>
    <dgm:pt modelId="{3B4CCF84-C6F4-8640-AAEB-5516B485C267}" type="pres">
      <dgm:prSet presAssocID="{D8B7B811-AC1A-CB40-9EDB-2D194D150194}" presName="connectorText" presStyleLbl="sibTrans2D1" presStyleIdx="0" presStyleCnt="4"/>
      <dgm:spPr/>
    </dgm:pt>
    <dgm:pt modelId="{A1FF0F77-87C9-5949-860F-AAA9D31B6F78}" type="pres">
      <dgm:prSet presAssocID="{BB94F145-659F-0D4A-8015-C1CF0280500A}" presName="node" presStyleLbl="node1" presStyleIdx="1" presStyleCnt="4" custScaleX="117341" custScaleY="117002" custRadScaleRad="100964" custRadScaleInc="7118">
        <dgm:presLayoutVars>
          <dgm:bulletEnabled val="1"/>
        </dgm:presLayoutVars>
      </dgm:prSet>
      <dgm:spPr/>
    </dgm:pt>
    <dgm:pt modelId="{F8677416-38FD-2049-AA5D-934504DE2A48}" type="pres">
      <dgm:prSet presAssocID="{DDE797A8-E059-A448-BE53-6BE1059D9377}" presName="sibTrans" presStyleLbl="sibTrans2D1" presStyleIdx="1" presStyleCnt="4"/>
      <dgm:spPr>
        <a:xfrm rot="8100000">
          <a:off x="4820706" y="3335573"/>
          <a:ext cx="446311" cy="585341"/>
        </a:xfrm>
        <a:prstGeom prst="rightArrow">
          <a:avLst>
            <a:gd name="adj1" fmla="val 60000"/>
            <a:gd name="adj2" fmla="val 50000"/>
          </a:avLst>
        </a:prstGeom>
      </dgm:spPr>
    </dgm:pt>
    <dgm:pt modelId="{D2AB120F-FD8A-DE4F-9C61-DC1B01FBA39E}" type="pres">
      <dgm:prSet presAssocID="{DDE797A8-E059-A448-BE53-6BE1059D9377}" presName="connectorText" presStyleLbl="sibTrans2D1" presStyleIdx="1" presStyleCnt="4"/>
      <dgm:spPr/>
    </dgm:pt>
    <dgm:pt modelId="{68CFC5D1-7B94-5B4E-8C42-1CC33ACB607C}" type="pres">
      <dgm:prSet presAssocID="{63C2AA3F-174E-4544-AEC4-EAADE6700F77}" presName="node" presStyleLbl="node1" presStyleIdx="2" presStyleCnt="4" custScaleX="119158" custScaleY="118593" custRadScaleRad="82635" custRadScaleInc="-392368">
        <dgm:presLayoutVars>
          <dgm:bulletEnabled val="1"/>
        </dgm:presLayoutVars>
      </dgm:prSet>
      <dgm:spPr/>
    </dgm:pt>
    <dgm:pt modelId="{F2ECCF3E-98B6-1649-87F0-0B0FEBCE6411}" type="pres">
      <dgm:prSet presAssocID="{BA8A1BB9-1AE1-C246-8651-3BBBB8000781}" presName="sibTrans" presStyleLbl="sibTrans2D1" presStyleIdx="2" presStyleCnt="4"/>
      <dgm:spPr/>
    </dgm:pt>
    <dgm:pt modelId="{E97D21F5-923A-BA43-A453-C6E6F8F493AD}" type="pres">
      <dgm:prSet presAssocID="{BA8A1BB9-1AE1-C246-8651-3BBBB8000781}" presName="connectorText" presStyleLbl="sibTrans2D1" presStyleIdx="2" presStyleCnt="4"/>
      <dgm:spPr/>
    </dgm:pt>
    <dgm:pt modelId="{FF1FC7D5-F554-304D-AB4B-9C45F68ACAAC}" type="pres">
      <dgm:prSet presAssocID="{D5EFB2B3-E65C-0742-BBCA-8E004A320AAD}" presName="node" presStyleLbl="node1" presStyleIdx="3" presStyleCnt="4" custScaleX="132842" custScaleY="134689" custRadScaleRad="108618" custRadScaleInc="-2095">
        <dgm:presLayoutVars>
          <dgm:bulletEnabled val="1"/>
        </dgm:presLayoutVars>
      </dgm:prSet>
      <dgm:spPr/>
    </dgm:pt>
    <dgm:pt modelId="{775A4A51-DB59-B342-8913-49DA678D703E}" type="pres">
      <dgm:prSet presAssocID="{937D1408-1DD6-9A46-9BF3-F0857479A2EA}" presName="sibTrans" presStyleLbl="sibTrans2D1" presStyleIdx="3" presStyleCnt="4" custLinFactNeighborX="-27220" custLinFactNeighborY="16596"/>
      <dgm:spPr>
        <a:xfrm rot="18900000">
          <a:off x="3066524" y="1445986"/>
          <a:ext cx="370970" cy="585341"/>
        </a:xfrm>
        <a:prstGeom prst="rightArrow">
          <a:avLst>
            <a:gd name="adj1" fmla="val 60000"/>
            <a:gd name="adj2" fmla="val 50000"/>
          </a:avLst>
        </a:prstGeom>
      </dgm:spPr>
    </dgm:pt>
    <dgm:pt modelId="{98B81A0E-84D8-314F-B754-F95C40927295}" type="pres">
      <dgm:prSet presAssocID="{937D1408-1DD6-9A46-9BF3-F0857479A2EA}" presName="connectorText" presStyleLbl="sibTrans2D1" presStyleIdx="3" presStyleCnt="4"/>
      <dgm:spPr/>
    </dgm:pt>
  </dgm:ptLst>
  <dgm:cxnLst>
    <dgm:cxn modelId="{09C31C01-1F2E-C34A-8300-FA4955F89904}" type="presOf" srcId="{E66CDA2F-2C97-694B-BBB1-A6B0DE775893}" destId="{68CFC5D1-7B94-5B4E-8C42-1CC33ACB607C}" srcOrd="0" destOrd="2" presId="urn:microsoft.com/office/officeart/2005/8/layout/cycle2"/>
    <dgm:cxn modelId="{A9DEA101-4A2F-EF44-B33A-A641C5A963BD}" type="presOf" srcId="{D8B7B811-AC1A-CB40-9EDB-2D194D150194}" destId="{3B4CCF84-C6F4-8640-AAEB-5516B485C267}" srcOrd="1" destOrd="0" presId="urn:microsoft.com/office/officeart/2005/8/layout/cycle2"/>
    <dgm:cxn modelId="{671D5B06-FA06-F543-B2D9-9B6C6D49DB1B}" type="presOf" srcId="{D91F5A0C-61F5-FE4F-ADDF-2C80D05F8842}" destId="{FF1FC7D5-F554-304D-AB4B-9C45F68ACAAC}" srcOrd="0" destOrd="3" presId="urn:microsoft.com/office/officeart/2005/8/layout/cycle2"/>
    <dgm:cxn modelId="{EEC7EB0E-4393-9E40-86E0-53337A702360}" type="presOf" srcId="{BA8A1BB9-1AE1-C246-8651-3BBBB8000781}" destId="{E97D21F5-923A-BA43-A453-C6E6F8F493AD}" srcOrd="1" destOrd="0" presId="urn:microsoft.com/office/officeart/2005/8/layout/cycle2"/>
    <dgm:cxn modelId="{45B8D810-EE71-4141-BB92-2468F528CE19}" type="presOf" srcId="{63C2AA3F-174E-4544-AEC4-EAADE6700F77}" destId="{68CFC5D1-7B94-5B4E-8C42-1CC33ACB607C}" srcOrd="0" destOrd="0" presId="urn:microsoft.com/office/officeart/2005/8/layout/cycle2"/>
    <dgm:cxn modelId="{77B6DA12-E6D0-BC4C-B195-2C82EB85303E}" type="presOf" srcId="{937D1408-1DD6-9A46-9BF3-F0857479A2EA}" destId="{98B81A0E-84D8-314F-B754-F95C40927295}" srcOrd="1" destOrd="0" presId="urn:microsoft.com/office/officeart/2005/8/layout/cycle2"/>
    <dgm:cxn modelId="{6A6D5F15-F6AA-DA4E-9F9F-78939D764B52}" srcId="{63C2AA3F-174E-4544-AEC4-EAADE6700F77}" destId="{9F72BA8D-A91C-E446-9CEC-64715CA7702D}" srcOrd="2" destOrd="0" parTransId="{3F083FB2-35EE-8345-9047-E581ACA30C85}" sibTransId="{E8F988BC-822A-5248-9586-DCDFEBFEF0A0}"/>
    <dgm:cxn modelId="{D9D40F19-ECB6-4E48-9481-69BCC02FC7D4}" type="presOf" srcId="{BDA8DACB-8ADC-534D-BD16-8757EAAD6160}" destId="{BDE35110-B8D2-B84D-92F7-0FCB95616F0E}" srcOrd="0" destOrd="2" presId="urn:microsoft.com/office/officeart/2005/8/layout/cycle2"/>
    <dgm:cxn modelId="{8E9AF133-D697-B64F-97C8-E56B29E9E870}" srcId="{88D4FDF8-D4AF-B041-82EC-25342864C64E}" destId="{63C2AA3F-174E-4544-AEC4-EAADE6700F77}" srcOrd="2" destOrd="0" parTransId="{8D9B45FF-B860-9143-854F-3EF91F6C83CE}" sibTransId="{BA8A1BB9-1AE1-C246-8651-3BBBB8000781}"/>
    <dgm:cxn modelId="{8F91DD51-F7CE-1943-B909-127D0805C129}" srcId="{88D4FDF8-D4AF-B041-82EC-25342864C64E}" destId="{215719AC-F4B4-BF42-B280-CA98535B936E}" srcOrd="0" destOrd="0" parTransId="{0D4E003A-49FB-9140-8583-5E1313307C08}" sibTransId="{D8B7B811-AC1A-CB40-9EDB-2D194D150194}"/>
    <dgm:cxn modelId="{0A7AF359-4497-CA47-ACFE-4AD1EA7F63B3}" type="presOf" srcId="{FF6033FD-7D36-7E4F-B52A-BE5AD0DE566B}" destId="{68CFC5D1-7B94-5B4E-8C42-1CC33ACB607C}" srcOrd="0" destOrd="1" presId="urn:microsoft.com/office/officeart/2005/8/layout/cycle2"/>
    <dgm:cxn modelId="{639A5366-77F1-DC46-A870-337CFB2E657C}" type="presOf" srcId="{76A7DC10-6FA4-8A4C-AA05-0C7B24156F21}" destId="{BDE35110-B8D2-B84D-92F7-0FCB95616F0E}" srcOrd="0" destOrd="1" presId="urn:microsoft.com/office/officeart/2005/8/layout/cycle2"/>
    <dgm:cxn modelId="{877D266C-ADEF-6248-9804-5D3B2F525DEC}" type="presOf" srcId="{88D4FDF8-D4AF-B041-82EC-25342864C64E}" destId="{BE842B33-C5E0-4648-8BFE-1B6175613021}" srcOrd="0" destOrd="0" presId="urn:microsoft.com/office/officeart/2005/8/layout/cycle2"/>
    <dgm:cxn modelId="{DD81B579-CD6B-6241-80EE-4372F076D52C}" srcId="{215719AC-F4B4-BF42-B280-CA98535B936E}" destId="{76A7DC10-6FA4-8A4C-AA05-0C7B24156F21}" srcOrd="0" destOrd="0" parTransId="{4234F7C2-AF3E-1543-82CC-1A9806254E36}" sibTransId="{39F89FB6-0285-D046-B749-EA3D77C090D4}"/>
    <dgm:cxn modelId="{93D1357A-3D1C-0342-AFF9-122E29486743}" srcId="{63C2AA3F-174E-4544-AEC4-EAADE6700F77}" destId="{FF6033FD-7D36-7E4F-B52A-BE5AD0DE566B}" srcOrd="0" destOrd="0" parTransId="{89C8612A-26D4-8D4C-92C9-DD39351884FC}" sibTransId="{61373979-187E-054A-9A9D-828478F7F668}"/>
    <dgm:cxn modelId="{3093167C-56BA-5B49-A7D1-FD2453E9CFD1}" srcId="{88D4FDF8-D4AF-B041-82EC-25342864C64E}" destId="{BB94F145-659F-0D4A-8015-C1CF0280500A}" srcOrd="1" destOrd="0" parTransId="{60011743-C791-954A-B021-7E852CF6A714}" sibTransId="{DDE797A8-E059-A448-BE53-6BE1059D9377}"/>
    <dgm:cxn modelId="{8384D77F-183F-244B-8FEF-520C91F5DCFB}" type="presOf" srcId="{DDE797A8-E059-A448-BE53-6BE1059D9377}" destId="{F8677416-38FD-2049-AA5D-934504DE2A48}" srcOrd="0" destOrd="0" presId="urn:microsoft.com/office/officeart/2005/8/layout/cycle2"/>
    <dgm:cxn modelId="{E7167895-9D6F-494D-BF91-6A4C01F6CC27}" srcId="{D5EFB2B3-E65C-0742-BBCA-8E004A320AAD}" destId="{D91F5A0C-61F5-FE4F-ADDF-2C80D05F8842}" srcOrd="2" destOrd="0" parTransId="{90486A9A-7B07-BE4D-A30F-5857D93D9E83}" sibTransId="{E2D96997-4A12-2B42-AF75-5D83A15100D5}"/>
    <dgm:cxn modelId="{2B4C9B96-AE4D-6B43-86FA-ECDDE982FDBC}" type="presOf" srcId="{9F72BA8D-A91C-E446-9CEC-64715CA7702D}" destId="{68CFC5D1-7B94-5B4E-8C42-1CC33ACB607C}" srcOrd="0" destOrd="3" presId="urn:microsoft.com/office/officeart/2005/8/layout/cycle2"/>
    <dgm:cxn modelId="{E81CF397-9E6B-EB49-BD76-E947EF17ED72}" srcId="{88D4FDF8-D4AF-B041-82EC-25342864C64E}" destId="{D5EFB2B3-E65C-0742-BBCA-8E004A320AAD}" srcOrd="3" destOrd="0" parTransId="{188210BF-61C8-AC4F-AEFD-E3E215AC68B3}" sibTransId="{937D1408-1DD6-9A46-9BF3-F0857479A2EA}"/>
    <dgm:cxn modelId="{A0405398-BD03-E944-8A27-4EFD261A597F}" type="presOf" srcId="{BB94F145-659F-0D4A-8015-C1CF0280500A}" destId="{A1FF0F77-87C9-5949-860F-AAA9D31B6F78}" srcOrd="0" destOrd="0" presId="urn:microsoft.com/office/officeart/2005/8/layout/cycle2"/>
    <dgm:cxn modelId="{EB26699D-B160-4941-B0E5-FBBD6FD5FAC1}" type="presOf" srcId="{215719AC-F4B4-BF42-B280-CA98535B936E}" destId="{BDE35110-B8D2-B84D-92F7-0FCB95616F0E}" srcOrd="0" destOrd="0" presId="urn:microsoft.com/office/officeart/2005/8/layout/cycle2"/>
    <dgm:cxn modelId="{63D7C8AE-1ECB-614E-8436-95D72B14D454}" type="presOf" srcId="{D5EFB2B3-E65C-0742-BBCA-8E004A320AAD}" destId="{FF1FC7D5-F554-304D-AB4B-9C45F68ACAAC}" srcOrd="0" destOrd="0" presId="urn:microsoft.com/office/officeart/2005/8/layout/cycle2"/>
    <dgm:cxn modelId="{5DDEE5B5-3254-E346-9BDB-F206C399A502}" type="presOf" srcId="{F36B8614-127B-824F-8707-5B7B5572F6C5}" destId="{FF1FC7D5-F554-304D-AB4B-9C45F68ACAAC}" srcOrd="0" destOrd="2" presId="urn:microsoft.com/office/officeart/2005/8/layout/cycle2"/>
    <dgm:cxn modelId="{858515BA-DD47-244C-8B01-C7DD1CE957F8}" type="presOf" srcId="{937D1408-1DD6-9A46-9BF3-F0857479A2EA}" destId="{775A4A51-DB59-B342-8913-49DA678D703E}" srcOrd="0" destOrd="0" presId="urn:microsoft.com/office/officeart/2005/8/layout/cycle2"/>
    <dgm:cxn modelId="{2B36AEC3-1829-EE41-AAE5-E9345CBB9F7E}" type="presOf" srcId="{D8B7B811-AC1A-CB40-9EDB-2D194D150194}" destId="{BFC2BC8E-7DB8-314F-82AB-FC1EC01C140B}" srcOrd="0" destOrd="0" presId="urn:microsoft.com/office/officeart/2005/8/layout/cycle2"/>
    <dgm:cxn modelId="{C3ADA3C5-14AA-6949-ABAA-7A5438883E1E}" srcId="{215719AC-F4B4-BF42-B280-CA98535B936E}" destId="{BDA8DACB-8ADC-534D-BD16-8757EAAD6160}" srcOrd="1" destOrd="0" parTransId="{4C8A90AE-DB9F-E442-B588-799461D75991}" sibTransId="{2C809559-06C5-724C-8261-6EC639047E9A}"/>
    <dgm:cxn modelId="{8B8364CE-CE3A-9A47-A4F9-2077E81F1148}" type="presOf" srcId="{DDE797A8-E059-A448-BE53-6BE1059D9377}" destId="{D2AB120F-FD8A-DE4F-9C61-DC1B01FBA39E}" srcOrd="1" destOrd="0" presId="urn:microsoft.com/office/officeart/2005/8/layout/cycle2"/>
    <dgm:cxn modelId="{9FA08AD0-DC11-B146-BDFF-BDC7782518A9}" srcId="{63C2AA3F-174E-4544-AEC4-EAADE6700F77}" destId="{E66CDA2F-2C97-694B-BBB1-A6B0DE775893}" srcOrd="1" destOrd="0" parTransId="{A86D689A-E0D7-324F-A294-D7A975C20E28}" sibTransId="{21FC41AC-29DC-1F42-AD69-79C8FC9CF3AE}"/>
    <dgm:cxn modelId="{AA6F33D5-6347-2A49-8B38-92FB9C499B36}" srcId="{D5EFB2B3-E65C-0742-BBCA-8E004A320AAD}" destId="{F36B8614-127B-824F-8707-5B7B5572F6C5}" srcOrd="1" destOrd="0" parTransId="{F482C2ED-2C3D-8642-AF61-C020C6A61DF9}" sibTransId="{0025BCE2-8D9B-2B46-945B-14C36020B0CB}"/>
    <dgm:cxn modelId="{E71E89E3-A31A-5849-8B1D-47142CA92B06}" srcId="{D5EFB2B3-E65C-0742-BBCA-8E004A320AAD}" destId="{608526CD-1D74-ED48-AA56-C7003824A9CD}" srcOrd="0" destOrd="0" parTransId="{6F2D605E-1778-4A4D-A1A5-CF6244A3A9FE}" sibTransId="{EE12A0B1-6F6A-8B49-86D4-6FA1F50D0528}"/>
    <dgm:cxn modelId="{CE57B5E5-67B5-7F48-A3E1-3CCCCE7049E9}" type="presOf" srcId="{BA8A1BB9-1AE1-C246-8651-3BBBB8000781}" destId="{F2ECCF3E-98B6-1649-87F0-0B0FEBCE6411}" srcOrd="0" destOrd="0" presId="urn:microsoft.com/office/officeart/2005/8/layout/cycle2"/>
    <dgm:cxn modelId="{12348BF5-28BB-4D44-9429-C04D24CBD10E}" type="presOf" srcId="{608526CD-1D74-ED48-AA56-C7003824A9CD}" destId="{FF1FC7D5-F554-304D-AB4B-9C45F68ACAAC}" srcOrd="0" destOrd="1" presId="urn:microsoft.com/office/officeart/2005/8/layout/cycle2"/>
    <dgm:cxn modelId="{B44667FD-490A-8546-9593-EEADCDAB2633}" type="presParOf" srcId="{BE842B33-C5E0-4648-8BFE-1B6175613021}" destId="{BDE35110-B8D2-B84D-92F7-0FCB95616F0E}" srcOrd="0" destOrd="0" presId="urn:microsoft.com/office/officeart/2005/8/layout/cycle2"/>
    <dgm:cxn modelId="{B8BB1662-45AB-A441-A3C5-068592DF2899}" type="presParOf" srcId="{BE842B33-C5E0-4648-8BFE-1B6175613021}" destId="{BFC2BC8E-7DB8-314F-82AB-FC1EC01C140B}" srcOrd="1" destOrd="0" presId="urn:microsoft.com/office/officeart/2005/8/layout/cycle2"/>
    <dgm:cxn modelId="{C3B426B6-3A5C-CD41-9D51-06F1AEBD9146}" type="presParOf" srcId="{BFC2BC8E-7DB8-314F-82AB-FC1EC01C140B}" destId="{3B4CCF84-C6F4-8640-AAEB-5516B485C267}" srcOrd="0" destOrd="0" presId="urn:microsoft.com/office/officeart/2005/8/layout/cycle2"/>
    <dgm:cxn modelId="{DFD86EF3-9F2C-CA40-9C2C-33F37CE5C9DA}" type="presParOf" srcId="{BE842B33-C5E0-4648-8BFE-1B6175613021}" destId="{A1FF0F77-87C9-5949-860F-AAA9D31B6F78}" srcOrd="2" destOrd="0" presId="urn:microsoft.com/office/officeart/2005/8/layout/cycle2"/>
    <dgm:cxn modelId="{A9B07394-CF09-B341-90B1-E91C1E75C895}" type="presParOf" srcId="{BE842B33-C5E0-4648-8BFE-1B6175613021}" destId="{F8677416-38FD-2049-AA5D-934504DE2A48}" srcOrd="3" destOrd="0" presId="urn:microsoft.com/office/officeart/2005/8/layout/cycle2"/>
    <dgm:cxn modelId="{70CDBA01-ECB3-A245-913C-FCCBF234E865}" type="presParOf" srcId="{F8677416-38FD-2049-AA5D-934504DE2A48}" destId="{D2AB120F-FD8A-DE4F-9C61-DC1B01FBA39E}" srcOrd="0" destOrd="0" presId="urn:microsoft.com/office/officeart/2005/8/layout/cycle2"/>
    <dgm:cxn modelId="{1E71904A-64C6-7C4A-BDA1-BDB7D1F21FE9}" type="presParOf" srcId="{BE842B33-C5E0-4648-8BFE-1B6175613021}" destId="{68CFC5D1-7B94-5B4E-8C42-1CC33ACB607C}" srcOrd="4" destOrd="0" presId="urn:microsoft.com/office/officeart/2005/8/layout/cycle2"/>
    <dgm:cxn modelId="{FAE2FB4A-A0A7-5B42-9A2E-EBAD3D9EDCB6}" type="presParOf" srcId="{BE842B33-C5E0-4648-8BFE-1B6175613021}" destId="{F2ECCF3E-98B6-1649-87F0-0B0FEBCE6411}" srcOrd="5" destOrd="0" presId="urn:microsoft.com/office/officeart/2005/8/layout/cycle2"/>
    <dgm:cxn modelId="{773E2910-0AA9-5C45-85E5-E59180F5671E}" type="presParOf" srcId="{F2ECCF3E-98B6-1649-87F0-0B0FEBCE6411}" destId="{E97D21F5-923A-BA43-A453-C6E6F8F493AD}" srcOrd="0" destOrd="0" presId="urn:microsoft.com/office/officeart/2005/8/layout/cycle2"/>
    <dgm:cxn modelId="{FDF8FE8F-02C8-1C43-8477-6851DFEF6850}" type="presParOf" srcId="{BE842B33-C5E0-4648-8BFE-1B6175613021}" destId="{FF1FC7D5-F554-304D-AB4B-9C45F68ACAAC}" srcOrd="6" destOrd="0" presId="urn:microsoft.com/office/officeart/2005/8/layout/cycle2"/>
    <dgm:cxn modelId="{E2917CD5-4259-2247-9F83-576FC70A72CF}" type="presParOf" srcId="{BE842B33-C5E0-4648-8BFE-1B6175613021}" destId="{775A4A51-DB59-B342-8913-49DA678D703E}" srcOrd="7" destOrd="0" presId="urn:microsoft.com/office/officeart/2005/8/layout/cycle2"/>
    <dgm:cxn modelId="{F4BEA364-ADDE-5C44-99A0-FEDBA14A66F8}" type="presParOf" srcId="{775A4A51-DB59-B342-8913-49DA678D703E}" destId="{98B81A0E-84D8-314F-B754-F95C4092729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D4FDF8-D4AF-B041-82EC-25342864C64E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94F145-659F-0D4A-8015-C1CF0280500A}">
      <dgm:prSet phldrT="[Text]" custT="1"/>
      <dgm:spPr>
        <a:solidFill>
          <a:srgbClr val="2B88C9"/>
        </a:solidFill>
      </dgm:spPr>
      <dgm:t>
        <a:bodyPr lIns="0" tIns="0" rIns="0" bIns="0"/>
        <a:lstStyle/>
        <a:p>
          <a:pPr algn="ctr"/>
          <a:r>
            <a:rPr lang="en-US" sz="1400" b="0" dirty="0"/>
            <a:t>Smoothing the At-Large J</a:t>
          </a:r>
          <a:r>
            <a:rPr lang="en-US" sz="1400" b="1" dirty="0"/>
            <a:t>ourney</a:t>
          </a:r>
          <a:r>
            <a:rPr lang="en-US" sz="1400" b="0" dirty="0"/>
            <a:t> for </a:t>
          </a:r>
          <a:r>
            <a:rPr lang="en-US" sz="1400" b="0" dirty="0" err="1"/>
            <a:t>ALSes</a:t>
          </a:r>
          <a:r>
            <a:rPr lang="en-US" sz="1400" b="0" dirty="0"/>
            <a:t> and Individuals</a:t>
          </a:r>
        </a:p>
      </dgm:t>
    </dgm:pt>
    <dgm:pt modelId="{60011743-C791-954A-B021-7E852CF6A714}" type="parTrans" cxnId="{3093167C-56BA-5B49-A7D1-FD2453E9CFD1}">
      <dgm:prSet/>
      <dgm:spPr/>
      <dgm:t>
        <a:bodyPr/>
        <a:lstStyle/>
        <a:p>
          <a:endParaRPr lang="en-US" sz="1400"/>
        </a:p>
      </dgm:t>
    </dgm:pt>
    <dgm:pt modelId="{DDE797A8-E059-A448-BE53-6BE1059D9377}" type="sibTrans" cxnId="{3093167C-56BA-5B49-A7D1-FD2453E9CFD1}">
      <dgm:prSet custT="1"/>
      <dgm:spPr/>
      <dgm:t>
        <a:bodyPr/>
        <a:lstStyle/>
        <a:p>
          <a:endParaRPr lang="en-US" sz="1400"/>
        </a:p>
      </dgm:t>
    </dgm:pt>
    <dgm:pt modelId="{B7A63FBF-B7BE-034D-8EAF-03E5633E1380}">
      <dgm:prSet phldrT="[Text]" custT="1"/>
      <dgm:spPr/>
      <dgm:t>
        <a:bodyPr lIns="0" tIns="0" rIns="0" bIns="0" anchor="ctr" anchorCtr="0"/>
        <a:lstStyle/>
        <a:p>
          <a:pPr algn="ctr"/>
          <a:r>
            <a:rPr lang="en-US" sz="1600" b="1" dirty="0"/>
            <a:t>ALSes, Individuals and Regional Leadership</a:t>
          </a:r>
        </a:p>
      </dgm:t>
    </dgm:pt>
    <dgm:pt modelId="{14D58E11-C4E3-D945-BD81-1A03D9799050}" type="parTrans" cxnId="{FB2B70EF-B973-C44C-8BEB-22ED50FE096C}">
      <dgm:prSet/>
      <dgm:spPr/>
      <dgm:t>
        <a:bodyPr/>
        <a:lstStyle/>
        <a:p>
          <a:endParaRPr lang="en-US" sz="1400"/>
        </a:p>
      </dgm:t>
    </dgm:pt>
    <dgm:pt modelId="{E85ED47D-6123-1045-AD53-9A084738476A}" type="sibTrans" cxnId="{FB2B70EF-B973-C44C-8BEB-22ED50FE096C}">
      <dgm:prSet custT="1"/>
      <dgm:spPr/>
      <dgm:t>
        <a:bodyPr/>
        <a:lstStyle/>
        <a:p>
          <a:endParaRPr lang="en-US" sz="1400"/>
        </a:p>
      </dgm:t>
    </dgm:pt>
    <dgm:pt modelId="{F6048AC4-B41E-7441-9C69-10E6DB36F953}">
      <dgm:prSet phldrT="[Text]" custT="1"/>
      <dgm:spPr/>
      <dgm:t>
        <a:bodyPr lIns="0" tIns="0" rIns="0" bIns="0" anchor="ctr" anchorCtr="0"/>
        <a:lstStyle/>
        <a:p>
          <a:pPr algn="l"/>
          <a:r>
            <a:rPr lang="en-US" sz="1400" dirty="0"/>
            <a:t>Policy Advice Development</a:t>
          </a:r>
        </a:p>
      </dgm:t>
    </dgm:pt>
    <dgm:pt modelId="{81A54817-38CE-E34C-96FB-B886AE5641B7}" type="parTrans" cxnId="{B59C5F6B-0C22-F44C-A41C-3C6CF5B7DE0A}">
      <dgm:prSet/>
      <dgm:spPr/>
      <dgm:t>
        <a:bodyPr/>
        <a:lstStyle/>
        <a:p>
          <a:endParaRPr lang="en-US" sz="1400"/>
        </a:p>
      </dgm:t>
    </dgm:pt>
    <dgm:pt modelId="{B6C591F2-09E1-DC4B-8BC7-DC79EFCB6B6D}" type="sibTrans" cxnId="{B59C5F6B-0C22-F44C-A41C-3C6CF5B7DE0A}">
      <dgm:prSet/>
      <dgm:spPr/>
      <dgm:t>
        <a:bodyPr/>
        <a:lstStyle/>
        <a:p>
          <a:endParaRPr lang="en-US" sz="1400"/>
        </a:p>
      </dgm:t>
    </dgm:pt>
    <dgm:pt modelId="{00AFDC99-98E4-CF4C-AB2D-8F0F8CD3748B}">
      <dgm:prSet phldrT="[Text]" custT="1"/>
      <dgm:spPr/>
      <dgm:t>
        <a:bodyPr lIns="0" tIns="0" rIns="0" bIns="0" anchor="ctr" anchorCtr="0"/>
        <a:lstStyle/>
        <a:p>
          <a:pPr algn="l"/>
          <a:r>
            <a:rPr lang="en-US" sz="1400" dirty="0"/>
            <a:t>Outreach &amp; Engagement</a:t>
          </a:r>
        </a:p>
      </dgm:t>
    </dgm:pt>
    <dgm:pt modelId="{18ED61D9-578A-D642-8A21-9864A89A06FF}" type="parTrans" cxnId="{ADAC8FD6-6E14-AF4D-98F4-FCBDAB9DF2E6}">
      <dgm:prSet/>
      <dgm:spPr/>
      <dgm:t>
        <a:bodyPr/>
        <a:lstStyle/>
        <a:p>
          <a:endParaRPr lang="en-US"/>
        </a:p>
      </dgm:t>
    </dgm:pt>
    <dgm:pt modelId="{2923E86F-AF49-D543-BA0C-2C4CD51A40FB}" type="sibTrans" cxnId="{ADAC8FD6-6E14-AF4D-98F4-FCBDAB9DF2E6}">
      <dgm:prSet/>
      <dgm:spPr/>
      <dgm:t>
        <a:bodyPr/>
        <a:lstStyle/>
        <a:p>
          <a:endParaRPr lang="en-US"/>
        </a:p>
      </dgm:t>
    </dgm:pt>
    <dgm:pt modelId="{98C0B868-61BB-1F4A-93AF-F68872C6D7FA}">
      <dgm:prSet phldrT="[Text]" custT="1"/>
      <dgm:spPr/>
      <dgm:t>
        <a:bodyPr lIns="0" tIns="0" rIns="0" bIns="0" anchor="ctr" anchorCtr="0"/>
        <a:lstStyle/>
        <a:p>
          <a:pPr algn="l"/>
          <a:r>
            <a:rPr lang="en-US" sz="1400" dirty="0"/>
            <a:t>Information Dissemination</a:t>
          </a:r>
        </a:p>
      </dgm:t>
    </dgm:pt>
    <dgm:pt modelId="{CA272565-B0CC-1B49-947F-40DEB08375A0}" type="parTrans" cxnId="{04210DFC-4770-D545-8FEE-D4DBAB4445D6}">
      <dgm:prSet/>
      <dgm:spPr/>
      <dgm:t>
        <a:bodyPr/>
        <a:lstStyle/>
        <a:p>
          <a:endParaRPr lang="en-US"/>
        </a:p>
      </dgm:t>
    </dgm:pt>
    <dgm:pt modelId="{9E40C013-1039-F14F-A45E-250EF4FDA9D0}" type="sibTrans" cxnId="{04210DFC-4770-D545-8FEE-D4DBAB4445D6}">
      <dgm:prSet/>
      <dgm:spPr/>
      <dgm:t>
        <a:bodyPr/>
        <a:lstStyle/>
        <a:p>
          <a:endParaRPr lang="en-US"/>
        </a:p>
      </dgm:t>
    </dgm:pt>
    <dgm:pt modelId="{2FFD7B42-C622-3F49-96F9-50B02E736643}">
      <dgm:prSet phldrT="[Text]" custT="1"/>
      <dgm:spPr/>
      <dgm:t>
        <a:bodyPr lIns="0" tIns="0" rIns="0" bIns="0"/>
        <a:lstStyle/>
        <a:p>
          <a:pPr algn="ctr"/>
          <a:r>
            <a:rPr lang="en-US" sz="1600" b="1" dirty="0"/>
            <a:t>Policy</a:t>
          </a:r>
        </a:p>
      </dgm:t>
    </dgm:pt>
    <dgm:pt modelId="{2C275DE4-241D-5245-9388-DA93386ACD66}" type="parTrans" cxnId="{3353F58E-3211-EE4E-9844-560EC572A01E}">
      <dgm:prSet/>
      <dgm:spPr/>
      <dgm:t>
        <a:bodyPr/>
        <a:lstStyle/>
        <a:p>
          <a:endParaRPr lang="en-US"/>
        </a:p>
      </dgm:t>
    </dgm:pt>
    <dgm:pt modelId="{1AA0BDA2-B085-8C4C-B6D1-2C9EA45D3930}" type="sibTrans" cxnId="{3353F58E-3211-EE4E-9844-560EC572A01E}">
      <dgm:prSet/>
      <dgm:spPr/>
      <dgm:t>
        <a:bodyPr/>
        <a:lstStyle/>
        <a:p>
          <a:endParaRPr lang="en-US"/>
        </a:p>
      </dgm:t>
    </dgm:pt>
    <dgm:pt modelId="{16DDD95E-3F41-A44E-A17A-9D3BED067781}">
      <dgm:prSet phldrT="[Text]" custT="1"/>
      <dgm:spPr/>
      <dgm:t>
        <a:bodyPr lIns="0" tIns="0" rIns="0" bIns="0"/>
        <a:lstStyle/>
        <a:p>
          <a:r>
            <a:rPr lang="en-US" sz="1400" dirty="0"/>
            <a:t>Participation</a:t>
          </a:r>
        </a:p>
      </dgm:t>
    </dgm:pt>
    <dgm:pt modelId="{39E32982-FE3D-E04B-8AAE-3914CA55AE3A}" type="parTrans" cxnId="{7C587E86-8D52-784F-A482-3E76C8A0F62B}">
      <dgm:prSet/>
      <dgm:spPr/>
      <dgm:t>
        <a:bodyPr/>
        <a:lstStyle/>
        <a:p>
          <a:endParaRPr lang="en-US"/>
        </a:p>
      </dgm:t>
    </dgm:pt>
    <dgm:pt modelId="{891D5EA0-D0C6-3F41-A644-7675413C18ED}" type="sibTrans" cxnId="{7C587E86-8D52-784F-A482-3E76C8A0F62B}">
      <dgm:prSet/>
      <dgm:spPr/>
      <dgm:t>
        <a:bodyPr/>
        <a:lstStyle/>
        <a:p>
          <a:endParaRPr lang="en-US"/>
        </a:p>
      </dgm:t>
    </dgm:pt>
    <dgm:pt modelId="{29E4FAAE-C08B-F34C-8578-AAA3046C5759}">
      <dgm:prSet phldrT="[Text]" custT="1"/>
      <dgm:spPr/>
      <dgm:t>
        <a:bodyPr lIns="0" tIns="0" rIns="0" bIns="0"/>
        <a:lstStyle/>
        <a:p>
          <a:r>
            <a:rPr lang="en-US" sz="1400" dirty="0"/>
            <a:t>Policy Advice Development</a:t>
          </a:r>
        </a:p>
      </dgm:t>
    </dgm:pt>
    <dgm:pt modelId="{75A08C93-971E-1642-BD9F-0D7EA1E3F782}" type="parTrans" cxnId="{F0A32AB9-2BBA-B043-A452-6DDAA70BA461}">
      <dgm:prSet/>
      <dgm:spPr/>
      <dgm:t>
        <a:bodyPr/>
        <a:lstStyle/>
        <a:p>
          <a:endParaRPr lang="en-US"/>
        </a:p>
      </dgm:t>
    </dgm:pt>
    <dgm:pt modelId="{4A319B36-6D83-5047-B81B-3ECF326CDD58}" type="sibTrans" cxnId="{F0A32AB9-2BBA-B043-A452-6DDAA70BA461}">
      <dgm:prSet/>
      <dgm:spPr/>
      <dgm:t>
        <a:bodyPr/>
        <a:lstStyle/>
        <a:p>
          <a:endParaRPr lang="en-US"/>
        </a:p>
      </dgm:t>
    </dgm:pt>
    <dgm:pt modelId="{0F292CFA-B551-EB44-8306-569019E881B4}">
      <dgm:prSet phldrT="[Text]" custT="1"/>
      <dgm:spPr/>
      <dgm:t>
        <a:bodyPr lIns="0" tIns="0" rIns="0" bIns="0"/>
        <a:lstStyle/>
        <a:p>
          <a:r>
            <a:rPr lang="en-US" sz="1400" dirty="0"/>
            <a:t>Engagement</a:t>
          </a:r>
        </a:p>
      </dgm:t>
    </dgm:pt>
    <dgm:pt modelId="{2ED4889D-4623-5F43-B74D-DDA32F38D8BD}" type="parTrans" cxnId="{CF6B2090-7C10-3E45-B280-29049F82AD71}">
      <dgm:prSet/>
      <dgm:spPr/>
      <dgm:t>
        <a:bodyPr/>
        <a:lstStyle/>
        <a:p>
          <a:endParaRPr lang="en-US"/>
        </a:p>
      </dgm:t>
    </dgm:pt>
    <dgm:pt modelId="{285C6719-E603-6D4C-A471-7BF4310BF983}" type="sibTrans" cxnId="{CF6B2090-7C10-3E45-B280-29049F82AD71}">
      <dgm:prSet/>
      <dgm:spPr/>
      <dgm:t>
        <a:bodyPr/>
        <a:lstStyle/>
        <a:p>
          <a:endParaRPr lang="en-US"/>
        </a:p>
      </dgm:t>
    </dgm:pt>
    <dgm:pt modelId="{E6F5E4C9-18CC-8A48-BE24-6B0A34800130}">
      <dgm:prSet phldrT="[Text]" custT="1"/>
      <dgm:spPr/>
      <dgm:t>
        <a:bodyPr lIns="0" tIns="0" rIns="0" bIns="0"/>
        <a:lstStyle/>
        <a:p>
          <a:r>
            <a:rPr lang="en-US" sz="1400" dirty="0"/>
            <a:t>Outreach</a:t>
          </a:r>
        </a:p>
      </dgm:t>
    </dgm:pt>
    <dgm:pt modelId="{1A61920D-F624-AB47-94E5-C62D739995E9}" type="sibTrans" cxnId="{1ED2D51C-EE6F-D04E-8036-259CE803AA68}">
      <dgm:prSet/>
      <dgm:spPr/>
      <dgm:t>
        <a:bodyPr/>
        <a:lstStyle/>
        <a:p>
          <a:endParaRPr lang="en-US"/>
        </a:p>
      </dgm:t>
    </dgm:pt>
    <dgm:pt modelId="{1FD4C5BE-7A53-A04C-A3CF-6BE21E6D4F1E}" type="parTrans" cxnId="{1ED2D51C-EE6F-D04E-8036-259CE803AA68}">
      <dgm:prSet/>
      <dgm:spPr/>
      <dgm:t>
        <a:bodyPr/>
        <a:lstStyle/>
        <a:p>
          <a:endParaRPr lang="en-US"/>
        </a:p>
      </dgm:t>
    </dgm:pt>
    <dgm:pt modelId="{2CF627E4-A433-BE49-904F-39554DD8774E}">
      <dgm:prSet phldrT="[Text]" custT="1"/>
      <dgm:spPr/>
      <dgm:t>
        <a:bodyPr lIns="0" tIns="0" rIns="0" bIns="0"/>
        <a:lstStyle/>
        <a:p>
          <a:pPr algn="ctr"/>
          <a:r>
            <a:rPr lang="en-US" sz="1400" b="1" dirty="0"/>
            <a:t>MD/RVPs</a:t>
          </a:r>
        </a:p>
      </dgm:t>
    </dgm:pt>
    <dgm:pt modelId="{BC3A67AD-2896-8243-A2D7-8EDAC26B1CF5}" type="sibTrans" cxnId="{DBCEF07A-E0DC-0B44-BF34-AB1C873C6F4F}">
      <dgm:prSet custT="1"/>
      <dgm:spPr/>
      <dgm:t>
        <a:bodyPr/>
        <a:lstStyle/>
        <a:p>
          <a:endParaRPr lang="en-US" sz="1400"/>
        </a:p>
      </dgm:t>
    </dgm:pt>
    <dgm:pt modelId="{2A7B2F82-8A85-D840-993C-51217DCD045E}" type="parTrans" cxnId="{DBCEF07A-E0DC-0B44-BF34-AB1C873C6F4F}">
      <dgm:prSet/>
      <dgm:spPr/>
      <dgm:t>
        <a:bodyPr/>
        <a:lstStyle/>
        <a:p>
          <a:endParaRPr lang="en-US" sz="1400"/>
        </a:p>
      </dgm:t>
    </dgm:pt>
    <dgm:pt modelId="{D0A2C5B9-4E6B-C84B-AA34-42B1804A537B}">
      <dgm:prSet phldrT="[Text]" custT="1"/>
      <dgm:spPr/>
      <dgm:t>
        <a:bodyPr/>
        <a:lstStyle/>
        <a:p>
          <a:r>
            <a:rPr lang="en-US" sz="1400" dirty="0"/>
            <a:t>Engagement/Outreach related to policy</a:t>
          </a:r>
        </a:p>
      </dgm:t>
    </dgm:pt>
    <dgm:pt modelId="{54C03AC4-0818-D648-A00F-59A521ADCD74}" type="parTrans" cxnId="{923A617C-87CD-E444-9FA4-22A0510E22F3}">
      <dgm:prSet/>
      <dgm:spPr/>
      <dgm:t>
        <a:bodyPr/>
        <a:lstStyle/>
        <a:p>
          <a:endParaRPr lang="en-US"/>
        </a:p>
      </dgm:t>
    </dgm:pt>
    <dgm:pt modelId="{5113702D-2760-0449-82F9-E0303852C90A}" type="sibTrans" cxnId="{923A617C-87CD-E444-9FA4-22A0510E22F3}">
      <dgm:prSet/>
      <dgm:spPr/>
      <dgm:t>
        <a:bodyPr/>
        <a:lstStyle/>
        <a:p>
          <a:endParaRPr lang="en-US"/>
        </a:p>
      </dgm:t>
    </dgm:pt>
    <dgm:pt modelId="{BE842B33-C5E0-4648-8BFE-1B6175613021}" type="pres">
      <dgm:prSet presAssocID="{88D4FDF8-D4AF-B041-82EC-25342864C64E}" presName="cycle" presStyleCnt="0">
        <dgm:presLayoutVars>
          <dgm:dir/>
          <dgm:resizeHandles val="exact"/>
        </dgm:presLayoutVars>
      </dgm:prSet>
      <dgm:spPr/>
    </dgm:pt>
    <dgm:pt modelId="{80D0E6A3-845B-7A48-976C-7A70A51F0EC6}" type="pres">
      <dgm:prSet presAssocID="{2FFD7B42-C622-3F49-96F9-50B02E736643}" presName="node" presStyleLbl="node1" presStyleIdx="0" presStyleCnt="4" custScaleX="120525" custScaleY="119950">
        <dgm:presLayoutVars>
          <dgm:bulletEnabled val="1"/>
        </dgm:presLayoutVars>
      </dgm:prSet>
      <dgm:spPr/>
    </dgm:pt>
    <dgm:pt modelId="{CAFA9263-2D34-3242-9737-F05899CCF3D4}" type="pres">
      <dgm:prSet presAssocID="{1AA0BDA2-B085-8C4C-B6D1-2C9EA45D3930}" presName="sibTrans" presStyleLbl="sibTrans2D1" presStyleIdx="0" presStyleCnt="4" custScaleX="168690"/>
      <dgm:spPr>
        <a:prstGeom prst="leftRightArrow">
          <a:avLst/>
        </a:prstGeom>
      </dgm:spPr>
    </dgm:pt>
    <dgm:pt modelId="{107A809D-4B5F-B14C-9456-DFD1262EB410}" type="pres">
      <dgm:prSet presAssocID="{1AA0BDA2-B085-8C4C-B6D1-2C9EA45D3930}" presName="connectorText" presStyleLbl="sibTrans2D1" presStyleIdx="0" presStyleCnt="4"/>
      <dgm:spPr/>
    </dgm:pt>
    <dgm:pt modelId="{A1FF0F77-87C9-5949-860F-AAA9D31B6F78}" type="pres">
      <dgm:prSet presAssocID="{BB94F145-659F-0D4A-8015-C1CF0280500A}" presName="node" presStyleLbl="node1" presStyleIdx="1" presStyleCnt="4" custScaleX="105765" custRadScaleRad="100212" custRadScaleInc="8283">
        <dgm:presLayoutVars>
          <dgm:bulletEnabled val="1"/>
        </dgm:presLayoutVars>
      </dgm:prSet>
      <dgm:spPr/>
    </dgm:pt>
    <dgm:pt modelId="{F8677416-38FD-2049-AA5D-934504DE2A48}" type="pres">
      <dgm:prSet presAssocID="{DDE797A8-E059-A448-BE53-6BE1059D9377}" presName="sibTrans" presStyleLbl="sibTrans2D1" presStyleIdx="1" presStyleCnt="4" custScaleX="174961"/>
      <dgm:spPr>
        <a:prstGeom prst="leftRightArrow">
          <a:avLst/>
        </a:prstGeom>
      </dgm:spPr>
    </dgm:pt>
    <dgm:pt modelId="{D2AB120F-FD8A-DE4F-9C61-DC1B01FBA39E}" type="pres">
      <dgm:prSet presAssocID="{DDE797A8-E059-A448-BE53-6BE1059D9377}" presName="connectorText" presStyleLbl="sibTrans2D1" presStyleIdx="1" presStyleCnt="4"/>
      <dgm:spPr/>
    </dgm:pt>
    <dgm:pt modelId="{4234D2CE-A1B5-B54F-8653-6F4486EC4402}" type="pres">
      <dgm:prSet presAssocID="{2CF627E4-A433-BE49-904F-39554DD8774E}" presName="node" presStyleLbl="node1" presStyleIdx="2" presStyleCnt="4" custScaleX="100645" custRadScaleRad="104745" custRadScaleInc="-529">
        <dgm:presLayoutVars>
          <dgm:bulletEnabled val="1"/>
        </dgm:presLayoutVars>
      </dgm:prSet>
      <dgm:spPr/>
    </dgm:pt>
    <dgm:pt modelId="{C5B0D4D7-DA3F-0842-86C3-35E0EBDC6863}" type="pres">
      <dgm:prSet presAssocID="{BC3A67AD-2896-8243-A2D7-8EDAC26B1CF5}" presName="sibTrans" presStyleLbl="sibTrans2D1" presStyleIdx="2" presStyleCnt="4" custScaleX="207354"/>
      <dgm:spPr>
        <a:prstGeom prst="leftRightArrow">
          <a:avLst/>
        </a:prstGeom>
      </dgm:spPr>
    </dgm:pt>
    <dgm:pt modelId="{727E9BC0-A8DB-D54C-8994-577292097FEC}" type="pres">
      <dgm:prSet presAssocID="{BC3A67AD-2896-8243-A2D7-8EDAC26B1CF5}" presName="connectorText" presStyleLbl="sibTrans2D1" presStyleIdx="2" presStyleCnt="4"/>
      <dgm:spPr/>
    </dgm:pt>
    <dgm:pt modelId="{F81B206E-A91B-B147-A81F-C22E7CE6C2A8}" type="pres">
      <dgm:prSet presAssocID="{B7A63FBF-B7BE-034D-8EAF-03E5633E1380}" presName="node" presStyleLbl="node1" presStyleIdx="3" presStyleCnt="4" custScaleX="137091" custScaleY="136712" custRadScaleRad="116736" custRadScaleInc="-6587">
        <dgm:presLayoutVars>
          <dgm:bulletEnabled val="1"/>
        </dgm:presLayoutVars>
      </dgm:prSet>
      <dgm:spPr/>
    </dgm:pt>
    <dgm:pt modelId="{C165238A-0340-2147-8FE1-2730E56CD34A}" type="pres">
      <dgm:prSet presAssocID="{E85ED47D-6123-1045-AD53-9A084738476A}" presName="sibTrans" presStyleLbl="sibTrans2D1" presStyleIdx="3" presStyleCnt="4" custScaleX="201978"/>
      <dgm:spPr>
        <a:prstGeom prst="leftRightArrow">
          <a:avLst/>
        </a:prstGeom>
      </dgm:spPr>
    </dgm:pt>
    <dgm:pt modelId="{DA0DFE4E-4F87-F647-A109-7B65D49B57A0}" type="pres">
      <dgm:prSet presAssocID="{E85ED47D-6123-1045-AD53-9A084738476A}" presName="connectorText" presStyleLbl="sibTrans2D1" presStyleIdx="3" presStyleCnt="4"/>
      <dgm:spPr/>
    </dgm:pt>
  </dgm:ptLst>
  <dgm:cxnLst>
    <dgm:cxn modelId="{AA57E604-5550-A04F-B2D2-EDDE53AF4255}" type="presOf" srcId="{BC3A67AD-2896-8243-A2D7-8EDAC26B1CF5}" destId="{727E9BC0-A8DB-D54C-8994-577292097FEC}" srcOrd="1" destOrd="0" presId="urn:microsoft.com/office/officeart/2005/8/layout/cycle2"/>
    <dgm:cxn modelId="{18B64A13-6A34-A144-9AA4-113435AC6FD9}" type="presOf" srcId="{B7A63FBF-B7BE-034D-8EAF-03E5633E1380}" destId="{F81B206E-A91B-B147-A81F-C22E7CE6C2A8}" srcOrd="0" destOrd="0" presId="urn:microsoft.com/office/officeart/2005/8/layout/cycle2"/>
    <dgm:cxn modelId="{4A79371B-E766-C649-B273-A85AB0A87022}" type="presOf" srcId="{1AA0BDA2-B085-8C4C-B6D1-2C9EA45D3930}" destId="{107A809D-4B5F-B14C-9456-DFD1262EB410}" srcOrd="1" destOrd="0" presId="urn:microsoft.com/office/officeart/2005/8/layout/cycle2"/>
    <dgm:cxn modelId="{1ED2D51C-EE6F-D04E-8036-259CE803AA68}" srcId="{2CF627E4-A433-BE49-904F-39554DD8774E}" destId="{E6F5E4C9-18CC-8A48-BE24-6B0A34800130}" srcOrd="0" destOrd="0" parTransId="{1FD4C5BE-7A53-A04C-A3CF-6BE21E6D4F1E}" sibTransId="{1A61920D-F624-AB47-94E5-C62D739995E9}"/>
    <dgm:cxn modelId="{E71F1526-687A-E544-B9A9-98F15B1987E5}" type="presOf" srcId="{2FFD7B42-C622-3F49-96F9-50B02E736643}" destId="{80D0E6A3-845B-7A48-976C-7A70A51F0EC6}" srcOrd="0" destOrd="0" presId="urn:microsoft.com/office/officeart/2005/8/layout/cycle2"/>
    <dgm:cxn modelId="{EB8F1332-5AA5-944E-8DB8-51F762BD91B8}" type="presOf" srcId="{00AFDC99-98E4-CF4C-AB2D-8F0F8CD3748B}" destId="{F81B206E-A91B-B147-A81F-C22E7CE6C2A8}" srcOrd="0" destOrd="3" presId="urn:microsoft.com/office/officeart/2005/8/layout/cycle2"/>
    <dgm:cxn modelId="{E9544E44-6064-3F44-8758-362F860F41FF}" type="presOf" srcId="{0F292CFA-B551-EB44-8306-569019E881B4}" destId="{4234D2CE-A1B5-B54F-8653-6F4486EC4402}" srcOrd="0" destOrd="2" presId="urn:microsoft.com/office/officeart/2005/8/layout/cycle2"/>
    <dgm:cxn modelId="{AC743150-5454-6F40-8449-9514F634DC86}" type="presOf" srcId="{2CF627E4-A433-BE49-904F-39554DD8774E}" destId="{4234D2CE-A1B5-B54F-8653-6F4486EC4402}" srcOrd="0" destOrd="0" presId="urn:microsoft.com/office/officeart/2005/8/layout/cycle2"/>
    <dgm:cxn modelId="{B59C5F6B-0C22-F44C-A41C-3C6CF5B7DE0A}" srcId="{B7A63FBF-B7BE-034D-8EAF-03E5633E1380}" destId="{F6048AC4-B41E-7441-9C69-10E6DB36F953}" srcOrd="0" destOrd="0" parTransId="{81A54817-38CE-E34C-96FB-B886AE5641B7}" sibTransId="{B6C591F2-09E1-DC4B-8BC7-DC79EFCB6B6D}"/>
    <dgm:cxn modelId="{877D266C-ADEF-6248-9804-5D3B2F525DEC}" type="presOf" srcId="{88D4FDF8-D4AF-B041-82EC-25342864C64E}" destId="{BE842B33-C5E0-4648-8BFE-1B6175613021}" srcOrd="0" destOrd="0" presId="urn:microsoft.com/office/officeart/2005/8/layout/cycle2"/>
    <dgm:cxn modelId="{DBCEF07A-E0DC-0B44-BF34-AB1C873C6F4F}" srcId="{88D4FDF8-D4AF-B041-82EC-25342864C64E}" destId="{2CF627E4-A433-BE49-904F-39554DD8774E}" srcOrd="2" destOrd="0" parTransId="{2A7B2F82-8A85-D840-993C-51217DCD045E}" sibTransId="{BC3A67AD-2896-8243-A2D7-8EDAC26B1CF5}"/>
    <dgm:cxn modelId="{3093167C-56BA-5B49-A7D1-FD2453E9CFD1}" srcId="{88D4FDF8-D4AF-B041-82EC-25342864C64E}" destId="{BB94F145-659F-0D4A-8015-C1CF0280500A}" srcOrd="1" destOrd="0" parTransId="{60011743-C791-954A-B021-7E852CF6A714}" sibTransId="{DDE797A8-E059-A448-BE53-6BE1059D9377}"/>
    <dgm:cxn modelId="{923A617C-87CD-E444-9FA4-22A0510E22F3}" srcId="{2FFD7B42-C622-3F49-96F9-50B02E736643}" destId="{D0A2C5B9-4E6B-C84B-AA34-42B1804A537B}" srcOrd="2" destOrd="0" parTransId="{54C03AC4-0818-D648-A00F-59A521ADCD74}" sibTransId="{5113702D-2760-0449-82F9-E0303852C90A}"/>
    <dgm:cxn modelId="{8384D77F-183F-244B-8FEF-520C91F5DCFB}" type="presOf" srcId="{DDE797A8-E059-A448-BE53-6BE1059D9377}" destId="{F8677416-38FD-2049-AA5D-934504DE2A48}" srcOrd="0" destOrd="0" presId="urn:microsoft.com/office/officeart/2005/8/layout/cycle2"/>
    <dgm:cxn modelId="{35D67484-A819-8A4D-A799-E3D35E12CEEA}" type="presOf" srcId="{F6048AC4-B41E-7441-9C69-10E6DB36F953}" destId="{F81B206E-A91B-B147-A81F-C22E7CE6C2A8}" srcOrd="0" destOrd="1" presId="urn:microsoft.com/office/officeart/2005/8/layout/cycle2"/>
    <dgm:cxn modelId="{A93DFF84-3798-7340-BA27-85C18EE0CE98}" type="presOf" srcId="{E6F5E4C9-18CC-8A48-BE24-6B0A34800130}" destId="{4234D2CE-A1B5-B54F-8653-6F4486EC4402}" srcOrd="0" destOrd="1" presId="urn:microsoft.com/office/officeart/2005/8/layout/cycle2"/>
    <dgm:cxn modelId="{7C587E86-8D52-784F-A482-3E76C8A0F62B}" srcId="{2FFD7B42-C622-3F49-96F9-50B02E736643}" destId="{16DDD95E-3F41-A44E-A17A-9D3BED067781}" srcOrd="0" destOrd="0" parTransId="{39E32982-FE3D-E04B-8AAE-3914CA55AE3A}" sibTransId="{891D5EA0-D0C6-3F41-A644-7675413C18ED}"/>
    <dgm:cxn modelId="{3353F58E-3211-EE4E-9844-560EC572A01E}" srcId="{88D4FDF8-D4AF-B041-82EC-25342864C64E}" destId="{2FFD7B42-C622-3F49-96F9-50B02E736643}" srcOrd="0" destOrd="0" parTransId="{2C275DE4-241D-5245-9388-DA93386ACD66}" sibTransId="{1AA0BDA2-B085-8C4C-B6D1-2C9EA45D3930}"/>
    <dgm:cxn modelId="{CF6B2090-7C10-3E45-B280-29049F82AD71}" srcId="{2CF627E4-A433-BE49-904F-39554DD8774E}" destId="{0F292CFA-B551-EB44-8306-569019E881B4}" srcOrd="1" destOrd="0" parTransId="{2ED4889D-4623-5F43-B74D-DDA32F38D8BD}" sibTransId="{285C6719-E603-6D4C-A471-7BF4310BF983}"/>
    <dgm:cxn modelId="{61548592-F0A8-9E4A-9B30-93031128EC38}" type="presOf" srcId="{E85ED47D-6123-1045-AD53-9A084738476A}" destId="{C165238A-0340-2147-8FE1-2730E56CD34A}" srcOrd="0" destOrd="0" presId="urn:microsoft.com/office/officeart/2005/8/layout/cycle2"/>
    <dgm:cxn modelId="{A0405398-BD03-E944-8A27-4EFD261A597F}" type="presOf" srcId="{BB94F145-659F-0D4A-8015-C1CF0280500A}" destId="{A1FF0F77-87C9-5949-860F-AAA9D31B6F78}" srcOrd="0" destOrd="0" presId="urn:microsoft.com/office/officeart/2005/8/layout/cycle2"/>
    <dgm:cxn modelId="{6849EB9D-587C-F241-BB94-B2D556379DE6}" type="presOf" srcId="{16DDD95E-3F41-A44E-A17A-9D3BED067781}" destId="{80D0E6A3-845B-7A48-976C-7A70A51F0EC6}" srcOrd="0" destOrd="1" presId="urn:microsoft.com/office/officeart/2005/8/layout/cycle2"/>
    <dgm:cxn modelId="{60B39EAF-F406-A54A-8E78-8660221ECDF6}" type="presOf" srcId="{98C0B868-61BB-1F4A-93AF-F68872C6D7FA}" destId="{F81B206E-A91B-B147-A81F-C22E7CE6C2A8}" srcOrd="0" destOrd="2" presId="urn:microsoft.com/office/officeart/2005/8/layout/cycle2"/>
    <dgm:cxn modelId="{B04FDBB7-06CF-BC4E-BB2E-BEBC7F59F45D}" type="presOf" srcId="{BC3A67AD-2896-8243-A2D7-8EDAC26B1CF5}" destId="{C5B0D4D7-DA3F-0842-86C3-35E0EBDC6863}" srcOrd="0" destOrd="0" presId="urn:microsoft.com/office/officeart/2005/8/layout/cycle2"/>
    <dgm:cxn modelId="{F0A32AB9-2BBA-B043-A452-6DDAA70BA461}" srcId="{2FFD7B42-C622-3F49-96F9-50B02E736643}" destId="{29E4FAAE-C08B-F34C-8578-AAA3046C5759}" srcOrd="1" destOrd="0" parTransId="{75A08C93-971E-1642-BD9F-0D7EA1E3F782}" sibTransId="{4A319B36-6D83-5047-B81B-3ECF326CDD58}"/>
    <dgm:cxn modelId="{86304AC8-7D40-994D-8D29-0FAB9EE27F74}" type="presOf" srcId="{29E4FAAE-C08B-F34C-8578-AAA3046C5759}" destId="{80D0E6A3-845B-7A48-976C-7A70A51F0EC6}" srcOrd="0" destOrd="2" presId="urn:microsoft.com/office/officeart/2005/8/layout/cycle2"/>
    <dgm:cxn modelId="{CD5895CD-2897-3C49-879E-F19F28ACE49D}" type="presOf" srcId="{1AA0BDA2-B085-8C4C-B6D1-2C9EA45D3930}" destId="{CAFA9263-2D34-3242-9737-F05899CCF3D4}" srcOrd="0" destOrd="0" presId="urn:microsoft.com/office/officeart/2005/8/layout/cycle2"/>
    <dgm:cxn modelId="{8B8364CE-CE3A-9A47-A4F9-2077E81F1148}" type="presOf" srcId="{DDE797A8-E059-A448-BE53-6BE1059D9377}" destId="{D2AB120F-FD8A-DE4F-9C61-DC1B01FBA39E}" srcOrd="1" destOrd="0" presId="urn:microsoft.com/office/officeart/2005/8/layout/cycle2"/>
    <dgm:cxn modelId="{ADAC8FD6-6E14-AF4D-98F4-FCBDAB9DF2E6}" srcId="{B7A63FBF-B7BE-034D-8EAF-03E5633E1380}" destId="{00AFDC99-98E4-CF4C-AB2D-8F0F8CD3748B}" srcOrd="2" destOrd="0" parTransId="{18ED61D9-578A-D642-8A21-9864A89A06FF}" sibTransId="{2923E86F-AF49-D543-BA0C-2C4CD51A40FB}"/>
    <dgm:cxn modelId="{FB2B70EF-B973-C44C-8BEB-22ED50FE096C}" srcId="{88D4FDF8-D4AF-B041-82EC-25342864C64E}" destId="{B7A63FBF-B7BE-034D-8EAF-03E5633E1380}" srcOrd="3" destOrd="0" parTransId="{14D58E11-C4E3-D945-BD81-1A03D9799050}" sibTransId="{E85ED47D-6123-1045-AD53-9A084738476A}"/>
    <dgm:cxn modelId="{48098DEF-1DFE-2C46-B0FA-2022E93317B1}" type="presOf" srcId="{E85ED47D-6123-1045-AD53-9A084738476A}" destId="{DA0DFE4E-4F87-F647-A109-7B65D49B57A0}" srcOrd="1" destOrd="0" presId="urn:microsoft.com/office/officeart/2005/8/layout/cycle2"/>
    <dgm:cxn modelId="{A9C124F6-B38A-9E4C-BE25-FEB518E43C2E}" type="presOf" srcId="{D0A2C5B9-4E6B-C84B-AA34-42B1804A537B}" destId="{80D0E6A3-845B-7A48-976C-7A70A51F0EC6}" srcOrd="0" destOrd="3" presId="urn:microsoft.com/office/officeart/2005/8/layout/cycle2"/>
    <dgm:cxn modelId="{04210DFC-4770-D545-8FEE-D4DBAB4445D6}" srcId="{B7A63FBF-B7BE-034D-8EAF-03E5633E1380}" destId="{98C0B868-61BB-1F4A-93AF-F68872C6D7FA}" srcOrd="1" destOrd="0" parTransId="{CA272565-B0CC-1B49-947F-40DEB08375A0}" sibTransId="{9E40C013-1039-F14F-A45E-250EF4FDA9D0}"/>
    <dgm:cxn modelId="{10C3AB32-4936-7041-854E-46C32AAC61C4}" type="presParOf" srcId="{BE842B33-C5E0-4648-8BFE-1B6175613021}" destId="{80D0E6A3-845B-7A48-976C-7A70A51F0EC6}" srcOrd="0" destOrd="0" presId="urn:microsoft.com/office/officeart/2005/8/layout/cycle2"/>
    <dgm:cxn modelId="{8202E062-8349-D54B-A1F2-CA91D44AA61A}" type="presParOf" srcId="{BE842B33-C5E0-4648-8BFE-1B6175613021}" destId="{CAFA9263-2D34-3242-9737-F05899CCF3D4}" srcOrd="1" destOrd="0" presId="urn:microsoft.com/office/officeart/2005/8/layout/cycle2"/>
    <dgm:cxn modelId="{37ACDDE5-F273-8342-AB10-9C041FF920CC}" type="presParOf" srcId="{CAFA9263-2D34-3242-9737-F05899CCF3D4}" destId="{107A809D-4B5F-B14C-9456-DFD1262EB410}" srcOrd="0" destOrd="0" presId="urn:microsoft.com/office/officeart/2005/8/layout/cycle2"/>
    <dgm:cxn modelId="{DFD86EF3-9F2C-CA40-9C2C-33F37CE5C9DA}" type="presParOf" srcId="{BE842B33-C5E0-4648-8BFE-1B6175613021}" destId="{A1FF0F77-87C9-5949-860F-AAA9D31B6F78}" srcOrd="2" destOrd="0" presId="urn:microsoft.com/office/officeart/2005/8/layout/cycle2"/>
    <dgm:cxn modelId="{A9B07394-CF09-B341-90B1-E91C1E75C895}" type="presParOf" srcId="{BE842B33-C5E0-4648-8BFE-1B6175613021}" destId="{F8677416-38FD-2049-AA5D-934504DE2A48}" srcOrd="3" destOrd="0" presId="urn:microsoft.com/office/officeart/2005/8/layout/cycle2"/>
    <dgm:cxn modelId="{70CDBA01-ECB3-A245-913C-FCCBF234E865}" type="presParOf" srcId="{F8677416-38FD-2049-AA5D-934504DE2A48}" destId="{D2AB120F-FD8A-DE4F-9C61-DC1B01FBA39E}" srcOrd="0" destOrd="0" presId="urn:microsoft.com/office/officeart/2005/8/layout/cycle2"/>
    <dgm:cxn modelId="{3F1CCF3B-E8D9-1F46-AB42-FD7D194B9AE4}" type="presParOf" srcId="{BE842B33-C5E0-4648-8BFE-1B6175613021}" destId="{4234D2CE-A1B5-B54F-8653-6F4486EC4402}" srcOrd="4" destOrd="0" presId="urn:microsoft.com/office/officeart/2005/8/layout/cycle2"/>
    <dgm:cxn modelId="{0C935F3D-6681-EE43-AD87-A86B03C79BD7}" type="presParOf" srcId="{BE842B33-C5E0-4648-8BFE-1B6175613021}" destId="{C5B0D4D7-DA3F-0842-86C3-35E0EBDC6863}" srcOrd="5" destOrd="0" presId="urn:microsoft.com/office/officeart/2005/8/layout/cycle2"/>
    <dgm:cxn modelId="{55A7DEC8-9FF1-8348-A83A-B8365534D7C9}" type="presParOf" srcId="{C5B0D4D7-DA3F-0842-86C3-35E0EBDC6863}" destId="{727E9BC0-A8DB-D54C-8994-577292097FEC}" srcOrd="0" destOrd="0" presId="urn:microsoft.com/office/officeart/2005/8/layout/cycle2"/>
    <dgm:cxn modelId="{2FF11A37-5665-3541-B5F5-8E8D3A92DE73}" type="presParOf" srcId="{BE842B33-C5E0-4648-8BFE-1B6175613021}" destId="{F81B206E-A91B-B147-A81F-C22E7CE6C2A8}" srcOrd="6" destOrd="0" presId="urn:microsoft.com/office/officeart/2005/8/layout/cycle2"/>
    <dgm:cxn modelId="{11D1E749-ED8D-BD4A-B0EA-9BC5C3F8F867}" type="presParOf" srcId="{BE842B33-C5E0-4648-8BFE-1B6175613021}" destId="{C165238A-0340-2147-8FE1-2730E56CD34A}" srcOrd="7" destOrd="0" presId="urn:microsoft.com/office/officeart/2005/8/layout/cycle2"/>
    <dgm:cxn modelId="{A681BF7A-EB14-6A4F-ADDD-07B2F9B1F411}" type="presParOf" srcId="{C165238A-0340-2147-8FE1-2730E56CD34A}" destId="{DA0DFE4E-4F87-F647-A109-7B65D49B57A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E35110-B8D2-B84D-92F7-0FCB95616F0E}">
      <dsp:nvSpPr>
        <dsp:cNvPr id="0" name=""/>
        <dsp:cNvSpPr/>
      </dsp:nvSpPr>
      <dsp:spPr>
        <a:xfrm>
          <a:off x="3057740" y="3400425"/>
          <a:ext cx="2080555" cy="20718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MD/RVPs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Outreach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Engagement</a:t>
          </a:r>
        </a:p>
      </dsp:txBody>
      <dsp:txXfrm>
        <a:off x="3362430" y="3703834"/>
        <a:ext cx="1471175" cy="1464985"/>
      </dsp:txXfrm>
    </dsp:sp>
    <dsp:sp modelId="{BFC2BC8E-7DB8-314F-82AB-FC1EC01C140B}">
      <dsp:nvSpPr>
        <dsp:cNvPr id="0" name=""/>
        <dsp:cNvSpPr/>
      </dsp:nvSpPr>
      <dsp:spPr>
        <a:xfrm rot="19205770">
          <a:off x="4940059" y="3342831"/>
          <a:ext cx="224803" cy="590698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>
            <a:solidFill>
              <a:prstClr val="white"/>
            </a:solidFill>
            <a:latin typeface="Arial" panose="020B0604020202020204"/>
            <a:ea typeface="+mn-ea"/>
            <a:cs typeface="+mn-cs"/>
          </a:endParaRPr>
        </a:p>
      </dsp:txBody>
      <dsp:txXfrm>
        <a:off x="4947912" y="3482603"/>
        <a:ext cx="157362" cy="354418"/>
      </dsp:txXfrm>
    </dsp:sp>
    <dsp:sp modelId="{A1FF0F77-87C9-5949-860F-AAA9D31B6F78}">
      <dsp:nvSpPr>
        <dsp:cNvPr id="0" name=""/>
        <dsp:cNvSpPr/>
      </dsp:nvSpPr>
      <dsp:spPr>
        <a:xfrm>
          <a:off x="4979959" y="1816208"/>
          <a:ext cx="2053724" cy="2047790"/>
        </a:xfrm>
        <a:prstGeom prst="ellipse">
          <a:avLst/>
        </a:prstGeom>
        <a:solidFill>
          <a:schemeClr val="accent5">
            <a:alpha val="4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/>
            <a:t>No Institutionalized communication/collaboration.</a:t>
          </a:r>
        </a:p>
      </dsp:txBody>
      <dsp:txXfrm>
        <a:off x="5280720" y="2116100"/>
        <a:ext cx="1452202" cy="1448006"/>
      </dsp:txXfrm>
    </dsp:sp>
    <dsp:sp modelId="{F8677416-38FD-2049-AA5D-934504DE2A48}">
      <dsp:nvSpPr>
        <dsp:cNvPr id="0" name=""/>
        <dsp:cNvSpPr/>
      </dsp:nvSpPr>
      <dsp:spPr>
        <a:xfrm rot="13355688">
          <a:off x="5030486" y="1733849"/>
          <a:ext cx="188645" cy="590698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>
            <a:solidFill>
              <a:prstClr val="white"/>
            </a:solidFill>
            <a:latin typeface="Arial" panose="020B0604020202020204"/>
            <a:ea typeface="+mn-ea"/>
            <a:cs typeface="+mn-cs"/>
          </a:endParaRPr>
        </a:p>
      </dsp:txBody>
      <dsp:txXfrm rot="10800000">
        <a:off x="5079613" y="1871140"/>
        <a:ext cx="132052" cy="354418"/>
      </dsp:txXfrm>
    </dsp:sp>
    <dsp:sp modelId="{68CFC5D1-7B94-5B4E-8C42-1CC33ACB607C}">
      <dsp:nvSpPr>
        <dsp:cNvPr id="0" name=""/>
        <dsp:cNvSpPr/>
      </dsp:nvSpPr>
      <dsp:spPr>
        <a:xfrm>
          <a:off x="3181138" y="163104"/>
          <a:ext cx="2085525" cy="20756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Policy</a:t>
          </a:r>
          <a:endParaRPr lang="en-US" sz="18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Participation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Policy Advice Development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Engagement/Outreach related to policy</a:t>
          </a:r>
        </a:p>
      </dsp:txBody>
      <dsp:txXfrm>
        <a:off x="3486556" y="467074"/>
        <a:ext cx="1474689" cy="1467696"/>
      </dsp:txXfrm>
    </dsp:sp>
    <dsp:sp modelId="{F2ECCF3E-98B6-1649-87F0-0B0FEBCE6411}">
      <dsp:nvSpPr>
        <dsp:cNvPr id="0" name=""/>
        <dsp:cNvSpPr/>
      </dsp:nvSpPr>
      <dsp:spPr>
        <a:xfrm rot="8605144">
          <a:off x="3112414" y="1647658"/>
          <a:ext cx="223145" cy="5906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10800000">
        <a:off x="3172764" y="1745850"/>
        <a:ext cx="156202" cy="354418"/>
      </dsp:txXfrm>
    </dsp:sp>
    <dsp:sp modelId="{FF1FC7D5-F554-304D-AB4B-9C45F68ACAAC}">
      <dsp:nvSpPr>
        <dsp:cNvPr id="0" name=""/>
        <dsp:cNvSpPr/>
      </dsp:nvSpPr>
      <dsp:spPr>
        <a:xfrm>
          <a:off x="949291" y="1589737"/>
          <a:ext cx="2325025" cy="23573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/>
            <a:t>ALSes</a:t>
          </a:r>
          <a:r>
            <a:rPr lang="en-US" sz="1600" b="1" kern="1200" dirty="0"/>
            <a:t>, Individuals and Regional Leadership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Policy Advice Development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Information Dissemination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Outreach &amp; Engagement</a:t>
          </a:r>
        </a:p>
      </dsp:txBody>
      <dsp:txXfrm>
        <a:off x="1289783" y="1934963"/>
        <a:ext cx="1644041" cy="1666900"/>
      </dsp:txXfrm>
    </dsp:sp>
    <dsp:sp modelId="{775A4A51-DB59-B342-8913-49DA678D703E}">
      <dsp:nvSpPr>
        <dsp:cNvPr id="0" name=""/>
        <dsp:cNvSpPr/>
      </dsp:nvSpPr>
      <dsp:spPr>
        <a:xfrm rot="2401303">
          <a:off x="2992500" y="3443340"/>
          <a:ext cx="204614" cy="590698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>
            <a:solidFill>
              <a:prstClr val="white"/>
            </a:solidFill>
            <a:latin typeface="Arial" panose="020B0604020202020204"/>
            <a:ea typeface="+mn-ea"/>
            <a:cs typeface="+mn-cs"/>
          </a:endParaRPr>
        </a:p>
      </dsp:txBody>
      <dsp:txXfrm>
        <a:off x="2999688" y="3541743"/>
        <a:ext cx="143230" cy="3544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D0E6A3-845B-7A48-976C-7A70A51F0EC6}">
      <dsp:nvSpPr>
        <dsp:cNvPr id="0" name=""/>
        <dsp:cNvSpPr/>
      </dsp:nvSpPr>
      <dsp:spPr>
        <a:xfrm>
          <a:off x="3154666" y="-85058"/>
          <a:ext cx="2090317" cy="20803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Policy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Participation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Policy Advice Development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Engagement/Outreach related to policy</a:t>
          </a:r>
        </a:p>
      </dsp:txBody>
      <dsp:txXfrm>
        <a:off x="3460786" y="219601"/>
        <a:ext cx="1478077" cy="1471027"/>
      </dsp:txXfrm>
    </dsp:sp>
    <dsp:sp modelId="{CAFA9263-2D34-3242-9737-F05899CCF3D4}">
      <dsp:nvSpPr>
        <dsp:cNvPr id="0" name=""/>
        <dsp:cNvSpPr/>
      </dsp:nvSpPr>
      <dsp:spPr>
        <a:xfrm rot="2808410">
          <a:off x="4826241" y="1690234"/>
          <a:ext cx="677026" cy="585341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4853946" y="1743291"/>
        <a:ext cx="501424" cy="351205"/>
      </dsp:txXfrm>
    </dsp:sp>
    <dsp:sp modelId="{A1FF0F77-87C9-5949-860F-AAA9D31B6F78}">
      <dsp:nvSpPr>
        <dsp:cNvPr id="0" name=""/>
        <dsp:cNvSpPr/>
      </dsp:nvSpPr>
      <dsp:spPr>
        <a:xfrm>
          <a:off x="5123380" y="2048578"/>
          <a:ext cx="1834328" cy="1734343"/>
        </a:xfrm>
        <a:prstGeom prst="ellipse">
          <a:avLst/>
        </a:prstGeom>
        <a:solidFill>
          <a:srgbClr val="2B88C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/>
            <a:t>Smoothing the At-Large J</a:t>
          </a:r>
          <a:r>
            <a:rPr lang="en-US" sz="1400" b="1" kern="1200" dirty="0"/>
            <a:t>ourney</a:t>
          </a:r>
          <a:r>
            <a:rPr lang="en-US" sz="1400" b="0" kern="1200" dirty="0"/>
            <a:t> for </a:t>
          </a:r>
          <a:r>
            <a:rPr lang="en-US" sz="1400" b="0" kern="1200" dirty="0" err="1"/>
            <a:t>ALSes</a:t>
          </a:r>
          <a:r>
            <a:rPr lang="en-US" sz="1400" b="0" kern="1200" dirty="0"/>
            <a:t> and Individuals</a:t>
          </a:r>
        </a:p>
      </dsp:txBody>
      <dsp:txXfrm>
        <a:off x="5392011" y="2302567"/>
        <a:ext cx="1297066" cy="1226365"/>
      </dsp:txXfrm>
    </dsp:sp>
    <dsp:sp modelId="{F8677416-38FD-2049-AA5D-934504DE2A48}">
      <dsp:nvSpPr>
        <dsp:cNvPr id="0" name=""/>
        <dsp:cNvSpPr/>
      </dsp:nvSpPr>
      <dsp:spPr>
        <a:xfrm rot="8208225">
          <a:off x="4775919" y="3483490"/>
          <a:ext cx="696522" cy="585341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10800000">
        <a:off x="4927728" y="3540458"/>
        <a:ext cx="520920" cy="351205"/>
      </dsp:txXfrm>
    </dsp:sp>
    <dsp:sp modelId="{4234D2CE-A1B5-B54F-8653-6F4486EC4402}">
      <dsp:nvSpPr>
        <dsp:cNvPr id="0" name=""/>
        <dsp:cNvSpPr/>
      </dsp:nvSpPr>
      <dsp:spPr>
        <a:xfrm>
          <a:off x="3335070" y="3769381"/>
          <a:ext cx="1745530" cy="17343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MD/RVPs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Outreach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Engagement</a:t>
          </a:r>
        </a:p>
      </dsp:txBody>
      <dsp:txXfrm>
        <a:off x="3590697" y="4023370"/>
        <a:ext cx="1234276" cy="1226365"/>
      </dsp:txXfrm>
    </dsp:sp>
    <dsp:sp modelId="{C5B0D4D7-DA3F-0842-86C3-35E0EBDC6863}">
      <dsp:nvSpPr>
        <dsp:cNvPr id="0" name=""/>
        <dsp:cNvSpPr/>
      </dsp:nvSpPr>
      <dsp:spPr>
        <a:xfrm rot="13125875">
          <a:off x="2875668" y="3584924"/>
          <a:ext cx="774035" cy="585341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 rot="10800000">
        <a:off x="3031930" y="3756966"/>
        <a:ext cx="598433" cy="351205"/>
      </dsp:txXfrm>
    </dsp:sp>
    <dsp:sp modelId="{F81B206E-A91B-B147-A81F-C22E7CE6C2A8}">
      <dsp:nvSpPr>
        <dsp:cNvPr id="0" name=""/>
        <dsp:cNvSpPr/>
      </dsp:nvSpPr>
      <dsp:spPr>
        <a:xfrm>
          <a:off x="865103" y="1721421"/>
          <a:ext cx="2377629" cy="23710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ALSes, Individuals and Regional Leadership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Policy Advice Development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Information Dissemination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Outreach &amp; Engagement</a:t>
          </a:r>
        </a:p>
      </dsp:txBody>
      <dsp:txXfrm>
        <a:off x="1213299" y="2068654"/>
        <a:ext cx="1681237" cy="1676590"/>
      </dsp:txXfrm>
    </dsp:sp>
    <dsp:sp modelId="{C165238A-0340-2147-8FE1-2730E56CD34A}">
      <dsp:nvSpPr>
        <dsp:cNvPr id="0" name=""/>
        <dsp:cNvSpPr/>
      </dsp:nvSpPr>
      <dsp:spPr>
        <a:xfrm rot="19062693">
          <a:off x="2813934" y="1596538"/>
          <a:ext cx="717837" cy="585341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836783" y="1772684"/>
        <a:ext cx="542235" cy="3512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59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059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861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95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296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54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31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18.emf"/><Relationship Id="rId16" Type="http://schemas.openxmlformats.org/officeDocument/2006/relationships/image" Target="../media/image23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1.png"/><Relationship Id="rId5" Type="http://schemas.openxmlformats.org/officeDocument/2006/relationships/image" Target="../media/image19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4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24" y="46180"/>
            <a:ext cx="10805055" cy="450663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812800" y="1470213"/>
            <a:ext cx="10543117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 marL="1371600" indent="0">
              <a:buNone/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/>
          <a:srcRect t="10075" b="8780"/>
          <a:stretch/>
        </p:blipFill>
        <p:spPr>
          <a:xfrm>
            <a:off x="0" y="683491"/>
            <a:ext cx="12192000" cy="5564909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790814"/>
            <a:ext cx="12192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/>
          <a:srcRect t="8972" b="7826"/>
          <a:stretch/>
        </p:blipFill>
        <p:spPr>
          <a:xfrm>
            <a:off x="0" y="654425"/>
            <a:ext cx="12192000" cy="5620869"/>
          </a:xfrm>
          <a:prstGeom prst="rect">
            <a:avLst/>
          </a:prstGeom>
        </p:spPr>
      </p:pic>
      <p:sp>
        <p:nvSpPr>
          <p:cNvPr id="28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3037"/>
            <a:ext cx="12192000" cy="5696861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208224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6464808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9013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0" name="Oval 29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6" name="Straight Connector 3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>
            <a:endCxn id="41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rc 40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2" name="Straight Connector 41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48" name="Oval 4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16385" cy="6858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9013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32" name="Straight Connector 31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8" name="Oval 17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0" name="Oval 19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6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39" idx="0"/>
          </p:cNvCxnSpPr>
          <p:nvPr userDrawn="1"/>
        </p:nvCxnSpPr>
        <p:spPr>
          <a:xfrm flipV="1">
            <a:off x="55779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Arc 38"/>
          <p:cNvSpPr/>
          <p:nvPr userDrawn="1"/>
        </p:nvSpPr>
        <p:spPr>
          <a:xfrm rot="16200000">
            <a:off x="556353" y="2674974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616655" y="2673528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  <p:sp>
        <p:nvSpPr>
          <p:cNvPr id="16" name="Oval 15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8" name="Oval 1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" y="0"/>
            <a:ext cx="12192000" cy="685799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53082" y="0"/>
            <a:ext cx="10788321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66928" y="3553576"/>
            <a:ext cx="10788321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66928" y="4279392"/>
            <a:ext cx="10788321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66928" y="4553712"/>
            <a:ext cx="10788321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7596" y="5193792"/>
            <a:ext cx="1189829" cy="951863"/>
          </a:xfrm>
          <a:prstGeom prst="rect">
            <a:avLst/>
          </a:prstGeom>
        </p:spPr>
      </p:pic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48639" y="2837138"/>
            <a:ext cx="10808208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7257"/>
            <a:ext cx="12192000" cy="685799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483281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3" name="Straight Connector 42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6" name="Straight Connector 45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5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78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8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81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8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14"/>
            <a:ext cx="12216385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4808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3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5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7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4" name="Oval 4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5" name="Straight Connector 4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8" name="Straight Connector 4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1" name="Straight Connector 5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67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69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0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7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50863" y="1"/>
            <a:ext cx="10805054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0863" y="3553574"/>
            <a:ext cx="10805054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550863" y="4279392"/>
            <a:ext cx="10805054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50863" y="4553415"/>
            <a:ext cx="10805054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7217" y="5193792"/>
            <a:ext cx="1193800" cy="95250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548640" y="2837138"/>
            <a:ext cx="10808208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6" name="Arc 55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57" name="Straight Connector 56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9013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55" name="Straight Connector 54"/>
          <p:cNvCxnSpPr>
            <a:endCxn id="56" idx="0"/>
          </p:cNvCxnSpPr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31" name="Oval 30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32" name="Oval 31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13"/>
            <a:ext cx="12216385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0366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8" name="Arc 37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3" name="Straight Connector 42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5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52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53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5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5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59" name="Straight Connector 58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Oval 26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" y="-1"/>
            <a:ext cx="12192000" cy="68579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1149774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3" name="Arc 62"/>
          <p:cNvSpPr/>
          <p:nvPr userDrawn="1"/>
        </p:nvSpPr>
        <p:spPr>
          <a:xfrm rot="16200000">
            <a:off x="556353" y="1877113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64" name="Straight Connector 63"/>
          <p:cNvCxnSpPr/>
          <p:nvPr userDrawn="1"/>
        </p:nvCxnSpPr>
        <p:spPr>
          <a:xfrm flipH="1">
            <a:off x="616655" y="187566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6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6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0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7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73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cxnSp>
        <p:nvCxnSpPr>
          <p:cNvPr id="76" name="Straight Connector 75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557799" y="1936549"/>
            <a:ext cx="0" cy="434227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 userDrawn="1"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26" name="Oval 25"/>
          <p:cNvSpPr/>
          <p:nvPr userDrawn="1"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8" name="Oval 27"/>
          <p:cNvSpPr/>
          <p:nvPr userDrawn="1"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Oval 2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8" name="Straight Connector 27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414"/>
            <a:ext cx="12216385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228479" y="2020824"/>
            <a:ext cx="9299448" cy="1325880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 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228479" y="4617720"/>
            <a:ext cx="9299448" cy="57841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28479" y="5199656"/>
            <a:ext cx="9299448" cy="390521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228479" y="5602567"/>
            <a:ext cx="9299448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6395" y="4874480"/>
            <a:ext cx="1189829" cy="951863"/>
          </a:xfrm>
          <a:prstGeom prst="rect">
            <a:avLst/>
          </a:prstGeom>
        </p:spPr>
      </p:pic>
      <p:sp>
        <p:nvSpPr>
          <p:cNvPr id="48" name="Oval 47"/>
          <p:cNvSpPr/>
          <p:nvPr userDrawn="1"/>
        </p:nvSpPr>
        <p:spPr>
          <a:xfrm>
            <a:off x="1825043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49" name="Straight Connector 48"/>
          <p:cNvCxnSpPr/>
          <p:nvPr userDrawn="1"/>
        </p:nvCxnSpPr>
        <p:spPr>
          <a:xfrm flipH="1">
            <a:off x="0" y="6124669"/>
            <a:ext cx="1793872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 flipH="1">
            <a:off x="1892734" y="6124511"/>
            <a:ext cx="972078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 userDrawn="1"/>
        </p:nvSpPr>
        <p:spPr>
          <a:xfrm flipH="1">
            <a:off x="11642081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52" name="Oval 51"/>
          <p:cNvSpPr/>
          <p:nvPr userDrawn="1"/>
        </p:nvSpPr>
        <p:spPr>
          <a:xfrm flipH="1">
            <a:off x="11642081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53" name="Straight Connector 52"/>
          <p:cNvCxnSpPr/>
          <p:nvPr userDrawn="1"/>
        </p:nvCxnSpPr>
        <p:spPr>
          <a:xfrm flipV="1">
            <a:off x="1849172" y="3552825"/>
            <a:ext cx="0" cy="2529959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Arc 53"/>
          <p:cNvSpPr/>
          <p:nvPr userDrawn="1"/>
        </p:nvSpPr>
        <p:spPr>
          <a:xfrm rot="16200000">
            <a:off x="1847726" y="3495590"/>
            <a:ext cx="121764" cy="118872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55" name="Straight Connector 54"/>
          <p:cNvCxnSpPr/>
          <p:nvPr userDrawn="1"/>
        </p:nvCxnSpPr>
        <p:spPr>
          <a:xfrm flipH="1">
            <a:off x="1899083" y="3494144"/>
            <a:ext cx="9714432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228478" y="3666744"/>
            <a:ext cx="9299448" cy="57607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25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3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" y="-1"/>
            <a:ext cx="12192000" cy="685799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416306" y="42394"/>
            <a:ext cx="10547350" cy="5313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6462763"/>
            <a:ext cx="365760" cy="291830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4" name="Oval 33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084875" y="685225"/>
            <a:ext cx="9107124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3391319" y="1552703"/>
            <a:ext cx="880067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3391319" y="1049145"/>
            <a:ext cx="6974253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2" y="685225"/>
            <a:ext cx="2977273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3391319" y="1865312"/>
            <a:ext cx="796459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420624" y="42394"/>
            <a:ext cx="10547350" cy="531346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pic>
        <p:nvPicPr>
          <p:cNvPr id="32" name="Picture 31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392" y="856105"/>
            <a:ext cx="1962493" cy="1523172"/>
          </a:xfrm>
          <a:prstGeom prst="rect">
            <a:avLst/>
          </a:prstGeom>
        </p:spPr>
      </p:pic>
      <p:grpSp>
        <p:nvGrpSpPr>
          <p:cNvPr id="54" name="Group 53"/>
          <p:cNvGrpSpPr/>
          <p:nvPr userDrawn="1"/>
        </p:nvGrpSpPr>
        <p:grpSpPr>
          <a:xfrm>
            <a:off x="3402135" y="4228306"/>
            <a:ext cx="3416667" cy="365760"/>
            <a:chOff x="5325979" y="4715893"/>
            <a:chExt cx="3416667" cy="365760"/>
          </a:xfrm>
        </p:grpSpPr>
        <p:sp>
          <p:nvSpPr>
            <p:cNvPr id="55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6" name="Picture 55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57" name="Group 56"/>
          <p:cNvGrpSpPr/>
          <p:nvPr userDrawn="1"/>
        </p:nvGrpSpPr>
        <p:grpSpPr>
          <a:xfrm>
            <a:off x="3402135" y="4726326"/>
            <a:ext cx="3636602" cy="365760"/>
            <a:chOff x="1235726" y="5571713"/>
            <a:chExt cx="3636602" cy="365760"/>
          </a:xfrm>
        </p:grpSpPr>
        <p:sp>
          <p:nvSpPr>
            <p:cNvPr id="58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9" name="Picture 58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 userDrawn="1"/>
        </p:nvGrpSpPr>
        <p:grpSpPr>
          <a:xfrm>
            <a:off x="3402135" y="2734246"/>
            <a:ext cx="2809587" cy="365760"/>
            <a:chOff x="1235726" y="3073176"/>
            <a:chExt cx="2809587" cy="365760"/>
          </a:xfrm>
        </p:grpSpPr>
        <p:sp>
          <p:nvSpPr>
            <p:cNvPr id="61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62" name="Picture 61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63" name="Group 62"/>
          <p:cNvGrpSpPr/>
          <p:nvPr userDrawn="1"/>
        </p:nvGrpSpPr>
        <p:grpSpPr>
          <a:xfrm>
            <a:off x="3402135" y="3232266"/>
            <a:ext cx="3730320" cy="365760"/>
            <a:chOff x="1235727" y="3892739"/>
            <a:chExt cx="3730320" cy="365760"/>
          </a:xfrm>
        </p:grpSpPr>
        <p:sp>
          <p:nvSpPr>
            <p:cNvPr id="64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65" name="Picture 64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66" name="Group 65"/>
          <p:cNvGrpSpPr/>
          <p:nvPr userDrawn="1"/>
        </p:nvGrpSpPr>
        <p:grpSpPr>
          <a:xfrm>
            <a:off x="3402135" y="3730286"/>
            <a:ext cx="3636602" cy="365760"/>
            <a:chOff x="1235726" y="4721075"/>
            <a:chExt cx="3636602" cy="365760"/>
          </a:xfrm>
        </p:grpSpPr>
        <p:pic>
          <p:nvPicPr>
            <p:cNvPr id="67" name="Picture 66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68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69" name="Group 68"/>
          <p:cNvGrpSpPr/>
          <p:nvPr userDrawn="1"/>
        </p:nvGrpSpPr>
        <p:grpSpPr>
          <a:xfrm>
            <a:off x="3402135" y="5722367"/>
            <a:ext cx="2586167" cy="365760"/>
            <a:chOff x="5325979" y="3073176"/>
            <a:chExt cx="2586167" cy="365760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72" name="Group 71"/>
          <p:cNvGrpSpPr/>
          <p:nvPr userDrawn="1"/>
        </p:nvGrpSpPr>
        <p:grpSpPr>
          <a:xfrm>
            <a:off x="3402135" y="5224346"/>
            <a:ext cx="3416667" cy="365760"/>
            <a:chOff x="5325979" y="5571713"/>
            <a:chExt cx="3416667" cy="365760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74" name="Picture 73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921748" y="2425013"/>
            <a:ext cx="8440953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498950" y="862602"/>
            <a:ext cx="9870957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52732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>
            <a:off x="2421943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1" y="6320453"/>
            <a:ext cx="238722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2504929" y="6320453"/>
            <a:ext cx="906582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11615191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2446072" y="2281331"/>
            <a:ext cx="0" cy="3976594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2444626" y="2221895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800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2504929" y="2220449"/>
            <a:ext cx="9065823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11700996" y="6320453"/>
            <a:ext cx="4941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420624" y="42394"/>
            <a:ext cx="11808013" cy="531346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26932" y="1039938"/>
            <a:ext cx="4287549" cy="76069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19709" y="2853692"/>
            <a:ext cx="3149229" cy="3236708"/>
          </a:xfrm>
          <a:prstGeom prst="rect">
            <a:avLst/>
          </a:prstGeom>
        </p:spPr>
      </p:pic>
      <p:sp>
        <p:nvSpPr>
          <p:cNvPr id="24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1" name="Oval 50"/>
          <p:cNvSpPr/>
          <p:nvPr userDrawn="1"/>
        </p:nvSpPr>
        <p:spPr>
          <a:xfrm flipH="1">
            <a:off x="11615191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52" name="Straight Connector 51"/>
          <p:cNvCxnSpPr/>
          <p:nvPr userDrawn="1"/>
        </p:nvCxnSpPr>
        <p:spPr>
          <a:xfrm flipH="1">
            <a:off x="11700996" y="2219538"/>
            <a:ext cx="49417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6764" y="616645"/>
            <a:ext cx="12225528" cy="5696712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360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228479" y="4617720"/>
            <a:ext cx="9295500" cy="57511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28479" y="5199656"/>
            <a:ext cx="9295500" cy="390521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228479" y="5602567"/>
            <a:ext cx="9299448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044" y="4878445"/>
            <a:ext cx="1193800" cy="9525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1825043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0" y="6124669"/>
            <a:ext cx="1793872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1892734" y="6124511"/>
            <a:ext cx="972078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 userDrawn="1"/>
        </p:nvSpPr>
        <p:spPr>
          <a:xfrm flipH="1">
            <a:off x="11642081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sp>
        <p:nvSpPr>
          <p:cNvPr id="17" name="Oval 16"/>
          <p:cNvSpPr/>
          <p:nvPr userDrawn="1"/>
        </p:nvSpPr>
        <p:spPr>
          <a:xfrm flipH="1">
            <a:off x="11642081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18" name="Straight Connector 17"/>
          <p:cNvCxnSpPr/>
          <p:nvPr userDrawn="1"/>
        </p:nvCxnSpPr>
        <p:spPr>
          <a:xfrm flipV="1">
            <a:off x="1849172" y="3552825"/>
            <a:ext cx="0" cy="2529959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 userDrawn="1"/>
        </p:nvSpPr>
        <p:spPr>
          <a:xfrm rot="16200000">
            <a:off x="1847726" y="3495590"/>
            <a:ext cx="121764" cy="118872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sz="1800"/>
          </a:p>
        </p:txBody>
      </p:sp>
      <p:cxnSp>
        <p:nvCxnSpPr>
          <p:cNvPr id="20" name="Straight Connector 19"/>
          <p:cNvCxnSpPr/>
          <p:nvPr userDrawn="1"/>
        </p:nvCxnSpPr>
        <p:spPr>
          <a:xfrm flipH="1">
            <a:off x="1899083" y="3494144"/>
            <a:ext cx="9714432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le 2"/>
          <p:cNvSpPr>
            <a:spLocks noGrp="1"/>
          </p:cNvSpPr>
          <p:nvPr>
            <p:ph type="title" hasCustomPrompt="1"/>
          </p:nvPr>
        </p:nvSpPr>
        <p:spPr>
          <a:xfrm>
            <a:off x="2228479" y="2020824"/>
            <a:ext cx="9295500" cy="13255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 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2228478" y="3666744"/>
            <a:ext cx="9299448" cy="57607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24" y="46180"/>
            <a:ext cx="10847122" cy="450663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16645"/>
            <a:ext cx="12192000" cy="569671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5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1219200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62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807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12192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965" y="614512"/>
            <a:ext cx="4655184" cy="5696712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12" name="Title 19"/>
          <p:cNvSpPr>
            <a:spLocks noGrp="1"/>
          </p:cNvSpPr>
          <p:nvPr>
            <p:ph type="title" hasCustomPrompt="1"/>
          </p:nvPr>
        </p:nvSpPr>
        <p:spPr>
          <a:xfrm>
            <a:off x="420624" y="48278"/>
            <a:ext cx="10847121" cy="434888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 lang="en-US" dirty="0">
                <a:latin typeface="+mj-lt"/>
              </a:defRPr>
            </a:lvl1pPr>
          </a:lstStyle>
          <a:p>
            <a:pPr lvl="0"/>
            <a:r>
              <a:rPr lang="en-US" dirty="0"/>
              <a:t>Click to edit title</a:t>
            </a:r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12192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11483788" y="6445466"/>
            <a:ext cx="708212" cy="365125"/>
          </a:xfrm>
          <a:prstGeom prst="rect">
            <a:avLst/>
          </a:prstGeom>
        </p:spPr>
        <p:txBody>
          <a:bodyPr lIns="0" rIns="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>
          <a:xfrm>
            <a:off x="365760" y="6464808"/>
            <a:ext cx="390801" cy="312641"/>
          </a:xfrm>
          <a:prstGeom prst="rect">
            <a:avLst/>
          </a:prstGeom>
        </p:spPr>
      </p:pic>
      <p:sp>
        <p:nvSpPr>
          <p:cNvPr id="31" name="Oval 30"/>
          <p:cNvSpPr/>
          <p:nvPr userDrawn="1"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3230" y="608083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616656" y="608083"/>
            <a:ext cx="11575344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5" name="Straight Connector 34"/>
          <p:cNvCxnSpPr/>
          <p:nvPr userDrawn="1"/>
        </p:nvCxnSpPr>
        <p:spPr>
          <a:xfrm flipH="1">
            <a:off x="3230" y="6320547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616655" y="6320547"/>
            <a:ext cx="1095727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 userDrawn="1"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8" name="Straight Connector 37"/>
          <p:cNvCxnSpPr/>
          <p:nvPr userDrawn="1"/>
        </p:nvCxnSpPr>
        <p:spPr>
          <a:xfrm>
            <a:off x="11696282" y="6320547"/>
            <a:ext cx="49571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14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679" r:id="rId22"/>
    <p:sldLayoutId id="2147483727" r:id="rId23"/>
    <p:sldLayoutId id="2147483728" r:id="rId24"/>
    <p:sldLayoutId id="2147483730" r:id="rId25"/>
    <p:sldLayoutId id="2147483731" r:id="rId26"/>
    <p:sldLayoutId id="2147483732" r:id="rId27"/>
    <p:sldLayoutId id="2147483729" r:id="rId28"/>
    <p:sldLayoutId id="2147483734" r:id="rId29"/>
    <p:sldLayoutId id="2147483688" r:id="rId30"/>
    <p:sldLayoutId id="2147483743" r:id="rId31"/>
    <p:sldLayoutId id="2147483744" r:id="rId32"/>
    <p:sldLayoutId id="2147483745" r:id="rId33"/>
    <p:sldLayoutId id="2147483746" r:id="rId34"/>
    <p:sldLayoutId id="2147483747" r:id="rId35"/>
    <p:sldLayoutId id="2147483748" r:id="rId36"/>
    <p:sldLayoutId id="2147483750" r:id="rId37"/>
    <p:sldLayoutId id="2147483687" r:id="rId38"/>
    <p:sldLayoutId id="2147483735" r:id="rId39"/>
    <p:sldLayoutId id="2147483736" r:id="rId40"/>
    <p:sldLayoutId id="2147483737" r:id="rId41"/>
    <p:sldLayoutId id="2147483738" r:id="rId42"/>
    <p:sldLayoutId id="2147483739" r:id="rId43"/>
    <p:sldLayoutId id="2147483740" r:id="rId44"/>
    <p:sldLayoutId id="2147483742" r:id="rId45"/>
    <p:sldLayoutId id="2147483716" r:id="rId46"/>
    <p:sldLayoutId id="2147483717" r:id="rId47"/>
    <p:sldLayoutId id="2147483751" r:id="rId48"/>
  </p:sldLayoutIdLst>
  <p:hf hdr="0" ftr="0" dt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153" userDrawn="1">
          <p15:clr>
            <a:srgbClr val="F26B43"/>
          </p15:clr>
        </p15:guide>
        <p15:guide id="4" pos="512" userDrawn="1">
          <p15:clr>
            <a:srgbClr val="F26B43"/>
          </p15:clr>
        </p15:guide>
        <p15:guide id="5" pos="347" userDrawn="1">
          <p15:clr>
            <a:srgbClr val="F26B43"/>
          </p15:clr>
        </p15:guide>
        <p15:guide id="6" pos="7324" userDrawn="1">
          <p15:clr>
            <a:srgbClr val="F26B43"/>
          </p15:clr>
        </p15:guide>
        <p15:guide id="7" orient="horz" pos="4105" userDrawn="1">
          <p15:clr>
            <a:srgbClr val="F26B43"/>
          </p15:clr>
        </p15:guide>
        <p15:guide id="8" orient="horz" pos="384" userDrawn="1">
          <p15:clr>
            <a:srgbClr val="F26B43"/>
          </p15:clr>
        </p15:guide>
        <p15:guide id="9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8DD17E-9B6C-EE4D-8074-722EF63D35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24531" y="4452343"/>
            <a:ext cx="9295500" cy="575112"/>
          </a:xfrm>
        </p:spPr>
        <p:txBody>
          <a:bodyPr>
            <a:normAutofit/>
          </a:bodyPr>
          <a:lstStyle/>
          <a:p>
            <a:r>
              <a:rPr lang="en-US" sz="2800" dirty="0"/>
              <a:t>Heidi Ullrich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E889F1-954A-A54D-8E5F-E316D42440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24531" y="5027455"/>
            <a:ext cx="9299448" cy="403785"/>
          </a:xfrm>
        </p:spPr>
        <p:txBody>
          <a:bodyPr/>
          <a:lstStyle/>
          <a:p>
            <a:r>
              <a:rPr lang="en-US" dirty="0"/>
              <a:t>16 January 2020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76A821A-32D4-764B-A850-8757A203B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3790" y="2053652"/>
            <a:ext cx="9680189" cy="1292735"/>
          </a:xfrm>
        </p:spPr>
        <p:txBody>
          <a:bodyPr>
            <a:normAutofit/>
          </a:bodyPr>
          <a:lstStyle/>
          <a:p>
            <a:r>
              <a:rPr lang="en-US" dirty="0"/>
              <a:t>At-Large Regional Policy Engagement Plan </a:t>
            </a:r>
          </a:p>
        </p:txBody>
      </p:sp>
    </p:spTree>
    <p:extLst>
      <p:ext uri="{BB962C8B-B14F-4D97-AF65-F5344CB8AC3E}">
        <p14:creationId xmlns:p14="http://schemas.microsoft.com/office/powerpoint/2010/main" val="3177759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43B71-066B-514E-B3C4-B8FB4BEBF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Growing At-Large Community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566B08-A4BB-294E-AF4F-64AD302066AE}"/>
              </a:ext>
            </a:extLst>
          </p:cNvPr>
          <p:cNvSpPr txBox="1"/>
          <p:nvPr/>
        </p:nvSpPr>
        <p:spPr>
          <a:xfrm flipH="1">
            <a:off x="591078" y="1204332"/>
            <a:ext cx="108471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cs typeface="Source Sans Pro"/>
              </a:rPr>
              <a:t>At-Large has experienced significant increase in membership of At-Large Structures (</a:t>
            </a:r>
            <a:r>
              <a:rPr lang="en-US" dirty="0" err="1">
                <a:cs typeface="Source Sans Pro"/>
              </a:rPr>
              <a:t>ALSes</a:t>
            </a:r>
            <a:r>
              <a:rPr lang="en-US" dirty="0">
                <a:cs typeface="Source Sans Pro"/>
              </a:rPr>
              <a:t>) and Individuals.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BE68678-A580-2345-B0DF-139177EC80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7932825"/>
              </p:ext>
            </p:extLst>
          </p:nvPr>
        </p:nvGraphicFramePr>
        <p:xfrm>
          <a:off x="591078" y="1738860"/>
          <a:ext cx="10676668" cy="3372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21BC84D-2F85-E842-A39C-89A9A4E72B61}"/>
              </a:ext>
            </a:extLst>
          </p:cNvPr>
          <p:cNvSpPr txBox="1"/>
          <p:nvPr/>
        </p:nvSpPr>
        <p:spPr>
          <a:xfrm>
            <a:off x="899410" y="5516380"/>
            <a:ext cx="491160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Source Sans Pro"/>
              </a:rPr>
              <a:t>Current Number of </a:t>
            </a:r>
            <a:r>
              <a:rPr lang="en-US" dirty="0" err="1">
                <a:cs typeface="Source Sans Pro"/>
              </a:rPr>
              <a:t>ALSes</a:t>
            </a:r>
            <a:r>
              <a:rPr lang="en-US" dirty="0">
                <a:cs typeface="Source Sans Pro"/>
              </a:rPr>
              <a:t> = 239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Source Sans Pro"/>
              </a:rPr>
              <a:t>Current Number of Individual Members = 125</a:t>
            </a:r>
          </a:p>
        </p:txBody>
      </p:sp>
    </p:spTree>
    <p:extLst>
      <p:ext uri="{BB962C8B-B14F-4D97-AF65-F5344CB8AC3E}">
        <p14:creationId xmlns:p14="http://schemas.microsoft.com/office/powerpoint/2010/main" val="2888107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EA32C-9528-1243-BB64-232F3671F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Post-ATLAS III Activities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0D237B-95D8-BA49-9B24-BAC0103CC69A}"/>
              </a:ext>
            </a:extLst>
          </p:cNvPr>
          <p:cNvSpPr/>
          <p:nvPr/>
        </p:nvSpPr>
        <p:spPr>
          <a:xfrm>
            <a:off x="864744" y="989350"/>
            <a:ext cx="10847122" cy="50067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cs typeface="Source Sans Pro"/>
              </a:rPr>
              <a:t>Post-ATLAS III projects focus on increased effective participation of ALSes and Individuals in policy advice development, outreach and engagement.</a:t>
            </a:r>
          </a:p>
          <a:p>
            <a:pPr algn="ctr"/>
            <a:endParaRPr lang="en-US" b="1" dirty="0">
              <a:solidFill>
                <a:schemeClr val="tx1"/>
              </a:solidFill>
              <a:cs typeface="Source Sans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cs typeface="Source Sans Pro"/>
              </a:rPr>
              <a:t>Post-ATLAS III activities focus on four key areas: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cs typeface="Source Sans Pro"/>
              </a:rPr>
              <a:t>Policy Involvement </a:t>
            </a:r>
            <a:r>
              <a:rPr lang="en-US" sz="2000" dirty="0">
                <a:solidFill>
                  <a:schemeClr val="tx1"/>
                </a:solidFill>
                <a:cs typeface="Source Sans Pro"/>
              </a:rPr>
              <a:t>– Increased number involved in policy advice development.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cs typeface="Source Sans Pro"/>
              </a:rPr>
              <a:t>Capacity Building </a:t>
            </a:r>
            <a:r>
              <a:rPr lang="en-US" sz="2000" dirty="0">
                <a:solidFill>
                  <a:schemeClr val="tx1"/>
                </a:solidFill>
                <a:cs typeface="Source Sans Pro"/>
              </a:rPr>
              <a:t>– Including guide to existing resources and coaches/mentorship.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cs typeface="Source Sans Pro"/>
              </a:rPr>
              <a:t>Outreach and Engagement </a:t>
            </a:r>
            <a:r>
              <a:rPr lang="en-US" sz="2000" dirty="0">
                <a:solidFill>
                  <a:schemeClr val="tx1"/>
                </a:solidFill>
                <a:cs typeface="Source Sans Pro"/>
              </a:rPr>
              <a:t>– Regional Outreach Strategies and Regional General Assemblies.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cs typeface="Source Sans Pro"/>
              </a:rPr>
              <a:t>Communication </a:t>
            </a:r>
            <a:r>
              <a:rPr lang="en-US" sz="2000" dirty="0">
                <a:solidFill>
                  <a:schemeClr val="tx1"/>
                </a:solidFill>
                <a:cs typeface="Source Sans Pro"/>
              </a:rPr>
              <a:t>– Including coordinating resource development and the development of a communications strategy.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cs typeface="Source Sans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  <a:cs typeface="Source Sans Pro"/>
              </a:rPr>
              <a:t>At-Large Ambassador Program </a:t>
            </a:r>
            <a:r>
              <a:rPr lang="en-US" sz="2000" dirty="0">
                <a:solidFill>
                  <a:schemeClr val="tx1"/>
                </a:solidFill>
                <a:cs typeface="Source Sans Pro"/>
              </a:rPr>
              <a:t>– ATLAS III Participants seen as leaders for outreach and engagement in their regions – starting from their own ALS, to their local area to regional level.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cs typeface="Source Sans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cs typeface="Source Sans Pro"/>
              </a:rPr>
              <a:t>These activities make up the </a:t>
            </a:r>
            <a:r>
              <a:rPr lang="en-US" sz="2000" b="1" dirty="0">
                <a:solidFill>
                  <a:schemeClr val="tx1"/>
                </a:solidFill>
                <a:cs typeface="Source Sans Pro"/>
              </a:rPr>
              <a:t>At-Large Journey.</a:t>
            </a:r>
          </a:p>
        </p:txBody>
      </p:sp>
    </p:spTree>
    <p:extLst>
      <p:ext uri="{BB962C8B-B14F-4D97-AF65-F5344CB8AC3E}">
        <p14:creationId xmlns:p14="http://schemas.microsoft.com/office/powerpoint/2010/main" val="3750782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2D661-F6B2-2245-A4E4-28A3671BC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87C4BF-02C1-B44E-896F-AE6713FE9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180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E9ABB-DC9C-DD45-91B2-D4F042036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92" y="46180"/>
            <a:ext cx="11752288" cy="450663"/>
          </a:xfrm>
        </p:spPr>
        <p:txBody>
          <a:bodyPr/>
          <a:lstStyle/>
          <a:p>
            <a:r>
              <a:rPr lang="en-US" sz="2000" dirty="0"/>
              <a:t>Need for Increased Regional Policy Engagement of Regional Leadership, </a:t>
            </a:r>
            <a:r>
              <a:rPr lang="en-US" sz="2000" dirty="0" err="1"/>
              <a:t>ALSes</a:t>
            </a:r>
            <a:r>
              <a:rPr lang="en-US" sz="2000" dirty="0"/>
              <a:t> and Individuals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64EB68-CC2F-834A-B7D8-DBE68ED88EB2}"/>
              </a:ext>
            </a:extLst>
          </p:cNvPr>
          <p:cNvSpPr/>
          <p:nvPr/>
        </p:nvSpPr>
        <p:spPr>
          <a:xfrm>
            <a:off x="643675" y="702772"/>
            <a:ext cx="10794721" cy="31889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cs typeface="Source Sans Pro"/>
              </a:rPr>
              <a:t>Given expected continued growth in At-Large membership with potential for increased regional activities through Post-ATLAS III activities combined with limited At-Large staff resources, recognized a need for: </a:t>
            </a:r>
          </a:p>
          <a:p>
            <a:endParaRPr lang="en-US" dirty="0">
              <a:solidFill>
                <a:schemeClr val="tx1"/>
              </a:solidFill>
              <a:cs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A </a:t>
            </a:r>
            <a:r>
              <a:rPr lang="en-US" sz="1600" b="1" dirty="0">
                <a:solidFill>
                  <a:schemeClr val="tx1"/>
                </a:solidFill>
                <a:cs typeface="Source Sans Pro"/>
              </a:rPr>
              <a:t>Regional Policy Engagement Plan </a:t>
            </a:r>
            <a:r>
              <a:rPr lang="en-US" sz="1600" dirty="0">
                <a:solidFill>
                  <a:schemeClr val="tx1"/>
                </a:solidFill>
                <a:cs typeface="Source Sans Pro"/>
              </a:rPr>
              <a:t>to ensure the effective participation of At-Large members in policy advice development and regional outreach and engagement activities.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cs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cs typeface="Source Sans Pro"/>
              </a:rPr>
              <a:t>Streamlining of support</a:t>
            </a:r>
            <a:r>
              <a:rPr lang="en-US" sz="1600" dirty="0">
                <a:solidFill>
                  <a:schemeClr val="tx1"/>
                </a:solidFill>
                <a:cs typeface="Source Sans Pro"/>
              </a:rPr>
              <a:t>, including training and capacity development in regional outreach and policy development engagement and leadership skills resulting in </a:t>
            </a:r>
            <a:r>
              <a:rPr lang="en-US" sz="1600" b="1" dirty="0">
                <a:solidFill>
                  <a:schemeClr val="tx1"/>
                </a:solidFill>
                <a:cs typeface="Source Sans Pro"/>
              </a:rPr>
              <a:t>more effective resource management</a:t>
            </a:r>
            <a:r>
              <a:rPr lang="en-US" sz="1600" dirty="0">
                <a:solidFill>
                  <a:schemeClr val="tx1"/>
                </a:solidFill>
                <a:cs typeface="Source Sans Pro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cs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cs typeface="Source Sans Pro"/>
              </a:rPr>
              <a:t>Increased communication, coordination and collaboration </a:t>
            </a:r>
            <a:r>
              <a:rPr lang="en-US" sz="1600" dirty="0">
                <a:solidFill>
                  <a:schemeClr val="tx1"/>
                </a:solidFill>
                <a:cs typeface="Source Sans Pro"/>
              </a:rPr>
              <a:t>between At-Large staff, GSE MDs/RVPs and At-Large Regional Leadership Teams.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FE32B9-915F-DB40-9D3D-A3E6DA7B556C}"/>
              </a:ext>
            </a:extLst>
          </p:cNvPr>
          <p:cNvSpPr/>
          <p:nvPr/>
        </p:nvSpPr>
        <p:spPr>
          <a:xfrm>
            <a:off x="4689671" y="4945735"/>
            <a:ext cx="1406330" cy="4986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2400" dirty="0">
                <a:solidFill>
                  <a:schemeClr val="tx1"/>
                </a:solidFill>
                <a:cs typeface="Source Sans Pro"/>
              </a:rPr>
              <a:t>vs.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24071C-AA8D-654B-B1EF-C75FE7EC2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240" y="4097601"/>
            <a:ext cx="2178373" cy="21783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1688A3-48A7-7B40-8780-A649C71882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5148" y="5195035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2ECDDC-5B60-5B46-8CA2-43A38CC3C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8903" y="4218240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5CD277-47C8-2047-B7CC-B11CEC7015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0447" y="4432373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C40382-7DB0-6443-BF29-A07A72D2D7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0427" y="4074014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E32BB2-38DE-8148-9594-D07AC787BB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0846" y="4969001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B0ADDA3-F99B-8946-943C-01F099F1A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2978" y="5444336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CE69797-207F-C64A-BDE7-084F925893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9016" y="4746411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17553A-DC90-FE41-A0AB-005BFE809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6246" y="4888746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07176D-467D-BB44-AA0F-342C92E31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0091" y="5444336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7DF912-CFEF-D149-9398-2A378A1C1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3339" y="4322909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EAE8D8-7AA4-F049-A0CC-5A1EAC004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2489" y="4744220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742F441-8454-BB4F-B553-E8555BB3D3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5289" y="4675061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2B085E4-3898-F845-BD9D-2305626EC2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0846" y="3931420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AE56BE-6E9B-884B-B614-05862A2657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6139" y="5195035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163C80D-A592-A540-9E4D-D193DD0BBF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5778" y="5513456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FB1A475-2AFB-9D4F-9B2C-82538C18A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2484" y="4346181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2C1F041-2AB8-894B-A3A1-29B5A7F0E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0972" y="3990541"/>
            <a:ext cx="812800" cy="81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2221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97C13D2-5465-6648-AEA9-4131F604AE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15773"/>
              </p:ext>
            </p:extLst>
          </p:nvPr>
        </p:nvGraphicFramePr>
        <p:xfrm>
          <a:off x="-527437" y="758415"/>
          <a:ext cx="8128000" cy="5472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3" name="Group 22">
            <a:extLst>
              <a:ext uri="{FF2B5EF4-FFF2-40B4-BE49-F238E27FC236}">
                <a16:creationId xmlns:a16="http://schemas.microsoft.com/office/drawing/2014/main" id="{7875FFE8-CC3F-0F4D-B5B7-47F3A8629670}"/>
              </a:ext>
            </a:extLst>
          </p:cNvPr>
          <p:cNvGrpSpPr/>
          <p:nvPr/>
        </p:nvGrpSpPr>
        <p:grpSpPr>
          <a:xfrm>
            <a:off x="6323308" y="905068"/>
            <a:ext cx="667893" cy="5194516"/>
            <a:chOff x="6754567" y="851116"/>
            <a:chExt cx="667893" cy="519451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F8590EA-93F9-274A-BD98-50C6AD9742F3}"/>
                </a:ext>
              </a:extLst>
            </p:cNvPr>
            <p:cNvCxnSpPr>
              <a:cxnSpLocks/>
            </p:cNvCxnSpPr>
            <p:nvPr/>
          </p:nvCxnSpPr>
          <p:spPr>
            <a:xfrm>
              <a:off x="6754567" y="3428999"/>
              <a:ext cx="267457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641C110-AF8A-9E4F-945E-0AA404A3E408}"/>
                </a:ext>
              </a:extLst>
            </p:cNvPr>
            <p:cNvCxnSpPr/>
            <p:nvPr/>
          </p:nvCxnSpPr>
          <p:spPr>
            <a:xfrm>
              <a:off x="7022024" y="6045632"/>
              <a:ext cx="400436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C389670-F557-B24B-8F53-BE03F17FEAE4}"/>
                </a:ext>
              </a:extLst>
            </p:cNvPr>
            <p:cNvCxnSpPr/>
            <p:nvPr/>
          </p:nvCxnSpPr>
          <p:spPr>
            <a:xfrm>
              <a:off x="6985924" y="851116"/>
              <a:ext cx="400436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E04CDE5-92CB-7E4C-A2CD-CC0BC050BAFF}"/>
                </a:ext>
              </a:extLst>
            </p:cNvPr>
            <p:cNvCxnSpPr>
              <a:cxnSpLocks/>
            </p:cNvCxnSpPr>
            <p:nvPr/>
          </p:nvCxnSpPr>
          <p:spPr>
            <a:xfrm>
              <a:off x="6985924" y="851116"/>
              <a:ext cx="36100" cy="5194516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1DC739B1-CB99-FD4A-9167-0E8A0ADDDFD0}"/>
              </a:ext>
            </a:extLst>
          </p:cNvPr>
          <p:cNvSpPr/>
          <p:nvPr/>
        </p:nvSpPr>
        <p:spPr>
          <a:xfrm>
            <a:off x="6726263" y="982568"/>
            <a:ext cx="4733857" cy="49703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rIns="91440" rtlCol="0" anchor="ctr" anchorCtr="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Currently, there is intermittent communication/collaboration between At-Large Policy and MD/RVP teams regarding ALSes and individuals.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  <a:cs typeface="Source Sans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MDs/RVPs focus on implementation of strategic plans, outreach and engagement activities while Policy/At-Large focus on supporting policy advice development as well as outreach/engagement related to policy.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  <a:cs typeface="Source Sans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Lack of joint approach to At-Large community membership engagement – especially At-Large Regional Leadership.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275591-D6D3-DE43-82AE-ABBCD987D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At-Large Policy Staff – MD/RVP | Current Situation</a:t>
            </a:r>
          </a:p>
        </p:txBody>
      </p:sp>
    </p:spTree>
    <p:extLst>
      <p:ext uri="{BB962C8B-B14F-4D97-AF65-F5344CB8AC3E}">
        <p14:creationId xmlns:p14="http://schemas.microsoft.com/office/powerpoint/2010/main" val="1586180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7875FFE8-CC3F-0F4D-B5B7-47F3A8629670}"/>
              </a:ext>
            </a:extLst>
          </p:cNvPr>
          <p:cNvGrpSpPr/>
          <p:nvPr/>
        </p:nvGrpSpPr>
        <p:grpSpPr>
          <a:xfrm>
            <a:off x="3804762" y="905068"/>
            <a:ext cx="3186439" cy="5194516"/>
            <a:chOff x="4236021" y="851116"/>
            <a:chExt cx="3186439" cy="519451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F8590EA-93F9-274A-BD98-50C6AD9742F3}"/>
                </a:ext>
              </a:extLst>
            </p:cNvPr>
            <p:cNvCxnSpPr>
              <a:cxnSpLocks/>
            </p:cNvCxnSpPr>
            <p:nvPr/>
          </p:nvCxnSpPr>
          <p:spPr>
            <a:xfrm>
              <a:off x="4236021" y="3413798"/>
              <a:ext cx="2786003" cy="15201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641C110-AF8A-9E4F-945E-0AA404A3E408}"/>
                </a:ext>
              </a:extLst>
            </p:cNvPr>
            <p:cNvCxnSpPr/>
            <p:nvPr/>
          </p:nvCxnSpPr>
          <p:spPr>
            <a:xfrm>
              <a:off x="7022024" y="6045632"/>
              <a:ext cx="400436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C389670-F557-B24B-8F53-BE03F17FEAE4}"/>
                </a:ext>
              </a:extLst>
            </p:cNvPr>
            <p:cNvCxnSpPr/>
            <p:nvPr/>
          </p:nvCxnSpPr>
          <p:spPr>
            <a:xfrm>
              <a:off x="6985924" y="851116"/>
              <a:ext cx="400436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E04CDE5-92CB-7E4C-A2CD-CC0BC050BAFF}"/>
                </a:ext>
              </a:extLst>
            </p:cNvPr>
            <p:cNvCxnSpPr>
              <a:cxnSpLocks/>
            </p:cNvCxnSpPr>
            <p:nvPr/>
          </p:nvCxnSpPr>
          <p:spPr>
            <a:xfrm>
              <a:off x="6985924" y="851116"/>
              <a:ext cx="36100" cy="5194516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3275591-D6D3-DE43-82AE-ABBCD987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623" y="46180"/>
            <a:ext cx="11445973" cy="450663"/>
          </a:xfrm>
        </p:spPr>
        <p:txBody>
          <a:bodyPr/>
          <a:lstStyle/>
          <a:p>
            <a:r>
              <a:rPr lang="en-US" sz="2400" dirty="0"/>
              <a:t>Policy – MD/RVP – At-Large Leadership | What is Being Implemented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45296DF-00A3-734B-9EA9-6148323E79C9}"/>
              </a:ext>
            </a:extLst>
          </p:cNvPr>
          <p:cNvGrpSpPr/>
          <p:nvPr/>
        </p:nvGrpSpPr>
        <p:grpSpPr>
          <a:xfrm>
            <a:off x="-523080" y="758416"/>
            <a:ext cx="8128000" cy="5418667"/>
            <a:chOff x="0" y="719666"/>
            <a:chExt cx="8128000" cy="54186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aphicFrame>
          <p:nvGraphicFramePr>
            <p:cNvPr id="13" name="Diagram 12">
              <a:extLst>
                <a:ext uri="{FF2B5EF4-FFF2-40B4-BE49-F238E27FC236}">
                  <a16:creationId xmlns:a16="http://schemas.microsoft.com/office/drawing/2014/main" id="{ED763E5A-F233-F44A-A1A2-36AD99869AE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627466383"/>
                </p:ext>
              </p:extLst>
            </p:nvPr>
          </p:nvGraphicFramePr>
          <p:xfrm>
            <a:off x="0" y="719666"/>
            <a:ext cx="8128000" cy="541866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4" name="Left-Right Arrow 13">
              <a:extLst>
                <a:ext uri="{FF2B5EF4-FFF2-40B4-BE49-F238E27FC236}">
                  <a16:creationId xmlns:a16="http://schemas.microsoft.com/office/drawing/2014/main" id="{2C4E2419-E82A-3745-B823-C07D741AB767}"/>
                </a:ext>
              </a:extLst>
            </p:cNvPr>
            <p:cNvSpPr/>
            <p:nvPr/>
          </p:nvSpPr>
          <p:spPr>
            <a:xfrm rot="16200000" flipH="1">
              <a:off x="3241901" y="3074033"/>
              <a:ext cx="1931877" cy="1072793"/>
            </a:xfrm>
            <a:prstGeom prst="leftRightArrow">
              <a:avLst/>
            </a:prstGeom>
            <a:solidFill>
              <a:srgbClr val="2B88C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Continuous Collaboration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D878CDC1-44B1-634E-A798-5929F923C00A}"/>
              </a:ext>
            </a:extLst>
          </p:cNvPr>
          <p:cNvSpPr/>
          <p:nvPr/>
        </p:nvSpPr>
        <p:spPr>
          <a:xfrm>
            <a:off x="6710767" y="982568"/>
            <a:ext cx="4684508" cy="49703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rIns="91440" rtlCol="0" anchor="ctr" anchorCtr="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Completing the circle through the implementation of a Regional At-Large Policy Engagement Plan which aims to result in </a:t>
            </a:r>
            <a:r>
              <a:rPr lang="en-US" sz="1600" dirty="0" err="1">
                <a:solidFill>
                  <a:schemeClr val="tx1"/>
                </a:solidFill>
                <a:cs typeface="Source Sans Pro"/>
              </a:rPr>
              <a:t>ALSes</a:t>
            </a:r>
            <a:r>
              <a:rPr lang="en-US" sz="1600" dirty="0">
                <a:solidFill>
                  <a:schemeClr val="tx1"/>
                </a:solidFill>
                <a:cs typeface="Source Sans Pro"/>
              </a:rPr>
              <a:t> and individuals being more effective and long-term contributors/ ambassadors/ representatives of ICANN.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chemeClr val="tx1"/>
              </a:solidFill>
              <a:cs typeface="Source Sans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Regular contact between At-Large staff, MD/RVPs, and At-Large Regional Leadership will facilitate completing the circle, increase the effectiveness of policy advice development and engagement in At-Large and ICANN and ensure a more inclusive journey for ALSes and individuals.</a:t>
            </a:r>
          </a:p>
          <a:p>
            <a:endParaRPr lang="en-US" sz="1600" dirty="0">
              <a:solidFill>
                <a:schemeClr val="tx1"/>
              </a:solidFill>
              <a:cs typeface="Source Sans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Regional perspectives and approaches will increase the quality of engagement vis-à-vis policy making leading to stronger and global ICANN.</a:t>
            </a:r>
          </a:p>
        </p:txBody>
      </p:sp>
    </p:spTree>
    <p:extLst>
      <p:ext uri="{BB962C8B-B14F-4D97-AF65-F5344CB8AC3E}">
        <p14:creationId xmlns:p14="http://schemas.microsoft.com/office/powerpoint/2010/main" val="2875796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FFAF029-862A-4D40-A91A-19CEF73F5F6A}"/>
              </a:ext>
            </a:extLst>
          </p:cNvPr>
          <p:cNvSpPr/>
          <p:nvPr/>
        </p:nvSpPr>
        <p:spPr>
          <a:xfrm>
            <a:off x="6751579" y="1068210"/>
            <a:ext cx="4516167" cy="27949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000" b="1" dirty="0">
                <a:solidFill>
                  <a:schemeClr val="tx1"/>
                </a:solidFill>
                <a:cs typeface="Source Sans Pro"/>
              </a:rPr>
              <a:t>Policy/At- Large will have:</a:t>
            </a:r>
          </a:p>
          <a:p>
            <a:endParaRPr lang="en-US" sz="2000" dirty="0">
              <a:solidFill>
                <a:schemeClr val="tx1"/>
              </a:solidFill>
              <a:cs typeface="Source Sans Pro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Increased number of active ALSes and individuals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More effective policy advice engagement regionally and globally.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A smoother stakeholder journey leading to increase in quality/quantity of policy advice.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Strengthened and more informed regional leadership teams.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32CDE34-5AF7-FC46-887A-6457ED20DCC9}"/>
              </a:ext>
            </a:extLst>
          </p:cNvPr>
          <p:cNvSpPr/>
          <p:nvPr/>
        </p:nvSpPr>
        <p:spPr>
          <a:xfrm>
            <a:off x="420624" y="1068210"/>
            <a:ext cx="4516167" cy="27949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000" b="1" dirty="0">
                <a:solidFill>
                  <a:schemeClr val="tx1"/>
                </a:solidFill>
                <a:cs typeface="Source Sans Pro"/>
              </a:rPr>
              <a:t>MDs/RVPs will have:</a:t>
            </a:r>
          </a:p>
          <a:p>
            <a:endParaRPr lang="en-US" sz="1600" dirty="0">
              <a:solidFill>
                <a:schemeClr val="tx1"/>
              </a:solidFill>
              <a:cs typeface="Source Sans Pro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Stronger regional teams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More effective regional volunteers and At-Large Ambassadors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A smoother stakeholder journey leading to increased use of ICANN Learn, Fellowship and NextGen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MDs/RVPs will have strengthened regional strategic plan implementation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E6BB03-EC6F-C944-A43B-F293D024E3F3}"/>
              </a:ext>
            </a:extLst>
          </p:cNvPr>
          <p:cNvSpPr/>
          <p:nvPr/>
        </p:nvSpPr>
        <p:spPr>
          <a:xfrm>
            <a:off x="3333665" y="3756734"/>
            <a:ext cx="5028128" cy="24338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sz="2000" b="1" dirty="0">
                <a:solidFill>
                  <a:schemeClr val="tx1"/>
                </a:solidFill>
                <a:cs typeface="Source Sans Pro"/>
              </a:rPr>
              <a:t>Teams will have:</a:t>
            </a:r>
          </a:p>
          <a:p>
            <a:endParaRPr lang="en-US" sz="2000" dirty="0">
              <a:solidFill>
                <a:schemeClr val="tx1"/>
              </a:solidFill>
              <a:cs typeface="Source Sans Pro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Regular calls – internal (At-Large/GSE) and external (with regional leadership)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Strategic F2F meetings during ICANN Meetings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A shared workspace and calendar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1"/>
                </a:solidFill>
                <a:cs typeface="Source Sans Pro"/>
              </a:rPr>
              <a:t>Continuous strategic interaction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2BFD68-7E70-BA4F-8080-88B0A1DA5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– MD/RVP – At-Large Leadership | Future Steps</a:t>
            </a:r>
          </a:p>
        </p:txBody>
      </p:sp>
    </p:spTree>
    <p:extLst>
      <p:ext uri="{BB962C8B-B14F-4D97-AF65-F5344CB8AC3E}">
        <p14:creationId xmlns:p14="http://schemas.microsoft.com/office/powerpoint/2010/main" val="2879597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0EB93-995F-4444-9F8D-E61FCC414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Thank you.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6F74405-452D-FF4C-9A9C-71D6FEB346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8640" y="2837137"/>
            <a:ext cx="10808208" cy="1330825"/>
          </a:xfrm>
        </p:spPr>
        <p:txBody>
          <a:bodyPr>
            <a:normAutofit/>
          </a:bodyPr>
          <a:lstStyle/>
          <a:p>
            <a:r>
              <a:rPr lang="en-US" sz="2400" dirty="0"/>
              <a:t>Questions? </a:t>
            </a:r>
          </a:p>
        </p:txBody>
      </p:sp>
    </p:spTree>
    <p:extLst>
      <p:ext uri="{BB962C8B-B14F-4D97-AF65-F5344CB8AC3E}">
        <p14:creationId xmlns:p14="http://schemas.microsoft.com/office/powerpoint/2010/main" val="941032684"/>
      </p:ext>
    </p:extLst>
  </p:cSld>
  <p:clrMapOvr>
    <a:masterClrMapping/>
  </p:clrMapOvr>
</p:sld>
</file>

<file path=ppt/theme/theme1.xml><?xml version="1.0" encoding="utf-8"?>
<a:theme xmlns:a="http://schemas.openxmlformats.org/drawingml/2006/main" name="ICANN PPT_Arial_16x9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_16x9 20170601.potx" id="{6DCE996D-886D-4310-B448-1ACF06EC9706}" vid="{B8D7A136-CA80-4520-9EC3-55CACFEC00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 PPT Template_16x9 20170601</Template>
  <TotalTime>4464</TotalTime>
  <Words>696</Words>
  <Application>Microsoft Macintosh PowerPoint</Application>
  <PresentationFormat>Widescreen</PresentationFormat>
  <Paragraphs>94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ICANN PPT_Arial_16x9_June 2017_potx</vt:lpstr>
      <vt:lpstr>At-Large Regional Policy Engagement Plan </vt:lpstr>
      <vt:lpstr>Growing At-Large Community</vt:lpstr>
      <vt:lpstr>Implementing Post-ATLAS III Activities </vt:lpstr>
      <vt:lpstr>PowerPoint Presentation</vt:lpstr>
      <vt:lpstr>Need for Increased Regional Policy Engagement of Regional Leadership, ALSes and Individuals</vt:lpstr>
      <vt:lpstr>At-Large Policy Staff – MD/RVP | Current Situation</vt:lpstr>
      <vt:lpstr>Policy – MD/RVP – At-Large Leadership | What is Being Implemented</vt:lpstr>
      <vt:lpstr>Policy – MD/RVP – At-Large Leadership | Future Steps</vt:lpstr>
      <vt:lpstr>Thank you.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Fernanda Iunes</dc:creator>
  <cp:lastModifiedBy>Heidi Ullrich</cp:lastModifiedBy>
  <cp:revision>90</cp:revision>
  <cp:lastPrinted>2017-01-26T19:29:02Z</cp:lastPrinted>
  <dcterms:created xsi:type="dcterms:W3CDTF">2017-08-09T14:18:11Z</dcterms:created>
  <dcterms:modified xsi:type="dcterms:W3CDTF">2020-01-15T21:03:51Z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f1a3e59a-4990-4d5e-9ace-4d146556dde0</vt:lpwstr>
  </property>
  <property fmtid="{D5CDD505-2E9C-101B-9397-08002B2CF9AE}" pid="3" name="Jive_VersionGuid">
    <vt:lpwstr>1ea51028-8e8b-489a-9632-28b9504d96aa</vt:lpwstr>
  </property>
  <property fmtid="{D5CDD505-2E9C-101B-9397-08002B2CF9AE}" pid="4" name="Offisync_UpdateToken">
    <vt:lpwstr>1</vt:lpwstr>
  </property>
  <property fmtid="{D5CDD505-2E9C-101B-9397-08002B2CF9AE}" pid="5" name="Offisync_ProviderInitializationData">
    <vt:lpwstr>https://wecann.icann.org</vt:lpwstr>
  </property>
  <property fmtid="{D5CDD505-2E9C-101B-9397-08002B2CF9AE}" pid="6" name="Offisync_UniqueId">
    <vt:lpwstr>23297</vt:lpwstr>
  </property>
  <property fmtid="{D5CDD505-2E9C-101B-9397-08002B2CF9AE}" pid="7" name="Jive_LatestUserAccountName">
    <vt:lpwstr>alperen.eken@icann.org</vt:lpwstr>
  </property>
</Properties>
</file>