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1" r:id="rId3"/>
    <p:sldId id="262" r:id="rId4"/>
    <p:sldId id="263" r:id="rId5"/>
    <p:sldId id="282" r:id="rId6"/>
    <p:sldId id="267" r:id="rId7"/>
    <p:sldId id="268" r:id="rId8"/>
    <p:sldId id="288" r:id="rId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28"/>
    <p:restoredTop sz="94778"/>
  </p:normalViewPr>
  <p:slideViewPr>
    <p:cSldViewPr>
      <p:cViewPr varScale="1">
        <p:scale>
          <a:sx n="99" d="100"/>
          <a:sy n="99" d="100"/>
        </p:scale>
        <p:origin x="1752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2/10/20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02B4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300" b="0" i="0">
                <a:solidFill>
                  <a:srgbClr val="52555A"/>
                </a:solidFill>
                <a:latin typeface="Source Sans Pro"/>
                <a:cs typeface="Source Sans Pr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2/10/20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02B4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2/10/20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02B4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2/10/20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2/10/20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CFE2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22300" y="351022"/>
            <a:ext cx="789940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002B4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92944" y="2371569"/>
            <a:ext cx="7358111" cy="1808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0" b="0" i="0">
                <a:solidFill>
                  <a:srgbClr val="52555A"/>
                </a:solidFill>
                <a:latin typeface="Source Sans Pro"/>
                <a:cs typeface="Source Sans Pr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2/10/20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2300" y="351022"/>
            <a:ext cx="640524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60" dirty="0"/>
              <a:t>How can </a:t>
            </a:r>
            <a:r>
              <a:rPr dirty="0"/>
              <a:t>I </a:t>
            </a:r>
            <a:r>
              <a:rPr spc="-70" dirty="0"/>
              <a:t>design </a:t>
            </a:r>
            <a:r>
              <a:rPr spc="-45" dirty="0"/>
              <a:t>an</a:t>
            </a:r>
            <a:r>
              <a:rPr spc="-680" dirty="0"/>
              <a:t> </a:t>
            </a:r>
            <a:r>
              <a:rPr spc="-80" dirty="0"/>
              <a:t>ICANN  </a:t>
            </a:r>
            <a:r>
              <a:rPr spc="-65" dirty="0"/>
              <a:t>Learn</a:t>
            </a:r>
            <a:r>
              <a:rPr spc="-165" dirty="0"/>
              <a:t> </a:t>
            </a:r>
            <a:r>
              <a:rPr spc="-85" dirty="0"/>
              <a:t>Course?</a:t>
            </a:r>
          </a:p>
        </p:txBody>
      </p:sp>
      <p:sp>
        <p:nvSpPr>
          <p:cNvPr id="3" name="object 3"/>
          <p:cNvSpPr/>
          <p:nvPr/>
        </p:nvSpPr>
        <p:spPr>
          <a:xfrm>
            <a:off x="2424607" y="2393257"/>
            <a:ext cx="4281060" cy="37970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19921" y="5219028"/>
            <a:ext cx="0" cy="306705"/>
          </a:xfrm>
          <a:custGeom>
            <a:avLst/>
            <a:gdLst/>
            <a:ahLst/>
            <a:cxnLst/>
            <a:rect l="l" t="t" r="r" b="b"/>
            <a:pathLst>
              <a:path h="306704">
                <a:moveTo>
                  <a:pt x="0" y="306235"/>
                </a:moveTo>
                <a:lnTo>
                  <a:pt x="0" y="0"/>
                </a:lnTo>
              </a:path>
            </a:pathLst>
          </a:custGeom>
          <a:ln w="65506">
            <a:solidFill>
              <a:srgbClr val="52555A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3301" y="1033754"/>
            <a:ext cx="8260715" cy="4768215"/>
          </a:xfrm>
          <a:custGeom>
            <a:avLst/>
            <a:gdLst/>
            <a:ahLst/>
            <a:cxnLst/>
            <a:rect l="l" t="t" r="r" b="b"/>
            <a:pathLst>
              <a:path w="8260715" h="4768215">
                <a:moveTo>
                  <a:pt x="8260549" y="4767808"/>
                </a:moveTo>
                <a:lnTo>
                  <a:pt x="0" y="4767808"/>
                </a:lnTo>
                <a:lnTo>
                  <a:pt x="0" y="0"/>
                </a:lnTo>
                <a:lnTo>
                  <a:pt x="8260549" y="0"/>
                </a:lnTo>
                <a:lnTo>
                  <a:pt x="8260549" y="47678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43713" y="1857604"/>
            <a:ext cx="3094355" cy="301752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646430">
              <a:lnSpc>
                <a:spcPct val="101800"/>
              </a:lnSpc>
              <a:spcBef>
                <a:spcPts val="60"/>
              </a:spcBef>
            </a:pPr>
            <a:r>
              <a:rPr sz="1800" spc="-35" dirty="0">
                <a:solidFill>
                  <a:srgbClr val="52555A"/>
                </a:solidFill>
                <a:latin typeface="Arial"/>
                <a:cs typeface="Arial"/>
              </a:rPr>
              <a:t>Inform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 </a:t>
            </a:r>
            <a:r>
              <a:rPr sz="1800" spc="-35" dirty="0">
                <a:solidFill>
                  <a:srgbClr val="52555A"/>
                </a:solidFill>
                <a:latin typeface="Arial"/>
                <a:cs typeface="Arial"/>
              </a:rPr>
              <a:t>learner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how</a:t>
            </a:r>
            <a:r>
              <a:rPr sz="1800" spc="-265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to  participate </a:t>
            </a:r>
            <a:r>
              <a:rPr sz="1800" spc="-20" dirty="0">
                <a:solidFill>
                  <a:srgbClr val="52555A"/>
                </a:solidFill>
                <a:latin typeface="Arial"/>
                <a:cs typeface="Arial"/>
              </a:rPr>
              <a:t>in</a:t>
            </a:r>
            <a:r>
              <a:rPr sz="1800" spc="-125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ISPCP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00">
              <a:latin typeface="Times New Roman"/>
              <a:cs typeface="Times New Roman"/>
            </a:endParaRPr>
          </a:p>
          <a:p>
            <a:pPr marL="12700" marR="244475">
              <a:lnSpc>
                <a:spcPct val="101800"/>
              </a:lnSpc>
            </a:pPr>
            <a:r>
              <a:rPr sz="1800" spc="-35" dirty="0">
                <a:solidFill>
                  <a:srgbClr val="52555A"/>
                </a:solidFill>
                <a:latin typeface="Arial"/>
                <a:cs typeface="Arial"/>
              </a:rPr>
              <a:t>Explain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 role </a:t>
            </a:r>
            <a:r>
              <a:rPr sz="1800" spc="-20" dirty="0">
                <a:solidFill>
                  <a:srgbClr val="52555A"/>
                </a:solidFill>
                <a:latin typeface="Arial"/>
                <a:cs typeface="Arial"/>
              </a:rPr>
              <a:t>of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</a:t>
            </a:r>
            <a:r>
              <a:rPr sz="1800" spc="-335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ISPCP 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and how </a:t>
            </a:r>
            <a:r>
              <a:rPr sz="1800" spc="-20" dirty="0">
                <a:solidFill>
                  <a:srgbClr val="52555A"/>
                </a:solidFill>
                <a:latin typeface="Arial"/>
                <a:cs typeface="Arial"/>
              </a:rPr>
              <a:t>it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ﬁts into</a:t>
            </a:r>
            <a:r>
              <a:rPr sz="1800" spc="-300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ICANN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00">
              <a:latin typeface="Times New Roman"/>
              <a:cs typeface="Times New Roman"/>
            </a:endParaRPr>
          </a:p>
          <a:p>
            <a:pPr marL="12700" marR="5080">
              <a:lnSpc>
                <a:spcPct val="101800"/>
              </a:lnSpc>
            </a:pP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Elaborate </a:t>
            </a:r>
            <a:r>
              <a:rPr sz="1800" spc="-20" dirty="0">
                <a:solidFill>
                  <a:srgbClr val="52555A"/>
                </a:solidFill>
                <a:latin typeface="Arial"/>
                <a:cs typeface="Arial"/>
              </a:rPr>
              <a:t>on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 </a:t>
            </a:r>
            <a:r>
              <a:rPr sz="1800" spc="-35" dirty="0">
                <a:solidFill>
                  <a:srgbClr val="52555A"/>
                </a:solidFill>
                <a:latin typeface="Arial"/>
                <a:cs typeface="Arial"/>
              </a:rPr>
              <a:t>process </a:t>
            </a:r>
            <a:r>
              <a:rPr sz="1800" spc="-20" dirty="0">
                <a:solidFill>
                  <a:srgbClr val="52555A"/>
                </a:solidFill>
                <a:latin typeface="Arial"/>
                <a:cs typeface="Arial"/>
              </a:rPr>
              <a:t>to</a:t>
            </a:r>
            <a:r>
              <a:rPr sz="1800" spc="-295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join 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</a:t>
            </a:r>
            <a:r>
              <a:rPr sz="1800" spc="-80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ISPCP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00">
              <a:latin typeface="Times New Roman"/>
              <a:cs typeface="Times New Roman"/>
            </a:endParaRPr>
          </a:p>
          <a:p>
            <a:pPr marL="12700" marR="503555">
              <a:lnSpc>
                <a:spcPct val="101800"/>
              </a:lnSpc>
            </a:pPr>
            <a:r>
              <a:rPr sz="1800" spc="-35" dirty="0">
                <a:solidFill>
                  <a:srgbClr val="52555A"/>
                </a:solidFill>
                <a:latin typeface="Arial"/>
                <a:cs typeface="Arial"/>
              </a:rPr>
              <a:t>Explore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leadership </a:t>
            </a:r>
            <a:r>
              <a:rPr sz="1800" spc="-35" dirty="0">
                <a:solidFill>
                  <a:srgbClr val="52555A"/>
                </a:solidFill>
                <a:latin typeface="Arial"/>
                <a:cs typeface="Arial"/>
              </a:rPr>
              <a:t>roles</a:t>
            </a:r>
            <a:r>
              <a:rPr sz="1800" spc="-190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in 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</a:t>
            </a:r>
            <a:r>
              <a:rPr sz="1800" spc="-80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ISPCP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97669" y="1466033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5" h="31115">
                <a:moveTo>
                  <a:pt x="24091" y="0"/>
                </a:moveTo>
                <a:lnTo>
                  <a:pt x="6946" y="0"/>
                </a:lnTo>
                <a:lnTo>
                  <a:pt x="0" y="6946"/>
                </a:lnTo>
                <a:lnTo>
                  <a:pt x="0" y="24091"/>
                </a:lnTo>
                <a:lnTo>
                  <a:pt x="6946" y="31038"/>
                </a:lnTo>
                <a:lnTo>
                  <a:pt x="24091" y="31038"/>
                </a:lnTo>
                <a:lnTo>
                  <a:pt x="31038" y="24091"/>
                </a:lnTo>
                <a:lnTo>
                  <a:pt x="31038" y="6946"/>
                </a:lnTo>
                <a:lnTo>
                  <a:pt x="24091" y="0"/>
                </a:lnTo>
                <a:close/>
              </a:path>
            </a:pathLst>
          </a:custGeom>
          <a:solidFill>
            <a:srgbClr val="0B34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3302" y="1481552"/>
            <a:ext cx="321310" cy="0"/>
          </a:xfrm>
          <a:custGeom>
            <a:avLst/>
            <a:gdLst/>
            <a:ahLst/>
            <a:cxnLst/>
            <a:rect l="l" t="t" r="r" b="b"/>
            <a:pathLst>
              <a:path w="321309">
                <a:moveTo>
                  <a:pt x="320789" y="0"/>
                </a:moveTo>
                <a:lnTo>
                  <a:pt x="0" y="0"/>
                </a:lnTo>
              </a:path>
            </a:pathLst>
          </a:custGeom>
          <a:ln w="6311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54016" y="1481552"/>
            <a:ext cx="7860030" cy="0"/>
          </a:xfrm>
          <a:custGeom>
            <a:avLst/>
            <a:gdLst/>
            <a:ahLst/>
            <a:cxnLst/>
            <a:rect l="l" t="t" r="r" b="b"/>
            <a:pathLst>
              <a:path w="7860030">
                <a:moveTo>
                  <a:pt x="7859839" y="0"/>
                </a:moveTo>
                <a:lnTo>
                  <a:pt x="0" y="0"/>
                </a:lnTo>
              </a:path>
            </a:pathLst>
          </a:custGeom>
          <a:ln w="6464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97669" y="5344884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5" h="31114">
                <a:moveTo>
                  <a:pt x="24091" y="0"/>
                </a:moveTo>
                <a:lnTo>
                  <a:pt x="6946" y="0"/>
                </a:lnTo>
                <a:lnTo>
                  <a:pt x="0" y="6946"/>
                </a:lnTo>
                <a:lnTo>
                  <a:pt x="0" y="24091"/>
                </a:lnTo>
                <a:lnTo>
                  <a:pt x="6946" y="31038"/>
                </a:lnTo>
                <a:lnTo>
                  <a:pt x="24091" y="31038"/>
                </a:lnTo>
                <a:lnTo>
                  <a:pt x="31038" y="24091"/>
                </a:lnTo>
                <a:lnTo>
                  <a:pt x="31038" y="6946"/>
                </a:lnTo>
                <a:lnTo>
                  <a:pt x="24091" y="0"/>
                </a:lnTo>
                <a:close/>
              </a:path>
            </a:pathLst>
          </a:custGeom>
          <a:solidFill>
            <a:srgbClr val="0B34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3302" y="5360404"/>
            <a:ext cx="321310" cy="0"/>
          </a:xfrm>
          <a:custGeom>
            <a:avLst/>
            <a:gdLst/>
            <a:ahLst/>
            <a:cxnLst/>
            <a:rect l="l" t="t" r="r" b="b"/>
            <a:pathLst>
              <a:path w="321309">
                <a:moveTo>
                  <a:pt x="320789" y="0"/>
                </a:moveTo>
                <a:lnTo>
                  <a:pt x="0" y="0"/>
                </a:lnTo>
              </a:path>
            </a:pathLst>
          </a:custGeom>
          <a:ln w="6311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4011" y="5360404"/>
            <a:ext cx="7440295" cy="0"/>
          </a:xfrm>
          <a:custGeom>
            <a:avLst/>
            <a:gdLst/>
            <a:ahLst/>
            <a:cxnLst/>
            <a:rect l="l" t="t" r="r" b="b"/>
            <a:pathLst>
              <a:path w="7440295">
                <a:moveTo>
                  <a:pt x="7440168" y="0"/>
                </a:moveTo>
                <a:lnTo>
                  <a:pt x="0" y="0"/>
                </a:lnTo>
              </a:path>
            </a:pathLst>
          </a:custGeom>
          <a:ln w="6464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316600" y="5344884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5" h="31114">
                <a:moveTo>
                  <a:pt x="24091" y="0"/>
                </a:moveTo>
                <a:lnTo>
                  <a:pt x="6946" y="0"/>
                </a:lnTo>
                <a:lnTo>
                  <a:pt x="0" y="6946"/>
                </a:lnTo>
                <a:lnTo>
                  <a:pt x="0" y="24091"/>
                </a:lnTo>
                <a:lnTo>
                  <a:pt x="6946" y="31038"/>
                </a:lnTo>
                <a:lnTo>
                  <a:pt x="24091" y="31038"/>
                </a:lnTo>
                <a:lnTo>
                  <a:pt x="31038" y="24091"/>
                </a:lnTo>
                <a:lnTo>
                  <a:pt x="31038" y="6946"/>
                </a:lnTo>
                <a:lnTo>
                  <a:pt x="24091" y="0"/>
                </a:lnTo>
                <a:close/>
              </a:path>
            </a:pathLst>
          </a:custGeom>
          <a:solidFill>
            <a:srgbClr val="0B34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377256" y="5360404"/>
            <a:ext cx="337185" cy="0"/>
          </a:xfrm>
          <a:custGeom>
            <a:avLst/>
            <a:gdLst/>
            <a:ahLst/>
            <a:cxnLst/>
            <a:rect l="l" t="t" r="r" b="b"/>
            <a:pathLst>
              <a:path w="337184">
                <a:moveTo>
                  <a:pt x="0" y="0"/>
                </a:moveTo>
                <a:lnTo>
                  <a:pt x="336600" y="0"/>
                </a:lnTo>
              </a:path>
            </a:pathLst>
          </a:custGeom>
          <a:ln w="6464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51885" y="1113548"/>
            <a:ext cx="2145665" cy="31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5" dirty="0">
                <a:solidFill>
                  <a:srgbClr val="0B3458"/>
                </a:solidFill>
              </a:rPr>
              <a:t>Course</a:t>
            </a:r>
            <a:r>
              <a:rPr sz="1900" spc="-70" dirty="0">
                <a:solidFill>
                  <a:srgbClr val="0B3458"/>
                </a:solidFill>
              </a:rPr>
              <a:t> </a:t>
            </a:r>
            <a:r>
              <a:rPr sz="1900" dirty="0">
                <a:solidFill>
                  <a:srgbClr val="0B3458"/>
                </a:solidFill>
              </a:rPr>
              <a:t>Objectives</a:t>
            </a:r>
            <a:endParaRPr sz="1900"/>
          </a:p>
        </p:txBody>
      </p:sp>
      <p:sp>
        <p:nvSpPr>
          <p:cNvPr id="13" name="object 13"/>
          <p:cNvSpPr/>
          <p:nvPr/>
        </p:nvSpPr>
        <p:spPr>
          <a:xfrm>
            <a:off x="4955362" y="1739282"/>
            <a:ext cx="3251531" cy="33264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97662" y="5615734"/>
            <a:ext cx="54610" cy="17780"/>
          </a:xfrm>
          <a:custGeom>
            <a:avLst/>
            <a:gdLst/>
            <a:ahLst/>
            <a:cxnLst/>
            <a:rect l="l" t="t" r="r" b="b"/>
            <a:pathLst>
              <a:path w="54609" h="17779">
                <a:moveTo>
                  <a:pt x="54241" y="0"/>
                </a:moveTo>
                <a:lnTo>
                  <a:pt x="0" y="0"/>
                </a:lnTo>
                <a:lnTo>
                  <a:pt x="0" y="17589"/>
                </a:lnTo>
                <a:lnTo>
                  <a:pt x="54241" y="17589"/>
                </a:lnTo>
                <a:lnTo>
                  <a:pt x="54241" y="0"/>
                </a:lnTo>
                <a:close/>
              </a:path>
            </a:pathLst>
          </a:custGeom>
          <a:solidFill>
            <a:srgbClr val="00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12140" y="5550202"/>
            <a:ext cx="25400" cy="66040"/>
          </a:xfrm>
          <a:custGeom>
            <a:avLst/>
            <a:gdLst/>
            <a:ahLst/>
            <a:cxnLst/>
            <a:rect l="l" t="t" r="r" b="b"/>
            <a:pathLst>
              <a:path w="25400" h="66039">
                <a:moveTo>
                  <a:pt x="25285" y="0"/>
                </a:moveTo>
                <a:lnTo>
                  <a:pt x="0" y="0"/>
                </a:lnTo>
                <a:lnTo>
                  <a:pt x="0" y="65532"/>
                </a:lnTo>
                <a:lnTo>
                  <a:pt x="25285" y="65532"/>
                </a:lnTo>
                <a:lnTo>
                  <a:pt x="25285" y="0"/>
                </a:lnTo>
                <a:close/>
              </a:path>
            </a:pathLst>
          </a:custGeom>
          <a:solidFill>
            <a:srgbClr val="00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97662" y="5532625"/>
            <a:ext cx="54610" cy="17780"/>
          </a:xfrm>
          <a:custGeom>
            <a:avLst/>
            <a:gdLst/>
            <a:ahLst/>
            <a:cxnLst/>
            <a:rect l="l" t="t" r="r" b="b"/>
            <a:pathLst>
              <a:path w="54609" h="17779">
                <a:moveTo>
                  <a:pt x="54241" y="0"/>
                </a:moveTo>
                <a:lnTo>
                  <a:pt x="0" y="0"/>
                </a:lnTo>
                <a:lnTo>
                  <a:pt x="0" y="17576"/>
                </a:lnTo>
                <a:lnTo>
                  <a:pt x="54241" y="17576"/>
                </a:lnTo>
                <a:lnTo>
                  <a:pt x="54241" y="0"/>
                </a:lnTo>
                <a:close/>
              </a:path>
            </a:pathLst>
          </a:custGeom>
          <a:solidFill>
            <a:srgbClr val="00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07397" y="5530660"/>
            <a:ext cx="83451" cy="1046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39506" y="5532617"/>
            <a:ext cx="95631" cy="1007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189885" y="5532625"/>
            <a:ext cx="86296" cy="1006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341207" y="5532625"/>
            <a:ext cx="86296" cy="1006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09083" y="5528081"/>
            <a:ext cx="0" cy="132080"/>
          </a:xfrm>
          <a:custGeom>
            <a:avLst/>
            <a:gdLst/>
            <a:ahLst/>
            <a:cxnLst/>
            <a:rect l="l" t="t" r="r" b="b"/>
            <a:pathLst>
              <a:path h="132079">
                <a:moveTo>
                  <a:pt x="0" y="0"/>
                </a:moveTo>
                <a:lnTo>
                  <a:pt x="0" y="131749"/>
                </a:lnTo>
              </a:path>
            </a:pathLst>
          </a:custGeom>
          <a:ln w="11290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590361" y="5621893"/>
            <a:ext cx="58419" cy="11430"/>
          </a:xfrm>
          <a:custGeom>
            <a:avLst/>
            <a:gdLst/>
            <a:ahLst/>
            <a:cxnLst/>
            <a:rect l="l" t="t" r="r" b="b"/>
            <a:pathLst>
              <a:path w="58419" h="11429">
                <a:moveTo>
                  <a:pt x="0" y="11430"/>
                </a:moveTo>
                <a:lnTo>
                  <a:pt x="58369" y="11430"/>
                </a:lnTo>
                <a:lnTo>
                  <a:pt x="58369" y="0"/>
                </a:lnTo>
                <a:lnTo>
                  <a:pt x="0" y="0"/>
                </a:lnTo>
                <a:lnTo>
                  <a:pt x="0" y="11430"/>
                </a:lnTo>
                <a:close/>
              </a:path>
            </a:pathLst>
          </a:custGeom>
          <a:solidFill>
            <a:srgbClr val="00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97060" y="5532993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900"/>
                </a:lnTo>
              </a:path>
            </a:pathLst>
          </a:custGeom>
          <a:ln w="13398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704020" y="5532625"/>
            <a:ext cx="63500" cy="100965"/>
          </a:xfrm>
          <a:custGeom>
            <a:avLst/>
            <a:gdLst/>
            <a:ahLst/>
            <a:cxnLst/>
            <a:rect l="l" t="t" r="r" b="b"/>
            <a:pathLst>
              <a:path w="63500" h="100964">
                <a:moveTo>
                  <a:pt x="62966" y="0"/>
                </a:moveTo>
                <a:lnTo>
                  <a:pt x="0" y="0"/>
                </a:lnTo>
                <a:lnTo>
                  <a:pt x="0" y="100698"/>
                </a:lnTo>
                <a:lnTo>
                  <a:pt x="62966" y="100698"/>
                </a:lnTo>
                <a:lnTo>
                  <a:pt x="62966" y="88798"/>
                </a:lnTo>
                <a:lnTo>
                  <a:pt x="13398" y="88798"/>
                </a:lnTo>
                <a:lnTo>
                  <a:pt x="13398" y="51396"/>
                </a:lnTo>
                <a:lnTo>
                  <a:pt x="59575" y="51396"/>
                </a:lnTo>
                <a:lnTo>
                  <a:pt x="59575" y="39497"/>
                </a:lnTo>
                <a:lnTo>
                  <a:pt x="13398" y="39497"/>
                </a:lnTo>
                <a:lnTo>
                  <a:pt x="13398" y="11899"/>
                </a:lnTo>
                <a:lnTo>
                  <a:pt x="62966" y="11899"/>
                </a:lnTo>
                <a:lnTo>
                  <a:pt x="62966" y="0"/>
                </a:lnTo>
                <a:close/>
              </a:path>
            </a:pathLst>
          </a:custGeom>
          <a:solidFill>
            <a:srgbClr val="00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15579" y="5532622"/>
            <a:ext cx="84404" cy="10069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954260" y="5532622"/>
            <a:ext cx="77965" cy="1006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084956" y="5532625"/>
            <a:ext cx="72021" cy="10069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23479" y="1953152"/>
            <a:ext cx="127000" cy="12698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023479" y="2768606"/>
            <a:ext cx="127000" cy="12698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23479" y="3584060"/>
            <a:ext cx="127000" cy="1269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023479" y="4399502"/>
            <a:ext cx="127000" cy="1270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2300" y="351022"/>
            <a:ext cx="4933950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65" dirty="0"/>
              <a:t>Focus </a:t>
            </a:r>
            <a:r>
              <a:rPr spc="-40" dirty="0"/>
              <a:t>on </a:t>
            </a:r>
            <a:r>
              <a:rPr spc="-60" dirty="0"/>
              <a:t>the</a:t>
            </a:r>
            <a:r>
              <a:rPr spc="-440" dirty="0"/>
              <a:t> </a:t>
            </a:r>
            <a:r>
              <a:rPr spc="-100" dirty="0"/>
              <a:t>learner,  </a:t>
            </a:r>
            <a:r>
              <a:rPr spc="-55" dirty="0"/>
              <a:t>not </a:t>
            </a:r>
            <a:r>
              <a:rPr spc="-60" dirty="0"/>
              <a:t>the</a:t>
            </a:r>
            <a:r>
              <a:rPr spc="-285" dirty="0"/>
              <a:t> </a:t>
            </a:r>
            <a:r>
              <a:rPr spc="-80" dirty="0"/>
              <a:t>instructor</a:t>
            </a:r>
          </a:p>
        </p:txBody>
      </p:sp>
      <p:sp>
        <p:nvSpPr>
          <p:cNvPr id="3" name="object 3"/>
          <p:cNvSpPr/>
          <p:nvPr/>
        </p:nvSpPr>
        <p:spPr>
          <a:xfrm>
            <a:off x="866712" y="2273296"/>
            <a:ext cx="3112135" cy="3112135"/>
          </a:xfrm>
          <a:custGeom>
            <a:avLst/>
            <a:gdLst/>
            <a:ahLst/>
            <a:cxnLst/>
            <a:rect l="l" t="t" r="r" b="b"/>
            <a:pathLst>
              <a:path w="3112135" h="3112135">
                <a:moveTo>
                  <a:pt x="1555711" y="0"/>
                </a:moveTo>
                <a:lnTo>
                  <a:pt x="1507259" y="740"/>
                </a:lnTo>
                <a:lnTo>
                  <a:pt x="1459175" y="2947"/>
                </a:lnTo>
                <a:lnTo>
                  <a:pt x="1411481" y="6598"/>
                </a:lnTo>
                <a:lnTo>
                  <a:pt x="1364199" y="11673"/>
                </a:lnTo>
                <a:lnTo>
                  <a:pt x="1317350" y="18150"/>
                </a:lnTo>
                <a:lnTo>
                  <a:pt x="1270956" y="26007"/>
                </a:lnTo>
                <a:lnTo>
                  <a:pt x="1225038" y="35223"/>
                </a:lnTo>
                <a:lnTo>
                  <a:pt x="1179619" y="45776"/>
                </a:lnTo>
                <a:lnTo>
                  <a:pt x="1134718" y="57645"/>
                </a:lnTo>
                <a:lnTo>
                  <a:pt x="1090359" y="70809"/>
                </a:lnTo>
                <a:lnTo>
                  <a:pt x="1046562" y="85245"/>
                </a:lnTo>
                <a:lnTo>
                  <a:pt x="1003349" y="100932"/>
                </a:lnTo>
                <a:lnTo>
                  <a:pt x="960741" y="117849"/>
                </a:lnTo>
                <a:lnTo>
                  <a:pt x="918760" y="135974"/>
                </a:lnTo>
                <a:lnTo>
                  <a:pt x="877428" y="155286"/>
                </a:lnTo>
                <a:lnTo>
                  <a:pt x="836766" y="175763"/>
                </a:lnTo>
                <a:lnTo>
                  <a:pt x="796796" y="197384"/>
                </a:lnTo>
                <a:lnTo>
                  <a:pt x="757538" y="220127"/>
                </a:lnTo>
                <a:lnTo>
                  <a:pt x="719015" y="243970"/>
                </a:lnTo>
                <a:lnTo>
                  <a:pt x="681248" y="268893"/>
                </a:lnTo>
                <a:lnTo>
                  <a:pt x="644259" y="294873"/>
                </a:lnTo>
                <a:lnTo>
                  <a:pt x="608070" y="321890"/>
                </a:lnTo>
                <a:lnTo>
                  <a:pt x="572700" y="349921"/>
                </a:lnTo>
                <a:lnTo>
                  <a:pt x="538173" y="378945"/>
                </a:lnTo>
                <a:lnTo>
                  <a:pt x="504510" y="408941"/>
                </a:lnTo>
                <a:lnTo>
                  <a:pt x="471732" y="439886"/>
                </a:lnTo>
                <a:lnTo>
                  <a:pt x="439861" y="471761"/>
                </a:lnTo>
                <a:lnTo>
                  <a:pt x="408918" y="504542"/>
                </a:lnTo>
                <a:lnTo>
                  <a:pt x="378925" y="538209"/>
                </a:lnTo>
                <a:lnTo>
                  <a:pt x="349903" y="572739"/>
                </a:lnTo>
                <a:lnTo>
                  <a:pt x="321874" y="608113"/>
                </a:lnTo>
                <a:lnTo>
                  <a:pt x="294860" y="644307"/>
                </a:lnTo>
                <a:lnTo>
                  <a:pt x="268882" y="681301"/>
                </a:lnTo>
                <a:lnTo>
                  <a:pt x="243960" y="719072"/>
                </a:lnTo>
                <a:lnTo>
                  <a:pt x="220118" y="757600"/>
                </a:lnTo>
                <a:lnTo>
                  <a:pt x="197377" y="796863"/>
                </a:lnTo>
                <a:lnTo>
                  <a:pt x="175757" y="836839"/>
                </a:lnTo>
                <a:lnTo>
                  <a:pt x="155281" y="877508"/>
                </a:lnTo>
                <a:lnTo>
                  <a:pt x="135970" y="918846"/>
                </a:lnTo>
                <a:lnTo>
                  <a:pt x="117846" y="960834"/>
                </a:lnTo>
                <a:lnTo>
                  <a:pt x="100929" y="1003448"/>
                </a:lnTo>
                <a:lnTo>
                  <a:pt x="85243" y="1046669"/>
                </a:lnTo>
                <a:lnTo>
                  <a:pt x="70807" y="1090474"/>
                </a:lnTo>
                <a:lnTo>
                  <a:pt x="57644" y="1134842"/>
                </a:lnTo>
                <a:lnTo>
                  <a:pt x="45776" y="1179751"/>
                </a:lnTo>
                <a:lnTo>
                  <a:pt x="35223" y="1225179"/>
                </a:lnTo>
                <a:lnTo>
                  <a:pt x="26007" y="1271107"/>
                </a:lnTo>
                <a:lnTo>
                  <a:pt x="18150" y="1317510"/>
                </a:lnTo>
                <a:lnTo>
                  <a:pt x="11673" y="1364369"/>
                </a:lnTo>
                <a:lnTo>
                  <a:pt x="6598" y="1411662"/>
                </a:lnTo>
                <a:lnTo>
                  <a:pt x="2947" y="1459367"/>
                </a:lnTo>
                <a:lnTo>
                  <a:pt x="740" y="1507463"/>
                </a:lnTo>
                <a:lnTo>
                  <a:pt x="0" y="1555927"/>
                </a:lnTo>
                <a:lnTo>
                  <a:pt x="740" y="1604383"/>
                </a:lnTo>
                <a:lnTo>
                  <a:pt x="2947" y="1652469"/>
                </a:lnTo>
                <a:lnTo>
                  <a:pt x="6598" y="1700165"/>
                </a:lnTo>
                <a:lnTo>
                  <a:pt x="11673" y="1747449"/>
                </a:lnTo>
                <a:lnTo>
                  <a:pt x="18150" y="1794300"/>
                </a:lnTo>
                <a:lnTo>
                  <a:pt x="26007" y="1840695"/>
                </a:lnTo>
                <a:lnTo>
                  <a:pt x="35223" y="1886614"/>
                </a:lnTo>
                <a:lnTo>
                  <a:pt x="45776" y="1932035"/>
                </a:lnTo>
                <a:lnTo>
                  <a:pt x="57644" y="1976936"/>
                </a:lnTo>
                <a:lnTo>
                  <a:pt x="70807" y="2021297"/>
                </a:lnTo>
                <a:lnTo>
                  <a:pt x="85243" y="2065094"/>
                </a:lnTo>
                <a:lnTo>
                  <a:pt x="100929" y="2108307"/>
                </a:lnTo>
                <a:lnTo>
                  <a:pt x="117846" y="2150915"/>
                </a:lnTo>
                <a:lnTo>
                  <a:pt x="135970" y="2192896"/>
                </a:lnTo>
                <a:lnTo>
                  <a:pt x="155281" y="2234228"/>
                </a:lnTo>
                <a:lnTo>
                  <a:pt x="175757" y="2274890"/>
                </a:lnTo>
                <a:lnTo>
                  <a:pt x="197377" y="2314860"/>
                </a:lnTo>
                <a:lnTo>
                  <a:pt x="220118" y="2354116"/>
                </a:lnTo>
                <a:lnTo>
                  <a:pt x="243960" y="2392639"/>
                </a:lnTo>
                <a:lnTo>
                  <a:pt x="268882" y="2430404"/>
                </a:lnTo>
                <a:lnTo>
                  <a:pt x="294860" y="2467392"/>
                </a:lnTo>
                <a:lnTo>
                  <a:pt x="321874" y="2503581"/>
                </a:lnTo>
                <a:lnTo>
                  <a:pt x="349903" y="2538949"/>
                </a:lnTo>
                <a:lnTo>
                  <a:pt x="378925" y="2573475"/>
                </a:lnTo>
                <a:lnTo>
                  <a:pt x="408918" y="2607137"/>
                </a:lnTo>
                <a:lnTo>
                  <a:pt x="439861" y="2639914"/>
                </a:lnTo>
                <a:lnTo>
                  <a:pt x="471732" y="2671783"/>
                </a:lnTo>
                <a:lnTo>
                  <a:pt x="504510" y="2702725"/>
                </a:lnTo>
                <a:lnTo>
                  <a:pt x="538173" y="2732716"/>
                </a:lnTo>
                <a:lnTo>
                  <a:pt x="572700" y="2761736"/>
                </a:lnTo>
                <a:lnTo>
                  <a:pt x="608070" y="2789764"/>
                </a:lnTo>
                <a:lnTo>
                  <a:pt x="644259" y="2816776"/>
                </a:lnTo>
                <a:lnTo>
                  <a:pt x="681248" y="2842753"/>
                </a:lnTo>
                <a:lnTo>
                  <a:pt x="719015" y="2867673"/>
                </a:lnTo>
                <a:lnTo>
                  <a:pt x="757538" y="2891513"/>
                </a:lnTo>
                <a:lnTo>
                  <a:pt x="796796" y="2914253"/>
                </a:lnTo>
                <a:lnTo>
                  <a:pt x="836766" y="2935871"/>
                </a:lnTo>
                <a:lnTo>
                  <a:pt x="877428" y="2956346"/>
                </a:lnTo>
                <a:lnTo>
                  <a:pt x="918760" y="2975655"/>
                </a:lnTo>
                <a:lnTo>
                  <a:pt x="960741" y="2993778"/>
                </a:lnTo>
                <a:lnTo>
                  <a:pt x="1003349" y="3010693"/>
                </a:lnTo>
                <a:lnTo>
                  <a:pt x="1046562" y="3026379"/>
                </a:lnTo>
                <a:lnTo>
                  <a:pt x="1090359" y="3040813"/>
                </a:lnTo>
                <a:lnTo>
                  <a:pt x="1134718" y="3053975"/>
                </a:lnTo>
                <a:lnTo>
                  <a:pt x="1179619" y="3065842"/>
                </a:lnTo>
                <a:lnTo>
                  <a:pt x="1225038" y="3076394"/>
                </a:lnTo>
                <a:lnTo>
                  <a:pt x="1270956" y="3085609"/>
                </a:lnTo>
                <a:lnTo>
                  <a:pt x="1317350" y="3093465"/>
                </a:lnTo>
                <a:lnTo>
                  <a:pt x="1364199" y="3099941"/>
                </a:lnTo>
                <a:lnTo>
                  <a:pt x="1411481" y="3105016"/>
                </a:lnTo>
                <a:lnTo>
                  <a:pt x="1459175" y="3108667"/>
                </a:lnTo>
                <a:lnTo>
                  <a:pt x="1507259" y="3110874"/>
                </a:lnTo>
                <a:lnTo>
                  <a:pt x="1555711" y="3111614"/>
                </a:lnTo>
                <a:lnTo>
                  <a:pt x="1604170" y="3110874"/>
                </a:lnTo>
                <a:lnTo>
                  <a:pt x="1652260" y="3108667"/>
                </a:lnTo>
                <a:lnTo>
                  <a:pt x="1699959" y="3105016"/>
                </a:lnTo>
                <a:lnTo>
                  <a:pt x="1747247" y="3099941"/>
                </a:lnTo>
                <a:lnTo>
                  <a:pt x="1794101" y="3093465"/>
                </a:lnTo>
                <a:lnTo>
                  <a:pt x="1840500" y="3085609"/>
                </a:lnTo>
                <a:lnTo>
                  <a:pt x="1886423" y="3076394"/>
                </a:lnTo>
                <a:lnTo>
                  <a:pt x="1931848" y="3065842"/>
                </a:lnTo>
                <a:lnTo>
                  <a:pt x="1976754" y="3053975"/>
                </a:lnTo>
                <a:lnTo>
                  <a:pt x="2021119" y="3040813"/>
                </a:lnTo>
                <a:lnTo>
                  <a:pt x="2064921" y="3026379"/>
                </a:lnTo>
                <a:lnTo>
                  <a:pt x="2108139" y="3010693"/>
                </a:lnTo>
                <a:lnTo>
                  <a:pt x="2150751" y="2993778"/>
                </a:lnTo>
                <a:lnTo>
                  <a:pt x="2192737" y="2975655"/>
                </a:lnTo>
                <a:lnTo>
                  <a:pt x="2234074" y="2956346"/>
                </a:lnTo>
                <a:lnTo>
                  <a:pt x="2274740" y="2935871"/>
                </a:lnTo>
                <a:lnTo>
                  <a:pt x="2314716" y="2914253"/>
                </a:lnTo>
                <a:lnTo>
                  <a:pt x="2353977" y="2891513"/>
                </a:lnTo>
                <a:lnTo>
                  <a:pt x="2392505" y="2867673"/>
                </a:lnTo>
                <a:lnTo>
                  <a:pt x="2430276" y="2842753"/>
                </a:lnTo>
                <a:lnTo>
                  <a:pt x="2467269" y="2816776"/>
                </a:lnTo>
                <a:lnTo>
                  <a:pt x="2503463" y="2789764"/>
                </a:lnTo>
                <a:lnTo>
                  <a:pt x="2538836" y="2761736"/>
                </a:lnTo>
                <a:lnTo>
                  <a:pt x="2573367" y="2732716"/>
                </a:lnTo>
                <a:lnTo>
                  <a:pt x="2607034" y="2702725"/>
                </a:lnTo>
                <a:lnTo>
                  <a:pt x="2639816" y="2671783"/>
                </a:lnTo>
                <a:lnTo>
                  <a:pt x="2671691" y="2639914"/>
                </a:lnTo>
                <a:lnTo>
                  <a:pt x="2702637" y="2607137"/>
                </a:lnTo>
                <a:lnTo>
                  <a:pt x="2732633" y="2573475"/>
                </a:lnTo>
                <a:lnTo>
                  <a:pt x="2761658" y="2538949"/>
                </a:lnTo>
                <a:lnTo>
                  <a:pt x="2789690" y="2503581"/>
                </a:lnTo>
                <a:lnTo>
                  <a:pt x="2816708" y="2467392"/>
                </a:lnTo>
                <a:lnTo>
                  <a:pt x="2842689" y="2430404"/>
                </a:lnTo>
                <a:lnTo>
                  <a:pt x="2867613" y="2392639"/>
                </a:lnTo>
                <a:lnTo>
                  <a:pt x="2891458" y="2354116"/>
                </a:lnTo>
                <a:lnTo>
                  <a:pt x="2914202" y="2314860"/>
                </a:lnTo>
                <a:lnTo>
                  <a:pt x="2935824" y="2274890"/>
                </a:lnTo>
                <a:lnTo>
                  <a:pt x="2956302" y="2234228"/>
                </a:lnTo>
                <a:lnTo>
                  <a:pt x="2975615" y="2192896"/>
                </a:lnTo>
                <a:lnTo>
                  <a:pt x="2993742" y="2150915"/>
                </a:lnTo>
                <a:lnTo>
                  <a:pt x="3010660" y="2108307"/>
                </a:lnTo>
                <a:lnTo>
                  <a:pt x="3026349" y="2065094"/>
                </a:lnTo>
                <a:lnTo>
                  <a:pt x="3040786" y="2021297"/>
                </a:lnTo>
                <a:lnTo>
                  <a:pt x="3053950" y="1976936"/>
                </a:lnTo>
                <a:lnTo>
                  <a:pt x="3065820" y="1932035"/>
                </a:lnTo>
                <a:lnTo>
                  <a:pt x="3076374" y="1886614"/>
                </a:lnTo>
                <a:lnTo>
                  <a:pt x="3085591" y="1840695"/>
                </a:lnTo>
                <a:lnTo>
                  <a:pt x="3093449" y="1794300"/>
                </a:lnTo>
                <a:lnTo>
                  <a:pt x="3099926" y="1747449"/>
                </a:lnTo>
                <a:lnTo>
                  <a:pt x="3105002" y="1700165"/>
                </a:lnTo>
                <a:lnTo>
                  <a:pt x="3108654" y="1652469"/>
                </a:lnTo>
                <a:lnTo>
                  <a:pt x="3110861" y="1604383"/>
                </a:lnTo>
                <a:lnTo>
                  <a:pt x="3111601" y="1555927"/>
                </a:lnTo>
                <a:lnTo>
                  <a:pt x="3110861" y="1507463"/>
                </a:lnTo>
                <a:lnTo>
                  <a:pt x="3108654" y="1459367"/>
                </a:lnTo>
                <a:lnTo>
                  <a:pt x="3105002" y="1411662"/>
                </a:lnTo>
                <a:lnTo>
                  <a:pt x="3099926" y="1364369"/>
                </a:lnTo>
                <a:lnTo>
                  <a:pt x="3093449" y="1317510"/>
                </a:lnTo>
                <a:lnTo>
                  <a:pt x="3085591" y="1271107"/>
                </a:lnTo>
                <a:lnTo>
                  <a:pt x="3076374" y="1225179"/>
                </a:lnTo>
                <a:lnTo>
                  <a:pt x="3065820" y="1179751"/>
                </a:lnTo>
                <a:lnTo>
                  <a:pt x="3053950" y="1134842"/>
                </a:lnTo>
                <a:lnTo>
                  <a:pt x="3040786" y="1090474"/>
                </a:lnTo>
                <a:lnTo>
                  <a:pt x="3026349" y="1046669"/>
                </a:lnTo>
                <a:lnTo>
                  <a:pt x="3010660" y="1003448"/>
                </a:lnTo>
                <a:lnTo>
                  <a:pt x="2993742" y="960834"/>
                </a:lnTo>
                <a:lnTo>
                  <a:pt x="2975615" y="918846"/>
                </a:lnTo>
                <a:lnTo>
                  <a:pt x="2956302" y="877508"/>
                </a:lnTo>
                <a:lnTo>
                  <a:pt x="2935824" y="836839"/>
                </a:lnTo>
                <a:lnTo>
                  <a:pt x="2914202" y="796863"/>
                </a:lnTo>
                <a:lnTo>
                  <a:pt x="2891458" y="757600"/>
                </a:lnTo>
                <a:lnTo>
                  <a:pt x="2867613" y="719072"/>
                </a:lnTo>
                <a:lnTo>
                  <a:pt x="2842689" y="681301"/>
                </a:lnTo>
                <a:lnTo>
                  <a:pt x="2816708" y="644307"/>
                </a:lnTo>
                <a:lnTo>
                  <a:pt x="2789690" y="608113"/>
                </a:lnTo>
                <a:lnTo>
                  <a:pt x="2761658" y="572739"/>
                </a:lnTo>
                <a:lnTo>
                  <a:pt x="2732633" y="538209"/>
                </a:lnTo>
                <a:lnTo>
                  <a:pt x="2702637" y="504542"/>
                </a:lnTo>
                <a:lnTo>
                  <a:pt x="2671691" y="471761"/>
                </a:lnTo>
                <a:lnTo>
                  <a:pt x="2639816" y="439886"/>
                </a:lnTo>
                <a:lnTo>
                  <a:pt x="2607034" y="408941"/>
                </a:lnTo>
                <a:lnTo>
                  <a:pt x="2573367" y="378945"/>
                </a:lnTo>
                <a:lnTo>
                  <a:pt x="2538836" y="349921"/>
                </a:lnTo>
                <a:lnTo>
                  <a:pt x="2503463" y="321890"/>
                </a:lnTo>
                <a:lnTo>
                  <a:pt x="2467269" y="294873"/>
                </a:lnTo>
                <a:lnTo>
                  <a:pt x="2430276" y="268893"/>
                </a:lnTo>
                <a:lnTo>
                  <a:pt x="2392505" y="243970"/>
                </a:lnTo>
                <a:lnTo>
                  <a:pt x="2353977" y="220127"/>
                </a:lnTo>
                <a:lnTo>
                  <a:pt x="2314716" y="197384"/>
                </a:lnTo>
                <a:lnTo>
                  <a:pt x="2274740" y="175763"/>
                </a:lnTo>
                <a:lnTo>
                  <a:pt x="2234074" y="155286"/>
                </a:lnTo>
                <a:lnTo>
                  <a:pt x="2192737" y="135974"/>
                </a:lnTo>
                <a:lnTo>
                  <a:pt x="2150751" y="117849"/>
                </a:lnTo>
                <a:lnTo>
                  <a:pt x="2108139" y="100932"/>
                </a:lnTo>
                <a:lnTo>
                  <a:pt x="2064921" y="85245"/>
                </a:lnTo>
                <a:lnTo>
                  <a:pt x="2021119" y="70809"/>
                </a:lnTo>
                <a:lnTo>
                  <a:pt x="1976754" y="57645"/>
                </a:lnTo>
                <a:lnTo>
                  <a:pt x="1931848" y="45776"/>
                </a:lnTo>
                <a:lnTo>
                  <a:pt x="1886423" y="35223"/>
                </a:lnTo>
                <a:lnTo>
                  <a:pt x="1840500" y="26007"/>
                </a:lnTo>
                <a:lnTo>
                  <a:pt x="1794101" y="18150"/>
                </a:lnTo>
                <a:lnTo>
                  <a:pt x="1747247" y="11673"/>
                </a:lnTo>
                <a:lnTo>
                  <a:pt x="1699959" y="6598"/>
                </a:lnTo>
                <a:lnTo>
                  <a:pt x="1652260" y="2947"/>
                </a:lnTo>
                <a:lnTo>
                  <a:pt x="1604170" y="740"/>
                </a:lnTo>
                <a:lnTo>
                  <a:pt x="1555711" y="0"/>
                </a:lnTo>
                <a:close/>
              </a:path>
            </a:pathLst>
          </a:custGeom>
          <a:solidFill>
            <a:srgbClr val="464F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159467" y="3829113"/>
            <a:ext cx="819150" cy="1228725"/>
          </a:xfrm>
          <a:custGeom>
            <a:avLst/>
            <a:gdLst/>
            <a:ahLst/>
            <a:cxnLst/>
            <a:rect l="l" t="t" r="r" b="b"/>
            <a:pathLst>
              <a:path w="819150" h="1228725">
                <a:moveTo>
                  <a:pt x="0" y="1228255"/>
                </a:moveTo>
                <a:lnTo>
                  <a:pt x="818845" y="1228255"/>
                </a:lnTo>
                <a:lnTo>
                  <a:pt x="818845" y="0"/>
                </a:lnTo>
                <a:lnTo>
                  <a:pt x="0" y="0"/>
                </a:lnTo>
                <a:lnTo>
                  <a:pt x="0" y="1228255"/>
                </a:lnTo>
                <a:close/>
              </a:path>
            </a:pathLst>
          </a:custGeom>
          <a:solidFill>
            <a:srgbClr val="464F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14551" y="3992877"/>
            <a:ext cx="573405" cy="1064895"/>
          </a:xfrm>
          <a:custGeom>
            <a:avLst/>
            <a:gdLst/>
            <a:ahLst/>
            <a:cxnLst/>
            <a:rect l="l" t="t" r="r" b="b"/>
            <a:pathLst>
              <a:path w="573404" h="1064895">
                <a:moveTo>
                  <a:pt x="163766" y="0"/>
                </a:moveTo>
                <a:lnTo>
                  <a:pt x="0" y="1064488"/>
                </a:lnTo>
                <a:lnTo>
                  <a:pt x="573189" y="1064488"/>
                </a:lnTo>
                <a:lnTo>
                  <a:pt x="163766" y="0"/>
                </a:lnTo>
                <a:close/>
              </a:path>
            </a:pathLst>
          </a:custGeom>
          <a:solidFill>
            <a:srgbClr val="464F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85554" y="4893597"/>
            <a:ext cx="2292985" cy="1064895"/>
          </a:xfrm>
          <a:custGeom>
            <a:avLst/>
            <a:gdLst/>
            <a:ahLst/>
            <a:cxnLst/>
            <a:rect l="l" t="t" r="r" b="b"/>
            <a:pathLst>
              <a:path w="2292985" h="1064895">
                <a:moveTo>
                  <a:pt x="0" y="0"/>
                </a:moveTo>
                <a:lnTo>
                  <a:pt x="204711" y="1064501"/>
                </a:lnTo>
                <a:lnTo>
                  <a:pt x="2210879" y="1064501"/>
                </a:lnTo>
                <a:lnTo>
                  <a:pt x="2292756" y="163766"/>
                </a:lnTo>
                <a:lnTo>
                  <a:pt x="0" y="0"/>
                </a:lnTo>
                <a:close/>
              </a:path>
            </a:pathLst>
          </a:custGeom>
          <a:solidFill>
            <a:srgbClr val="464F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53443" y="5139256"/>
            <a:ext cx="1965325" cy="1718945"/>
          </a:xfrm>
          <a:custGeom>
            <a:avLst/>
            <a:gdLst/>
            <a:ahLst/>
            <a:cxnLst/>
            <a:rect l="l" t="t" r="r" b="b"/>
            <a:pathLst>
              <a:path w="1965325" h="1718945">
                <a:moveTo>
                  <a:pt x="286450" y="0"/>
                </a:moveTo>
                <a:lnTo>
                  <a:pt x="0" y="1718743"/>
                </a:lnTo>
                <a:lnTo>
                  <a:pt x="1965086" y="1718743"/>
                </a:lnTo>
                <a:lnTo>
                  <a:pt x="1965086" y="696010"/>
                </a:lnTo>
                <a:lnTo>
                  <a:pt x="286450" y="0"/>
                </a:lnTo>
                <a:close/>
              </a:path>
            </a:pathLst>
          </a:custGeom>
          <a:solidFill>
            <a:srgbClr val="464F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48597" y="4320409"/>
            <a:ext cx="1064895" cy="1353185"/>
          </a:xfrm>
          <a:custGeom>
            <a:avLst/>
            <a:gdLst/>
            <a:ahLst/>
            <a:cxnLst/>
            <a:rect l="l" t="t" r="r" b="b"/>
            <a:pathLst>
              <a:path w="1064895" h="1353185">
                <a:moveTo>
                  <a:pt x="0" y="0"/>
                </a:moveTo>
                <a:lnTo>
                  <a:pt x="450367" y="1105433"/>
                </a:lnTo>
                <a:lnTo>
                  <a:pt x="1064488" y="1352689"/>
                </a:lnTo>
                <a:lnTo>
                  <a:pt x="1064488" y="163766"/>
                </a:lnTo>
                <a:lnTo>
                  <a:pt x="0" y="0"/>
                </a:lnTo>
                <a:close/>
              </a:path>
            </a:pathLst>
          </a:custGeom>
          <a:solidFill>
            <a:srgbClr val="464F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65685" y="2273296"/>
            <a:ext cx="3112135" cy="3112135"/>
          </a:xfrm>
          <a:custGeom>
            <a:avLst/>
            <a:gdLst/>
            <a:ahLst/>
            <a:cxnLst/>
            <a:rect l="l" t="t" r="r" b="b"/>
            <a:pathLst>
              <a:path w="3112134" h="3112135">
                <a:moveTo>
                  <a:pt x="1555889" y="0"/>
                </a:moveTo>
                <a:lnTo>
                  <a:pt x="1507431" y="740"/>
                </a:lnTo>
                <a:lnTo>
                  <a:pt x="1459341" y="2947"/>
                </a:lnTo>
                <a:lnTo>
                  <a:pt x="1411642" y="6598"/>
                </a:lnTo>
                <a:lnTo>
                  <a:pt x="1364354" y="11673"/>
                </a:lnTo>
                <a:lnTo>
                  <a:pt x="1317500" y="18150"/>
                </a:lnTo>
                <a:lnTo>
                  <a:pt x="1271100" y="26007"/>
                </a:lnTo>
                <a:lnTo>
                  <a:pt x="1225177" y="35223"/>
                </a:lnTo>
                <a:lnTo>
                  <a:pt x="1179752" y="45776"/>
                </a:lnTo>
                <a:lnTo>
                  <a:pt x="1134847" y="57645"/>
                </a:lnTo>
                <a:lnTo>
                  <a:pt x="1090482" y="70809"/>
                </a:lnTo>
                <a:lnTo>
                  <a:pt x="1046680" y="85245"/>
                </a:lnTo>
                <a:lnTo>
                  <a:pt x="1003462" y="100932"/>
                </a:lnTo>
                <a:lnTo>
                  <a:pt x="960849" y="117849"/>
                </a:lnTo>
                <a:lnTo>
                  <a:pt x="918864" y="135974"/>
                </a:lnTo>
                <a:lnTo>
                  <a:pt x="877527" y="155286"/>
                </a:lnTo>
                <a:lnTo>
                  <a:pt x="836860" y="175763"/>
                </a:lnTo>
                <a:lnTo>
                  <a:pt x="796885" y="197384"/>
                </a:lnTo>
                <a:lnTo>
                  <a:pt x="757623" y="220127"/>
                </a:lnTo>
                <a:lnTo>
                  <a:pt x="719096" y="243970"/>
                </a:lnTo>
                <a:lnTo>
                  <a:pt x="681325" y="268893"/>
                </a:lnTo>
                <a:lnTo>
                  <a:pt x="644332" y="294873"/>
                </a:lnTo>
                <a:lnTo>
                  <a:pt x="608138" y="321890"/>
                </a:lnTo>
                <a:lnTo>
                  <a:pt x="572764" y="349921"/>
                </a:lnTo>
                <a:lnTo>
                  <a:pt x="538233" y="378945"/>
                </a:lnTo>
                <a:lnTo>
                  <a:pt x="504566" y="408941"/>
                </a:lnTo>
                <a:lnTo>
                  <a:pt x="471785" y="439886"/>
                </a:lnTo>
                <a:lnTo>
                  <a:pt x="439910" y="471761"/>
                </a:lnTo>
                <a:lnTo>
                  <a:pt x="408964" y="504542"/>
                </a:lnTo>
                <a:lnTo>
                  <a:pt x="378967" y="538209"/>
                </a:lnTo>
                <a:lnTo>
                  <a:pt x="349942" y="572739"/>
                </a:lnTo>
                <a:lnTo>
                  <a:pt x="321910" y="608113"/>
                </a:lnTo>
                <a:lnTo>
                  <a:pt x="294893" y="644307"/>
                </a:lnTo>
                <a:lnTo>
                  <a:pt x="268911" y="681301"/>
                </a:lnTo>
                <a:lnTo>
                  <a:pt x="243988" y="719072"/>
                </a:lnTo>
                <a:lnTo>
                  <a:pt x="220143" y="757600"/>
                </a:lnTo>
                <a:lnTo>
                  <a:pt x="197399" y="796863"/>
                </a:lnTo>
                <a:lnTo>
                  <a:pt x="175777" y="836839"/>
                </a:lnTo>
                <a:lnTo>
                  <a:pt x="155298" y="877508"/>
                </a:lnTo>
                <a:lnTo>
                  <a:pt x="135985" y="918846"/>
                </a:lnTo>
                <a:lnTo>
                  <a:pt x="117859" y="960834"/>
                </a:lnTo>
                <a:lnTo>
                  <a:pt x="100940" y="1003448"/>
                </a:lnTo>
                <a:lnTo>
                  <a:pt x="85252" y="1046669"/>
                </a:lnTo>
                <a:lnTo>
                  <a:pt x="70815" y="1090474"/>
                </a:lnTo>
                <a:lnTo>
                  <a:pt x="57651" y="1134842"/>
                </a:lnTo>
                <a:lnTo>
                  <a:pt x="45781" y="1179751"/>
                </a:lnTo>
                <a:lnTo>
                  <a:pt x="35226" y="1225179"/>
                </a:lnTo>
                <a:lnTo>
                  <a:pt x="26010" y="1271107"/>
                </a:lnTo>
                <a:lnTo>
                  <a:pt x="18152" y="1317510"/>
                </a:lnTo>
                <a:lnTo>
                  <a:pt x="11674" y="1364369"/>
                </a:lnTo>
                <a:lnTo>
                  <a:pt x="6599" y="1411662"/>
                </a:lnTo>
                <a:lnTo>
                  <a:pt x="2947" y="1459367"/>
                </a:lnTo>
                <a:lnTo>
                  <a:pt x="740" y="1507463"/>
                </a:lnTo>
                <a:lnTo>
                  <a:pt x="0" y="1555927"/>
                </a:lnTo>
                <a:lnTo>
                  <a:pt x="740" y="1604383"/>
                </a:lnTo>
                <a:lnTo>
                  <a:pt x="2947" y="1652469"/>
                </a:lnTo>
                <a:lnTo>
                  <a:pt x="6599" y="1700165"/>
                </a:lnTo>
                <a:lnTo>
                  <a:pt x="11674" y="1747449"/>
                </a:lnTo>
                <a:lnTo>
                  <a:pt x="18152" y="1794300"/>
                </a:lnTo>
                <a:lnTo>
                  <a:pt x="26010" y="1840695"/>
                </a:lnTo>
                <a:lnTo>
                  <a:pt x="35226" y="1886614"/>
                </a:lnTo>
                <a:lnTo>
                  <a:pt x="45781" y="1932035"/>
                </a:lnTo>
                <a:lnTo>
                  <a:pt x="57651" y="1976936"/>
                </a:lnTo>
                <a:lnTo>
                  <a:pt x="70815" y="2021297"/>
                </a:lnTo>
                <a:lnTo>
                  <a:pt x="85252" y="2065094"/>
                </a:lnTo>
                <a:lnTo>
                  <a:pt x="100940" y="2108307"/>
                </a:lnTo>
                <a:lnTo>
                  <a:pt x="117859" y="2150915"/>
                </a:lnTo>
                <a:lnTo>
                  <a:pt x="135985" y="2192896"/>
                </a:lnTo>
                <a:lnTo>
                  <a:pt x="155298" y="2234228"/>
                </a:lnTo>
                <a:lnTo>
                  <a:pt x="175777" y="2274890"/>
                </a:lnTo>
                <a:lnTo>
                  <a:pt x="197399" y="2314860"/>
                </a:lnTo>
                <a:lnTo>
                  <a:pt x="220143" y="2354116"/>
                </a:lnTo>
                <a:lnTo>
                  <a:pt x="243988" y="2392639"/>
                </a:lnTo>
                <a:lnTo>
                  <a:pt x="268911" y="2430404"/>
                </a:lnTo>
                <a:lnTo>
                  <a:pt x="294893" y="2467392"/>
                </a:lnTo>
                <a:lnTo>
                  <a:pt x="321910" y="2503581"/>
                </a:lnTo>
                <a:lnTo>
                  <a:pt x="349942" y="2538949"/>
                </a:lnTo>
                <a:lnTo>
                  <a:pt x="378967" y="2573475"/>
                </a:lnTo>
                <a:lnTo>
                  <a:pt x="408964" y="2607137"/>
                </a:lnTo>
                <a:lnTo>
                  <a:pt x="439910" y="2639914"/>
                </a:lnTo>
                <a:lnTo>
                  <a:pt x="471785" y="2671783"/>
                </a:lnTo>
                <a:lnTo>
                  <a:pt x="504566" y="2702725"/>
                </a:lnTo>
                <a:lnTo>
                  <a:pt x="538233" y="2732716"/>
                </a:lnTo>
                <a:lnTo>
                  <a:pt x="572764" y="2761736"/>
                </a:lnTo>
                <a:lnTo>
                  <a:pt x="608138" y="2789764"/>
                </a:lnTo>
                <a:lnTo>
                  <a:pt x="644332" y="2816776"/>
                </a:lnTo>
                <a:lnTo>
                  <a:pt x="681325" y="2842753"/>
                </a:lnTo>
                <a:lnTo>
                  <a:pt x="719096" y="2867673"/>
                </a:lnTo>
                <a:lnTo>
                  <a:pt x="757623" y="2891513"/>
                </a:lnTo>
                <a:lnTo>
                  <a:pt x="796885" y="2914253"/>
                </a:lnTo>
                <a:lnTo>
                  <a:pt x="836860" y="2935871"/>
                </a:lnTo>
                <a:lnTo>
                  <a:pt x="877527" y="2956346"/>
                </a:lnTo>
                <a:lnTo>
                  <a:pt x="918864" y="2975655"/>
                </a:lnTo>
                <a:lnTo>
                  <a:pt x="960849" y="2993778"/>
                </a:lnTo>
                <a:lnTo>
                  <a:pt x="1003462" y="3010693"/>
                </a:lnTo>
                <a:lnTo>
                  <a:pt x="1046680" y="3026379"/>
                </a:lnTo>
                <a:lnTo>
                  <a:pt x="1090482" y="3040813"/>
                </a:lnTo>
                <a:lnTo>
                  <a:pt x="1134847" y="3053975"/>
                </a:lnTo>
                <a:lnTo>
                  <a:pt x="1179752" y="3065842"/>
                </a:lnTo>
                <a:lnTo>
                  <a:pt x="1225177" y="3076394"/>
                </a:lnTo>
                <a:lnTo>
                  <a:pt x="1271100" y="3085609"/>
                </a:lnTo>
                <a:lnTo>
                  <a:pt x="1317500" y="3093465"/>
                </a:lnTo>
                <a:lnTo>
                  <a:pt x="1364354" y="3099941"/>
                </a:lnTo>
                <a:lnTo>
                  <a:pt x="1411642" y="3105016"/>
                </a:lnTo>
                <a:lnTo>
                  <a:pt x="1459341" y="3108667"/>
                </a:lnTo>
                <a:lnTo>
                  <a:pt x="1507431" y="3110874"/>
                </a:lnTo>
                <a:lnTo>
                  <a:pt x="1555889" y="3111614"/>
                </a:lnTo>
                <a:lnTo>
                  <a:pt x="1604342" y="3110874"/>
                </a:lnTo>
                <a:lnTo>
                  <a:pt x="1652426" y="3108667"/>
                </a:lnTo>
                <a:lnTo>
                  <a:pt x="1700120" y="3105016"/>
                </a:lnTo>
                <a:lnTo>
                  <a:pt x="1747402" y="3099941"/>
                </a:lnTo>
                <a:lnTo>
                  <a:pt x="1794251" y="3093465"/>
                </a:lnTo>
                <a:lnTo>
                  <a:pt x="1840645" y="3085609"/>
                </a:lnTo>
                <a:lnTo>
                  <a:pt x="1886562" y="3076394"/>
                </a:lnTo>
                <a:lnTo>
                  <a:pt x="1931982" y="3065842"/>
                </a:lnTo>
                <a:lnTo>
                  <a:pt x="1976882" y="3053975"/>
                </a:lnTo>
                <a:lnTo>
                  <a:pt x="2021242" y="3040813"/>
                </a:lnTo>
                <a:lnTo>
                  <a:pt x="2065039" y="3026379"/>
                </a:lnTo>
                <a:lnTo>
                  <a:pt x="2108252" y="3010693"/>
                </a:lnTo>
                <a:lnTo>
                  <a:pt x="2150860" y="2993778"/>
                </a:lnTo>
                <a:lnTo>
                  <a:pt x="2192840" y="2975655"/>
                </a:lnTo>
                <a:lnTo>
                  <a:pt x="2234172" y="2956346"/>
                </a:lnTo>
                <a:lnTo>
                  <a:pt x="2274835" y="2935871"/>
                </a:lnTo>
                <a:lnTo>
                  <a:pt x="2314805" y="2914253"/>
                </a:lnTo>
                <a:lnTo>
                  <a:pt x="2354063" y="2891513"/>
                </a:lnTo>
                <a:lnTo>
                  <a:pt x="2392585" y="2867673"/>
                </a:lnTo>
                <a:lnTo>
                  <a:pt x="2430352" y="2842753"/>
                </a:lnTo>
                <a:lnTo>
                  <a:pt x="2467341" y="2816776"/>
                </a:lnTo>
                <a:lnTo>
                  <a:pt x="2503531" y="2789764"/>
                </a:lnTo>
                <a:lnTo>
                  <a:pt x="2538900" y="2761736"/>
                </a:lnTo>
                <a:lnTo>
                  <a:pt x="2573427" y="2732716"/>
                </a:lnTo>
                <a:lnTo>
                  <a:pt x="2607090" y="2702725"/>
                </a:lnTo>
                <a:lnTo>
                  <a:pt x="2639868" y="2671783"/>
                </a:lnTo>
                <a:lnTo>
                  <a:pt x="2671740" y="2639914"/>
                </a:lnTo>
                <a:lnTo>
                  <a:pt x="2702683" y="2607137"/>
                </a:lnTo>
                <a:lnTo>
                  <a:pt x="2732676" y="2573475"/>
                </a:lnTo>
                <a:lnTo>
                  <a:pt x="2761697" y="2538949"/>
                </a:lnTo>
                <a:lnTo>
                  <a:pt x="2789726" y="2503581"/>
                </a:lnTo>
                <a:lnTo>
                  <a:pt x="2816741" y="2467392"/>
                </a:lnTo>
                <a:lnTo>
                  <a:pt x="2842719" y="2430404"/>
                </a:lnTo>
                <a:lnTo>
                  <a:pt x="2867640" y="2392639"/>
                </a:lnTo>
                <a:lnTo>
                  <a:pt x="2891482" y="2354116"/>
                </a:lnTo>
                <a:lnTo>
                  <a:pt x="2914224" y="2314860"/>
                </a:lnTo>
                <a:lnTo>
                  <a:pt x="2935843" y="2274890"/>
                </a:lnTo>
                <a:lnTo>
                  <a:pt x="2956319" y="2234228"/>
                </a:lnTo>
                <a:lnTo>
                  <a:pt x="2975630" y="2192896"/>
                </a:lnTo>
                <a:lnTo>
                  <a:pt x="2993755" y="2150915"/>
                </a:lnTo>
                <a:lnTo>
                  <a:pt x="3010671" y="2108307"/>
                </a:lnTo>
                <a:lnTo>
                  <a:pt x="3026358" y="2065094"/>
                </a:lnTo>
                <a:lnTo>
                  <a:pt x="3040793" y="2021297"/>
                </a:lnTo>
                <a:lnTo>
                  <a:pt x="3053956" y="1976936"/>
                </a:lnTo>
                <a:lnTo>
                  <a:pt x="3065825" y="1932035"/>
                </a:lnTo>
                <a:lnTo>
                  <a:pt x="3076378" y="1886614"/>
                </a:lnTo>
                <a:lnTo>
                  <a:pt x="3085594" y="1840695"/>
                </a:lnTo>
                <a:lnTo>
                  <a:pt x="3093451" y="1794300"/>
                </a:lnTo>
                <a:lnTo>
                  <a:pt x="3099928" y="1747449"/>
                </a:lnTo>
                <a:lnTo>
                  <a:pt x="3105002" y="1700165"/>
                </a:lnTo>
                <a:lnTo>
                  <a:pt x="3108654" y="1652469"/>
                </a:lnTo>
                <a:lnTo>
                  <a:pt x="3110861" y="1604383"/>
                </a:lnTo>
                <a:lnTo>
                  <a:pt x="3111601" y="1555927"/>
                </a:lnTo>
                <a:lnTo>
                  <a:pt x="3110861" y="1507463"/>
                </a:lnTo>
                <a:lnTo>
                  <a:pt x="3108654" y="1459367"/>
                </a:lnTo>
                <a:lnTo>
                  <a:pt x="3105002" y="1411662"/>
                </a:lnTo>
                <a:lnTo>
                  <a:pt x="3099928" y="1364369"/>
                </a:lnTo>
                <a:lnTo>
                  <a:pt x="3093451" y="1317510"/>
                </a:lnTo>
                <a:lnTo>
                  <a:pt x="3085594" y="1271107"/>
                </a:lnTo>
                <a:lnTo>
                  <a:pt x="3076378" y="1225179"/>
                </a:lnTo>
                <a:lnTo>
                  <a:pt x="3065825" y="1179751"/>
                </a:lnTo>
                <a:lnTo>
                  <a:pt x="3053956" y="1134842"/>
                </a:lnTo>
                <a:lnTo>
                  <a:pt x="3040793" y="1090474"/>
                </a:lnTo>
                <a:lnTo>
                  <a:pt x="3026358" y="1046669"/>
                </a:lnTo>
                <a:lnTo>
                  <a:pt x="3010671" y="1003448"/>
                </a:lnTo>
                <a:lnTo>
                  <a:pt x="2993755" y="960834"/>
                </a:lnTo>
                <a:lnTo>
                  <a:pt x="2975630" y="918846"/>
                </a:lnTo>
                <a:lnTo>
                  <a:pt x="2956319" y="877508"/>
                </a:lnTo>
                <a:lnTo>
                  <a:pt x="2935843" y="836839"/>
                </a:lnTo>
                <a:lnTo>
                  <a:pt x="2914224" y="796863"/>
                </a:lnTo>
                <a:lnTo>
                  <a:pt x="2891482" y="757600"/>
                </a:lnTo>
                <a:lnTo>
                  <a:pt x="2867640" y="719072"/>
                </a:lnTo>
                <a:lnTo>
                  <a:pt x="2842719" y="681301"/>
                </a:lnTo>
                <a:lnTo>
                  <a:pt x="2816741" y="644307"/>
                </a:lnTo>
                <a:lnTo>
                  <a:pt x="2789726" y="608113"/>
                </a:lnTo>
                <a:lnTo>
                  <a:pt x="2761697" y="572739"/>
                </a:lnTo>
                <a:lnTo>
                  <a:pt x="2732676" y="538209"/>
                </a:lnTo>
                <a:lnTo>
                  <a:pt x="2702683" y="504542"/>
                </a:lnTo>
                <a:lnTo>
                  <a:pt x="2671740" y="471761"/>
                </a:lnTo>
                <a:lnTo>
                  <a:pt x="2639868" y="439886"/>
                </a:lnTo>
                <a:lnTo>
                  <a:pt x="2607090" y="408941"/>
                </a:lnTo>
                <a:lnTo>
                  <a:pt x="2573427" y="378945"/>
                </a:lnTo>
                <a:lnTo>
                  <a:pt x="2538900" y="349921"/>
                </a:lnTo>
                <a:lnTo>
                  <a:pt x="2503531" y="321890"/>
                </a:lnTo>
                <a:lnTo>
                  <a:pt x="2467341" y="294873"/>
                </a:lnTo>
                <a:lnTo>
                  <a:pt x="2430352" y="268893"/>
                </a:lnTo>
                <a:lnTo>
                  <a:pt x="2392585" y="243970"/>
                </a:lnTo>
                <a:lnTo>
                  <a:pt x="2354063" y="220127"/>
                </a:lnTo>
                <a:lnTo>
                  <a:pt x="2314805" y="197384"/>
                </a:lnTo>
                <a:lnTo>
                  <a:pt x="2274835" y="175763"/>
                </a:lnTo>
                <a:lnTo>
                  <a:pt x="2234172" y="155286"/>
                </a:lnTo>
                <a:lnTo>
                  <a:pt x="2192840" y="135974"/>
                </a:lnTo>
                <a:lnTo>
                  <a:pt x="2150860" y="117849"/>
                </a:lnTo>
                <a:lnTo>
                  <a:pt x="2108252" y="100932"/>
                </a:lnTo>
                <a:lnTo>
                  <a:pt x="2065039" y="85245"/>
                </a:lnTo>
                <a:lnTo>
                  <a:pt x="2021242" y="70809"/>
                </a:lnTo>
                <a:lnTo>
                  <a:pt x="1976882" y="57645"/>
                </a:lnTo>
                <a:lnTo>
                  <a:pt x="1931982" y="45776"/>
                </a:lnTo>
                <a:lnTo>
                  <a:pt x="1886562" y="35223"/>
                </a:lnTo>
                <a:lnTo>
                  <a:pt x="1840645" y="26007"/>
                </a:lnTo>
                <a:lnTo>
                  <a:pt x="1794251" y="18150"/>
                </a:lnTo>
                <a:lnTo>
                  <a:pt x="1747402" y="11673"/>
                </a:lnTo>
                <a:lnTo>
                  <a:pt x="1700120" y="6598"/>
                </a:lnTo>
                <a:lnTo>
                  <a:pt x="1652426" y="2947"/>
                </a:lnTo>
                <a:lnTo>
                  <a:pt x="1604342" y="740"/>
                </a:lnTo>
                <a:lnTo>
                  <a:pt x="15558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165687" y="3829113"/>
            <a:ext cx="819150" cy="1228725"/>
          </a:xfrm>
          <a:custGeom>
            <a:avLst/>
            <a:gdLst/>
            <a:ahLst/>
            <a:cxnLst/>
            <a:rect l="l" t="t" r="r" b="b"/>
            <a:pathLst>
              <a:path w="819150" h="1228725">
                <a:moveTo>
                  <a:pt x="818845" y="1228255"/>
                </a:moveTo>
                <a:lnTo>
                  <a:pt x="0" y="1228255"/>
                </a:lnTo>
                <a:lnTo>
                  <a:pt x="0" y="0"/>
                </a:lnTo>
                <a:lnTo>
                  <a:pt x="818845" y="0"/>
                </a:lnTo>
                <a:lnTo>
                  <a:pt x="818845" y="12282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756259" y="3992877"/>
            <a:ext cx="573405" cy="1064895"/>
          </a:xfrm>
          <a:custGeom>
            <a:avLst/>
            <a:gdLst/>
            <a:ahLst/>
            <a:cxnLst/>
            <a:rect l="l" t="t" r="r" b="b"/>
            <a:pathLst>
              <a:path w="573404" h="1064895">
                <a:moveTo>
                  <a:pt x="409422" y="0"/>
                </a:moveTo>
                <a:lnTo>
                  <a:pt x="0" y="1064488"/>
                </a:lnTo>
                <a:lnTo>
                  <a:pt x="573189" y="1064488"/>
                </a:lnTo>
                <a:lnTo>
                  <a:pt x="4094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165689" y="4893597"/>
            <a:ext cx="2292985" cy="1064895"/>
          </a:xfrm>
          <a:custGeom>
            <a:avLst/>
            <a:gdLst/>
            <a:ahLst/>
            <a:cxnLst/>
            <a:rect l="l" t="t" r="r" b="b"/>
            <a:pathLst>
              <a:path w="2292984" h="1064895">
                <a:moveTo>
                  <a:pt x="2292756" y="0"/>
                </a:moveTo>
                <a:lnTo>
                  <a:pt x="0" y="163766"/>
                </a:lnTo>
                <a:lnTo>
                  <a:pt x="81876" y="1064501"/>
                </a:lnTo>
                <a:lnTo>
                  <a:pt x="2088045" y="1064501"/>
                </a:lnTo>
                <a:lnTo>
                  <a:pt x="22927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025470" y="5139256"/>
            <a:ext cx="1965325" cy="1718945"/>
          </a:xfrm>
          <a:custGeom>
            <a:avLst/>
            <a:gdLst/>
            <a:ahLst/>
            <a:cxnLst/>
            <a:rect l="l" t="t" r="r" b="b"/>
            <a:pathLst>
              <a:path w="1965325" h="1718945">
                <a:moveTo>
                  <a:pt x="1678635" y="0"/>
                </a:moveTo>
                <a:lnTo>
                  <a:pt x="0" y="696010"/>
                </a:lnTo>
                <a:lnTo>
                  <a:pt x="0" y="1718743"/>
                </a:lnTo>
                <a:lnTo>
                  <a:pt x="1965086" y="1718743"/>
                </a:lnTo>
                <a:lnTo>
                  <a:pt x="16786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130914" y="4320409"/>
            <a:ext cx="1064895" cy="1353185"/>
          </a:xfrm>
          <a:custGeom>
            <a:avLst/>
            <a:gdLst/>
            <a:ahLst/>
            <a:cxnLst/>
            <a:rect l="l" t="t" r="r" b="b"/>
            <a:pathLst>
              <a:path w="1064895" h="1353185">
                <a:moveTo>
                  <a:pt x="1064488" y="0"/>
                </a:moveTo>
                <a:lnTo>
                  <a:pt x="0" y="163766"/>
                </a:lnTo>
                <a:lnTo>
                  <a:pt x="0" y="1352689"/>
                </a:lnTo>
                <a:lnTo>
                  <a:pt x="614121" y="1105433"/>
                </a:lnTo>
                <a:lnTo>
                  <a:pt x="10644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534163" y="2682726"/>
            <a:ext cx="1105535" cy="2292985"/>
          </a:xfrm>
          <a:custGeom>
            <a:avLst/>
            <a:gdLst/>
            <a:ahLst/>
            <a:cxnLst/>
            <a:rect l="l" t="t" r="r" b="b"/>
            <a:pathLst>
              <a:path w="1105534" h="2292985">
                <a:moveTo>
                  <a:pt x="1102808" y="2073262"/>
                </a:moveTo>
                <a:lnTo>
                  <a:pt x="615556" y="2073262"/>
                </a:lnTo>
                <a:lnTo>
                  <a:pt x="624601" y="2118106"/>
                </a:lnTo>
                <a:lnTo>
                  <a:pt x="641396" y="2159593"/>
                </a:lnTo>
                <a:lnTo>
                  <a:pt x="665136" y="2196914"/>
                </a:lnTo>
                <a:lnTo>
                  <a:pt x="695015" y="2229262"/>
                </a:lnTo>
                <a:lnTo>
                  <a:pt x="730226" y="2255829"/>
                </a:lnTo>
                <a:lnTo>
                  <a:pt x="769963" y="2275805"/>
                </a:lnTo>
                <a:lnTo>
                  <a:pt x="813419" y="2288383"/>
                </a:lnTo>
                <a:lnTo>
                  <a:pt x="859789" y="2292756"/>
                </a:lnTo>
                <a:lnTo>
                  <a:pt x="909295" y="2287765"/>
                </a:lnTo>
                <a:lnTo>
                  <a:pt x="955405" y="2273451"/>
                </a:lnTo>
                <a:lnTo>
                  <a:pt x="997133" y="2250802"/>
                </a:lnTo>
                <a:lnTo>
                  <a:pt x="1033491" y="2220806"/>
                </a:lnTo>
                <a:lnTo>
                  <a:pt x="1063489" y="2184449"/>
                </a:lnTo>
                <a:lnTo>
                  <a:pt x="1086139" y="2142721"/>
                </a:lnTo>
                <a:lnTo>
                  <a:pt x="1100454" y="2096609"/>
                </a:lnTo>
                <a:lnTo>
                  <a:pt x="1102808" y="2073262"/>
                </a:lnTo>
                <a:close/>
              </a:path>
              <a:path w="1105534" h="2292985">
                <a:moveTo>
                  <a:pt x="532244" y="204711"/>
                </a:moveTo>
                <a:lnTo>
                  <a:pt x="482739" y="209702"/>
                </a:lnTo>
                <a:lnTo>
                  <a:pt x="436628" y="224015"/>
                </a:lnTo>
                <a:lnTo>
                  <a:pt x="394900" y="246664"/>
                </a:lnTo>
                <a:lnTo>
                  <a:pt x="358543" y="276659"/>
                </a:lnTo>
                <a:lnTo>
                  <a:pt x="328545" y="313014"/>
                </a:lnTo>
                <a:lnTo>
                  <a:pt x="305894" y="354740"/>
                </a:lnTo>
                <a:lnTo>
                  <a:pt x="291579" y="400850"/>
                </a:lnTo>
                <a:lnTo>
                  <a:pt x="286588" y="450354"/>
                </a:lnTo>
                <a:lnTo>
                  <a:pt x="286872" y="461569"/>
                </a:lnTo>
                <a:lnTo>
                  <a:pt x="287694" y="472640"/>
                </a:lnTo>
                <a:lnTo>
                  <a:pt x="289004" y="483562"/>
                </a:lnTo>
                <a:lnTo>
                  <a:pt x="290753" y="494334"/>
                </a:lnTo>
                <a:lnTo>
                  <a:pt x="241978" y="506930"/>
                </a:lnTo>
                <a:lnTo>
                  <a:pt x="197672" y="528697"/>
                </a:lnTo>
                <a:lnTo>
                  <a:pt x="158940" y="558545"/>
                </a:lnTo>
                <a:lnTo>
                  <a:pt x="126890" y="595384"/>
                </a:lnTo>
                <a:lnTo>
                  <a:pt x="102627" y="638126"/>
                </a:lnTo>
                <a:lnTo>
                  <a:pt x="87258" y="685679"/>
                </a:lnTo>
                <a:lnTo>
                  <a:pt x="81889" y="736955"/>
                </a:lnTo>
                <a:lnTo>
                  <a:pt x="87356" y="788575"/>
                </a:lnTo>
                <a:lnTo>
                  <a:pt x="102984" y="836418"/>
                </a:lnTo>
                <a:lnTo>
                  <a:pt x="127613" y="879380"/>
                </a:lnTo>
                <a:lnTo>
                  <a:pt x="160083" y="916355"/>
                </a:lnTo>
                <a:lnTo>
                  <a:pt x="115800" y="938129"/>
                </a:lnTo>
                <a:lnTo>
                  <a:pt x="77076" y="967978"/>
                </a:lnTo>
                <a:lnTo>
                  <a:pt x="45023" y="1004816"/>
                </a:lnTo>
                <a:lnTo>
                  <a:pt x="20751" y="1047553"/>
                </a:lnTo>
                <a:lnTo>
                  <a:pt x="5373" y="1095103"/>
                </a:lnTo>
                <a:lnTo>
                  <a:pt x="0" y="1146378"/>
                </a:lnTo>
                <a:lnTo>
                  <a:pt x="5373" y="1197639"/>
                </a:lnTo>
                <a:lnTo>
                  <a:pt x="20751" y="1245186"/>
                </a:lnTo>
                <a:lnTo>
                  <a:pt x="45023" y="1287926"/>
                </a:lnTo>
                <a:lnTo>
                  <a:pt x="77076" y="1324768"/>
                </a:lnTo>
                <a:lnTo>
                  <a:pt x="115800" y="1354624"/>
                </a:lnTo>
                <a:lnTo>
                  <a:pt x="160083" y="1376400"/>
                </a:lnTo>
                <a:lnTo>
                  <a:pt x="127613" y="1413386"/>
                </a:lnTo>
                <a:lnTo>
                  <a:pt x="102984" y="1456337"/>
                </a:lnTo>
                <a:lnTo>
                  <a:pt x="87356" y="1504170"/>
                </a:lnTo>
                <a:lnTo>
                  <a:pt x="81889" y="1555800"/>
                </a:lnTo>
                <a:lnTo>
                  <a:pt x="87258" y="1607064"/>
                </a:lnTo>
                <a:lnTo>
                  <a:pt x="102627" y="1654613"/>
                </a:lnTo>
                <a:lnTo>
                  <a:pt x="126890" y="1697354"/>
                </a:lnTo>
                <a:lnTo>
                  <a:pt x="158940" y="1734196"/>
                </a:lnTo>
                <a:lnTo>
                  <a:pt x="197672" y="1764047"/>
                </a:lnTo>
                <a:lnTo>
                  <a:pt x="241978" y="1785815"/>
                </a:lnTo>
                <a:lnTo>
                  <a:pt x="290753" y="1798408"/>
                </a:lnTo>
                <a:lnTo>
                  <a:pt x="289004" y="1809190"/>
                </a:lnTo>
                <a:lnTo>
                  <a:pt x="287694" y="1820117"/>
                </a:lnTo>
                <a:lnTo>
                  <a:pt x="286872" y="1831186"/>
                </a:lnTo>
                <a:lnTo>
                  <a:pt x="286588" y="1842389"/>
                </a:lnTo>
                <a:lnTo>
                  <a:pt x="291579" y="1891894"/>
                </a:lnTo>
                <a:lnTo>
                  <a:pt x="305894" y="1938004"/>
                </a:lnTo>
                <a:lnTo>
                  <a:pt x="328545" y="1979732"/>
                </a:lnTo>
                <a:lnTo>
                  <a:pt x="358543" y="2016090"/>
                </a:lnTo>
                <a:lnTo>
                  <a:pt x="394900" y="2046088"/>
                </a:lnTo>
                <a:lnTo>
                  <a:pt x="436628" y="2068738"/>
                </a:lnTo>
                <a:lnTo>
                  <a:pt x="482739" y="2083053"/>
                </a:lnTo>
                <a:lnTo>
                  <a:pt x="532244" y="2088045"/>
                </a:lnTo>
                <a:lnTo>
                  <a:pt x="553959" y="2087055"/>
                </a:lnTo>
                <a:lnTo>
                  <a:pt x="575119" y="2084173"/>
                </a:lnTo>
                <a:lnTo>
                  <a:pt x="595670" y="2079531"/>
                </a:lnTo>
                <a:lnTo>
                  <a:pt x="615556" y="2073262"/>
                </a:lnTo>
                <a:lnTo>
                  <a:pt x="1102808" y="2073262"/>
                </a:lnTo>
                <a:lnTo>
                  <a:pt x="1105446" y="2047100"/>
                </a:lnTo>
                <a:lnTo>
                  <a:pt x="1105446" y="245656"/>
                </a:lnTo>
                <a:lnTo>
                  <a:pt x="1102809" y="219506"/>
                </a:lnTo>
                <a:lnTo>
                  <a:pt x="615556" y="219506"/>
                </a:lnTo>
                <a:lnTo>
                  <a:pt x="595670" y="213230"/>
                </a:lnTo>
                <a:lnTo>
                  <a:pt x="575119" y="208584"/>
                </a:lnTo>
                <a:lnTo>
                  <a:pt x="553959" y="205701"/>
                </a:lnTo>
                <a:lnTo>
                  <a:pt x="532244" y="204711"/>
                </a:lnTo>
                <a:close/>
              </a:path>
              <a:path w="1105534" h="2292985">
                <a:moveTo>
                  <a:pt x="859789" y="0"/>
                </a:moveTo>
                <a:lnTo>
                  <a:pt x="813419" y="4372"/>
                </a:lnTo>
                <a:lnTo>
                  <a:pt x="769963" y="16951"/>
                </a:lnTo>
                <a:lnTo>
                  <a:pt x="730226" y="36928"/>
                </a:lnTo>
                <a:lnTo>
                  <a:pt x="695015" y="63495"/>
                </a:lnTo>
                <a:lnTo>
                  <a:pt x="665136" y="95844"/>
                </a:lnTo>
                <a:lnTo>
                  <a:pt x="641396" y="133168"/>
                </a:lnTo>
                <a:lnTo>
                  <a:pt x="624601" y="174658"/>
                </a:lnTo>
                <a:lnTo>
                  <a:pt x="615556" y="219506"/>
                </a:lnTo>
                <a:lnTo>
                  <a:pt x="1102809" y="219506"/>
                </a:lnTo>
                <a:lnTo>
                  <a:pt x="1086139" y="150040"/>
                </a:lnTo>
                <a:lnTo>
                  <a:pt x="1063489" y="108312"/>
                </a:lnTo>
                <a:lnTo>
                  <a:pt x="1033491" y="71955"/>
                </a:lnTo>
                <a:lnTo>
                  <a:pt x="997133" y="41957"/>
                </a:lnTo>
                <a:lnTo>
                  <a:pt x="955405" y="19306"/>
                </a:lnTo>
                <a:lnTo>
                  <a:pt x="909295" y="4991"/>
                </a:lnTo>
                <a:lnTo>
                  <a:pt x="859789" y="0"/>
                </a:lnTo>
                <a:close/>
              </a:path>
            </a:pathLst>
          </a:custGeom>
          <a:solidFill>
            <a:srgbClr val="FF91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03366" y="2682723"/>
            <a:ext cx="1105535" cy="2292985"/>
          </a:xfrm>
          <a:custGeom>
            <a:avLst/>
            <a:gdLst/>
            <a:ahLst/>
            <a:cxnLst/>
            <a:rect l="l" t="t" r="r" b="b"/>
            <a:pathLst>
              <a:path w="1105534" h="2292985">
                <a:moveTo>
                  <a:pt x="245656" y="0"/>
                </a:moveTo>
                <a:lnTo>
                  <a:pt x="196150" y="4991"/>
                </a:lnTo>
                <a:lnTo>
                  <a:pt x="150040" y="19306"/>
                </a:lnTo>
                <a:lnTo>
                  <a:pt x="108312" y="41957"/>
                </a:lnTo>
                <a:lnTo>
                  <a:pt x="71955" y="71955"/>
                </a:lnTo>
                <a:lnTo>
                  <a:pt x="41957" y="108312"/>
                </a:lnTo>
                <a:lnTo>
                  <a:pt x="19306" y="150040"/>
                </a:lnTo>
                <a:lnTo>
                  <a:pt x="4991" y="196150"/>
                </a:lnTo>
                <a:lnTo>
                  <a:pt x="0" y="245656"/>
                </a:lnTo>
                <a:lnTo>
                  <a:pt x="0" y="2047113"/>
                </a:lnTo>
                <a:lnTo>
                  <a:pt x="4991" y="2096617"/>
                </a:lnTo>
                <a:lnTo>
                  <a:pt x="19306" y="2142726"/>
                </a:lnTo>
                <a:lnTo>
                  <a:pt x="41957" y="2184452"/>
                </a:lnTo>
                <a:lnTo>
                  <a:pt x="71955" y="2220807"/>
                </a:lnTo>
                <a:lnTo>
                  <a:pt x="108312" y="2250803"/>
                </a:lnTo>
                <a:lnTo>
                  <a:pt x="150040" y="2273452"/>
                </a:lnTo>
                <a:lnTo>
                  <a:pt x="196150" y="2287765"/>
                </a:lnTo>
                <a:lnTo>
                  <a:pt x="245656" y="2292756"/>
                </a:lnTo>
                <a:lnTo>
                  <a:pt x="292026" y="2288383"/>
                </a:lnTo>
                <a:lnTo>
                  <a:pt x="335484" y="2275805"/>
                </a:lnTo>
                <a:lnTo>
                  <a:pt x="375221" y="2255829"/>
                </a:lnTo>
                <a:lnTo>
                  <a:pt x="410432" y="2229262"/>
                </a:lnTo>
                <a:lnTo>
                  <a:pt x="440308" y="2196914"/>
                </a:lnTo>
                <a:lnTo>
                  <a:pt x="464044" y="2159593"/>
                </a:lnTo>
                <a:lnTo>
                  <a:pt x="480831" y="2118106"/>
                </a:lnTo>
                <a:lnTo>
                  <a:pt x="489864" y="2073262"/>
                </a:lnTo>
                <a:lnTo>
                  <a:pt x="654246" y="2073262"/>
                </a:lnTo>
                <a:lnTo>
                  <a:pt x="710540" y="2046092"/>
                </a:lnTo>
                <a:lnTo>
                  <a:pt x="746898" y="2016096"/>
                </a:lnTo>
                <a:lnTo>
                  <a:pt x="776897" y="1979741"/>
                </a:lnTo>
                <a:lnTo>
                  <a:pt x="799549" y="1938015"/>
                </a:lnTo>
                <a:lnTo>
                  <a:pt x="813866" y="1891906"/>
                </a:lnTo>
                <a:lnTo>
                  <a:pt x="818857" y="1842401"/>
                </a:lnTo>
                <a:lnTo>
                  <a:pt x="818572" y="1831193"/>
                </a:lnTo>
                <a:lnTo>
                  <a:pt x="817749" y="1820125"/>
                </a:lnTo>
                <a:lnTo>
                  <a:pt x="816436" y="1809201"/>
                </a:lnTo>
                <a:lnTo>
                  <a:pt x="814679" y="1798421"/>
                </a:lnTo>
                <a:lnTo>
                  <a:pt x="863467" y="1785823"/>
                </a:lnTo>
                <a:lnTo>
                  <a:pt x="907780" y="1764052"/>
                </a:lnTo>
                <a:lnTo>
                  <a:pt x="946513" y="1734198"/>
                </a:lnTo>
                <a:lnTo>
                  <a:pt x="978562" y="1697355"/>
                </a:lnTo>
                <a:lnTo>
                  <a:pt x="1002822" y="1654613"/>
                </a:lnTo>
                <a:lnTo>
                  <a:pt x="1018188" y="1607064"/>
                </a:lnTo>
                <a:lnTo>
                  <a:pt x="1023556" y="1555800"/>
                </a:lnTo>
                <a:lnTo>
                  <a:pt x="1018089" y="1504175"/>
                </a:lnTo>
                <a:lnTo>
                  <a:pt x="1002460" y="1456342"/>
                </a:lnTo>
                <a:lnTo>
                  <a:pt x="977827" y="1413388"/>
                </a:lnTo>
                <a:lnTo>
                  <a:pt x="945349" y="1376400"/>
                </a:lnTo>
                <a:lnTo>
                  <a:pt x="989637" y="1354624"/>
                </a:lnTo>
                <a:lnTo>
                  <a:pt x="1028365" y="1324768"/>
                </a:lnTo>
                <a:lnTo>
                  <a:pt x="1060421" y="1287926"/>
                </a:lnTo>
                <a:lnTo>
                  <a:pt x="1084694" y="1245186"/>
                </a:lnTo>
                <a:lnTo>
                  <a:pt x="1100072" y="1197639"/>
                </a:lnTo>
                <a:lnTo>
                  <a:pt x="1105446" y="1146378"/>
                </a:lnTo>
                <a:lnTo>
                  <a:pt x="1100072" y="1095103"/>
                </a:lnTo>
                <a:lnTo>
                  <a:pt x="1084694" y="1047553"/>
                </a:lnTo>
                <a:lnTo>
                  <a:pt x="1060421" y="1004817"/>
                </a:lnTo>
                <a:lnTo>
                  <a:pt x="1028365" y="967982"/>
                </a:lnTo>
                <a:lnTo>
                  <a:pt x="989637" y="938137"/>
                </a:lnTo>
                <a:lnTo>
                  <a:pt x="945349" y="916368"/>
                </a:lnTo>
                <a:lnTo>
                  <a:pt x="977827" y="879386"/>
                </a:lnTo>
                <a:lnTo>
                  <a:pt x="1002460" y="836422"/>
                </a:lnTo>
                <a:lnTo>
                  <a:pt x="1018089" y="788581"/>
                </a:lnTo>
                <a:lnTo>
                  <a:pt x="1023556" y="736968"/>
                </a:lnTo>
                <a:lnTo>
                  <a:pt x="1018188" y="685687"/>
                </a:lnTo>
                <a:lnTo>
                  <a:pt x="1002822" y="638131"/>
                </a:lnTo>
                <a:lnTo>
                  <a:pt x="978562" y="595388"/>
                </a:lnTo>
                <a:lnTo>
                  <a:pt x="946513" y="558548"/>
                </a:lnTo>
                <a:lnTo>
                  <a:pt x="907780" y="528702"/>
                </a:lnTo>
                <a:lnTo>
                  <a:pt x="863467" y="506938"/>
                </a:lnTo>
                <a:lnTo>
                  <a:pt x="814679" y="494347"/>
                </a:lnTo>
                <a:lnTo>
                  <a:pt x="816436" y="483567"/>
                </a:lnTo>
                <a:lnTo>
                  <a:pt x="817749" y="472643"/>
                </a:lnTo>
                <a:lnTo>
                  <a:pt x="818572" y="461575"/>
                </a:lnTo>
                <a:lnTo>
                  <a:pt x="818857" y="450367"/>
                </a:lnTo>
                <a:lnTo>
                  <a:pt x="813866" y="400862"/>
                </a:lnTo>
                <a:lnTo>
                  <a:pt x="799549" y="354751"/>
                </a:lnTo>
                <a:lnTo>
                  <a:pt x="776897" y="313023"/>
                </a:lnTo>
                <a:lnTo>
                  <a:pt x="746898" y="276666"/>
                </a:lnTo>
                <a:lnTo>
                  <a:pt x="710540" y="246668"/>
                </a:lnTo>
                <a:lnTo>
                  <a:pt x="668812" y="224017"/>
                </a:lnTo>
                <a:lnTo>
                  <a:pt x="654282" y="219506"/>
                </a:lnTo>
                <a:lnTo>
                  <a:pt x="489864" y="219506"/>
                </a:lnTo>
                <a:lnTo>
                  <a:pt x="480831" y="174662"/>
                </a:lnTo>
                <a:lnTo>
                  <a:pt x="464044" y="133173"/>
                </a:lnTo>
                <a:lnTo>
                  <a:pt x="440308" y="95850"/>
                </a:lnTo>
                <a:lnTo>
                  <a:pt x="410432" y="63500"/>
                </a:lnTo>
                <a:lnTo>
                  <a:pt x="375221" y="36931"/>
                </a:lnTo>
                <a:lnTo>
                  <a:pt x="335484" y="16952"/>
                </a:lnTo>
                <a:lnTo>
                  <a:pt x="292026" y="4372"/>
                </a:lnTo>
                <a:lnTo>
                  <a:pt x="245656" y="0"/>
                </a:lnTo>
                <a:close/>
              </a:path>
              <a:path w="1105534" h="2292985">
                <a:moveTo>
                  <a:pt x="654246" y="2073262"/>
                </a:moveTo>
                <a:lnTo>
                  <a:pt x="489864" y="2073262"/>
                </a:lnTo>
                <a:lnTo>
                  <a:pt x="509768" y="2079536"/>
                </a:lnTo>
                <a:lnTo>
                  <a:pt x="530332" y="2084177"/>
                </a:lnTo>
                <a:lnTo>
                  <a:pt x="551497" y="2087056"/>
                </a:lnTo>
                <a:lnTo>
                  <a:pt x="573201" y="2088045"/>
                </a:lnTo>
                <a:lnTo>
                  <a:pt x="622703" y="2083054"/>
                </a:lnTo>
                <a:lnTo>
                  <a:pt x="654246" y="2073262"/>
                </a:lnTo>
                <a:close/>
              </a:path>
              <a:path w="1105534" h="2292985">
                <a:moveTo>
                  <a:pt x="573201" y="204711"/>
                </a:moveTo>
                <a:lnTo>
                  <a:pt x="551497" y="205701"/>
                </a:lnTo>
                <a:lnTo>
                  <a:pt x="530332" y="208584"/>
                </a:lnTo>
                <a:lnTo>
                  <a:pt x="509768" y="213230"/>
                </a:lnTo>
                <a:lnTo>
                  <a:pt x="489864" y="219506"/>
                </a:lnTo>
                <a:lnTo>
                  <a:pt x="654282" y="219506"/>
                </a:lnTo>
                <a:lnTo>
                  <a:pt x="622703" y="209702"/>
                </a:lnTo>
                <a:lnTo>
                  <a:pt x="573201" y="204711"/>
                </a:lnTo>
                <a:close/>
              </a:path>
            </a:pathLst>
          </a:custGeom>
          <a:solidFill>
            <a:srgbClr val="FFDB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148297" y="2682719"/>
            <a:ext cx="491490" cy="2292985"/>
          </a:xfrm>
          <a:custGeom>
            <a:avLst/>
            <a:gdLst/>
            <a:ahLst/>
            <a:cxnLst/>
            <a:rect l="l" t="t" r="r" b="b"/>
            <a:pathLst>
              <a:path w="491490" h="2292985">
                <a:moveTo>
                  <a:pt x="245656" y="491312"/>
                </a:moveTo>
                <a:lnTo>
                  <a:pt x="196147" y="486320"/>
                </a:lnTo>
                <a:lnTo>
                  <a:pt x="150034" y="472005"/>
                </a:lnTo>
                <a:lnTo>
                  <a:pt x="108306" y="449355"/>
                </a:lnTo>
                <a:lnTo>
                  <a:pt x="71950" y="419357"/>
                </a:lnTo>
                <a:lnTo>
                  <a:pt x="41953" y="383000"/>
                </a:lnTo>
                <a:lnTo>
                  <a:pt x="19304" y="341272"/>
                </a:lnTo>
                <a:lnTo>
                  <a:pt x="4990" y="295161"/>
                </a:lnTo>
                <a:lnTo>
                  <a:pt x="0" y="245656"/>
                </a:lnTo>
                <a:lnTo>
                  <a:pt x="4990" y="196150"/>
                </a:lnTo>
                <a:lnTo>
                  <a:pt x="19304" y="150040"/>
                </a:lnTo>
                <a:lnTo>
                  <a:pt x="41953" y="108312"/>
                </a:lnTo>
                <a:lnTo>
                  <a:pt x="71950" y="71955"/>
                </a:lnTo>
                <a:lnTo>
                  <a:pt x="108306" y="41957"/>
                </a:lnTo>
                <a:lnTo>
                  <a:pt x="150034" y="19306"/>
                </a:lnTo>
                <a:lnTo>
                  <a:pt x="196147" y="4991"/>
                </a:lnTo>
                <a:lnTo>
                  <a:pt x="245656" y="0"/>
                </a:lnTo>
                <a:lnTo>
                  <a:pt x="295161" y="4991"/>
                </a:lnTo>
                <a:lnTo>
                  <a:pt x="341272" y="19306"/>
                </a:lnTo>
                <a:lnTo>
                  <a:pt x="383000" y="41957"/>
                </a:lnTo>
                <a:lnTo>
                  <a:pt x="419357" y="71955"/>
                </a:lnTo>
                <a:lnTo>
                  <a:pt x="449355" y="108312"/>
                </a:lnTo>
                <a:lnTo>
                  <a:pt x="472005" y="150040"/>
                </a:lnTo>
                <a:lnTo>
                  <a:pt x="486320" y="196150"/>
                </a:lnTo>
                <a:lnTo>
                  <a:pt x="491312" y="245656"/>
                </a:lnTo>
                <a:lnTo>
                  <a:pt x="491312" y="2047113"/>
                </a:lnTo>
                <a:lnTo>
                  <a:pt x="486320" y="2096618"/>
                </a:lnTo>
                <a:lnTo>
                  <a:pt x="472005" y="2142728"/>
                </a:lnTo>
                <a:lnTo>
                  <a:pt x="449355" y="2184456"/>
                </a:lnTo>
                <a:lnTo>
                  <a:pt x="419357" y="2220814"/>
                </a:lnTo>
                <a:lnTo>
                  <a:pt x="383000" y="2250812"/>
                </a:lnTo>
                <a:lnTo>
                  <a:pt x="341272" y="2273462"/>
                </a:lnTo>
                <a:lnTo>
                  <a:pt x="295161" y="2287777"/>
                </a:lnTo>
                <a:lnTo>
                  <a:pt x="245656" y="2292769"/>
                </a:lnTo>
                <a:lnTo>
                  <a:pt x="196147" y="2287777"/>
                </a:lnTo>
                <a:lnTo>
                  <a:pt x="150034" y="2273462"/>
                </a:lnTo>
                <a:lnTo>
                  <a:pt x="108306" y="2250812"/>
                </a:lnTo>
                <a:lnTo>
                  <a:pt x="71950" y="2220814"/>
                </a:lnTo>
                <a:lnTo>
                  <a:pt x="41953" y="2184456"/>
                </a:lnTo>
                <a:lnTo>
                  <a:pt x="19304" y="2142728"/>
                </a:lnTo>
                <a:lnTo>
                  <a:pt x="4990" y="2096618"/>
                </a:lnTo>
                <a:lnTo>
                  <a:pt x="0" y="2047113"/>
                </a:lnTo>
                <a:lnTo>
                  <a:pt x="4990" y="1997607"/>
                </a:lnTo>
                <a:lnTo>
                  <a:pt x="19304" y="1951497"/>
                </a:lnTo>
                <a:lnTo>
                  <a:pt x="41953" y="1909769"/>
                </a:lnTo>
                <a:lnTo>
                  <a:pt x="71950" y="1873411"/>
                </a:lnTo>
                <a:lnTo>
                  <a:pt x="108306" y="1843413"/>
                </a:lnTo>
                <a:lnTo>
                  <a:pt x="150034" y="1820763"/>
                </a:lnTo>
                <a:lnTo>
                  <a:pt x="196147" y="1806448"/>
                </a:lnTo>
                <a:lnTo>
                  <a:pt x="245656" y="1801456"/>
                </a:lnTo>
              </a:path>
            </a:pathLst>
          </a:custGeom>
          <a:ln w="81889">
            <a:solidFill>
              <a:srgbClr val="ED63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534158" y="3583447"/>
            <a:ext cx="245745" cy="491490"/>
          </a:xfrm>
          <a:custGeom>
            <a:avLst/>
            <a:gdLst/>
            <a:ahLst/>
            <a:cxnLst/>
            <a:rect l="l" t="t" r="r" b="b"/>
            <a:pathLst>
              <a:path w="245745" h="491489">
                <a:moveTo>
                  <a:pt x="245656" y="491312"/>
                </a:moveTo>
                <a:lnTo>
                  <a:pt x="196150" y="486320"/>
                </a:lnTo>
                <a:lnTo>
                  <a:pt x="150040" y="472005"/>
                </a:lnTo>
                <a:lnTo>
                  <a:pt x="108312" y="449355"/>
                </a:lnTo>
                <a:lnTo>
                  <a:pt x="71955" y="419357"/>
                </a:lnTo>
                <a:lnTo>
                  <a:pt x="41957" y="383000"/>
                </a:lnTo>
                <a:lnTo>
                  <a:pt x="19306" y="341272"/>
                </a:lnTo>
                <a:lnTo>
                  <a:pt x="4991" y="295161"/>
                </a:lnTo>
                <a:lnTo>
                  <a:pt x="0" y="245656"/>
                </a:lnTo>
                <a:lnTo>
                  <a:pt x="4991" y="196150"/>
                </a:lnTo>
                <a:lnTo>
                  <a:pt x="19306" y="150040"/>
                </a:lnTo>
                <a:lnTo>
                  <a:pt x="41957" y="108312"/>
                </a:lnTo>
                <a:lnTo>
                  <a:pt x="71955" y="71955"/>
                </a:lnTo>
                <a:lnTo>
                  <a:pt x="108312" y="41957"/>
                </a:lnTo>
                <a:lnTo>
                  <a:pt x="150040" y="19306"/>
                </a:lnTo>
                <a:lnTo>
                  <a:pt x="196150" y="4991"/>
                </a:lnTo>
                <a:lnTo>
                  <a:pt x="245656" y="0"/>
                </a:lnTo>
              </a:path>
            </a:pathLst>
          </a:custGeom>
          <a:ln w="81889">
            <a:solidFill>
              <a:srgbClr val="ED63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616057" y="3174027"/>
            <a:ext cx="419734" cy="419734"/>
          </a:xfrm>
          <a:custGeom>
            <a:avLst/>
            <a:gdLst/>
            <a:ahLst/>
            <a:cxnLst/>
            <a:rect l="l" t="t" r="r" b="b"/>
            <a:pathLst>
              <a:path w="419735" h="419735">
                <a:moveTo>
                  <a:pt x="71942" y="419341"/>
                </a:moveTo>
                <a:lnTo>
                  <a:pt x="40467" y="380807"/>
                </a:lnTo>
                <a:lnTo>
                  <a:pt x="17985" y="338079"/>
                </a:lnTo>
                <a:lnTo>
                  <a:pt x="4496" y="292556"/>
                </a:lnTo>
                <a:lnTo>
                  <a:pt x="0" y="245637"/>
                </a:lnTo>
                <a:lnTo>
                  <a:pt x="4496" y="198720"/>
                </a:lnTo>
                <a:lnTo>
                  <a:pt x="17985" y="153204"/>
                </a:lnTo>
                <a:lnTo>
                  <a:pt x="40467" y="110488"/>
                </a:lnTo>
                <a:lnTo>
                  <a:pt x="71942" y="71970"/>
                </a:lnTo>
                <a:lnTo>
                  <a:pt x="110479" y="40483"/>
                </a:lnTo>
                <a:lnTo>
                  <a:pt x="153208" y="17992"/>
                </a:lnTo>
                <a:lnTo>
                  <a:pt x="198730" y="4498"/>
                </a:lnTo>
                <a:lnTo>
                  <a:pt x="245649" y="0"/>
                </a:lnTo>
                <a:lnTo>
                  <a:pt x="292567" y="4498"/>
                </a:lnTo>
                <a:lnTo>
                  <a:pt x="338086" y="17992"/>
                </a:lnTo>
                <a:lnTo>
                  <a:pt x="380809" y="40483"/>
                </a:lnTo>
                <a:lnTo>
                  <a:pt x="419338" y="71970"/>
                </a:lnTo>
              </a:path>
            </a:pathLst>
          </a:custGeom>
          <a:ln w="81889">
            <a:solidFill>
              <a:srgbClr val="ED63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820757" y="2887439"/>
            <a:ext cx="328930" cy="289560"/>
          </a:xfrm>
          <a:custGeom>
            <a:avLst/>
            <a:gdLst/>
            <a:ahLst/>
            <a:cxnLst/>
            <a:rect l="l" t="t" r="r" b="b"/>
            <a:pathLst>
              <a:path w="328929" h="289560">
                <a:moveTo>
                  <a:pt x="4102" y="289471"/>
                </a:moveTo>
                <a:lnTo>
                  <a:pt x="2244" y="278883"/>
                </a:lnTo>
                <a:lnTo>
                  <a:pt x="969" y="268023"/>
                </a:lnTo>
                <a:lnTo>
                  <a:pt x="235" y="256931"/>
                </a:lnTo>
                <a:lnTo>
                  <a:pt x="0" y="245643"/>
                </a:lnTo>
                <a:lnTo>
                  <a:pt x="4997" y="196175"/>
                </a:lnTo>
                <a:lnTo>
                  <a:pt x="19326" y="150083"/>
                </a:lnTo>
                <a:lnTo>
                  <a:pt x="41993" y="108359"/>
                </a:lnTo>
                <a:lnTo>
                  <a:pt x="72007" y="71996"/>
                </a:lnTo>
                <a:lnTo>
                  <a:pt x="108373" y="41986"/>
                </a:lnTo>
                <a:lnTo>
                  <a:pt x="150099" y="19322"/>
                </a:lnTo>
                <a:lnTo>
                  <a:pt x="196191" y="4995"/>
                </a:lnTo>
                <a:lnTo>
                  <a:pt x="245656" y="0"/>
                </a:lnTo>
                <a:lnTo>
                  <a:pt x="267278" y="920"/>
                </a:lnTo>
                <a:lnTo>
                  <a:pt x="288437" y="3681"/>
                </a:lnTo>
                <a:lnTo>
                  <a:pt x="308980" y="8277"/>
                </a:lnTo>
                <a:lnTo>
                  <a:pt x="328752" y="14706"/>
                </a:lnTo>
              </a:path>
            </a:pathLst>
          </a:custGeom>
          <a:ln w="81889">
            <a:solidFill>
              <a:srgbClr val="ED63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616047" y="4064843"/>
            <a:ext cx="419734" cy="419734"/>
          </a:xfrm>
          <a:custGeom>
            <a:avLst/>
            <a:gdLst/>
            <a:ahLst/>
            <a:cxnLst/>
            <a:rect l="l" t="t" r="r" b="b"/>
            <a:pathLst>
              <a:path w="419735" h="419735">
                <a:moveTo>
                  <a:pt x="71951" y="0"/>
                </a:moveTo>
                <a:lnTo>
                  <a:pt x="40476" y="38532"/>
                </a:lnTo>
                <a:lnTo>
                  <a:pt x="17991" y="81254"/>
                </a:lnTo>
                <a:lnTo>
                  <a:pt x="4499" y="126771"/>
                </a:lnTo>
                <a:lnTo>
                  <a:pt x="0" y="173685"/>
                </a:lnTo>
                <a:lnTo>
                  <a:pt x="4494" y="220598"/>
                </a:lnTo>
                <a:lnTo>
                  <a:pt x="17984" y="266115"/>
                </a:lnTo>
                <a:lnTo>
                  <a:pt x="40469" y="308838"/>
                </a:lnTo>
                <a:lnTo>
                  <a:pt x="71951" y="347370"/>
                </a:lnTo>
                <a:lnTo>
                  <a:pt x="110488" y="378853"/>
                </a:lnTo>
                <a:lnTo>
                  <a:pt x="153216" y="401341"/>
                </a:lnTo>
                <a:lnTo>
                  <a:pt x="198737" y="414834"/>
                </a:lnTo>
                <a:lnTo>
                  <a:pt x="245654" y="419331"/>
                </a:lnTo>
                <a:lnTo>
                  <a:pt x="292571" y="414834"/>
                </a:lnTo>
                <a:lnTo>
                  <a:pt x="338090" y="401341"/>
                </a:lnTo>
                <a:lnTo>
                  <a:pt x="380814" y="378853"/>
                </a:lnTo>
                <a:lnTo>
                  <a:pt x="419347" y="347370"/>
                </a:lnTo>
              </a:path>
            </a:pathLst>
          </a:custGeom>
          <a:ln w="81889">
            <a:solidFill>
              <a:srgbClr val="ED63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820757" y="4481301"/>
            <a:ext cx="328930" cy="289560"/>
          </a:xfrm>
          <a:custGeom>
            <a:avLst/>
            <a:gdLst/>
            <a:ahLst/>
            <a:cxnLst/>
            <a:rect l="l" t="t" r="r" b="b"/>
            <a:pathLst>
              <a:path w="328929" h="289560">
                <a:moveTo>
                  <a:pt x="4102" y="0"/>
                </a:moveTo>
                <a:lnTo>
                  <a:pt x="2244" y="10582"/>
                </a:lnTo>
                <a:lnTo>
                  <a:pt x="969" y="21440"/>
                </a:lnTo>
                <a:lnTo>
                  <a:pt x="235" y="32532"/>
                </a:lnTo>
                <a:lnTo>
                  <a:pt x="0" y="43815"/>
                </a:lnTo>
                <a:lnTo>
                  <a:pt x="4997" y="93276"/>
                </a:lnTo>
                <a:lnTo>
                  <a:pt x="19326" y="139366"/>
                </a:lnTo>
                <a:lnTo>
                  <a:pt x="41993" y="181091"/>
                </a:lnTo>
                <a:lnTo>
                  <a:pt x="72007" y="217458"/>
                </a:lnTo>
                <a:lnTo>
                  <a:pt x="108373" y="247473"/>
                </a:lnTo>
                <a:lnTo>
                  <a:pt x="150099" y="270143"/>
                </a:lnTo>
                <a:lnTo>
                  <a:pt x="196191" y="284473"/>
                </a:lnTo>
                <a:lnTo>
                  <a:pt x="245656" y="289471"/>
                </a:lnTo>
                <a:lnTo>
                  <a:pt x="267278" y="288549"/>
                </a:lnTo>
                <a:lnTo>
                  <a:pt x="288437" y="285783"/>
                </a:lnTo>
                <a:lnTo>
                  <a:pt x="308980" y="281171"/>
                </a:lnTo>
                <a:lnTo>
                  <a:pt x="328752" y="274713"/>
                </a:lnTo>
              </a:path>
            </a:pathLst>
          </a:custGeom>
          <a:ln w="81889">
            <a:solidFill>
              <a:srgbClr val="ED63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393950" y="3337798"/>
            <a:ext cx="245745" cy="245745"/>
          </a:xfrm>
          <a:custGeom>
            <a:avLst/>
            <a:gdLst/>
            <a:ahLst/>
            <a:cxnLst/>
            <a:rect l="l" t="t" r="r" b="b"/>
            <a:pathLst>
              <a:path w="245745" h="245745">
                <a:moveTo>
                  <a:pt x="245656" y="0"/>
                </a:moveTo>
                <a:lnTo>
                  <a:pt x="240664" y="49505"/>
                </a:lnTo>
                <a:lnTo>
                  <a:pt x="226349" y="95615"/>
                </a:lnTo>
                <a:lnTo>
                  <a:pt x="203699" y="137343"/>
                </a:lnTo>
                <a:lnTo>
                  <a:pt x="173701" y="173701"/>
                </a:lnTo>
                <a:lnTo>
                  <a:pt x="137343" y="203699"/>
                </a:lnTo>
                <a:lnTo>
                  <a:pt x="95615" y="226349"/>
                </a:lnTo>
                <a:lnTo>
                  <a:pt x="49505" y="240664"/>
                </a:lnTo>
                <a:lnTo>
                  <a:pt x="0" y="245656"/>
                </a:lnTo>
              </a:path>
            </a:pathLst>
          </a:custGeom>
          <a:ln w="81889">
            <a:solidFill>
              <a:srgbClr val="ED63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066405" y="3460622"/>
            <a:ext cx="245745" cy="245745"/>
          </a:xfrm>
          <a:custGeom>
            <a:avLst/>
            <a:gdLst/>
            <a:ahLst/>
            <a:cxnLst/>
            <a:rect l="l" t="t" r="r" b="b"/>
            <a:pathLst>
              <a:path w="245745" h="245745">
                <a:moveTo>
                  <a:pt x="245656" y="245656"/>
                </a:moveTo>
                <a:lnTo>
                  <a:pt x="196150" y="240664"/>
                </a:lnTo>
                <a:lnTo>
                  <a:pt x="150040" y="226349"/>
                </a:lnTo>
                <a:lnTo>
                  <a:pt x="108312" y="203699"/>
                </a:lnTo>
                <a:lnTo>
                  <a:pt x="71955" y="173701"/>
                </a:lnTo>
                <a:lnTo>
                  <a:pt x="41957" y="137343"/>
                </a:lnTo>
                <a:lnTo>
                  <a:pt x="19306" y="95615"/>
                </a:lnTo>
                <a:lnTo>
                  <a:pt x="4991" y="49505"/>
                </a:lnTo>
                <a:lnTo>
                  <a:pt x="0" y="0"/>
                </a:lnTo>
              </a:path>
            </a:pathLst>
          </a:custGeom>
          <a:ln w="81889">
            <a:solidFill>
              <a:srgbClr val="ED63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066405" y="3951932"/>
            <a:ext cx="245745" cy="245745"/>
          </a:xfrm>
          <a:custGeom>
            <a:avLst/>
            <a:gdLst/>
            <a:ahLst/>
            <a:cxnLst/>
            <a:rect l="l" t="t" r="r" b="b"/>
            <a:pathLst>
              <a:path w="245745" h="245745">
                <a:moveTo>
                  <a:pt x="245656" y="0"/>
                </a:moveTo>
                <a:lnTo>
                  <a:pt x="196150" y="4991"/>
                </a:lnTo>
                <a:lnTo>
                  <a:pt x="150040" y="19306"/>
                </a:lnTo>
                <a:lnTo>
                  <a:pt x="108312" y="41957"/>
                </a:lnTo>
                <a:lnTo>
                  <a:pt x="71955" y="71955"/>
                </a:lnTo>
                <a:lnTo>
                  <a:pt x="41957" y="108312"/>
                </a:lnTo>
                <a:lnTo>
                  <a:pt x="19306" y="150040"/>
                </a:lnTo>
                <a:lnTo>
                  <a:pt x="4991" y="196150"/>
                </a:lnTo>
                <a:lnTo>
                  <a:pt x="0" y="245656"/>
                </a:lnTo>
              </a:path>
            </a:pathLst>
          </a:custGeom>
          <a:ln w="81889">
            <a:solidFill>
              <a:srgbClr val="ED63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393950" y="4074755"/>
            <a:ext cx="245745" cy="245745"/>
          </a:xfrm>
          <a:custGeom>
            <a:avLst/>
            <a:gdLst/>
            <a:ahLst/>
            <a:cxnLst/>
            <a:rect l="l" t="t" r="r" b="b"/>
            <a:pathLst>
              <a:path w="245745" h="245745">
                <a:moveTo>
                  <a:pt x="245656" y="245656"/>
                </a:moveTo>
                <a:lnTo>
                  <a:pt x="240664" y="196150"/>
                </a:lnTo>
                <a:lnTo>
                  <a:pt x="226349" y="150040"/>
                </a:lnTo>
                <a:lnTo>
                  <a:pt x="203699" y="108312"/>
                </a:lnTo>
                <a:lnTo>
                  <a:pt x="173701" y="71955"/>
                </a:lnTo>
                <a:lnTo>
                  <a:pt x="137343" y="41957"/>
                </a:lnTo>
                <a:lnTo>
                  <a:pt x="95615" y="19306"/>
                </a:lnTo>
                <a:lnTo>
                  <a:pt x="49505" y="4991"/>
                </a:lnTo>
                <a:lnTo>
                  <a:pt x="0" y="0"/>
                </a:lnTo>
              </a:path>
            </a:pathLst>
          </a:custGeom>
          <a:ln w="81889">
            <a:solidFill>
              <a:srgbClr val="ED63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803364" y="2682719"/>
            <a:ext cx="491490" cy="2292985"/>
          </a:xfrm>
          <a:custGeom>
            <a:avLst/>
            <a:gdLst/>
            <a:ahLst/>
            <a:cxnLst/>
            <a:rect l="l" t="t" r="r" b="b"/>
            <a:pathLst>
              <a:path w="491490" h="2292985">
                <a:moveTo>
                  <a:pt x="245656" y="491312"/>
                </a:moveTo>
                <a:lnTo>
                  <a:pt x="295164" y="486320"/>
                </a:lnTo>
                <a:lnTo>
                  <a:pt x="341277" y="472005"/>
                </a:lnTo>
                <a:lnTo>
                  <a:pt x="383005" y="449355"/>
                </a:lnTo>
                <a:lnTo>
                  <a:pt x="419361" y="419357"/>
                </a:lnTo>
                <a:lnTo>
                  <a:pt x="449358" y="383000"/>
                </a:lnTo>
                <a:lnTo>
                  <a:pt x="472007" y="341272"/>
                </a:lnTo>
                <a:lnTo>
                  <a:pt x="486321" y="295161"/>
                </a:lnTo>
                <a:lnTo>
                  <a:pt x="491312" y="245656"/>
                </a:lnTo>
                <a:lnTo>
                  <a:pt x="486321" y="196150"/>
                </a:lnTo>
                <a:lnTo>
                  <a:pt x="472007" y="150040"/>
                </a:lnTo>
                <a:lnTo>
                  <a:pt x="449358" y="108312"/>
                </a:lnTo>
                <a:lnTo>
                  <a:pt x="419361" y="71955"/>
                </a:lnTo>
                <a:lnTo>
                  <a:pt x="383005" y="41957"/>
                </a:lnTo>
                <a:lnTo>
                  <a:pt x="341277" y="19306"/>
                </a:lnTo>
                <a:lnTo>
                  <a:pt x="295164" y="4991"/>
                </a:lnTo>
                <a:lnTo>
                  <a:pt x="245656" y="0"/>
                </a:lnTo>
                <a:lnTo>
                  <a:pt x="196150" y="4991"/>
                </a:lnTo>
                <a:lnTo>
                  <a:pt x="150040" y="19306"/>
                </a:lnTo>
                <a:lnTo>
                  <a:pt x="108312" y="41957"/>
                </a:lnTo>
                <a:lnTo>
                  <a:pt x="71955" y="71955"/>
                </a:lnTo>
                <a:lnTo>
                  <a:pt x="41957" y="108312"/>
                </a:lnTo>
                <a:lnTo>
                  <a:pt x="19306" y="150040"/>
                </a:lnTo>
                <a:lnTo>
                  <a:pt x="4991" y="196150"/>
                </a:lnTo>
                <a:lnTo>
                  <a:pt x="0" y="245656"/>
                </a:lnTo>
                <a:lnTo>
                  <a:pt x="0" y="2047113"/>
                </a:lnTo>
                <a:lnTo>
                  <a:pt x="4991" y="2096618"/>
                </a:lnTo>
                <a:lnTo>
                  <a:pt x="19306" y="2142728"/>
                </a:lnTo>
                <a:lnTo>
                  <a:pt x="41957" y="2184456"/>
                </a:lnTo>
                <a:lnTo>
                  <a:pt x="71955" y="2220814"/>
                </a:lnTo>
                <a:lnTo>
                  <a:pt x="108312" y="2250812"/>
                </a:lnTo>
                <a:lnTo>
                  <a:pt x="150040" y="2273462"/>
                </a:lnTo>
                <a:lnTo>
                  <a:pt x="196150" y="2287777"/>
                </a:lnTo>
                <a:lnTo>
                  <a:pt x="245656" y="2292769"/>
                </a:lnTo>
                <a:lnTo>
                  <a:pt x="295164" y="2287777"/>
                </a:lnTo>
                <a:lnTo>
                  <a:pt x="341277" y="2273462"/>
                </a:lnTo>
                <a:lnTo>
                  <a:pt x="383005" y="2250812"/>
                </a:lnTo>
                <a:lnTo>
                  <a:pt x="419361" y="2220814"/>
                </a:lnTo>
                <a:lnTo>
                  <a:pt x="449358" y="2184456"/>
                </a:lnTo>
                <a:lnTo>
                  <a:pt x="472007" y="2142728"/>
                </a:lnTo>
                <a:lnTo>
                  <a:pt x="486321" y="2096618"/>
                </a:lnTo>
                <a:lnTo>
                  <a:pt x="491312" y="2047113"/>
                </a:lnTo>
                <a:lnTo>
                  <a:pt x="486321" y="1997607"/>
                </a:lnTo>
                <a:lnTo>
                  <a:pt x="472007" y="1951497"/>
                </a:lnTo>
                <a:lnTo>
                  <a:pt x="449358" y="1909769"/>
                </a:lnTo>
                <a:lnTo>
                  <a:pt x="419361" y="1873411"/>
                </a:lnTo>
                <a:lnTo>
                  <a:pt x="383005" y="1843413"/>
                </a:lnTo>
                <a:lnTo>
                  <a:pt x="341277" y="1820763"/>
                </a:lnTo>
                <a:lnTo>
                  <a:pt x="295164" y="1806448"/>
                </a:lnTo>
                <a:lnTo>
                  <a:pt x="245656" y="1801456"/>
                </a:lnTo>
              </a:path>
            </a:pathLst>
          </a:custGeom>
          <a:ln w="81889">
            <a:solidFill>
              <a:srgbClr val="F9B8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663159" y="3583447"/>
            <a:ext cx="245745" cy="491490"/>
          </a:xfrm>
          <a:custGeom>
            <a:avLst/>
            <a:gdLst/>
            <a:ahLst/>
            <a:cxnLst/>
            <a:rect l="l" t="t" r="r" b="b"/>
            <a:pathLst>
              <a:path w="245745" h="491489">
                <a:moveTo>
                  <a:pt x="0" y="491312"/>
                </a:moveTo>
                <a:lnTo>
                  <a:pt x="49505" y="486320"/>
                </a:lnTo>
                <a:lnTo>
                  <a:pt x="95615" y="472005"/>
                </a:lnTo>
                <a:lnTo>
                  <a:pt x="137343" y="449355"/>
                </a:lnTo>
                <a:lnTo>
                  <a:pt x="173701" y="419357"/>
                </a:lnTo>
                <a:lnTo>
                  <a:pt x="203699" y="383000"/>
                </a:lnTo>
                <a:lnTo>
                  <a:pt x="226349" y="341272"/>
                </a:lnTo>
                <a:lnTo>
                  <a:pt x="240664" y="295161"/>
                </a:lnTo>
                <a:lnTo>
                  <a:pt x="245656" y="245656"/>
                </a:lnTo>
                <a:lnTo>
                  <a:pt x="240664" y="196150"/>
                </a:lnTo>
                <a:lnTo>
                  <a:pt x="226349" y="150040"/>
                </a:lnTo>
                <a:lnTo>
                  <a:pt x="203699" y="108312"/>
                </a:lnTo>
                <a:lnTo>
                  <a:pt x="173701" y="71955"/>
                </a:lnTo>
                <a:lnTo>
                  <a:pt x="137343" y="41957"/>
                </a:lnTo>
                <a:lnTo>
                  <a:pt x="95615" y="19306"/>
                </a:lnTo>
                <a:lnTo>
                  <a:pt x="49505" y="4991"/>
                </a:lnTo>
                <a:lnTo>
                  <a:pt x="0" y="0"/>
                </a:lnTo>
              </a:path>
            </a:pathLst>
          </a:custGeom>
          <a:ln w="81889">
            <a:solidFill>
              <a:srgbClr val="F9B8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407579" y="3174027"/>
            <a:ext cx="419734" cy="419734"/>
          </a:xfrm>
          <a:custGeom>
            <a:avLst/>
            <a:gdLst/>
            <a:ahLst/>
            <a:cxnLst/>
            <a:rect l="l" t="t" r="r" b="b"/>
            <a:pathLst>
              <a:path w="419734" h="419735">
                <a:moveTo>
                  <a:pt x="347370" y="419341"/>
                </a:moveTo>
                <a:lnTo>
                  <a:pt x="378857" y="380807"/>
                </a:lnTo>
                <a:lnTo>
                  <a:pt x="401348" y="338079"/>
                </a:lnTo>
                <a:lnTo>
                  <a:pt x="414843" y="292556"/>
                </a:lnTo>
                <a:lnTo>
                  <a:pt x="419341" y="245637"/>
                </a:lnTo>
                <a:lnTo>
                  <a:pt x="414843" y="198720"/>
                </a:lnTo>
                <a:lnTo>
                  <a:pt x="401348" y="153204"/>
                </a:lnTo>
                <a:lnTo>
                  <a:pt x="378857" y="110488"/>
                </a:lnTo>
                <a:lnTo>
                  <a:pt x="347370" y="71970"/>
                </a:lnTo>
                <a:lnTo>
                  <a:pt x="308840" y="40483"/>
                </a:lnTo>
                <a:lnTo>
                  <a:pt x="266115" y="17992"/>
                </a:lnTo>
                <a:lnTo>
                  <a:pt x="220594" y="4498"/>
                </a:lnTo>
                <a:lnTo>
                  <a:pt x="173675" y="0"/>
                </a:lnTo>
                <a:lnTo>
                  <a:pt x="126758" y="4498"/>
                </a:lnTo>
                <a:lnTo>
                  <a:pt x="81240" y="17992"/>
                </a:lnTo>
                <a:lnTo>
                  <a:pt x="38521" y="40483"/>
                </a:lnTo>
                <a:lnTo>
                  <a:pt x="0" y="71970"/>
                </a:lnTo>
              </a:path>
            </a:pathLst>
          </a:custGeom>
          <a:ln w="81889">
            <a:solidFill>
              <a:srgbClr val="F9B8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293471" y="2887428"/>
            <a:ext cx="328930" cy="289560"/>
          </a:xfrm>
          <a:custGeom>
            <a:avLst/>
            <a:gdLst/>
            <a:ahLst/>
            <a:cxnLst/>
            <a:rect l="l" t="t" r="r" b="b"/>
            <a:pathLst>
              <a:path w="328929" h="289560">
                <a:moveTo>
                  <a:pt x="0" y="14719"/>
                </a:moveTo>
                <a:lnTo>
                  <a:pt x="19761" y="8288"/>
                </a:lnTo>
                <a:lnTo>
                  <a:pt x="40305" y="3687"/>
                </a:lnTo>
                <a:lnTo>
                  <a:pt x="61470" y="922"/>
                </a:lnTo>
                <a:lnTo>
                  <a:pt x="83096" y="0"/>
                </a:lnTo>
                <a:lnTo>
                  <a:pt x="132564" y="4996"/>
                </a:lnTo>
                <a:lnTo>
                  <a:pt x="178658" y="19324"/>
                </a:lnTo>
                <a:lnTo>
                  <a:pt x="220384" y="41990"/>
                </a:lnTo>
                <a:lnTo>
                  <a:pt x="256749" y="72002"/>
                </a:lnTo>
                <a:lnTo>
                  <a:pt x="286761" y="108367"/>
                </a:lnTo>
                <a:lnTo>
                  <a:pt x="309427" y="150093"/>
                </a:lnTo>
                <a:lnTo>
                  <a:pt x="323755" y="196187"/>
                </a:lnTo>
                <a:lnTo>
                  <a:pt x="328752" y="245656"/>
                </a:lnTo>
                <a:lnTo>
                  <a:pt x="328518" y="256938"/>
                </a:lnTo>
                <a:lnTo>
                  <a:pt x="327788" y="268031"/>
                </a:lnTo>
                <a:lnTo>
                  <a:pt x="326517" y="278894"/>
                </a:lnTo>
                <a:lnTo>
                  <a:pt x="324662" y="289483"/>
                </a:lnTo>
              </a:path>
            </a:pathLst>
          </a:custGeom>
          <a:ln w="81889">
            <a:solidFill>
              <a:srgbClr val="F9B8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407579" y="4064843"/>
            <a:ext cx="419734" cy="419734"/>
          </a:xfrm>
          <a:custGeom>
            <a:avLst/>
            <a:gdLst/>
            <a:ahLst/>
            <a:cxnLst/>
            <a:rect l="l" t="t" r="r" b="b"/>
            <a:pathLst>
              <a:path w="419734" h="419735">
                <a:moveTo>
                  <a:pt x="347370" y="0"/>
                </a:moveTo>
                <a:lnTo>
                  <a:pt x="378857" y="38532"/>
                </a:lnTo>
                <a:lnTo>
                  <a:pt x="401348" y="81254"/>
                </a:lnTo>
                <a:lnTo>
                  <a:pt x="414843" y="126771"/>
                </a:lnTo>
                <a:lnTo>
                  <a:pt x="419341" y="173685"/>
                </a:lnTo>
                <a:lnTo>
                  <a:pt x="414843" y="220598"/>
                </a:lnTo>
                <a:lnTo>
                  <a:pt x="401348" y="266115"/>
                </a:lnTo>
                <a:lnTo>
                  <a:pt x="378857" y="308838"/>
                </a:lnTo>
                <a:lnTo>
                  <a:pt x="347370" y="347370"/>
                </a:lnTo>
                <a:lnTo>
                  <a:pt x="308841" y="378853"/>
                </a:lnTo>
                <a:lnTo>
                  <a:pt x="266120" y="401341"/>
                </a:lnTo>
                <a:lnTo>
                  <a:pt x="220604" y="414834"/>
                </a:lnTo>
                <a:lnTo>
                  <a:pt x="173689" y="419331"/>
                </a:lnTo>
                <a:lnTo>
                  <a:pt x="126774" y="414834"/>
                </a:lnTo>
                <a:lnTo>
                  <a:pt x="81256" y="401341"/>
                </a:lnTo>
                <a:lnTo>
                  <a:pt x="38532" y="378853"/>
                </a:lnTo>
                <a:lnTo>
                  <a:pt x="0" y="347370"/>
                </a:lnTo>
              </a:path>
            </a:pathLst>
          </a:custGeom>
          <a:ln w="81889">
            <a:solidFill>
              <a:srgbClr val="F9B8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293471" y="4481305"/>
            <a:ext cx="328930" cy="289560"/>
          </a:xfrm>
          <a:custGeom>
            <a:avLst/>
            <a:gdLst/>
            <a:ahLst/>
            <a:cxnLst/>
            <a:rect l="l" t="t" r="r" b="b"/>
            <a:pathLst>
              <a:path w="328929" h="289560">
                <a:moveTo>
                  <a:pt x="0" y="274713"/>
                </a:moveTo>
                <a:lnTo>
                  <a:pt x="19761" y="281166"/>
                </a:lnTo>
                <a:lnTo>
                  <a:pt x="40305" y="285778"/>
                </a:lnTo>
                <a:lnTo>
                  <a:pt x="61470" y="288547"/>
                </a:lnTo>
                <a:lnTo>
                  <a:pt x="83096" y="289471"/>
                </a:lnTo>
                <a:lnTo>
                  <a:pt x="132564" y="284473"/>
                </a:lnTo>
                <a:lnTo>
                  <a:pt x="178658" y="270141"/>
                </a:lnTo>
                <a:lnTo>
                  <a:pt x="220384" y="247470"/>
                </a:lnTo>
                <a:lnTo>
                  <a:pt x="256749" y="217454"/>
                </a:lnTo>
                <a:lnTo>
                  <a:pt x="286761" y="181086"/>
                </a:lnTo>
                <a:lnTo>
                  <a:pt x="309427" y="139361"/>
                </a:lnTo>
                <a:lnTo>
                  <a:pt x="323755" y="93272"/>
                </a:lnTo>
                <a:lnTo>
                  <a:pt x="328752" y="43814"/>
                </a:lnTo>
                <a:lnTo>
                  <a:pt x="328518" y="32532"/>
                </a:lnTo>
                <a:lnTo>
                  <a:pt x="327788" y="21440"/>
                </a:lnTo>
                <a:lnTo>
                  <a:pt x="326517" y="10582"/>
                </a:lnTo>
                <a:lnTo>
                  <a:pt x="324662" y="0"/>
                </a:lnTo>
              </a:path>
            </a:pathLst>
          </a:custGeom>
          <a:ln w="81889">
            <a:solidFill>
              <a:srgbClr val="F9B8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803366" y="3337798"/>
            <a:ext cx="245745" cy="245745"/>
          </a:xfrm>
          <a:custGeom>
            <a:avLst/>
            <a:gdLst/>
            <a:ahLst/>
            <a:cxnLst/>
            <a:rect l="l" t="t" r="r" b="b"/>
            <a:pathLst>
              <a:path w="245745" h="245745">
                <a:moveTo>
                  <a:pt x="0" y="0"/>
                </a:moveTo>
                <a:lnTo>
                  <a:pt x="4991" y="49505"/>
                </a:lnTo>
                <a:lnTo>
                  <a:pt x="19306" y="95615"/>
                </a:lnTo>
                <a:lnTo>
                  <a:pt x="41957" y="137343"/>
                </a:lnTo>
                <a:lnTo>
                  <a:pt x="71955" y="173701"/>
                </a:lnTo>
                <a:lnTo>
                  <a:pt x="108312" y="203699"/>
                </a:lnTo>
                <a:lnTo>
                  <a:pt x="150040" y="226349"/>
                </a:lnTo>
                <a:lnTo>
                  <a:pt x="196150" y="240664"/>
                </a:lnTo>
                <a:lnTo>
                  <a:pt x="245656" y="245656"/>
                </a:lnTo>
              </a:path>
            </a:pathLst>
          </a:custGeom>
          <a:ln w="81889">
            <a:solidFill>
              <a:srgbClr val="F9B8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130914" y="3460622"/>
            <a:ext cx="245745" cy="245745"/>
          </a:xfrm>
          <a:custGeom>
            <a:avLst/>
            <a:gdLst/>
            <a:ahLst/>
            <a:cxnLst/>
            <a:rect l="l" t="t" r="r" b="b"/>
            <a:pathLst>
              <a:path w="245745" h="245745">
                <a:moveTo>
                  <a:pt x="0" y="245656"/>
                </a:moveTo>
                <a:lnTo>
                  <a:pt x="49505" y="240664"/>
                </a:lnTo>
                <a:lnTo>
                  <a:pt x="95615" y="226349"/>
                </a:lnTo>
                <a:lnTo>
                  <a:pt x="137343" y="203699"/>
                </a:lnTo>
                <a:lnTo>
                  <a:pt x="173701" y="173701"/>
                </a:lnTo>
                <a:lnTo>
                  <a:pt x="203699" y="137343"/>
                </a:lnTo>
                <a:lnTo>
                  <a:pt x="226349" y="95615"/>
                </a:lnTo>
                <a:lnTo>
                  <a:pt x="240664" y="49505"/>
                </a:lnTo>
                <a:lnTo>
                  <a:pt x="245656" y="0"/>
                </a:lnTo>
              </a:path>
            </a:pathLst>
          </a:custGeom>
          <a:ln w="81889">
            <a:solidFill>
              <a:srgbClr val="F9B8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130914" y="3951932"/>
            <a:ext cx="245745" cy="245745"/>
          </a:xfrm>
          <a:custGeom>
            <a:avLst/>
            <a:gdLst/>
            <a:ahLst/>
            <a:cxnLst/>
            <a:rect l="l" t="t" r="r" b="b"/>
            <a:pathLst>
              <a:path w="245745" h="245745">
                <a:moveTo>
                  <a:pt x="0" y="0"/>
                </a:moveTo>
                <a:lnTo>
                  <a:pt x="49505" y="4991"/>
                </a:lnTo>
                <a:lnTo>
                  <a:pt x="95615" y="19306"/>
                </a:lnTo>
                <a:lnTo>
                  <a:pt x="137343" y="41957"/>
                </a:lnTo>
                <a:lnTo>
                  <a:pt x="173701" y="71955"/>
                </a:lnTo>
                <a:lnTo>
                  <a:pt x="203699" y="108312"/>
                </a:lnTo>
                <a:lnTo>
                  <a:pt x="226349" y="150040"/>
                </a:lnTo>
                <a:lnTo>
                  <a:pt x="240664" y="196150"/>
                </a:lnTo>
                <a:lnTo>
                  <a:pt x="245656" y="245656"/>
                </a:lnTo>
              </a:path>
            </a:pathLst>
          </a:custGeom>
          <a:ln w="81889">
            <a:solidFill>
              <a:srgbClr val="F9B8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803366" y="4074755"/>
            <a:ext cx="245745" cy="245745"/>
          </a:xfrm>
          <a:custGeom>
            <a:avLst/>
            <a:gdLst/>
            <a:ahLst/>
            <a:cxnLst/>
            <a:rect l="l" t="t" r="r" b="b"/>
            <a:pathLst>
              <a:path w="245745" h="245745">
                <a:moveTo>
                  <a:pt x="0" y="245656"/>
                </a:moveTo>
                <a:lnTo>
                  <a:pt x="4991" y="196150"/>
                </a:lnTo>
                <a:lnTo>
                  <a:pt x="19306" y="150040"/>
                </a:lnTo>
                <a:lnTo>
                  <a:pt x="41957" y="108312"/>
                </a:lnTo>
                <a:lnTo>
                  <a:pt x="71955" y="71955"/>
                </a:lnTo>
                <a:lnTo>
                  <a:pt x="108312" y="41957"/>
                </a:lnTo>
                <a:lnTo>
                  <a:pt x="150040" y="19306"/>
                </a:lnTo>
                <a:lnTo>
                  <a:pt x="196150" y="4991"/>
                </a:lnTo>
                <a:lnTo>
                  <a:pt x="245656" y="0"/>
                </a:lnTo>
              </a:path>
            </a:pathLst>
          </a:custGeom>
          <a:ln w="81889">
            <a:solidFill>
              <a:srgbClr val="F9B8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2300" y="351022"/>
            <a:ext cx="669861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0" dirty="0"/>
              <a:t>Intended learning</a:t>
            </a:r>
            <a:r>
              <a:rPr spc="-345" dirty="0"/>
              <a:t> </a:t>
            </a:r>
            <a:r>
              <a:rPr spc="-80" dirty="0"/>
              <a:t>outcomes: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76995" y="3585108"/>
            <a:ext cx="1499235" cy="889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400"/>
              </a:lnSpc>
              <a:spcBef>
                <a:spcPts val="100"/>
              </a:spcBef>
            </a:pPr>
            <a:r>
              <a:rPr sz="3000" spc="-75" dirty="0">
                <a:solidFill>
                  <a:srgbClr val="002B48"/>
                </a:solidFill>
                <a:latin typeface="Arial"/>
                <a:cs typeface="Arial"/>
              </a:rPr>
              <a:t>Start</a:t>
            </a:r>
            <a:r>
              <a:rPr sz="3000" spc="-265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3000" spc="-95" dirty="0">
                <a:solidFill>
                  <a:srgbClr val="002B48"/>
                </a:solidFill>
                <a:latin typeface="Arial"/>
                <a:cs typeface="Arial"/>
              </a:rPr>
              <a:t>with</a:t>
            </a:r>
            <a:endParaRPr sz="3000">
              <a:latin typeface="Arial"/>
              <a:cs typeface="Arial"/>
            </a:endParaRPr>
          </a:p>
          <a:p>
            <a:pPr marL="495934">
              <a:lnSpc>
                <a:spcPts val="3400"/>
              </a:lnSpc>
            </a:pPr>
            <a:r>
              <a:rPr sz="3000" dirty="0">
                <a:solidFill>
                  <a:srgbClr val="002B48"/>
                </a:solidFill>
                <a:latin typeface="Arial"/>
                <a:cs typeface="Arial"/>
              </a:rPr>
              <a:t>a</a:t>
            </a:r>
            <a:r>
              <a:rPr sz="3000" spc="-285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3000" spc="-90" dirty="0">
                <a:solidFill>
                  <a:srgbClr val="002B48"/>
                </a:solidFill>
                <a:latin typeface="Arial"/>
                <a:cs typeface="Arial"/>
              </a:rPr>
              <a:t>verb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06220" y="3585108"/>
            <a:ext cx="2122805" cy="1296035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>
              <a:lnSpc>
                <a:spcPts val="3200"/>
              </a:lnSpc>
              <a:spcBef>
                <a:spcPts val="540"/>
              </a:spcBef>
            </a:pPr>
            <a:r>
              <a:rPr sz="3000" spc="-155" dirty="0">
                <a:solidFill>
                  <a:srgbClr val="002B48"/>
                </a:solidFill>
                <a:latin typeface="Arial"/>
                <a:cs typeface="Arial"/>
              </a:rPr>
              <a:t>Take </a:t>
            </a:r>
            <a:r>
              <a:rPr sz="3000" spc="-95" dirty="0">
                <a:solidFill>
                  <a:srgbClr val="002B48"/>
                </a:solidFill>
                <a:latin typeface="Arial"/>
                <a:cs typeface="Arial"/>
              </a:rPr>
              <a:t>into  account  assessments</a:t>
            </a:r>
            <a:endParaRPr sz="3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59972" y="1564665"/>
            <a:ext cx="1751964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45" dirty="0">
                <a:solidFill>
                  <a:srgbClr val="002B48"/>
                </a:solidFill>
                <a:latin typeface="Arial"/>
                <a:cs typeface="Arial"/>
              </a:rPr>
              <a:t>Be</a:t>
            </a:r>
            <a:r>
              <a:rPr sz="3000" spc="-270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3000" spc="-90" dirty="0">
                <a:solidFill>
                  <a:srgbClr val="002B48"/>
                </a:solidFill>
                <a:latin typeface="Arial"/>
                <a:cs typeface="Arial"/>
              </a:rPr>
              <a:t>realistic</a:t>
            </a:r>
            <a:endParaRPr sz="30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763285" y="3838619"/>
            <a:ext cx="339725" cy="0"/>
          </a:xfrm>
          <a:custGeom>
            <a:avLst/>
            <a:gdLst/>
            <a:ahLst/>
            <a:cxnLst/>
            <a:rect l="l" t="t" r="r" b="b"/>
            <a:pathLst>
              <a:path w="339725">
                <a:moveTo>
                  <a:pt x="0" y="0"/>
                </a:moveTo>
                <a:lnTo>
                  <a:pt x="339686" y="0"/>
                </a:lnTo>
              </a:path>
            </a:pathLst>
          </a:custGeom>
          <a:ln w="8205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979927" y="3838619"/>
            <a:ext cx="339725" cy="0"/>
          </a:xfrm>
          <a:custGeom>
            <a:avLst/>
            <a:gdLst/>
            <a:ahLst/>
            <a:cxnLst/>
            <a:rect l="l" t="t" r="r" b="b"/>
            <a:pathLst>
              <a:path w="339725">
                <a:moveTo>
                  <a:pt x="0" y="0"/>
                </a:moveTo>
                <a:lnTo>
                  <a:pt x="339572" y="0"/>
                </a:lnTo>
              </a:path>
            </a:pathLst>
          </a:custGeom>
          <a:ln w="8205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41399" y="2277122"/>
            <a:ext cx="0" cy="339725"/>
          </a:xfrm>
          <a:custGeom>
            <a:avLst/>
            <a:gdLst/>
            <a:ahLst/>
            <a:cxnLst/>
            <a:rect l="l" t="t" r="r" b="b"/>
            <a:pathLst>
              <a:path h="339725">
                <a:moveTo>
                  <a:pt x="0" y="0"/>
                </a:moveTo>
                <a:lnTo>
                  <a:pt x="0" y="339623"/>
                </a:lnTo>
              </a:path>
            </a:pathLst>
          </a:custGeom>
          <a:ln w="8205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38792" y="2936059"/>
            <a:ext cx="1805305" cy="2133600"/>
          </a:xfrm>
          <a:custGeom>
            <a:avLst/>
            <a:gdLst/>
            <a:ahLst/>
            <a:cxnLst/>
            <a:rect l="l" t="t" r="r" b="b"/>
            <a:pathLst>
              <a:path w="1805304" h="2133600">
                <a:moveTo>
                  <a:pt x="904354" y="0"/>
                </a:moveTo>
                <a:lnTo>
                  <a:pt x="902601" y="0"/>
                </a:lnTo>
                <a:lnTo>
                  <a:pt x="854665" y="1251"/>
                </a:lnTo>
                <a:lnTo>
                  <a:pt x="807381" y="4963"/>
                </a:lnTo>
                <a:lnTo>
                  <a:pt x="760811" y="11073"/>
                </a:lnTo>
                <a:lnTo>
                  <a:pt x="715017" y="19519"/>
                </a:lnTo>
                <a:lnTo>
                  <a:pt x="670062" y="30239"/>
                </a:lnTo>
                <a:lnTo>
                  <a:pt x="626008" y="43170"/>
                </a:lnTo>
                <a:lnTo>
                  <a:pt x="582918" y="58250"/>
                </a:lnTo>
                <a:lnTo>
                  <a:pt x="540854" y="75417"/>
                </a:lnTo>
                <a:lnTo>
                  <a:pt x="499877" y="94607"/>
                </a:lnTo>
                <a:lnTo>
                  <a:pt x="460052" y="115759"/>
                </a:lnTo>
                <a:lnTo>
                  <a:pt x="421439" y="138810"/>
                </a:lnTo>
                <a:lnTo>
                  <a:pt x="384102" y="163698"/>
                </a:lnTo>
                <a:lnTo>
                  <a:pt x="348103" y="190361"/>
                </a:lnTo>
                <a:lnTo>
                  <a:pt x="313504" y="218735"/>
                </a:lnTo>
                <a:lnTo>
                  <a:pt x="280368" y="248759"/>
                </a:lnTo>
                <a:lnTo>
                  <a:pt x="248756" y="280371"/>
                </a:lnTo>
                <a:lnTo>
                  <a:pt x="218732" y="313507"/>
                </a:lnTo>
                <a:lnTo>
                  <a:pt x="190358" y="348106"/>
                </a:lnTo>
                <a:lnTo>
                  <a:pt x="163695" y="384105"/>
                </a:lnTo>
                <a:lnTo>
                  <a:pt x="138808" y="421442"/>
                </a:lnTo>
                <a:lnTo>
                  <a:pt x="115757" y="460054"/>
                </a:lnTo>
                <a:lnTo>
                  <a:pt x="94605" y="499879"/>
                </a:lnTo>
                <a:lnTo>
                  <a:pt x="75415" y="540854"/>
                </a:lnTo>
                <a:lnTo>
                  <a:pt x="58249" y="582917"/>
                </a:lnTo>
                <a:lnTo>
                  <a:pt x="43169" y="626007"/>
                </a:lnTo>
                <a:lnTo>
                  <a:pt x="30238" y="670059"/>
                </a:lnTo>
                <a:lnTo>
                  <a:pt x="19519" y="715013"/>
                </a:lnTo>
                <a:lnTo>
                  <a:pt x="11073" y="760805"/>
                </a:lnTo>
                <a:lnTo>
                  <a:pt x="4962" y="807373"/>
                </a:lnTo>
                <a:lnTo>
                  <a:pt x="1246" y="854816"/>
                </a:lnTo>
                <a:lnTo>
                  <a:pt x="0" y="902588"/>
                </a:lnTo>
                <a:lnTo>
                  <a:pt x="1305" y="962716"/>
                </a:lnTo>
                <a:lnTo>
                  <a:pt x="5121" y="1019553"/>
                </a:lnTo>
                <a:lnTo>
                  <a:pt x="11302" y="1073258"/>
                </a:lnTo>
                <a:lnTo>
                  <a:pt x="19699" y="1123992"/>
                </a:lnTo>
                <a:lnTo>
                  <a:pt x="30164" y="1171912"/>
                </a:lnTo>
                <a:lnTo>
                  <a:pt x="42549" y="1217181"/>
                </a:lnTo>
                <a:lnTo>
                  <a:pt x="56708" y="1259956"/>
                </a:lnTo>
                <a:lnTo>
                  <a:pt x="72491" y="1300397"/>
                </a:lnTo>
                <a:lnTo>
                  <a:pt x="89752" y="1338664"/>
                </a:lnTo>
                <a:lnTo>
                  <a:pt x="108343" y="1374918"/>
                </a:lnTo>
                <a:lnTo>
                  <a:pt x="128115" y="1409316"/>
                </a:lnTo>
                <a:lnTo>
                  <a:pt x="148921" y="1442020"/>
                </a:lnTo>
                <a:lnTo>
                  <a:pt x="193045" y="1502980"/>
                </a:lnTo>
                <a:lnTo>
                  <a:pt x="239532" y="1559075"/>
                </a:lnTo>
                <a:lnTo>
                  <a:pt x="287200" y="1611582"/>
                </a:lnTo>
                <a:lnTo>
                  <a:pt x="334867" y="1661778"/>
                </a:lnTo>
                <a:lnTo>
                  <a:pt x="358331" y="1686408"/>
                </a:lnTo>
                <a:lnTo>
                  <a:pt x="403782" y="1735531"/>
                </a:lnTo>
                <a:lnTo>
                  <a:pt x="446278" y="1785536"/>
                </a:lnTo>
                <a:lnTo>
                  <a:pt x="484637" y="1837698"/>
                </a:lnTo>
                <a:lnTo>
                  <a:pt x="517679" y="1893296"/>
                </a:lnTo>
                <a:lnTo>
                  <a:pt x="544221" y="1953605"/>
                </a:lnTo>
                <a:lnTo>
                  <a:pt x="563081" y="2019902"/>
                </a:lnTo>
                <a:lnTo>
                  <a:pt x="573077" y="2093466"/>
                </a:lnTo>
                <a:lnTo>
                  <a:pt x="574382" y="2133371"/>
                </a:lnTo>
                <a:lnTo>
                  <a:pt x="1230820" y="2133371"/>
                </a:lnTo>
                <a:lnTo>
                  <a:pt x="1232125" y="2093466"/>
                </a:lnTo>
                <a:lnTo>
                  <a:pt x="1242121" y="2019902"/>
                </a:lnTo>
                <a:lnTo>
                  <a:pt x="1260982" y="1953603"/>
                </a:lnTo>
                <a:lnTo>
                  <a:pt x="1287525" y="1893293"/>
                </a:lnTo>
                <a:lnTo>
                  <a:pt x="1320568" y="1837695"/>
                </a:lnTo>
                <a:lnTo>
                  <a:pt x="1358930" y="1785531"/>
                </a:lnTo>
                <a:lnTo>
                  <a:pt x="1401428" y="1735525"/>
                </a:lnTo>
                <a:lnTo>
                  <a:pt x="1446881" y="1686400"/>
                </a:lnTo>
                <a:lnTo>
                  <a:pt x="1494106" y="1636880"/>
                </a:lnTo>
                <a:lnTo>
                  <a:pt x="1518014" y="1611572"/>
                </a:lnTo>
                <a:lnTo>
                  <a:pt x="1565681" y="1559064"/>
                </a:lnTo>
                <a:lnTo>
                  <a:pt x="1612166" y="1502969"/>
                </a:lnTo>
                <a:lnTo>
                  <a:pt x="1656287" y="1442008"/>
                </a:lnTo>
                <a:lnTo>
                  <a:pt x="1677091" y="1409305"/>
                </a:lnTo>
                <a:lnTo>
                  <a:pt x="1696861" y="1374907"/>
                </a:lnTo>
                <a:lnTo>
                  <a:pt x="1715450" y="1338654"/>
                </a:lnTo>
                <a:lnTo>
                  <a:pt x="1732709" y="1300387"/>
                </a:lnTo>
                <a:lnTo>
                  <a:pt x="1748490" y="1259946"/>
                </a:lnTo>
                <a:lnTo>
                  <a:pt x="1762647" y="1217172"/>
                </a:lnTo>
                <a:lnTo>
                  <a:pt x="1775031" y="1171905"/>
                </a:lnTo>
                <a:lnTo>
                  <a:pt x="1785494" y="1123985"/>
                </a:lnTo>
                <a:lnTo>
                  <a:pt x="1793890" y="1073253"/>
                </a:lnTo>
                <a:lnTo>
                  <a:pt x="1800069" y="1019549"/>
                </a:lnTo>
                <a:lnTo>
                  <a:pt x="1803885" y="962714"/>
                </a:lnTo>
                <a:lnTo>
                  <a:pt x="1805190" y="902588"/>
                </a:lnTo>
                <a:lnTo>
                  <a:pt x="1803935" y="854655"/>
                </a:lnTo>
                <a:lnTo>
                  <a:pt x="1800262" y="807691"/>
                </a:lnTo>
                <a:lnTo>
                  <a:pt x="1794193" y="761275"/>
                </a:lnTo>
                <a:lnTo>
                  <a:pt x="1785805" y="715631"/>
                </a:lnTo>
                <a:lnTo>
                  <a:pt x="1775157" y="670819"/>
                </a:lnTo>
                <a:lnTo>
                  <a:pt x="1762313" y="626902"/>
                </a:lnTo>
                <a:lnTo>
                  <a:pt x="1747334" y="583941"/>
                </a:lnTo>
                <a:lnTo>
                  <a:pt x="1730281" y="541998"/>
                </a:lnTo>
                <a:lnTo>
                  <a:pt x="1711217" y="501134"/>
                </a:lnTo>
                <a:lnTo>
                  <a:pt x="1690202" y="461412"/>
                </a:lnTo>
                <a:lnTo>
                  <a:pt x="1667299" y="422893"/>
                </a:lnTo>
                <a:lnTo>
                  <a:pt x="1642569" y="385638"/>
                </a:lnTo>
                <a:lnTo>
                  <a:pt x="1616075" y="349710"/>
                </a:lnTo>
                <a:lnTo>
                  <a:pt x="1587877" y="315169"/>
                </a:lnTo>
                <a:lnTo>
                  <a:pt x="1558038" y="282079"/>
                </a:lnTo>
                <a:lnTo>
                  <a:pt x="1526619" y="250499"/>
                </a:lnTo>
                <a:lnTo>
                  <a:pt x="1493682" y="220493"/>
                </a:lnTo>
                <a:lnTo>
                  <a:pt x="1459289" y="192122"/>
                </a:lnTo>
                <a:lnTo>
                  <a:pt x="1423501" y="165447"/>
                </a:lnTo>
                <a:lnTo>
                  <a:pt x="1386381" y="140530"/>
                </a:lnTo>
                <a:lnTo>
                  <a:pt x="1347989" y="117433"/>
                </a:lnTo>
                <a:lnTo>
                  <a:pt x="1308387" y="96218"/>
                </a:lnTo>
                <a:lnTo>
                  <a:pt x="1267638" y="76946"/>
                </a:lnTo>
                <a:lnTo>
                  <a:pt x="1225803" y="59678"/>
                </a:lnTo>
                <a:lnTo>
                  <a:pt x="1182944" y="44478"/>
                </a:lnTo>
                <a:lnTo>
                  <a:pt x="1139122" y="31405"/>
                </a:lnTo>
                <a:lnTo>
                  <a:pt x="1094399" y="20523"/>
                </a:lnTo>
                <a:lnTo>
                  <a:pt x="1048836" y="11892"/>
                </a:lnTo>
                <a:lnTo>
                  <a:pt x="1002497" y="5574"/>
                </a:lnTo>
                <a:lnTo>
                  <a:pt x="955441" y="1632"/>
                </a:lnTo>
                <a:lnTo>
                  <a:pt x="907732" y="126"/>
                </a:lnTo>
                <a:lnTo>
                  <a:pt x="906043" y="126"/>
                </a:lnTo>
                <a:lnTo>
                  <a:pt x="904354" y="0"/>
                </a:lnTo>
                <a:close/>
              </a:path>
            </a:pathLst>
          </a:custGeom>
          <a:solidFill>
            <a:srgbClr val="F4C2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84978" y="3182205"/>
            <a:ext cx="1313180" cy="1313180"/>
          </a:xfrm>
          <a:custGeom>
            <a:avLst/>
            <a:gdLst/>
            <a:ahLst/>
            <a:cxnLst/>
            <a:rect l="l" t="t" r="r" b="b"/>
            <a:pathLst>
              <a:path w="1313179" h="1313179">
                <a:moveTo>
                  <a:pt x="656424" y="0"/>
                </a:moveTo>
                <a:lnTo>
                  <a:pt x="607435" y="1800"/>
                </a:lnTo>
                <a:lnTo>
                  <a:pt x="559423" y="7117"/>
                </a:lnTo>
                <a:lnTo>
                  <a:pt x="512515" y="15824"/>
                </a:lnTo>
                <a:lnTo>
                  <a:pt x="466840" y="27793"/>
                </a:lnTo>
                <a:lnTo>
                  <a:pt x="422523" y="42898"/>
                </a:lnTo>
                <a:lnTo>
                  <a:pt x="379692" y="61011"/>
                </a:lnTo>
                <a:lnTo>
                  <a:pt x="338473" y="82007"/>
                </a:lnTo>
                <a:lnTo>
                  <a:pt x="298994" y="105757"/>
                </a:lnTo>
                <a:lnTo>
                  <a:pt x="261381" y="132135"/>
                </a:lnTo>
                <a:lnTo>
                  <a:pt x="225761" y="161014"/>
                </a:lnTo>
                <a:lnTo>
                  <a:pt x="192262" y="192266"/>
                </a:lnTo>
                <a:lnTo>
                  <a:pt x="161009" y="225766"/>
                </a:lnTo>
                <a:lnTo>
                  <a:pt x="132131" y="261386"/>
                </a:lnTo>
                <a:lnTo>
                  <a:pt x="105753" y="298999"/>
                </a:lnTo>
                <a:lnTo>
                  <a:pt x="82004" y="338479"/>
                </a:lnTo>
                <a:lnTo>
                  <a:pt x="61009" y="379697"/>
                </a:lnTo>
                <a:lnTo>
                  <a:pt x="42896" y="422528"/>
                </a:lnTo>
                <a:lnTo>
                  <a:pt x="27792" y="466845"/>
                </a:lnTo>
                <a:lnTo>
                  <a:pt x="15823" y="512519"/>
                </a:lnTo>
                <a:lnTo>
                  <a:pt x="7117" y="559425"/>
                </a:lnTo>
                <a:lnTo>
                  <a:pt x="1800" y="607436"/>
                </a:lnTo>
                <a:lnTo>
                  <a:pt x="0" y="656424"/>
                </a:lnTo>
                <a:lnTo>
                  <a:pt x="1800" y="705414"/>
                </a:lnTo>
                <a:lnTo>
                  <a:pt x="7117" y="753426"/>
                </a:lnTo>
                <a:lnTo>
                  <a:pt x="15823" y="800333"/>
                </a:lnTo>
                <a:lnTo>
                  <a:pt x="27792" y="846009"/>
                </a:lnTo>
                <a:lnTo>
                  <a:pt x="42896" y="890326"/>
                </a:lnTo>
                <a:lnTo>
                  <a:pt x="61009" y="933157"/>
                </a:lnTo>
                <a:lnTo>
                  <a:pt x="82004" y="974376"/>
                </a:lnTo>
                <a:lnTo>
                  <a:pt x="105753" y="1013855"/>
                </a:lnTo>
                <a:lnTo>
                  <a:pt x="132131" y="1051468"/>
                </a:lnTo>
                <a:lnTo>
                  <a:pt x="161009" y="1087088"/>
                </a:lnTo>
                <a:lnTo>
                  <a:pt x="192262" y="1120587"/>
                </a:lnTo>
                <a:lnTo>
                  <a:pt x="225761" y="1151840"/>
                </a:lnTo>
                <a:lnTo>
                  <a:pt x="261381" y="1180718"/>
                </a:lnTo>
                <a:lnTo>
                  <a:pt x="298994" y="1207095"/>
                </a:lnTo>
                <a:lnTo>
                  <a:pt x="338473" y="1230845"/>
                </a:lnTo>
                <a:lnTo>
                  <a:pt x="379692" y="1251840"/>
                </a:lnTo>
                <a:lnTo>
                  <a:pt x="422523" y="1269953"/>
                </a:lnTo>
                <a:lnTo>
                  <a:pt x="466840" y="1285057"/>
                </a:lnTo>
                <a:lnTo>
                  <a:pt x="512515" y="1297026"/>
                </a:lnTo>
                <a:lnTo>
                  <a:pt x="559423" y="1305732"/>
                </a:lnTo>
                <a:lnTo>
                  <a:pt x="607435" y="1311049"/>
                </a:lnTo>
                <a:lnTo>
                  <a:pt x="656424" y="1312849"/>
                </a:lnTo>
                <a:lnTo>
                  <a:pt x="705413" y="1311049"/>
                </a:lnTo>
                <a:lnTo>
                  <a:pt x="753423" y="1305732"/>
                </a:lnTo>
                <a:lnTo>
                  <a:pt x="800330" y="1297026"/>
                </a:lnTo>
                <a:lnTo>
                  <a:pt x="846004" y="1285057"/>
                </a:lnTo>
                <a:lnTo>
                  <a:pt x="890320" y="1269953"/>
                </a:lnTo>
                <a:lnTo>
                  <a:pt x="933151" y="1251840"/>
                </a:lnTo>
                <a:lnTo>
                  <a:pt x="974370" y="1230845"/>
                </a:lnTo>
                <a:lnTo>
                  <a:pt x="1013849" y="1207095"/>
                </a:lnTo>
                <a:lnTo>
                  <a:pt x="1051462" y="1180718"/>
                </a:lnTo>
                <a:lnTo>
                  <a:pt x="1087082" y="1151840"/>
                </a:lnTo>
                <a:lnTo>
                  <a:pt x="1120582" y="1120587"/>
                </a:lnTo>
                <a:lnTo>
                  <a:pt x="1151835" y="1087088"/>
                </a:lnTo>
                <a:lnTo>
                  <a:pt x="1180714" y="1051468"/>
                </a:lnTo>
                <a:lnTo>
                  <a:pt x="1207092" y="1013855"/>
                </a:lnTo>
                <a:lnTo>
                  <a:pt x="1230842" y="974376"/>
                </a:lnTo>
                <a:lnTo>
                  <a:pt x="1251838" y="933157"/>
                </a:lnTo>
                <a:lnTo>
                  <a:pt x="1269951" y="890326"/>
                </a:lnTo>
                <a:lnTo>
                  <a:pt x="1285056" y="846009"/>
                </a:lnTo>
                <a:lnTo>
                  <a:pt x="1297025" y="800333"/>
                </a:lnTo>
                <a:lnTo>
                  <a:pt x="1305732" y="753426"/>
                </a:lnTo>
                <a:lnTo>
                  <a:pt x="1311049" y="705414"/>
                </a:lnTo>
                <a:lnTo>
                  <a:pt x="1312849" y="656424"/>
                </a:lnTo>
                <a:lnTo>
                  <a:pt x="1311049" y="607436"/>
                </a:lnTo>
                <a:lnTo>
                  <a:pt x="1305732" y="559425"/>
                </a:lnTo>
                <a:lnTo>
                  <a:pt x="1297025" y="512519"/>
                </a:lnTo>
                <a:lnTo>
                  <a:pt x="1285056" y="466845"/>
                </a:lnTo>
                <a:lnTo>
                  <a:pt x="1269951" y="422528"/>
                </a:lnTo>
                <a:lnTo>
                  <a:pt x="1251838" y="379697"/>
                </a:lnTo>
                <a:lnTo>
                  <a:pt x="1230842" y="338479"/>
                </a:lnTo>
                <a:lnTo>
                  <a:pt x="1207092" y="298999"/>
                </a:lnTo>
                <a:lnTo>
                  <a:pt x="1180714" y="261386"/>
                </a:lnTo>
                <a:lnTo>
                  <a:pt x="1151835" y="225766"/>
                </a:lnTo>
                <a:lnTo>
                  <a:pt x="1120582" y="192266"/>
                </a:lnTo>
                <a:lnTo>
                  <a:pt x="1087082" y="161014"/>
                </a:lnTo>
                <a:lnTo>
                  <a:pt x="1051462" y="132135"/>
                </a:lnTo>
                <a:lnTo>
                  <a:pt x="1013849" y="105757"/>
                </a:lnTo>
                <a:lnTo>
                  <a:pt x="974370" y="82007"/>
                </a:lnTo>
                <a:lnTo>
                  <a:pt x="933151" y="61011"/>
                </a:lnTo>
                <a:lnTo>
                  <a:pt x="890320" y="42898"/>
                </a:lnTo>
                <a:lnTo>
                  <a:pt x="846004" y="27793"/>
                </a:lnTo>
                <a:lnTo>
                  <a:pt x="800330" y="15824"/>
                </a:lnTo>
                <a:lnTo>
                  <a:pt x="753423" y="7117"/>
                </a:lnTo>
                <a:lnTo>
                  <a:pt x="705413" y="1800"/>
                </a:lnTo>
                <a:lnTo>
                  <a:pt x="656424" y="0"/>
                </a:lnTo>
                <a:close/>
              </a:path>
            </a:pathLst>
          </a:custGeom>
          <a:solidFill>
            <a:srgbClr val="F9D7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213187" y="5069420"/>
            <a:ext cx="656590" cy="82550"/>
          </a:xfrm>
          <a:custGeom>
            <a:avLst/>
            <a:gdLst/>
            <a:ahLst/>
            <a:cxnLst/>
            <a:rect l="l" t="t" r="r" b="b"/>
            <a:pathLst>
              <a:path w="656589" h="82550">
                <a:moveTo>
                  <a:pt x="0" y="82054"/>
                </a:moveTo>
                <a:lnTo>
                  <a:pt x="656437" y="82054"/>
                </a:lnTo>
                <a:lnTo>
                  <a:pt x="656437" y="0"/>
                </a:lnTo>
                <a:lnTo>
                  <a:pt x="0" y="0"/>
                </a:lnTo>
                <a:lnTo>
                  <a:pt x="0" y="82054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13187" y="5233530"/>
            <a:ext cx="656590" cy="82550"/>
          </a:xfrm>
          <a:custGeom>
            <a:avLst/>
            <a:gdLst/>
            <a:ahLst/>
            <a:cxnLst/>
            <a:rect l="l" t="t" r="r" b="b"/>
            <a:pathLst>
              <a:path w="656589" h="82550">
                <a:moveTo>
                  <a:pt x="0" y="82054"/>
                </a:moveTo>
                <a:lnTo>
                  <a:pt x="656437" y="82054"/>
                </a:lnTo>
                <a:lnTo>
                  <a:pt x="656437" y="0"/>
                </a:lnTo>
                <a:lnTo>
                  <a:pt x="0" y="0"/>
                </a:lnTo>
                <a:lnTo>
                  <a:pt x="0" y="82054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13187" y="5397627"/>
            <a:ext cx="656590" cy="82550"/>
          </a:xfrm>
          <a:custGeom>
            <a:avLst/>
            <a:gdLst/>
            <a:ahLst/>
            <a:cxnLst/>
            <a:rect l="l" t="t" r="r" b="b"/>
            <a:pathLst>
              <a:path w="656589" h="82550">
                <a:moveTo>
                  <a:pt x="0" y="82054"/>
                </a:moveTo>
                <a:lnTo>
                  <a:pt x="656437" y="82054"/>
                </a:lnTo>
                <a:lnTo>
                  <a:pt x="656437" y="0"/>
                </a:lnTo>
                <a:lnTo>
                  <a:pt x="0" y="0"/>
                </a:lnTo>
                <a:lnTo>
                  <a:pt x="0" y="82054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377296" y="5601919"/>
            <a:ext cx="328295" cy="0"/>
          </a:xfrm>
          <a:custGeom>
            <a:avLst/>
            <a:gdLst/>
            <a:ahLst/>
            <a:cxnLst/>
            <a:rect l="l" t="t" r="r" b="b"/>
            <a:pathLst>
              <a:path w="328295">
                <a:moveTo>
                  <a:pt x="0" y="0"/>
                </a:moveTo>
                <a:lnTo>
                  <a:pt x="328218" y="0"/>
                </a:lnTo>
              </a:path>
            </a:pathLst>
          </a:custGeom>
          <a:ln w="8036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213187" y="5479681"/>
            <a:ext cx="656590" cy="82550"/>
          </a:xfrm>
          <a:custGeom>
            <a:avLst/>
            <a:gdLst/>
            <a:ahLst/>
            <a:cxnLst/>
            <a:rect l="l" t="t" r="r" b="b"/>
            <a:pathLst>
              <a:path w="656589" h="82550">
                <a:moveTo>
                  <a:pt x="0" y="82054"/>
                </a:moveTo>
                <a:lnTo>
                  <a:pt x="656437" y="82054"/>
                </a:lnTo>
                <a:lnTo>
                  <a:pt x="656437" y="0"/>
                </a:lnTo>
                <a:lnTo>
                  <a:pt x="0" y="0"/>
                </a:lnTo>
                <a:lnTo>
                  <a:pt x="0" y="82054"/>
                </a:lnTo>
                <a:close/>
              </a:path>
            </a:pathLst>
          </a:custGeom>
          <a:solidFill>
            <a:srgbClr val="5255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213187" y="5315584"/>
            <a:ext cx="656590" cy="82550"/>
          </a:xfrm>
          <a:custGeom>
            <a:avLst/>
            <a:gdLst/>
            <a:ahLst/>
            <a:cxnLst/>
            <a:rect l="l" t="t" r="r" b="b"/>
            <a:pathLst>
              <a:path w="656589" h="82550">
                <a:moveTo>
                  <a:pt x="0" y="82041"/>
                </a:moveTo>
                <a:lnTo>
                  <a:pt x="656437" y="82041"/>
                </a:lnTo>
                <a:lnTo>
                  <a:pt x="656437" y="0"/>
                </a:lnTo>
                <a:lnTo>
                  <a:pt x="0" y="0"/>
                </a:lnTo>
                <a:lnTo>
                  <a:pt x="0" y="82041"/>
                </a:lnTo>
                <a:close/>
              </a:path>
            </a:pathLst>
          </a:custGeom>
          <a:solidFill>
            <a:srgbClr val="5255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213187" y="5151475"/>
            <a:ext cx="656590" cy="82550"/>
          </a:xfrm>
          <a:custGeom>
            <a:avLst/>
            <a:gdLst/>
            <a:ahLst/>
            <a:cxnLst/>
            <a:rect l="l" t="t" r="r" b="b"/>
            <a:pathLst>
              <a:path w="656589" h="82550">
                <a:moveTo>
                  <a:pt x="0" y="82054"/>
                </a:moveTo>
                <a:lnTo>
                  <a:pt x="656437" y="82054"/>
                </a:lnTo>
                <a:lnTo>
                  <a:pt x="656437" y="0"/>
                </a:lnTo>
                <a:lnTo>
                  <a:pt x="0" y="0"/>
                </a:lnTo>
                <a:lnTo>
                  <a:pt x="0" y="82054"/>
                </a:lnTo>
                <a:close/>
              </a:path>
            </a:pathLst>
          </a:custGeom>
          <a:solidFill>
            <a:srgbClr val="5255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336222" y="3587849"/>
            <a:ext cx="164465" cy="1478280"/>
          </a:xfrm>
          <a:custGeom>
            <a:avLst/>
            <a:gdLst/>
            <a:ahLst/>
            <a:cxnLst/>
            <a:rect l="l" t="t" r="r" b="b"/>
            <a:pathLst>
              <a:path w="164464" h="1478279">
                <a:moveTo>
                  <a:pt x="81889" y="0"/>
                </a:moveTo>
                <a:lnTo>
                  <a:pt x="0" y="4546"/>
                </a:lnTo>
                <a:lnTo>
                  <a:pt x="82067" y="1478203"/>
                </a:lnTo>
                <a:lnTo>
                  <a:pt x="163956" y="1473657"/>
                </a:lnTo>
                <a:lnTo>
                  <a:pt x="818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582165" y="3587644"/>
            <a:ext cx="164465" cy="1478280"/>
          </a:xfrm>
          <a:custGeom>
            <a:avLst/>
            <a:gdLst/>
            <a:ahLst/>
            <a:cxnLst/>
            <a:rect l="l" t="t" r="r" b="b"/>
            <a:pathLst>
              <a:path w="164464" h="1478279">
                <a:moveTo>
                  <a:pt x="82207" y="0"/>
                </a:moveTo>
                <a:lnTo>
                  <a:pt x="0" y="1473504"/>
                </a:lnTo>
                <a:lnTo>
                  <a:pt x="81889" y="1478076"/>
                </a:lnTo>
                <a:lnTo>
                  <a:pt x="164096" y="4559"/>
                </a:lnTo>
                <a:lnTo>
                  <a:pt x="822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213187" y="3589959"/>
            <a:ext cx="656590" cy="0"/>
          </a:xfrm>
          <a:custGeom>
            <a:avLst/>
            <a:gdLst/>
            <a:ahLst/>
            <a:cxnLst/>
            <a:rect l="l" t="t" r="r" b="b"/>
            <a:pathLst>
              <a:path w="656589">
                <a:moveTo>
                  <a:pt x="0" y="0"/>
                </a:moveTo>
                <a:lnTo>
                  <a:pt x="656437" y="0"/>
                </a:lnTo>
              </a:path>
            </a:pathLst>
          </a:custGeom>
          <a:ln w="8204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3301" y="1033754"/>
            <a:ext cx="8260715" cy="4768215"/>
          </a:xfrm>
          <a:custGeom>
            <a:avLst/>
            <a:gdLst/>
            <a:ahLst/>
            <a:cxnLst/>
            <a:rect l="l" t="t" r="r" b="b"/>
            <a:pathLst>
              <a:path w="8260715" h="4768215">
                <a:moveTo>
                  <a:pt x="8260549" y="4767808"/>
                </a:moveTo>
                <a:lnTo>
                  <a:pt x="0" y="4767808"/>
                </a:lnTo>
                <a:lnTo>
                  <a:pt x="0" y="0"/>
                </a:lnTo>
                <a:lnTo>
                  <a:pt x="8260549" y="0"/>
                </a:lnTo>
                <a:lnTo>
                  <a:pt x="8260549" y="47678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43713" y="1788999"/>
            <a:ext cx="3461385" cy="3022600"/>
          </a:xfrm>
          <a:prstGeom prst="rect">
            <a:avLst/>
          </a:prstGeom>
        </p:spPr>
        <p:txBody>
          <a:bodyPr vert="horz" wrap="square" lIns="0" tIns="170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40"/>
              </a:spcBef>
            </a:pP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Understand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what the IPC</a:t>
            </a:r>
            <a:r>
              <a:rPr sz="1800" spc="-210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is</a:t>
            </a:r>
            <a:endParaRPr sz="1800">
              <a:latin typeface="Arial"/>
              <a:cs typeface="Arial"/>
            </a:endParaRPr>
          </a:p>
          <a:p>
            <a:pPr marL="12700" marR="13335">
              <a:lnSpc>
                <a:spcPct val="101800"/>
              </a:lnSpc>
              <a:spcBef>
                <a:spcPts val="1200"/>
              </a:spcBef>
            </a:pP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Recognize </a:t>
            </a:r>
            <a:r>
              <a:rPr sz="1800" spc="-35" dirty="0">
                <a:solidFill>
                  <a:srgbClr val="52555A"/>
                </a:solidFill>
                <a:latin typeface="Arial"/>
                <a:cs typeface="Arial"/>
              </a:rPr>
              <a:t>acronyms relating </a:t>
            </a:r>
            <a:r>
              <a:rPr sz="1800" spc="-20" dirty="0">
                <a:solidFill>
                  <a:srgbClr val="52555A"/>
                </a:solidFill>
                <a:latin typeface="Arial"/>
                <a:cs typeface="Arial"/>
              </a:rPr>
              <a:t>to</a:t>
            </a:r>
            <a:r>
              <a:rPr sz="1800" spc="-250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the 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IPC and</a:t>
            </a:r>
            <a:r>
              <a:rPr sz="1800" spc="-125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GNSO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40"/>
              </a:spcBef>
            </a:pP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Understand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structure </a:t>
            </a:r>
            <a:r>
              <a:rPr sz="1800" spc="-20" dirty="0">
                <a:solidFill>
                  <a:srgbClr val="52555A"/>
                </a:solidFill>
                <a:latin typeface="Arial"/>
                <a:cs typeface="Arial"/>
              </a:rPr>
              <a:t>of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</a:t>
            </a:r>
            <a:r>
              <a:rPr sz="1800" spc="-245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IPC</a:t>
            </a:r>
            <a:endParaRPr sz="1800">
              <a:latin typeface="Arial"/>
              <a:cs typeface="Arial"/>
            </a:endParaRPr>
          </a:p>
          <a:p>
            <a:pPr marL="12700" marR="160655">
              <a:lnSpc>
                <a:spcPct val="101800"/>
              </a:lnSpc>
              <a:spcBef>
                <a:spcPts val="1200"/>
              </a:spcBef>
            </a:pP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Comprehend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different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ways</a:t>
            </a:r>
            <a:r>
              <a:rPr sz="1800" spc="-229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to  participage </a:t>
            </a:r>
            <a:r>
              <a:rPr sz="1800" spc="-20" dirty="0">
                <a:solidFill>
                  <a:srgbClr val="52555A"/>
                </a:solidFill>
                <a:latin typeface="Arial"/>
                <a:cs typeface="Arial"/>
              </a:rPr>
              <a:t>in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</a:t>
            </a:r>
            <a:r>
              <a:rPr sz="1800" spc="-175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IPC</a:t>
            </a:r>
            <a:endParaRPr sz="1800">
              <a:latin typeface="Arial"/>
              <a:cs typeface="Arial"/>
            </a:endParaRPr>
          </a:p>
          <a:p>
            <a:pPr marL="12700" marR="186690">
              <a:lnSpc>
                <a:spcPct val="101800"/>
              </a:lnSpc>
              <a:spcBef>
                <a:spcPts val="1205"/>
              </a:spcBef>
            </a:pP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Understand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 </a:t>
            </a:r>
            <a:r>
              <a:rPr sz="1800" spc="-35" dirty="0">
                <a:solidFill>
                  <a:srgbClr val="52555A"/>
                </a:solidFill>
                <a:latin typeface="Arial"/>
                <a:cs typeface="Arial"/>
              </a:rPr>
              <a:t>beneﬁts </a:t>
            </a:r>
            <a:r>
              <a:rPr sz="1800" spc="-20" dirty="0">
                <a:solidFill>
                  <a:srgbClr val="52555A"/>
                </a:solidFill>
                <a:latin typeface="Arial"/>
                <a:cs typeface="Arial"/>
              </a:rPr>
              <a:t>to</a:t>
            </a:r>
            <a:r>
              <a:rPr sz="1800" spc="-240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joining  </a:t>
            </a:r>
            <a:r>
              <a:rPr sz="1800" spc="-30" dirty="0">
                <a:solidFill>
                  <a:srgbClr val="52555A"/>
                </a:solidFill>
                <a:latin typeface="Arial"/>
                <a:cs typeface="Arial"/>
              </a:rPr>
              <a:t>the IPC and how </a:t>
            </a:r>
            <a:r>
              <a:rPr sz="1800" spc="-20" dirty="0">
                <a:solidFill>
                  <a:srgbClr val="52555A"/>
                </a:solidFill>
                <a:latin typeface="Arial"/>
                <a:cs typeface="Arial"/>
              </a:rPr>
              <a:t>to</a:t>
            </a:r>
            <a:r>
              <a:rPr sz="1800" spc="-270" dirty="0">
                <a:solidFill>
                  <a:srgbClr val="52555A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52555A"/>
                </a:solidFill>
                <a:latin typeface="Arial"/>
                <a:cs typeface="Arial"/>
              </a:rPr>
              <a:t>join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97669" y="1466033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5" h="31115">
                <a:moveTo>
                  <a:pt x="24091" y="0"/>
                </a:moveTo>
                <a:lnTo>
                  <a:pt x="6946" y="0"/>
                </a:lnTo>
                <a:lnTo>
                  <a:pt x="0" y="6946"/>
                </a:lnTo>
                <a:lnTo>
                  <a:pt x="0" y="24091"/>
                </a:lnTo>
                <a:lnTo>
                  <a:pt x="6946" y="31038"/>
                </a:lnTo>
                <a:lnTo>
                  <a:pt x="24091" y="31038"/>
                </a:lnTo>
                <a:lnTo>
                  <a:pt x="31038" y="24091"/>
                </a:lnTo>
                <a:lnTo>
                  <a:pt x="31038" y="6946"/>
                </a:lnTo>
                <a:lnTo>
                  <a:pt x="24091" y="0"/>
                </a:lnTo>
                <a:close/>
              </a:path>
            </a:pathLst>
          </a:custGeom>
          <a:solidFill>
            <a:srgbClr val="0B34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3302" y="1481552"/>
            <a:ext cx="321310" cy="0"/>
          </a:xfrm>
          <a:custGeom>
            <a:avLst/>
            <a:gdLst/>
            <a:ahLst/>
            <a:cxnLst/>
            <a:rect l="l" t="t" r="r" b="b"/>
            <a:pathLst>
              <a:path w="321309">
                <a:moveTo>
                  <a:pt x="320789" y="0"/>
                </a:moveTo>
                <a:lnTo>
                  <a:pt x="0" y="0"/>
                </a:lnTo>
              </a:path>
            </a:pathLst>
          </a:custGeom>
          <a:ln w="6311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54016" y="1481552"/>
            <a:ext cx="7860030" cy="0"/>
          </a:xfrm>
          <a:custGeom>
            <a:avLst/>
            <a:gdLst/>
            <a:ahLst/>
            <a:cxnLst/>
            <a:rect l="l" t="t" r="r" b="b"/>
            <a:pathLst>
              <a:path w="7860030">
                <a:moveTo>
                  <a:pt x="7859839" y="0"/>
                </a:moveTo>
                <a:lnTo>
                  <a:pt x="0" y="0"/>
                </a:lnTo>
              </a:path>
            </a:pathLst>
          </a:custGeom>
          <a:ln w="6464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97669" y="5344884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5" h="31114">
                <a:moveTo>
                  <a:pt x="24091" y="0"/>
                </a:moveTo>
                <a:lnTo>
                  <a:pt x="6946" y="0"/>
                </a:lnTo>
                <a:lnTo>
                  <a:pt x="0" y="6946"/>
                </a:lnTo>
                <a:lnTo>
                  <a:pt x="0" y="24091"/>
                </a:lnTo>
                <a:lnTo>
                  <a:pt x="6946" y="31038"/>
                </a:lnTo>
                <a:lnTo>
                  <a:pt x="24091" y="31038"/>
                </a:lnTo>
                <a:lnTo>
                  <a:pt x="31038" y="24091"/>
                </a:lnTo>
                <a:lnTo>
                  <a:pt x="31038" y="6946"/>
                </a:lnTo>
                <a:lnTo>
                  <a:pt x="24091" y="0"/>
                </a:lnTo>
                <a:close/>
              </a:path>
            </a:pathLst>
          </a:custGeom>
          <a:solidFill>
            <a:srgbClr val="0B34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3302" y="5360404"/>
            <a:ext cx="321310" cy="0"/>
          </a:xfrm>
          <a:custGeom>
            <a:avLst/>
            <a:gdLst/>
            <a:ahLst/>
            <a:cxnLst/>
            <a:rect l="l" t="t" r="r" b="b"/>
            <a:pathLst>
              <a:path w="321309">
                <a:moveTo>
                  <a:pt x="320789" y="0"/>
                </a:moveTo>
                <a:lnTo>
                  <a:pt x="0" y="0"/>
                </a:lnTo>
              </a:path>
            </a:pathLst>
          </a:custGeom>
          <a:ln w="6311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4011" y="5360404"/>
            <a:ext cx="7440295" cy="0"/>
          </a:xfrm>
          <a:custGeom>
            <a:avLst/>
            <a:gdLst/>
            <a:ahLst/>
            <a:cxnLst/>
            <a:rect l="l" t="t" r="r" b="b"/>
            <a:pathLst>
              <a:path w="7440295">
                <a:moveTo>
                  <a:pt x="7440168" y="0"/>
                </a:moveTo>
                <a:lnTo>
                  <a:pt x="0" y="0"/>
                </a:lnTo>
              </a:path>
            </a:pathLst>
          </a:custGeom>
          <a:ln w="6464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316600" y="5344884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5" h="31114">
                <a:moveTo>
                  <a:pt x="24091" y="0"/>
                </a:moveTo>
                <a:lnTo>
                  <a:pt x="6946" y="0"/>
                </a:lnTo>
                <a:lnTo>
                  <a:pt x="0" y="6946"/>
                </a:lnTo>
                <a:lnTo>
                  <a:pt x="0" y="24091"/>
                </a:lnTo>
                <a:lnTo>
                  <a:pt x="6946" y="31038"/>
                </a:lnTo>
                <a:lnTo>
                  <a:pt x="24091" y="31038"/>
                </a:lnTo>
                <a:lnTo>
                  <a:pt x="31038" y="24091"/>
                </a:lnTo>
                <a:lnTo>
                  <a:pt x="31038" y="6946"/>
                </a:lnTo>
                <a:lnTo>
                  <a:pt x="24091" y="0"/>
                </a:lnTo>
                <a:close/>
              </a:path>
            </a:pathLst>
          </a:custGeom>
          <a:solidFill>
            <a:srgbClr val="0B34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377256" y="5360404"/>
            <a:ext cx="337185" cy="0"/>
          </a:xfrm>
          <a:custGeom>
            <a:avLst/>
            <a:gdLst/>
            <a:ahLst/>
            <a:cxnLst/>
            <a:rect l="l" t="t" r="r" b="b"/>
            <a:pathLst>
              <a:path w="337184">
                <a:moveTo>
                  <a:pt x="0" y="0"/>
                </a:moveTo>
                <a:lnTo>
                  <a:pt x="336600" y="0"/>
                </a:lnTo>
              </a:path>
            </a:pathLst>
          </a:custGeom>
          <a:ln w="6464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51885" y="1113548"/>
            <a:ext cx="2294255" cy="31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dirty="0">
                <a:solidFill>
                  <a:srgbClr val="0B3458"/>
                </a:solidFill>
              </a:rPr>
              <a:t>Learning</a:t>
            </a:r>
            <a:r>
              <a:rPr sz="1900" spc="-75" dirty="0">
                <a:solidFill>
                  <a:srgbClr val="0B3458"/>
                </a:solidFill>
              </a:rPr>
              <a:t> </a:t>
            </a:r>
            <a:r>
              <a:rPr sz="1900" dirty="0">
                <a:solidFill>
                  <a:srgbClr val="0B3458"/>
                </a:solidFill>
              </a:rPr>
              <a:t>Outcomes</a:t>
            </a:r>
            <a:endParaRPr sz="1900"/>
          </a:p>
        </p:txBody>
      </p:sp>
      <p:sp>
        <p:nvSpPr>
          <p:cNvPr id="13" name="object 13"/>
          <p:cNvSpPr/>
          <p:nvPr/>
        </p:nvSpPr>
        <p:spPr>
          <a:xfrm>
            <a:off x="797662" y="5615734"/>
            <a:ext cx="54610" cy="17780"/>
          </a:xfrm>
          <a:custGeom>
            <a:avLst/>
            <a:gdLst/>
            <a:ahLst/>
            <a:cxnLst/>
            <a:rect l="l" t="t" r="r" b="b"/>
            <a:pathLst>
              <a:path w="54609" h="17779">
                <a:moveTo>
                  <a:pt x="54241" y="0"/>
                </a:moveTo>
                <a:lnTo>
                  <a:pt x="0" y="0"/>
                </a:lnTo>
                <a:lnTo>
                  <a:pt x="0" y="17589"/>
                </a:lnTo>
                <a:lnTo>
                  <a:pt x="54241" y="17589"/>
                </a:lnTo>
                <a:lnTo>
                  <a:pt x="54241" y="0"/>
                </a:lnTo>
                <a:close/>
              </a:path>
            </a:pathLst>
          </a:custGeom>
          <a:solidFill>
            <a:srgbClr val="00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12140" y="5550202"/>
            <a:ext cx="25400" cy="66040"/>
          </a:xfrm>
          <a:custGeom>
            <a:avLst/>
            <a:gdLst/>
            <a:ahLst/>
            <a:cxnLst/>
            <a:rect l="l" t="t" r="r" b="b"/>
            <a:pathLst>
              <a:path w="25400" h="66039">
                <a:moveTo>
                  <a:pt x="25285" y="0"/>
                </a:moveTo>
                <a:lnTo>
                  <a:pt x="0" y="0"/>
                </a:lnTo>
                <a:lnTo>
                  <a:pt x="0" y="65532"/>
                </a:lnTo>
                <a:lnTo>
                  <a:pt x="25285" y="65532"/>
                </a:lnTo>
                <a:lnTo>
                  <a:pt x="25285" y="0"/>
                </a:lnTo>
                <a:close/>
              </a:path>
            </a:pathLst>
          </a:custGeom>
          <a:solidFill>
            <a:srgbClr val="00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97662" y="5532625"/>
            <a:ext cx="54610" cy="17780"/>
          </a:xfrm>
          <a:custGeom>
            <a:avLst/>
            <a:gdLst/>
            <a:ahLst/>
            <a:cxnLst/>
            <a:rect l="l" t="t" r="r" b="b"/>
            <a:pathLst>
              <a:path w="54609" h="17779">
                <a:moveTo>
                  <a:pt x="54241" y="0"/>
                </a:moveTo>
                <a:lnTo>
                  <a:pt x="0" y="0"/>
                </a:lnTo>
                <a:lnTo>
                  <a:pt x="0" y="17576"/>
                </a:lnTo>
                <a:lnTo>
                  <a:pt x="54241" y="17576"/>
                </a:lnTo>
                <a:lnTo>
                  <a:pt x="54241" y="0"/>
                </a:lnTo>
                <a:close/>
              </a:path>
            </a:pathLst>
          </a:custGeom>
          <a:solidFill>
            <a:srgbClr val="00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07397" y="5530660"/>
            <a:ext cx="83451" cy="1046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39506" y="5532617"/>
            <a:ext cx="95631" cy="1007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89885" y="5532625"/>
            <a:ext cx="86296" cy="1006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341207" y="5532625"/>
            <a:ext cx="86296" cy="1006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09083" y="5528081"/>
            <a:ext cx="0" cy="132080"/>
          </a:xfrm>
          <a:custGeom>
            <a:avLst/>
            <a:gdLst/>
            <a:ahLst/>
            <a:cxnLst/>
            <a:rect l="l" t="t" r="r" b="b"/>
            <a:pathLst>
              <a:path h="132079">
                <a:moveTo>
                  <a:pt x="0" y="0"/>
                </a:moveTo>
                <a:lnTo>
                  <a:pt x="0" y="131749"/>
                </a:lnTo>
              </a:path>
            </a:pathLst>
          </a:custGeom>
          <a:ln w="11290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90361" y="5621893"/>
            <a:ext cx="58419" cy="11430"/>
          </a:xfrm>
          <a:custGeom>
            <a:avLst/>
            <a:gdLst/>
            <a:ahLst/>
            <a:cxnLst/>
            <a:rect l="l" t="t" r="r" b="b"/>
            <a:pathLst>
              <a:path w="58419" h="11429">
                <a:moveTo>
                  <a:pt x="0" y="11430"/>
                </a:moveTo>
                <a:lnTo>
                  <a:pt x="58369" y="11430"/>
                </a:lnTo>
                <a:lnTo>
                  <a:pt x="58369" y="0"/>
                </a:lnTo>
                <a:lnTo>
                  <a:pt x="0" y="0"/>
                </a:lnTo>
                <a:lnTo>
                  <a:pt x="0" y="11430"/>
                </a:lnTo>
                <a:close/>
              </a:path>
            </a:pathLst>
          </a:custGeom>
          <a:solidFill>
            <a:srgbClr val="00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597060" y="5532993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900"/>
                </a:lnTo>
              </a:path>
            </a:pathLst>
          </a:custGeom>
          <a:ln w="13398">
            <a:solidFill>
              <a:srgbClr val="002B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704020" y="5532625"/>
            <a:ext cx="63500" cy="100965"/>
          </a:xfrm>
          <a:custGeom>
            <a:avLst/>
            <a:gdLst/>
            <a:ahLst/>
            <a:cxnLst/>
            <a:rect l="l" t="t" r="r" b="b"/>
            <a:pathLst>
              <a:path w="63500" h="100964">
                <a:moveTo>
                  <a:pt x="62966" y="0"/>
                </a:moveTo>
                <a:lnTo>
                  <a:pt x="0" y="0"/>
                </a:lnTo>
                <a:lnTo>
                  <a:pt x="0" y="100698"/>
                </a:lnTo>
                <a:lnTo>
                  <a:pt x="62966" y="100698"/>
                </a:lnTo>
                <a:lnTo>
                  <a:pt x="62966" y="88798"/>
                </a:lnTo>
                <a:lnTo>
                  <a:pt x="13398" y="88798"/>
                </a:lnTo>
                <a:lnTo>
                  <a:pt x="13398" y="51396"/>
                </a:lnTo>
                <a:lnTo>
                  <a:pt x="59575" y="51396"/>
                </a:lnTo>
                <a:lnTo>
                  <a:pt x="59575" y="39497"/>
                </a:lnTo>
                <a:lnTo>
                  <a:pt x="13398" y="39497"/>
                </a:lnTo>
                <a:lnTo>
                  <a:pt x="13398" y="11899"/>
                </a:lnTo>
                <a:lnTo>
                  <a:pt x="62966" y="11899"/>
                </a:lnTo>
                <a:lnTo>
                  <a:pt x="62966" y="0"/>
                </a:lnTo>
                <a:close/>
              </a:path>
            </a:pathLst>
          </a:custGeom>
          <a:solidFill>
            <a:srgbClr val="00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815579" y="5532622"/>
            <a:ext cx="84404" cy="1006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954260" y="5532622"/>
            <a:ext cx="77965" cy="10069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084956" y="5532625"/>
            <a:ext cx="72021" cy="1006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253906" y="3505301"/>
            <a:ext cx="790575" cy="1305560"/>
          </a:xfrm>
          <a:custGeom>
            <a:avLst/>
            <a:gdLst/>
            <a:ahLst/>
            <a:cxnLst/>
            <a:rect l="l" t="t" r="r" b="b"/>
            <a:pathLst>
              <a:path w="790575" h="1305560">
                <a:moveTo>
                  <a:pt x="664222" y="674156"/>
                </a:moveTo>
                <a:lnTo>
                  <a:pt x="133654" y="674156"/>
                </a:lnTo>
                <a:lnTo>
                  <a:pt x="136740" y="675820"/>
                </a:lnTo>
                <a:lnTo>
                  <a:pt x="136873" y="683579"/>
                </a:lnTo>
                <a:lnTo>
                  <a:pt x="137047" y="689454"/>
                </a:lnTo>
                <a:lnTo>
                  <a:pt x="137529" y="695987"/>
                </a:lnTo>
                <a:lnTo>
                  <a:pt x="138785" y="709132"/>
                </a:lnTo>
                <a:lnTo>
                  <a:pt x="142800" y="762161"/>
                </a:lnTo>
                <a:lnTo>
                  <a:pt x="144866" y="788674"/>
                </a:lnTo>
                <a:lnTo>
                  <a:pt x="147015" y="815189"/>
                </a:lnTo>
                <a:lnTo>
                  <a:pt x="152622" y="883738"/>
                </a:lnTo>
                <a:lnTo>
                  <a:pt x="155398" y="918009"/>
                </a:lnTo>
                <a:lnTo>
                  <a:pt x="158115" y="952248"/>
                </a:lnTo>
                <a:lnTo>
                  <a:pt x="166484" y="1060236"/>
                </a:lnTo>
                <a:lnTo>
                  <a:pt x="169263" y="1095492"/>
                </a:lnTo>
                <a:lnTo>
                  <a:pt x="172085" y="1130734"/>
                </a:lnTo>
                <a:lnTo>
                  <a:pt x="177800" y="1201269"/>
                </a:lnTo>
                <a:lnTo>
                  <a:pt x="179402" y="1221901"/>
                </a:lnTo>
                <a:lnTo>
                  <a:pt x="182768" y="1263277"/>
                </a:lnTo>
                <a:lnTo>
                  <a:pt x="196195" y="1300878"/>
                </a:lnTo>
                <a:lnTo>
                  <a:pt x="586143" y="1305536"/>
                </a:lnTo>
                <a:lnTo>
                  <a:pt x="595762" y="1304695"/>
                </a:lnTo>
                <a:lnTo>
                  <a:pt x="602292" y="1301460"/>
                </a:lnTo>
                <a:lnTo>
                  <a:pt x="606272" y="1295367"/>
                </a:lnTo>
                <a:lnTo>
                  <a:pt x="608241" y="1285953"/>
                </a:lnTo>
                <a:lnTo>
                  <a:pt x="608711" y="1281495"/>
                </a:lnTo>
                <a:lnTo>
                  <a:pt x="608660" y="1276936"/>
                </a:lnTo>
                <a:lnTo>
                  <a:pt x="609028" y="1272339"/>
                </a:lnTo>
                <a:lnTo>
                  <a:pt x="621826" y="1133221"/>
                </a:lnTo>
                <a:lnTo>
                  <a:pt x="626046" y="1086779"/>
                </a:lnTo>
                <a:lnTo>
                  <a:pt x="630123" y="1040155"/>
                </a:lnTo>
                <a:lnTo>
                  <a:pt x="638156" y="946894"/>
                </a:lnTo>
                <a:lnTo>
                  <a:pt x="642226" y="900241"/>
                </a:lnTo>
                <a:lnTo>
                  <a:pt x="647005" y="846089"/>
                </a:lnTo>
                <a:lnTo>
                  <a:pt x="656624" y="737789"/>
                </a:lnTo>
                <a:lnTo>
                  <a:pt x="661450" y="682957"/>
                </a:lnTo>
                <a:lnTo>
                  <a:pt x="661924" y="676671"/>
                </a:lnTo>
                <a:lnTo>
                  <a:pt x="664222" y="674156"/>
                </a:lnTo>
                <a:close/>
              </a:path>
              <a:path w="790575" h="1305560">
                <a:moveTo>
                  <a:pt x="401762" y="0"/>
                </a:moveTo>
                <a:lnTo>
                  <a:pt x="353544" y="2907"/>
                </a:lnTo>
                <a:lnTo>
                  <a:pt x="25717" y="32336"/>
                </a:lnTo>
                <a:lnTo>
                  <a:pt x="0" y="59527"/>
                </a:lnTo>
                <a:lnTo>
                  <a:pt x="0" y="651639"/>
                </a:lnTo>
                <a:lnTo>
                  <a:pt x="75055" y="674435"/>
                </a:lnTo>
                <a:lnTo>
                  <a:pt x="127317" y="674258"/>
                </a:lnTo>
                <a:lnTo>
                  <a:pt x="133654" y="674156"/>
                </a:lnTo>
                <a:lnTo>
                  <a:pt x="770507" y="674156"/>
                </a:lnTo>
                <a:lnTo>
                  <a:pt x="778541" y="673213"/>
                </a:lnTo>
                <a:lnTo>
                  <a:pt x="785339" y="669525"/>
                </a:lnTo>
                <a:lnTo>
                  <a:pt x="789084" y="662902"/>
                </a:lnTo>
                <a:lnTo>
                  <a:pt x="790232" y="652883"/>
                </a:lnTo>
                <a:lnTo>
                  <a:pt x="790232" y="56911"/>
                </a:lnTo>
                <a:lnTo>
                  <a:pt x="440385" y="3850"/>
                </a:lnTo>
                <a:lnTo>
                  <a:pt x="414655" y="964"/>
                </a:lnTo>
                <a:lnTo>
                  <a:pt x="401762" y="0"/>
                </a:lnTo>
                <a:close/>
              </a:path>
              <a:path w="790575" h="1305560">
                <a:moveTo>
                  <a:pt x="770507" y="674156"/>
                </a:moveTo>
                <a:lnTo>
                  <a:pt x="671449" y="674156"/>
                </a:lnTo>
                <a:lnTo>
                  <a:pt x="719847" y="674423"/>
                </a:lnTo>
                <a:lnTo>
                  <a:pt x="768235" y="674423"/>
                </a:lnTo>
                <a:lnTo>
                  <a:pt x="770507" y="674156"/>
                </a:lnTo>
                <a:close/>
              </a:path>
            </a:pathLst>
          </a:custGeom>
          <a:solidFill>
            <a:srgbClr val="064F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437685" y="3041427"/>
            <a:ext cx="421005" cy="421005"/>
          </a:xfrm>
          <a:custGeom>
            <a:avLst/>
            <a:gdLst/>
            <a:ahLst/>
            <a:cxnLst/>
            <a:rect l="l" t="t" r="r" b="b"/>
            <a:pathLst>
              <a:path w="421004" h="421004">
                <a:moveTo>
                  <a:pt x="211366" y="0"/>
                </a:moveTo>
                <a:lnTo>
                  <a:pt x="163275" y="5392"/>
                </a:lnTo>
                <a:lnTo>
                  <a:pt x="118951" y="21151"/>
                </a:lnTo>
                <a:lnTo>
                  <a:pt x="79714" y="45975"/>
                </a:lnTo>
                <a:lnTo>
                  <a:pt x="46882" y="78568"/>
                </a:lnTo>
                <a:lnTo>
                  <a:pt x="21773" y="117628"/>
                </a:lnTo>
                <a:lnTo>
                  <a:pt x="5706" y="161857"/>
                </a:lnTo>
                <a:lnTo>
                  <a:pt x="0" y="209956"/>
                </a:lnTo>
                <a:lnTo>
                  <a:pt x="5411" y="258035"/>
                </a:lnTo>
                <a:lnTo>
                  <a:pt x="21224" y="302325"/>
                </a:lnTo>
                <a:lnTo>
                  <a:pt x="46126" y="341511"/>
                </a:lnTo>
                <a:lnTo>
                  <a:pt x="78801" y="374278"/>
                </a:lnTo>
                <a:lnTo>
                  <a:pt x="117933" y="399311"/>
                </a:lnTo>
                <a:lnTo>
                  <a:pt x="162208" y="415295"/>
                </a:lnTo>
                <a:lnTo>
                  <a:pt x="210311" y="420916"/>
                </a:lnTo>
                <a:lnTo>
                  <a:pt x="258282" y="415394"/>
                </a:lnTo>
                <a:lnTo>
                  <a:pt x="302437" y="399563"/>
                </a:lnTo>
                <a:lnTo>
                  <a:pt x="341489" y="374717"/>
                </a:lnTo>
                <a:lnTo>
                  <a:pt x="374149" y="342153"/>
                </a:lnTo>
                <a:lnTo>
                  <a:pt x="399131" y="303167"/>
                </a:lnTo>
                <a:lnTo>
                  <a:pt x="415144" y="259055"/>
                </a:lnTo>
                <a:lnTo>
                  <a:pt x="420903" y="211112"/>
                </a:lnTo>
                <a:lnTo>
                  <a:pt x="415432" y="163121"/>
                </a:lnTo>
                <a:lnTo>
                  <a:pt x="399653" y="118912"/>
                </a:lnTo>
                <a:lnTo>
                  <a:pt x="374857" y="79782"/>
                </a:lnTo>
                <a:lnTo>
                  <a:pt x="342338" y="47027"/>
                </a:lnTo>
                <a:lnTo>
                  <a:pt x="303388" y="21947"/>
                </a:lnTo>
                <a:lnTo>
                  <a:pt x="259300" y="5839"/>
                </a:lnTo>
                <a:lnTo>
                  <a:pt x="211366" y="0"/>
                </a:lnTo>
                <a:close/>
              </a:path>
            </a:pathLst>
          </a:custGeom>
          <a:solidFill>
            <a:srgbClr val="064F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676724" y="3413267"/>
            <a:ext cx="790575" cy="1306195"/>
          </a:xfrm>
          <a:custGeom>
            <a:avLst/>
            <a:gdLst/>
            <a:ahLst/>
            <a:cxnLst/>
            <a:rect l="l" t="t" r="r" b="b"/>
            <a:pathLst>
              <a:path w="790575" h="1306195">
                <a:moveTo>
                  <a:pt x="498995" y="674382"/>
                </a:moveTo>
                <a:lnTo>
                  <a:pt x="133654" y="674382"/>
                </a:lnTo>
                <a:lnTo>
                  <a:pt x="136690" y="676008"/>
                </a:lnTo>
                <a:lnTo>
                  <a:pt x="136855" y="683018"/>
                </a:lnTo>
                <a:lnTo>
                  <a:pt x="137036" y="689611"/>
                </a:lnTo>
                <a:lnTo>
                  <a:pt x="137487" y="696194"/>
                </a:lnTo>
                <a:lnTo>
                  <a:pt x="138633" y="709371"/>
                </a:lnTo>
                <a:lnTo>
                  <a:pt x="146850" y="815416"/>
                </a:lnTo>
                <a:lnTo>
                  <a:pt x="155286" y="918162"/>
                </a:lnTo>
                <a:lnTo>
                  <a:pt x="158064" y="952474"/>
                </a:lnTo>
                <a:lnTo>
                  <a:pt x="160197" y="979466"/>
                </a:lnTo>
                <a:lnTo>
                  <a:pt x="164263" y="1033470"/>
                </a:lnTo>
                <a:lnTo>
                  <a:pt x="166331" y="1060462"/>
                </a:lnTo>
                <a:lnTo>
                  <a:pt x="174913" y="1166206"/>
                </a:lnTo>
                <a:lnTo>
                  <a:pt x="177749" y="1201496"/>
                </a:lnTo>
                <a:lnTo>
                  <a:pt x="180976" y="1242758"/>
                </a:lnTo>
                <a:lnTo>
                  <a:pt x="182705" y="1263439"/>
                </a:lnTo>
                <a:lnTo>
                  <a:pt x="196091" y="1301081"/>
                </a:lnTo>
                <a:lnTo>
                  <a:pt x="585990" y="1305763"/>
                </a:lnTo>
                <a:lnTo>
                  <a:pt x="595655" y="1304858"/>
                </a:lnTo>
                <a:lnTo>
                  <a:pt x="602197" y="1301634"/>
                </a:lnTo>
                <a:lnTo>
                  <a:pt x="606198" y="1295577"/>
                </a:lnTo>
                <a:lnTo>
                  <a:pt x="608241" y="1286179"/>
                </a:lnTo>
                <a:lnTo>
                  <a:pt x="608761" y="1281569"/>
                </a:lnTo>
                <a:lnTo>
                  <a:pt x="608558" y="1277124"/>
                </a:lnTo>
                <a:lnTo>
                  <a:pt x="608876" y="1272565"/>
                </a:lnTo>
                <a:lnTo>
                  <a:pt x="613153" y="1226128"/>
                </a:lnTo>
                <a:lnTo>
                  <a:pt x="617461" y="1179733"/>
                </a:lnTo>
                <a:lnTo>
                  <a:pt x="621731" y="1133364"/>
                </a:lnTo>
                <a:lnTo>
                  <a:pt x="625894" y="1087005"/>
                </a:lnTo>
                <a:lnTo>
                  <a:pt x="629855" y="1042078"/>
                </a:lnTo>
                <a:lnTo>
                  <a:pt x="641553" y="907059"/>
                </a:lnTo>
                <a:lnTo>
                  <a:pt x="638627" y="870181"/>
                </a:lnTo>
                <a:lnTo>
                  <a:pt x="637717" y="857885"/>
                </a:lnTo>
                <a:lnTo>
                  <a:pt x="637142" y="851294"/>
                </a:lnTo>
                <a:lnTo>
                  <a:pt x="636531" y="844715"/>
                </a:lnTo>
                <a:lnTo>
                  <a:pt x="636047" y="838136"/>
                </a:lnTo>
                <a:lnTo>
                  <a:pt x="635850" y="831545"/>
                </a:lnTo>
                <a:lnTo>
                  <a:pt x="635850" y="824534"/>
                </a:lnTo>
                <a:lnTo>
                  <a:pt x="633068" y="823075"/>
                </a:lnTo>
                <a:lnTo>
                  <a:pt x="600159" y="823075"/>
                </a:lnTo>
                <a:lnTo>
                  <a:pt x="521830" y="823010"/>
                </a:lnTo>
                <a:lnTo>
                  <a:pt x="510884" y="821905"/>
                </a:lnTo>
                <a:lnTo>
                  <a:pt x="503855" y="818178"/>
                </a:lnTo>
                <a:lnTo>
                  <a:pt x="500104" y="811212"/>
                </a:lnTo>
                <a:lnTo>
                  <a:pt x="498995" y="800392"/>
                </a:lnTo>
                <a:lnTo>
                  <a:pt x="498995" y="674382"/>
                </a:lnTo>
                <a:close/>
              </a:path>
              <a:path w="790575" h="1306195">
                <a:moveTo>
                  <a:pt x="632752" y="822909"/>
                </a:moveTo>
                <a:lnTo>
                  <a:pt x="626313" y="823010"/>
                </a:lnTo>
                <a:lnTo>
                  <a:pt x="600159" y="823075"/>
                </a:lnTo>
                <a:lnTo>
                  <a:pt x="633068" y="823075"/>
                </a:lnTo>
                <a:lnTo>
                  <a:pt x="632752" y="822909"/>
                </a:lnTo>
                <a:close/>
              </a:path>
              <a:path w="790575" h="1306195">
                <a:moveTo>
                  <a:pt x="395249" y="0"/>
                </a:moveTo>
                <a:lnTo>
                  <a:pt x="393217" y="152"/>
                </a:lnTo>
                <a:lnTo>
                  <a:pt x="391058" y="152"/>
                </a:lnTo>
                <a:lnTo>
                  <a:pt x="388861" y="266"/>
                </a:lnTo>
                <a:lnTo>
                  <a:pt x="25666" y="32423"/>
                </a:lnTo>
                <a:lnTo>
                  <a:pt x="0" y="59651"/>
                </a:lnTo>
                <a:lnTo>
                  <a:pt x="0" y="651865"/>
                </a:lnTo>
                <a:lnTo>
                  <a:pt x="74993" y="674649"/>
                </a:lnTo>
                <a:lnTo>
                  <a:pt x="127165" y="674484"/>
                </a:lnTo>
                <a:lnTo>
                  <a:pt x="133654" y="674382"/>
                </a:lnTo>
                <a:lnTo>
                  <a:pt x="498995" y="674382"/>
                </a:lnTo>
                <a:lnTo>
                  <a:pt x="498995" y="112445"/>
                </a:lnTo>
                <a:lnTo>
                  <a:pt x="500192" y="99938"/>
                </a:lnTo>
                <a:lnTo>
                  <a:pt x="504329" y="91909"/>
                </a:lnTo>
                <a:lnTo>
                  <a:pt x="512229" y="87339"/>
                </a:lnTo>
                <a:lnTo>
                  <a:pt x="524713" y="85204"/>
                </a:lnTo>
                <a:lnTo>
                  <a:pt x="790232" y="61696"/>
                </a:lnTo>
                <a:lnTo>
                  <a:pt x="790232" y="57086"/>
                </a:lnTo>
                <a:lnTo>
                  <a:pt x="440232" y="3924"/>
                </a:lnTo>
                <a:lnTo>
                  <a:pt x="429028" y="2786"/>
                </a:lnTo>
                <a:lnTo>
                  <a:pt x="417760" y="1495"/>
                </a:lnTo>
                <a:lnTo>
                  <a:pt x="406482" y="438"/>
                </a:lnTo>
                <a:lnTo>
                  <a:pt x="395249" y="0"/>
                </a:lnTo>
                <a:close/>
              </a:path>
            </a:pathLst>
          </a:custGeom>
          <a:solidFill>
            <a:srgbClr val="1195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860337" y="2949625"/>
            <a:ext cx="421005" cy="421005"/>
          </a:xfrm>
          <a:custGeom>
            <a:avLst/>
            <a:gdLst/>
            <a:ahLst/>
            <a:cxnLst/>
            <a:rect l="l" t="t" r="r" b="b"/>
            <a:pathLst>
              <a:path w="421004" h="421004">
                <a:moveTo>
                  <a:pt x="211480" y="0"/>
                </a:moveTo>
                <a:lnTo>
                  <a:pt x="163373" y="5392"/>
                </a:lnTo>
                <a:lnTo>
                  <a:pt x="119041" y="21148"/>
                </a:lnTo>
                <a:lnTo>
                  <a:pt x="79798" y="45971"/>
                </a:lnTo>
                <a:lnTo>
                  <a:pt x="46959" y="78562"/>
                </a:lnTo>
                <a:lnTo>
                  <a:pt x="21837" y="117622"/>
                </a:lnTo>
                <a:lnTo>
                  <a:pt x="5746" y="161853"/>
                </a:lnTo>
                <a:lnTo>
                  <a:pt x="0" y="209956"/>
                </a:lnTo>
                <a:lnTo>
                  <a:pt x="5451" y="258034"/>
                </a:lnTo>
                <a:lnTo>
                  <a:pt x="21282" y="302323"/>
                </a:lnTo>
                <a:lnTo>
                  <a:pt x="46184" y="341506"/>
                </a:lnTo>
                <a:lnTo>
                  <a:pt x="78848" y="374270"/>
                </a:lnTo>
                <a:lnTo>
                  <a:pt x="117965" y="399301"/>
                </a:lnTo>
                <a:lnTo>
                  <a:pt x="162227" y="415283"/>
                </a:lnTo>
                <a:lnTo>
                  <a:pt x="210324" y="420903"/>
                </a:lnTo>
                <a:lnTo>
                  <a:pt x="258284" y="415333"/>
                </a:lnTo>
                <a:lnTo>
                  <a:pt x="302445" y="399483"/>
                </a:lnTo>
                <a:lnTo>
                  <a:pt x="341512" y="374640"/>
                </a:lnTo>
                <a:lnTo>
                  <a:pt x="374189" y="342093"/>
                </a:lnTo>
                <a:lnTo>
                  <a:pt x="399179" y="303128"/>
                </a:lnTo>
                <a:lnTo>
                  <a:pt x="415186" y="259034"/>
                </a:lnTo>
                <a:lnTo>
                  <a:pt x="420916" y="211099"/>
                </a:lnTo>
                <a:lnTo>
                  <a:pt x="415452" y="163113"/>
                </a:lnTo>
                <a:lnTo>
                  <a:pt x="399692" y="118905"/>
                </a:lnTo>
                <a:lnTo>
                  <a:pt x="374922" y="79775"/>
                </a:lnTo>
                <a:lnTo>
                  <a:pt x="342429" y="47021"/>
                </a:lnTo>
                <a:lnTo>
                  <a:pt x="303499" y="21941"/>
                </a:lnTo>
                <a:lnTo>
                  <a:pt x="259421" y="5835"/>
                </a:lnTo>
                <a:lnTo>
                  <a:pt x="211480" y="0"/>
                </a:lnTo>
                <a:close/>
              </a:path>
            </a:pathLst>
          </a:custGeom>
          <a:solidFill>
            <a:srgbClr val="1195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829262" y="3413267"/>
            <a:ext cx="790575" cy="1306195"/>
          </a:xfrm>
          <a:custGeom>
            <a:avLst/>
            <a:gdLst/>
            <a:ahLst/>
            <a:cxnLst/>
            <a:rect l="l" t="t" r="r" b="b"/>
            <a:pathLst>
              <a:path w="790575" h="1306195">
                <a:moveTo>
                  <a:pt x="157429" y="822909"/>
                </a:moveTo>
                <a:lnTo>
                  <a:pt x="154330" y="824534"/>
                </a:lnTo>
                <a:lnTo>
                  <a:pt x="154330" y="831545"/>
                </a:lnTo>
                <a:lnTo>
                  <a:pt x="154097" y="838136"/>
                </a:lnTo>
                <a:lnTo>
                  <a:pt x="153628" y="844715"/>
                </a:lnTo>
                <a:lnTo>
                  <a:pt x="152450" y="857885"/>
                </a:lnTo>
                <a:lnTo>
                  <a:pt x="148628" y="907059"/>
                </a:lnTo>
                <a:lnTo>
                  <a:pt x="152506" y="952079"/>
                </a:lnTo>
                <a:lnTo>
                  <a:pt x="160186" y="1042078"/>
                </a:lnTo>
                <a:lnTo>
                  <a:pt x="164122" y="1087005"/>
                </a:lnTo>
                <a:lnTo>
                  <a:pt x="168371" y="1133364"/>
                </a:lnTo>
                <a:lnTo>
                  <a:pt x="176961" y="1226128"/>
                </a:lnTo>
                <a:lnTo>
                  <a:pt x="181203" y="1272565"/>
                </a:lnTo>
                <a:lnTo>
                  <a:pt x="181571" y="1277124"/>
                </a:lnTo>
                <a:lnTo>
                  <a:pt x="181457" y="1281569"/>
                </a:lnTo>
                <a:lnTo>
                  <a:pt x="181927" y="1286179"/>
                </a:lnTo>
                <a:lnTo>
                  <a:pt x="183904" y="1295577"/>
                </a:lnTo>
                <a:lnTo>
                  <a:pt x="187902" y="1301634"/>
                </a:lnTo>
                <a:lnTo>
                  <a:pt x="194454" y="1304858"/>
                </a:lnTo>
                <a:lnTo>
                  <a:pt x="204089" y="1305763"/>
                </a:lnTo>
                <a:lnTo>
                  <a:pt x="585190" y="1301940"/>
                </a:lnTo>
                <a:lnTo>
                  <a:pt x="607417" y="1263439"/>
                </a:lnTo>
                <a:lnTo>
                  <a:pt x="610726" y="1222105"/>
                </a:lnTo>
                <a:lnTo>
                  <a:pt x="612368" y="1201496"/>
                </a:lnTo>
                <a:lnTo>
                  <a:pt x="615260" y="1166206"/>
                </a:lnTo>
                <a:lnTo>
                  <a:pt x="618113" y="1130955"/>
                </a:lnTo>
                <a:lnTo>
                  <a:pt x="623735" y="1060462"/>
                </a:lnTo>
                <a:lnTo>
                  <a:pt x="629939" y="979466"/>
                </a:lnTo>
                <a:lnTo>
                  <a:pt x="634786" y="918162"/>
                </a:lnTo>
                <a:lnTo>
                  <a:pt x="642545" y="823075"/>
                </a:lnTo>
                <a:lnTo>
                  <a:pt x="189970" y="823075"/>
                </a:lnTo>
                <a:lnTo>
                  <a:pt x="163766" y="823010"/>
                </a:lnTo>
                <a:lnTo>
                  <a:pt x="157429" y="822909"/>
                </a:lnTo>
                <a:close/>
              </a:path>
              <a:path w="790575" h="1306195">
                <a:moveTo>
                  <a:pt x="394830" y="0"/>
                </a:moveTo>
                <a:lnTo>
                  <a:pt x="383626" y="438"/>
                </a:lnTo>
                <a:lnTo>
                  <a:pt x="372364" y="1495"/>
                </a:lnTo>
                <a:lnTo>
                  <a:pt x="361072" y="2786"/>
                </a:lnTo>
                <a:lnTo>
                  <a:pt x="349783" y="3924"/>
                </a:lnTo>
                <a:lnTo>
                  <a:pt x="23355" y="32575"/>
                </a:lnTo>
                <a:lnTo>
                  <a:pt x="0" y="57086"/>
                </a:lnTo>
                <a:lnTo>
                  <a:pt x="0" y="61696"/>
                </a:lnTo>
                <a:lnTo>
                  <a:pt x="265518" y="85204"/>
                </a:lnTo>
                <a:lnTo>
                  <a:pt x="277930" y="87339"/>
                </a:lnTo>
                <a:lnTo>
                  <a:pt x="285783" y="91909"/>
                </a:lnTo>
                <a:lnTo>
                  <a:pt x="289895" y="99938"/>
                </a:lnTo>
                <a:lnTo>
                  <a:pt x="291084" y="112445"/>
                </a:lnTo>
                <a:lnTo>
                  <a:pt x="291084" y="800392"/>
                </a:lnTo>
                <a:lnTo>
                  <a:pt x="189970" y="823075"/>
                </a:lnTo>
                <a:lnTo>
                  <a:pt x="642545" y="823075"/>
                </a:lnTo>
                <a:lnTo>
                  <a:pt x="645320" y="788906"/>
                </a:lnTo>
                <a:lnTo>
                  <a:pt x="647401" y="762393"/>
                </a:lnTo>
                <a:lnTo>
                  <a:pt x="651446" y="709371"/>
                </a:lnTo>
                <a:lnTo>
                  <a:pt x="652706" y="696194"/>
                </a:lnTo>
                <a:lnTo>
                  <a:pt x="653186" y="689611"/>
                </a:lnTo>
                <a:lnTo>
                  <a:pt x="653376" y="683018"/>
                </a:lnTo>
                <a:lnTo>
                  <a:pt x="653427" y="676008"/>
                </a:lnTo>
                <a:lnTo>
                  <a:pt x="656475" y="674382"/>
                </a:lnTo>
                <a:lnTo>
                  <a:pt x="768449" y="674382"/>
                </a:lnTo>
                <a:lnTo>
                  <a:pt x="778327" y="673380"/>
                </a:lnTo>
                <a:lnTo>
                  <a:pt x="785323" y="669656"/>
                </a:lnTo>
                <a:lnTo>
                  <a:pt x="789061" y="662691"/>
                </a:lnTo>
                <a:lnTo>
                  <a:pt x="790168" y="651865"/>
                </a:lnTo>
                <a:lnTo>
                  <a:pt x="790168" y="59651"/>
                </a:lnTo>
                <a:lnTo>
                  <a:pt x="436658" y="3053"/>
                </a:lnTo>
                <a:lnTo>
                  <a:pt x="399173" y="152"/>
                </a:lnTo>
                <a:lnTo>
                  <a:pt x="396862" y="152"/>
                </a:lnTo>
                <a:lnTo>
                  <a:pt x="394830" y="0"/>
                </a:lnTo>
                <a:close/>
              </a:path>
              <a:path w="790575" h="1306195">
                <a:moveTo>
                  <a:pt x="768449" y="674382"/>
                </a:moveTo>
                <a:lnTo>
                  <a:pt x="656475" y="674382"/>
                </a:lnTo>
                <a:lnTo>
                  <a:pt x="662914" y="674484"/>
                </a:lnTo>
                <a:lnTo>
                  <a:pt x="715276" y="674649"/>
                </a:lnTo>
                <a:lnTo>
                  <a:pt x="767448" y="674484"/>
                </a:lnTo>
                <a:lnTo>
                  <a:pt x="768449" y="674382"/>
                </a:lnTo>
                <a:close/>
              </a:path>
            </a:pathLst>
          </a:custGeom>
          <a:solidFill>
            <a:srgbClr val="0A78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014715" y="2949625"/>
            <a:ext cx="421005" cy="421005"/>
          </a:xfrm>
          <a:custGeom>
            <a:avLst/>
            <a:gdLst/>
            <a:ahLst/>
            <a:cxnLst/>
            <a:rect l="l" t="t" r="r" b="b"/>
            <a:pathLst>
              <a:path w="421004" h="421004">
                <a:moveTo>
                  <a:pt x="209626" y="0"/>
                </a:moveTo>
                <a:lnTo>
                  <a:pt x="161725" y="5835"/>
                </a:lnTo>
                <a:lnTo>
                  <a:pt x="117644" y="21941"/>
                </a:lnTo>
                <a:lnTo>
                  <a:pt x="78682" y="47021"/>
                </a:lnTo>
                <a:lnTo>
                  <a:pt x="46137" y="79775"/>
                </a:lnTo>
                <a:lnTo>
                  <a:pt x="21310" y="118905"/>
                </a:lnTo>
                <a:lnTo>
                  <a:pt x="5497" y="163113"/>
                </a:lnTo>
                <a:lnTo>
                  <a:pt x="0" y="211099"/>
                </a:lnTo>
                <a:lnTo>
                  <a:pt x="5779" y="259034"/>
                </a:lnTo>
                <a:lnTo>
                  <a:pt x="21811" y="303128"/>
                </a:lnTo>
                <a:lnTo>
                  <a:pt x="46806" y="342093"/>
                </a:lnTo>
                <a:lnTo>
                  <a:pt x="79474" y="374640"/>
                </a:lnTo>
                <a:lnTo>
                  <a:pt x="118527" y="399483"/>
                </a:lnTo>
                <a:lnTo>
                  <a:pt x="162675" y="415333"/>
                </a:lnTo>
                <a:lnTo>
                  <a:pt x="210629" y="420903"/>
                </a:lnTo>
                <a:lnTo>
                  <a:pt x="258748" y="415283"/>
                </a:lnTo>
                <a:lnTo>
                  <a:pt x="303030" y="399301"/>
                </a:lnTo>
                <a:lnTo>
                  <a:pt x="342162" y="374270"/>
                </a:lnTo>
                <a:lnTo>
                  <a:pt x="374833" y="341506"/>
                </a:lnTo>
                <a:lnTo>
                  <a:pt x="399730" y="302323"/>
                </a:lnTo>
                <a:lnTo>
                  <a:pt x="415541" y="258034"/>
                </a:lnTo>
                <a:lnTo>
                  <a:pt x="420954" y="209956"/>
                </a:lnTo>
                <a:lnTo>
                  <a:pt x="415245" y="161853"/>
                </a:lnTo>
                <a:lnTo>
                  <a:pt x="399182" y="117622"/>
                </a:lnTo>
                <a:lnTo>
                  <a:pt x="374081" y="78562"/>
                </a:lnTo>
                <a:lnTo>
                  <a:pt x="341258" y="45971"/>
                </a:lnTo>
                <a:lnTo>
                  <a:pt x="302030" y="21148"/>
                </a:lnTo>
                <a:lnTo>
                  <a:pt x="257714" y="5392"/>
                </a:lnTo>
                <a:lnTo>
                  <a:pt x="209626" y="0"/>
                </a:lnTo>
                <a:close/>
              </a:path>
            </a:pathLst>
          </a:custGeom>
          <a:solidFill>
            <a:srgbClr val="0A78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401885" y="3323343"/>
            <a:ext cx="790575" cy="1306195"/>
          </a:xfrm>
          <a:custGeom>
            <a:avLst/>
            <a:gdLst/>
            <a:ahLst/>
            <a:cxnLst/>
            <a:rect l="l" t="t" r="r" b="b"/>
            <a:pathLst>
              <a:path w="790575" h="1306195">
                <a:moveTo>
                  <a:pt x="157429" y="822909"/>
                </a:moveTo>
                <a:lnTo>
                  <a:pt x="154330" y="824585"/>
                </a:lnTo>
                <a:lnTo>
                  <a:pt x="154330" y="831557"/>
                </a:lnTo>
                <a:lnTo>
                  <a:pt x="154088" y="838141"/>
                </a:lnTo>
                <a:lnTo>
                  <a:pt x="153596" y="844718"/>
                </a:lnTo>
                <a:lnTo>
                  <a:pt x="153005" y="851299"/>
                </a:lnTo>
                <a:lnTo>
                  <a:pt x="152463" y="857897"/>
                </a:lnTo>
                <a:lnTo>
                  <a:pt x="148628" y="907122"/>
                </a:lnTo>
                <a:lnTo>
                  <a:pt x="152542" y="952525"/>
                </a:lnTo>
                <a:lnTo>
                  <a:pt x="156357" y="997129"/>
                </a:lnTo>
                <a:lnTo>
                  <a:pt x="160256" y="1042112"/>
                </a:lnTo>
                <a:lnTo>
                  <a:pt x="164287" y="1087069"/>
                </a:lnTo>
                <a:lnTo>
                  <a:pt x="168381" y="1133476"/>
                </a:lnTo>
                <a:lnTo>
                  <a:pt x="172600" y="1179855"/>
                </a:lnTo>
                <a:lnTo>
                  <a:pt x="181571" y="1277175"/>
                </a:lnTo>
                <a:lnTo>
                  <a:pt x="181470" y="1281734"/>
                </a:lnTo>
                <a:lnTo>
                  <a:pt x="204190" y="1305775"/>
                </a:lnTo>
                <a:lnTo>
                  <a:pt x="585190" y="1301953"/>
                </a:lnTo>
                <a:lnTo>
                  <a:pt x="607445" y="1263439"/>
                </a:lnTo>
                <a:lnTo>
                  <a:pt x="610760" y="1222105"/>
                </a:lnTo>
                <a:lnTo>
                  <a:pt x="623849" y="1060462"/>
                </a:lnTo>
                <a:lnTo>
                  <a:pt x="625916" y="1033478"/>
                </a:lnTo>
                <a:lnTo>
                  <a:pt x="629941" y="979509"/>
                </a:lnTo>
                <a:lnTo>
                  <a:pt x="632047" y="952129"/>
                </a:lnTo>
                <a:lnTo>
                  <a:pt x="634791" y="918257"/>
                </a:lnTo>
                <a:lnTo>
                  <a:pt x="640396" y="849683"/>
                </a:lnTo>
                <a:lnTo>
                  <a:pt x="642546" y="823137"/>
                </a:lnTo>
                <a:lnTo>
                  <a:pt x="216047" y="823137"/>
                </a:lnTo>
                <a:lnTo>
                  <a:pt x="163766" y="823061"/>
                </a:lnTo>
                <a:lnTo>
                  <a:pt x="157429" y="822909"/>
                </a:lnTo>
                <a:close/>
              </a:path>
              <a:path w="790575" h="1306195">
                <a:moveTo>
                  <a:pt x="394830" y="0"/>
                </a:moveTo>
                <a:lnTo>
                  <a:pt x="383633" y="439"/>
                </a:lnTo>
                <a:lnTo>
                  <a:pt x="372381" y="1503"/>
                </a:lnTo>
                <a:lnTo>
                  <a:pt x="361117" y="2812"/>
                </a:lnTo>
                <a:lnTo>
                  <a:pt x="349885" y="3987"/>
                </a:lnTo>
                <a:lnTo>
                  <a:pt x="23355" y="32575"/>
                </a:lnTo>
                <a:lnTo>
                  <a:pt x="0" y="57137"/>
                </a:lnTo>
                <a:lnTo>
                  <a:pt x="0" y="61696"/>
                </a:lnTo>
                <a:lnTo>
                  <a:pt x="265518" y="85216"/>
                </a:lnTo>
                <a:lnTo>
                  <a:pt x="277903" y="87344"/>
                </a:lnTo>
                <a:lnTo>
                  <a:pt x="285796" y="91911"/>
                </a:lnTo>
                <a:lnTo>
                  <a:pt x="289966" y="99938"/>
                </a:lnTo>
                <a:lnTo>
                  <a:pt x="291185" y="112445"/>
                </a:lnTo>
                <a:lnTo>
                  <a:pt x="291185" y="800392"/>
                </a:lnTo>
                <a:lnTo>
                  <a:pt x="216047" y="823137"/>
                </a:lnTo>
                <a:lnTo>
                  <a:pt x="642546" y="823137"/>
                </a:lnTo>
                <a:lnTo>
                  <a:pt x="645317" y="788900"/>
                </a:lnTo>
                <a:lnTo>
                  <a:pt x="649482" y="735879"/>
                </a:lnTo>
                <a:lnTo>
                  <a:pt x="651598" y="709371"/>
                </a:lnTo>
                <a:lnTo>
                  <a:pt x="652144" y="702778"/>
                </a:lnTo>
                <a:lnTo>
                  <a:pt x="652726" y="696194"/>
                </a:lnTo>
                <a:lnTo>
                  <a:pt x="653188" y="689611"/>
                </a:lnTo>
                <a:lnTo>
                  <a:pt x="653376" y="683018"/>
                </a:lnTo>
                <a:lnTo>
                  <a:pt x="653376" y="676059"/>
                </a:lnTo>
                <a:lnTo>
                  <a:pt x="656424" y="674382"/>
                </a:lnTo>
                <a:lnTo>
                  <a:pt x="768498" y="674382"/>
                </a:lnTo>
                <a:lnTo>
                  <a:pt x="778356" y="673380"/>
                </a:lnTo>
                <a:lnTo>
                  <a:pt x="785341" y="669656"/>
                </a:lnTo>
                <a:lnTo>
                  <a:pt x="789075" y="662691"/>
                </a:lnTo>
                <a:lnTo>
                  <a:pt x="790181" y="651865"/>
                </a:lnTo>
                <a:lnTo>
                  <a:pt x="790181" y="59651"/>
                </a:lnTo>
                <a:lnTo>
                  <a:pt x="436671" y="3120"/>
                </a:lnTo>
                <a:lnTo>
                  <a:pt x="401218" y="419"/>
                </a:lnTo>
                <a:lnTo>
                  <a:pt x="399021" y="165"/>
                </a:lnTo>
                <a:lnTo>
                  <a:pt x="396976" y="165"/>
                </a:lnTo>
                <a:lnTo>
                  <a:pt x="394830" y="0"/>
                </a:lnTo>
                <a:close/>
              </a:path>
              <a:path w="790575" h="1306195">
                <a:moveTo>
                  <a:pt x="768498" y="674382"/>
                </a:moveTo>
                <a:lnTo>
                  <a:pt x="656424" y="674382"/>
                </a:lnTo>
                <a:lnTo>
                  <a:pt x="662863" y="674484"/>
                </a:lnTo>
                <a:lnTo>
                  <a:pt x="702102" y="674646"/>
                </a:lnTo>
                <a:lnTo>
                  <a:pt x="767499" y="674484"/>
                </a:lnTo>
                <a:lnTo>
                  <a:pt x="768498" y="674382"/>
                </a:lnTo>
                <a:close/>
              </a:path>
            </a:pathLst>
          </a:custGeom>
          <a:solidFill>
            <a:srgbClr val="2797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587541" y="2859707"/>
            <a:ext cx="421005" cy="421005"/>
          </a:xfrm>
          <a:custGeom>
            <a:avLst/>
            <a:gdLst/>
            <a:ahLst/>
            <a:cxnLst/>
            <a:rect l="l" t="t" r="r" b="b"/>
            <a:pathLst>
              <a:path w="421004" h="421004">
                <a:moveTo>
                  <a:pt x="209334" y="0"/>
                </a:moveTo>
                <a:lnTo>
                  <a:pt x="161437" y="5837"/>
                </a:lnTo>
                <a:lnTo>
                  <a:pt x="117378" y="21950"/>
                </a:lnTo>
                <a:lnTo>
                  <a:pt x="78451" y="47037"/>
                </a:lnTo>
                <a:lnTo>
                  <a:pt x="45954" y="79797"/>
                </a:lnTo>
                <a:lnTo>
                  <a:pt x="21183" y="118927"/>
                </a:lnTo>
                <a:lnTo>
                  <a:pt x="5432" y="163129"/>
                </a:lnTo>
                <a:lnTo>
                  <a:pt x="0" y="211099"/>
                </a:lnTo>
                <a:lnTo>
                  <a:pt x="5688" y="259037"/>
                </a:lnTo>
                <a:lnTo>
                  <a:pt x="21659" y="303138"/>
                </a:lnTo>
                <a:lnTo>
                  <a:pt x="46619" y="342113"/>
                </a:lnTo>
                <a:lnTo>
                  <a:pt x="79271" y="374671"/>
                </a:lnTo>
                <a:lnTo>
                  <a:pt x="118320" y="399524"/>
                </a:lnTo>
                <a:lnTo>
                  <a:pt x="162470" y="415381"/>
                </a:lnTo>
                <a:lnTo>
                  <a:pt x="210426" y="420954"/>
                </a:lnTo>
                <a:lnTo>
                  <a:pt x="258540" y="415331"/>
                </a:lnTo>
                <a:lnTo>
                  <a:pt x="302810" y="399340"/>
                </a:lnTo>
                <a:lnTo>
                  <a:pt x="341931" y="374297"/>
                </a:lnTo>
                <a:lnTo>
                  <a:pt x="374596" y="341521"/>
                </a:lnTo>
                <a:lnTo>
                  <a:pt x="399500" y="302327"/>
                </a:lnTo>
                <a:lnTo>
                  <a:pt x="415337" y="258033"/>
                </a:lnTo>
                <a:lnTo>
                  <a:pt x="420801" y="209956"/>
                </a:lnTo>
                <a:lnTo>
                  <a:pt x="415026" y="161868"/>
                </a:lnTo>
                <a:lnTo>
                  <a:pt x="398928" y="117642"/>
                </a:lnTo>
                <a:lnTo>
                  <a:pt x="373816" y="78580"/>
                </a:lnTo>
                <a:lnTo>
                  <a:pt x="340994" y="45982"/>
                </a:lnTo>
                <a:lnTo>
                  <a:pt x="301769" y="21152"/>
                </a:lnTo>
                <a:lnTo>
                  <a:pt x="257447" y="5390"/>
                </a:lnTo>
                <a:lnTo>
                  <a:pt x="209334" y="0"/>
                </a:lnTo>
                <a:close/>
              </a:path>
            </a:pathLst>
          </a:custGeom>
          <a:solidFill>
            <a:srgbClr val="2797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702524" y="2525830"/>
            <a:ext cx="421005" cy="421005"/>
          </a:xfrm>
          <a:custGeom>
            <a:avLst/>
            <a:gdLst/>
            <a:ahLst/>
            <a:cxnLst/>
            <a:rect l="l" t="t" r="r" b="b"/>
            <a:pathLst>
              <a:path w="421004" h="421005">
                <a:moveTo>
                  <a:pt x="209537" y="0"/>
                </a:moveTo>
                <a:lnTo>
                  <a:pt x="161602" y="5839"/>
                </a:lnTo>
                <a:lnTo>
                  <a:pt x="117514" y="21950"/>
                </a:lnTo>
                <a:lnTo>
                  <a:pt x="78564" y="47031"/>
                </a:lnTo>
                <a:lnTo>
                  <a:pt x="46045" y="79787"/>
                </a:lnTo>
                <a:lnTo>
                  <a:pt x="21250" y="118918"/>
                </a:lnTo>
                <a:lnTo>
                  <a:pt x="5470" y="163125"/>
                </a:lnTo>
                <a:lnTo>
                  <a:pt x="0" y="211112"/>
                </a:lnTo>
                <a:lnTo>
                  <a:pt x="5723" y="259047"/>
                </a:lnTo>
                <a:lnTo>
                  <a:pt x="21718" y="303141"/>
                </a:lnTo>
                <a:lnTo>
                  <a:pt x="46694" y="342105"/>
                </a:lnTo>
                <a:lnTo>
                  <a:pt x="79358" y="374653"/>
                </a:lnTo>
                <a:lnTo>
                  <a:pt x="118421" y="399496"/>
                </a:lnTo>
                <a:lnTo>
                  <a:pt x="162591" y="415346"/>
                </a:lnTo>
                <a:lnTo>
                  <a:pt x="210578" y="420916"/>
                </a:lnTo>
                <a:lnTo>
                  <a:pt x="258675" y="415295"/>
                </a:lnTo>
                <a:lnTo>
                  <a:pt x="302927" y="399312"/>
                </a:lnTo>
                <a:lnTo>
                  <a:pt x="342032" y="374279"/>
                </a:lnTo>
                <a:lnTo>
                  <a:pt x="374685" y="341514"/>
                </a:lnTo>
                <a:lnTo>
                  <a:pt x="399583" y="302330"/>
                </a:lnTo>
                <a:lnTo>
                  <a:pt x="415424" y="258043"/>
                </a:lnTo>
                <a:lnTo>
                  <a:pt x="420903" y="209969"/>
                </a:lnTo>
                <a:lnTo>
                  <a:pt x="415195" y="161865"/>
                </a:lnTo>
                <a:lnTo>
                  <a:pt x="399132" y="117632"/>
                </a:lnTo>
                <a:lnTo>
                  <a:pt x="374031" y="78570"/>
                </a:lnTo>
                <a:lnTo>
                  <a:pt x="341205" y="45976"/>
                </a:lnTo>
                <a:lnTo>
                  <a:pt x="301971" y="21151"/>
                </a:lnTo>
                <a:lnTo>
                  <a:pt x="257643" y="5392"/>
                </a:lnTo>
                <a:lnTo>
                  <a:pt x="209537" y="0"/>
                </a:lnTo>
                <a:close/>
              </a:path>
            </a:pathLst>
          </a:custGeom>
          <a:solidFill>
            <a:srgbClr val="CE60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225233" y="2370846"/>
            <a:ext cx="421005" cy="421005"/>
          </a:xfrm>
          <a:custGeom>
            <a:avLst/>
            <a:gdLst/>
            <a:ahLst/>
            <a:cxnLst/>
            <a:rect l="l" t="t" r="r" b="b"/>
            <a:pathLst>
              <a:path w="421004" h="421005">
                <a:moveTo>
                  <a:pt x="209486" y="0"/>
                </a:moveTo>
                <a:lnTo>
                  <a:pt x="161559" y="5835"/>
                </a:lnTo>
                <a:lnTo>
                  <a:pt x="117481" y="21941"/>
                </a:lnTo>
                <a:lnTo>
                  <a:pt x="78543" y="47021"/>
                </a:lnTo>
                <a:lnTo>
                  <a:pt x="46034" y="79775"/>
                </a:lnTo>
                <a:lnTo>
                  <a:pt x="21247" y="118905"/>
                </a:lnTo>
                <a:lnTo>
                  <a:pt x="5472" y="163113"/>
                </a:lnTo>
                <a:lnTo>
                  <a:pt x="0" y="211099"/>
                </a:lnTo>
                <a:lnTo>
                  <a:pt x="5721" y="259034"/>
                </a:lnTo>
                <a:lnTo>
                  <a:pt x="21710" y="303128"/>
                </a:lnTo>
                <a:lnTo>
                  <a:pt x="46679" y="342093"/>
                </a:lnTo>
                <a:lnTo>
                  <a:pt x="79339" y="374640"/>
                </a:lnTo>
                <a:lnTo>
                  <a:pt x="118403" y="399483"/>
                </a:lnTo>
                <a:lnTo>
                  <a:pt x="162583" y="415333"/>
                </a:lnTo>
                <a:lnTo>
                  <a:pt x="210591" y="420903"/>
                </a:lnTo>
                <a:lnTo>
                  <a:pt x="258686" y="415283"/>
                </a:lnTo>
                <a:lnTo>
                  <a:pt x="302941" y="399301"/>
                </a:lnTo>
                <a:lnTo>
                  <a:pt x="342051" y="374270"/>
                </a:lnTo>
                <a:lnTo>
                  <a:pt x="374709" y="341506"/>
                </a:lnTo>
                <a:lnTo>
                  <a:pt x="399610" y="302323"/>
                </a:lnTo>
                <a:lnTo>
                  <a:pt x="415448" y="258034"/>
                </a:lnTo>
                <a:lnTo>
                  <a:pt x="420916" y="209956"/>
                </a:lnTo>
                <a:lnTo>
                  <a:pt x="415207" y="161852"/>
                </a:lnTo>
                <a:lnTo>
                  <a:pt x="399141" y="117620"/>
                </a:lnTo>
                <a:lnTo>
                  <a:pt x="374035" y="78558"/>
                </a:lnTo>
                <a:lnTo>
                  <a:pt x="341201" y="45966"/>
                </a:lnTo>
                <a:lnTo>
                  <a:pt x="301955" y="21143"/>
                </a:lnTo>
                <a:lnTo>
                  <a:pt x="257612" y="5388"/>
                </a:lnTo>
                <a:lnTo>
                  <a:pt x="209486" y="0"/>
                </a:lnTo>
                <a:close/>
              </a:path>
            </a:pathLst>
          </a:custGeom>
          <a:solidFill>
            <a:srgbClr val="E494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103574" y="3325384"/>
            <a:ext cx="790575" cy="1306195"/>
          </a:xfrm>
          <a:custGeom>
            <a:avLst/>
            <a:gdLst/>
            <a:ahLst/>
            <a:cxnLst/>
            <a:rect l="l" t="t" r="r" b="b"/>
            <a:pathLst>
              <a:path w="790575" h="1306195">
                <a:moveTo>
                  <a:pt x="498995" y="674382"/>
                </a:moveTo>
                <a:lnTo>
                  <a:pt x="133654" y="674382"/>
                </a:lnTo>
                <a:lnTo>
                  <a:pt x="136690" y="675906"/>
                </a:lnTo>
                <a:lnTo>
                  <a:pt x="136855" y="683018"/>
                </a:lnTo>
                <a:lnTo>
                  <a:pt x="137042" y="689614"/>
                </a:lnTo>
                <a:lnTo>
                  <a:pt x="137499" y="696179"/>
                </a:lnTo>
                <a:lnTo>
                  <a:pt x="138066" y="702710"/>
                </a:lnTo>
                <a:lnTo>
                  <a:pt x="142760" y="762239"/>
                </a:lnTo>
                <a:lnTo>
                  <a:pt x="146900" y="815263"/>
                </a:lnTo>
                <a:lnTo>
                  <a:pt x="149691" y="849531"/>
                </a:lnTo>
                <a:lnTo>
                  <a:pt x="155330" y="918105"/>
                </a:lnTo>
                <a:lnTo>
                  <a:pt x="158064" y="952372"/>
                </a:lnTo>
                <a:lnTo>
                  <a:pt x="164295" y="1033325"/>
                </a:lnTo>
                <a:lnTo>
                  <a:pt x="169251" y="1095594"/>
                </a:lnTo>
                <a:lnTo>
                  <a:pt x="177749" y="1201343"/>
                </a:lnTo>
                <a:lnTo>
                  <a:pt x="181033" y="1242728"/>
                </a:lnTo>
                <a:lnTo>
                  <a:pt x="184670" y="1284046"/>
                </a:lnTo>
                <a:lnTo>
                  <a:pt x="585990" y="1305610"/>
                </a:lnTo>
                <a:lnTo>
                  <a:pt x="595678" y="1304730"/>
                </a:lnTo>
                <a:lnTo>
                  <a:pt x="602259" y="1301529"/>
                </a:lnTo>
                <a:lnTo>
                  <a:pt x="606268" y="1295511"/>
                </a:lnTo>
                <a:lnTo>
                  <a:pt x="608241" y="1286179"/>
                </a:lnTo>
                <a:lnTo>
                  <a:pt x="608761" y="1281633"/>
                </a:lnTo>
                <a:lnTo>
                  <a:pt x="608444" y="1277023"/>
                </a:lnTo>
                <a:lnTo>
                  <a:pt x="609028" y="1272463"/>
                </a:lnTo>
                <a:lnTo>
                  <a:pt x="613241" y="1226105"/>
                </a:lnTo>
                <a:lnTo>
                  <a:pt x="621810" y="1133332"/>
                </a:lnTo>
                <a:lnTo>
                  <a:pt x="626059" y="1086916"/>
                </a:lnTo>
                <a:lnTo>
                  <a:pt x="629935" y="1041963"/>
                </a:lnTo>
                <a:lnTo>
                  <a:pt x="637612" y="952024"/>
                </a:lnTo>
                <a:lnTo>
                  <a:pt x="641553" y="907072"/>
                </a:lnTo>
                <a:lnTo>
                  <a:pt x="638697" y="870117"/>
                </a:lnTo>
                <a:lnTo>
                  <a:pt x="637717" y="857732"/>
                </a:lnTo>
                <a:lnTo>
                  <a:pt x="636546" y="844702"/>
                </a:lnTo>
                <a:lnTo>
                  <a:pt x="636078" y="838140"/>
                </a:lnTo>
                <a:lnTo>
                  <a:pt x="635850" y="831557"/>
                </a:lnTo>
                <a:lnTo>
                  <a:pt x="635850" y="824433"/>
                </a:lnTo>
                <a:lnTo>
                  <a:pt x="633158" y="823087"/>
                </a:lnTo>
                <a:lnTo>
                  <a:pt x="521779" y="823074"/>
                </a:lnTo>
                <a:lnTo>
                  <a:pt x="498995" y="800290"/>
                </a:lnTo>
                <a:lnTo>
                  <a:pt x="498995" y="674382"/>
                </a:lnTo>
                <a:close/>
              </a:path>
              <a:path w="790575" h="1306195">
                <a:moveTo>
                  <a:pt x="632802" y="822909"/>
                </a:moveTo>
                <a:lnTo>
                  <a:pt x="626313" y="822909"/>
                </a:lnTo>
                <a:lnTo>
                  <a:pt x="574022" y="823087"/>
                </a:lnTo>
                <a:lnTo>
                  <a:pt x="633158" y="823087"/>
                </a:lnTo>
                <a:lnTo>
                  <a:pt x="632802" y="822909"/>
                </a:lnTo>
                <a:close/>
              </a:path>
              <a:path w="790575" h="1306195">
                <a:moveTo>
                  <a:pt x="395350" y="0"/>
                </a:moveTo>
                <a:lnTo>
                  <a:pt x="393217" y="0"/>
                </a:lnTo>
                <a:lnTo>
                  <a:pt x="391058" y="152"/>
                </a:lnTo>
                <a:lnTo>
                  <a:pt x="389013" y="266"/>
                </a:lnTo>
                <a:lnTo>
                  <a:pt x="25565" y="32423"/>
                </a:lnTo>
                <a:lnTo>
                  <a:pt x="0" y="59651"/>
                </a:lnTo>
                <a:lnTo>
                  <a:pt x="0" y="651764"/>
                </a:lnTo>
                <a:lnTo>
                  <a:pt x="1107" y="662591"/>
                </a:lnTo>
                <a:lnTo>
                  <a:pt x="4852" y="669569"/>
                </a:lnTo>
                <a:lnTo>
                  <a:pt x="11867" y="673327"/>
                </a:lnTo>
                <a:lnTo>
                  <a:pt x="22783" y="674497"/>
                </a:lnTo>
                <a:lnTo>
                  <a:pt x="498995" y="674382"/>
                </a:lnTo>
                <a:lnTo>
                  <a:pt x="498995" y="112445"/>
                </a:lnTo>
                <a:lnTo>
                  <a:pt x="500200" y="99874"/>
                </a:lnTo>
                <a:lnTo>
                  <a:pt x="504347" y="91816"/>
                </a:lnTo>
                <a:lnTo>
                  <a:pt x="512234" y="87265"/>
                </a:lnTo>
                <a:lnTo>
                  <a:pt x="524662" y="85216"/>
                </a:lnTo>
                <a:lnTo>
                  <a:pt x="779239" y="62703"/>
                </a:lnTo>
                <a:lnTo>
                  <a:pt x="790181" y="61594"/>
                </a:lnTo>
                <a:lnTo>
                  <a:pt x="790181" y="56984"/>
                </a:lnTo>
                <a:lnTo>
                  <a:pt x="788859" y="46309"/>
                </a:lnTo>
                <a:lnTo>
                  <a:pt x="784709" y="38969"/>
                </a:lnTo>
                <a:lnTo>
                  <a:pt x="777456" y="34535"/>
                </a:lnTo>
                <a:lnTo>
                  <a:pt x="766826" y="32575"/>
                </a:lnTo>
                <a:lnTo>
                  <a:pt x="440232" y="3987"/>
                </a:lnTo>
                <a:lnTo>
                  <a:pt x="429037" y="2798"/>
                </a:lnTo>
                <a:lnTo>
                  <a:pt x="417791" y="1465"/>
                </a:lnTo>
                <a:lnTo>
                  <a:pt x="406546" y="396"/>
                </a:lnTo>
                <a:lnTo>
                  <a:pt x="395350" y="0"/>
                </a:lnTo>
                <a:close/>
              </a:path>
            </a:pathLst>
          </a:custGeom>
          <a:solidFill>
            <a:srgbClr val="739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287196" y="2861745"/>
            <a:ext cx="421005" cy="421005"/>
          </a:xfrm>
          <a:custGeom>
            <a:avLst/>
            <a:gdLst/>
            <a:ahLst/>
            <a:cxnLst/>
            <a:rect l="l" t="t" r="r" b="b"/>
            <a:pathLst>
              <a:path w="421004" h="421004">
                <a:moveTo>
                  <a:pt x="211467" y="0"/>
                </a:moveTo>
                <a:lnTo>
                  <a:pt x="163386" y="5360"/>
                </a:lnTo>
                <a:lnTo>
                  <a:pt x="119076" y="21104"/>
                </a:lnTo>
                <a:lnTo>
                  <a:pt x="79849" y="45925"/>
                </a:lnTo>
                <a:lnTo>
                  <a:pt x="47017" y="78517"/>
                </a:lnTo>
                <a:lnTo>
                  <a:pt x="21890" y="117573"/>
                </a:lnTo>
                <a:lnTo>
                  <a:pt x="5781" y="161788"/>
                </a:lnTo>
                <a:lnTo>
                  <a:pt x="0" y="209854"/>
                </a:lnTo>
                <a:lnTo>
                  <a:pt x="5485" y="257933"/>
                </a:lnTo>
                <a:lnTo>
                  <a:pt x="21343" y="302221"/>
                </a:lnTo>
                <a:lnTo>
                  <a:pt x="46266" y="341405"/>
                </a:lnTo>
                <a:lnTo>
                  <a:pt x="78947" y="374169"/>
                </a:lnTo>
                <a:lnTo>
                  <a:pt x="118081" y="399199"/>
                </a:lnTo>
                <a:lnTo>
                  <a:pt x="162359" y="415182"/>
                </a:lnTo>
                <a:lnTo>
                  <a:pt x="210477" y="420801"/>
                </a:lnTo>
                <a:lnTo>
                  <a:pt x="258392" y="415264"/>
                </a:lnTo>
                <a:lnTo>
                  <a:pt x="302518" y="399425"/>
                </a:lnTo>
                <a:lnTo>
                  <a:pt x="341559" y="374578"/>
                </a:lnTo>
                <a:lnTo>
                  <a:pt x="374220" y="342016"/>
                </a:lnTo>
                <a:lnTo>
                  <a:pt x="399203" y="303030"/>
                </a:lnTo>
                <a:lnTo>
                  <a:pt x="415213" y="258914"/>
                </a:lnTo>
                <a:lnTo>
                  <a:pt x="420954" y="210959"/>
                </a:lnTo>
                <a:lnTo>
                  <a:pt x="415504" y="163035"/>
                </a:lnTo>
                <a:lnTo>
                  <a:pt x="399745" y="118859"/>
                </a:lnTo>
                <a:lnTo>
                  <a:pt x="374965" y="79738"/>
                </a:lnTo>
                <a:lnTo>
                  <a:pt x="342457" y="46983"/>
                </a:lnTo>
                <a:lnTo>
                  <a:pt x="303511" y="21903"/>
                </a:lnTo>
                <a:lnTo>
                  <a:pt x="259417" y="5805"/>
                </a:lnTo>
                <a:lnTo>
                  <a:pt x="211467" y="0"/>
                </a:lnTo>
                <a:close/>
              </a:path>
            </a:pathLst>
          </a:custGeom>
          <a:solidFill>
            <a:srgbClr val="739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191488" y="2525830"/>
            <a:ext cx="421005" cy="421005"/>
          </a:xfrm>
          <a:custGeom>
            <a:avLst/>
            <a:gdLst/>
            <a:ahLst/>
            <a:cxnLst/>
            <a:rect l="l" t="t" r="r" b="b"/>
            <a:pathLst>
              <a:path w="421004" h="421005">
                <a:moveTo>
                  <a:pt x="211632" y="0"/>
                </a:moveTo>
                <a:lnTo>
                  <a:pt x="163475" y="5392"/>
                </a:lnTo>
                <a:lnTo>
                  <a:pt x="119126" y="21151"/>
                </a:lnTo>
                <a:lnTo>
                  <a:pt x="79885" y="45976"/>
                </a:lnTo>
                <a:lnTo>
                  <a:pt x="47052" y="78570"/>
                </a:lnTo>
                <a:lnTo>
                  <a:pt x="21927" y="117632"/>
                </a:lnTo>
                <a:lnTo>
                  <a:pt x="5810" y="161865"/>
                </a:lnTo>
                <a:lnTo>
                  <a:pt x="0" y="209969"/>
                </a:lnTo>
                <a:lnTo>
                  <a:pt x="5509" y="258043"/>
                </a:lnTo>
                <a:lnTo>
                  <a:pt x="21392" y="302330"/>
                </a:lnTo>
                <a:lnTo>
                  <a:pt x="46335" y="341514"/>
                </a:lnTo>
                <a:lnTo>
                  <a:pt x="79027" y="374279"/>
                </a:lnTo>
                <a:lnTo>
                  <a:pt x="118156" y="399312"/>
                </a:lnTo>
                <a:lnTo>
                  <a:pt x="162410" y="415295"/>
                </a:lnTo>
                <a:lnTo>
                  <a:pt x="210477" y="420916"/>
                </a:lnTo>
                <a:lnTo>
                  <a:pt x="258435" y="415346"/>
                </a:lnTo>
                <a:lnTo>
                  <a:pt x="302591" y="399492"/>
                </a:lnTo>
                <a:lnTo>
                  <a:pt x="341647" y="374641"/>
                </a:lnTo>
                <a:lnTo>
                  <a:pt x="374305" y="342077"/>
                </a:lnTo>
                <a:lnTo>
                  <a:pt x="399265" y="303085"/>
                </a:lnTo>
                <a:lnTo>
                  <a:pt x="415231" y="258951"/>
                </a:lnTo>
                <a:lnTo>
                  <a:pt x="420903" y="210959"/>
                </a:lnTo>
                <a:lnTo>
                  <a:pt x="415489" y="163024"/>
                </a:lnTo>
                <a:lnTo>
                  <a:pt x="399752" y="118844"/>
                </a:lnTo>
                <a:lnTo>
                  <a:pt x="374990" y="79726"/>
                </a:lnTo>
                <a:lnTo>
                  <a:pt x="342500" y="46977"/>
                </a:lnTo>
                <a:lnTo>
                  <a:pt x="303579" y="21902"/>
                </a:lnTo>
                <a:lnTo>
                  <a:pt x="259524" y="5807"/>
                </a:lnTo>
                <a:lnTo>
                  <a:pt x="211632" y="0"/>
                </a:lnTo>
                <a:close/>
              </a:path>
            </a:pathLst>
          </a:custGeom>
          <a:solidFill>
            <a:srgbClr val="972B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649915" y="2370846"/>
            <a:ext cx="421005" cy="421005"/>
          </a:xfrm>
          <a:custGeom>
            <a:avLst/>
            <a:gdLst/>
            <a:ahLst/>
            <a:cxnLst/>
            <a:rect l="l" t="t" r="r" b="b"/>
            <a:pathLst>
              <a:path w="421004" h="421005">
                <a:moveTo>
                  <a:pt x="211581" y="0"/>
                </a:moveTo>
                <a:lnTo>
                  <a:pt x="163443" y="5388"/>
                </a:lnTo>
                <a:lnTo>
                  <a:pt x="119108" y="21143"/>
                </a:lnTo>
                <a:lnTo>
                  <a:pt x="79876" y="45966"/>
                </a:lnTo>
                <a:lnTo>
                  <a:pt x="47048" y="78558"/>
                </a:lnTo>
                <a:lnTo>
                  <a:pt x="21926" y="117620"/>
                </a:lnTo>
                <a:lnTo>
                  <a:pt x="5810" y="161852"/>
                </a:lnTo>
                <a:lnTo>
                  <a:pt x="0" y="209956"/>
                </a:lnTo>
                <a:lnTo>
                  <a:pt x="5513" y="258034"/>
                </a:lnTo>
                <a:lnTo>
                  <a:pt x="21397" y="302323"/>
                </a:lnTo>
                <a:lnTo>
                  <a:pt x="46340" y="341506"/>
                </a:lnTo>
                <a:lnTo>
                  <a:pt x="79031" y="374270"/>
                </a:lnTo>
                <a:lnTo>
                  <a:pt x="118159" y="399301"/>
                </a:lnTo>
                <a:lnTo>
                  <a:pt x="162411" y="415283"/>
                </a:lnTo>
                <a:lnTo>
                  <a:pt x="210477" y="420903"/>
                </a:lnTo>
                <a:lnTo>
                  <a:pt x="258435" y="415333"/>
                </a:lnTo>
                <a:lnTo>
                  <a:pt x="302592" y="399480"/>
                </a:lnTo>
                <a:lnTo>
                  <a:pt x="341647" y="374628"/>
                </a:lnTo>
                <a:lnTo>
                  <a:pt x="374301" y="342064"/>
                </a:lnTo>
                <a:lnTo>
                  <a:pt x="399252" y="303072"/>
                </a:lnTo>
                <a:lnTo>
                  <a:pt x="415203" y="258938"/>
                </a:lnTo>
                <a:lnTo>
                  <a:pt x="420852" y="210946"/>
                </a:lnTo>
                <a:lnTo>
                  <a:pt x="415461" y="163011"/>
                </a:lnTo>
                <a:lnTo>
                  <a:pt x="399738" y="118832"/>
                </a:lnTo>
                <a:lnTo>
                  <a:pt x="374982" y="79715"/>
                </a:lnTo>
                <a:lnTo>
                  <a:pt x="342491" y="46966"/>
                </a:lnTo>
                <a:lnTo>
                  <a:pt x="303561" y="21893"/>
                </a:lnTo>
                <a:lnTo>
                  <a:pt x="259492" y="5802"/>
                </a:lnTo>
                <a:lnTo>
                  <a:pt x="211581" y="0"/>
                </a:lnTo>
                <a:close/>
              </a:path>
            </a:pathLst>
          </a:custGeom>
          <a:solidFill>
            <a:srgbClr val="6916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437682" y="2026556"/>
            <a:ext cx="421005" cy="421005"/>
          </a:xfrm>
          <a:custGeom>
            <a:avLst/>
            <a:gdLst/>
            <a:ahLst/>
            <a:cxnLst/>
            <a:rect l="l" t="t" r="r" b="b"/>
            <a:pathLst>
              <a:path w="421004" h="421005">
                <a:moveTo>
                  <a:pt x="211632" y="0"/>
                </a:moveTo>
                <a:lnTo>
                  <a:pt x="163475" y="5392"/>
                </a:lnTo>
                <a:lnTo>
                  <a:pt x="119126" y="21151"/>
                </a:lnTo>
                <a:lnTo>
                  <a:pt x="79885" y="45976"/>
                </a:lnTo>
                <a:lnTo>
                  <a:pt x="47052" y="78570"/>
                </a:lnTo>
                <a:lnTo>
                  <a:pt x="21927" y="117632"/>
                </a:lnTo>
                <a:lnTo>
                  <a:pt x="5810" y="161865"/>
                </a:lnTo>
                <a:lnTo>
                  <a:pt x="0" y="209969"/>
                </a:lnTo>
                <a:lnTo>
                  <a:pt x="5509" y="258043"/>
                </a:lnTo>
                <a:lnTo>
                  <a:pt x="21392" y="302330"/>
                </a:lnTo>
                <a:lnTo>
                  <a:pt x="46335" y="341514"/>
                </a:lnTo>
                <a:lnTo>
                  <a:pt x="79027" y="374279"/>
                </a:lnTo>
                <a:lnTo>
                  <a:pt x="118156" y="399312"/>
                </a:lnTo>
                <a:lnTo>
                  <a:pt x="162410" y="415295"/>
                </a:lnTo>
                <a:lnTo>
                  <a:pt x="210477" y="420916"/>
                </a:lnTo>
                <a:lnTo>
                  <a:pt x="258436" y="415345"/>
                </a:lnTo>
                <a:lnTo>
                  <a:pt x="302594" y="399490"/>
                </a:lnTo>
                <a:lnTo>
                  <a:pt x="341651" y="374637"/>
                </a:lnTo>
                <a:lnTo>
                  <a:pt x="374310" y="342072"/>
                </a:lnTo>
                <a:lnTo>
                  <a:pt x="399271" y="303080"/>
                </a:lnTo>
                <a:lnTo>
                  <a:pt x="415235" y="258947"/>
                </a:lnTo>
                <a:lnTo>
                  <a:pt x="420903" y="210959"/>
                </a:lnTo>
                <a:lnTo>
                  <a:pt x="415489" y="163023"/>
                </a:lnTo>
                <a:lnTo>
                  <a:pt x="399752" y="118842"/>
                </a:lnTo>
                <a:lnTo>
                  <a:pt x="374990" y="79722"/>
                </a:lnTo>
                <a:lnTo>
                  <a:pt x="342500" y="46971"/>
                </a:lnTo>
                <a:lnTo>
                  <a:pt x="303579" y="21896"/>
                </a:lnTo>
                <a:lnTo>
                  <a:pt x="259524" y="5803"/>
                </a:lnTo>
                <a:lnTo>
                  <a:pt x="211632" y="0"/>
                </a:lnTo>
                <a:close/>
              </a:path>
            </a:pathLst>
          </a:custGeom>
          <a:solidFill>
            <a:srgbClr val="7EA0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23479" y="2029345"/>
            <a:ext cx="127000" cy="127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023479" y="2463793"/>
            <a:ext cx="127000" cy="1270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23479" y="3176333"/>
            <a:ext cx="127000" cy="1269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23479" y="3622160"/>
            <a:ext cx="127000" cy="1269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23479" y="4323302"/>
            <a:ext cx="127000" cy="1270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2300" y="351022"/>
            <a:ext cx="766445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5" dirty="0"/>
              <a:t>Consider learners’ </a:t>
            </a:r>
            <a:r>
              <a:rPr spc="-70" dirty="0"/>
              <a:t>diverse</a:t>
            </a:r>
            <a:r>
              <a:rPr spc="-605" dirty="0"/>
              <a:t> </a:t>
            </a:r>
            <a:r>
              <a:rPr spc="-80" dirty="0"/>
              <a:t>needs</a:t>
            </a:r>
          </a:p>
        </p:txBody>
      </p:sp>
      <p:sp>
        <p:nvSpPr>
          <p:cNvPr id="3" name="object 3"/>
          <p:cNvSpPr/>
          <p:nvPr/>
        </p:nvSpPr>
        <p:spPr>
          <a:xfrm>
            <a:off x="1046852" y="1526548"/>
            <a:ext cx="7136357" cy="4785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2300" y="351022"/>
            <a:ext cx="7098030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75" dirty="0"/>
              <a:t>Consider different</a:t>
            </a:r>
            <a:r>
              <a:rPr spc="-310" dirty="0"/>
              <a:t> </a:t>
            </a:r>
            <a:r>
              <a:rPr spc="-85" dirty="0"/>
              <a:t>approaches  </a:t>
            </a:r>
            <a:r>
              <a:rPr spc="-45" dirty="0"/>
              <a:t>to</a:t>
            </a:r>
            <a:r>
              <a:rPr spc="-165" dirty="0"/>
              <a:t> </a:t>
            </a:r>
            <a:r>
              <a:rPr spc="-80" dirty="0"/>
              <a:t>learning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2031" y="2371632"/>
            <a:ext cx="2728595" cy="2037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6040">
              <a:lnSpc>
                <a:spcPct val="100000"/>
              </a:lnSpc>
              <a:spcBef>
                <a:spcPts val="100"/>
              </a:spcBef>
            </a:pPr>
            <a:r>
              <a:rPr sz="2200" b="1" spc="-55" dirty="0">
                <a:solidFill>
                  <a:srgbClr val="002B48"/>
                </a:solidFill>
                <a:latin typeface="Arial"/>
                <a:cs typeface="Arial"/>
              </a:rPr>
              <a:t>Surface</a:t>
            </a:r>
            <a:r>
              <a:rPr sz="2200" b="1" spc="-145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2200" b="1" spc="-75" dirty="0">
                <a:solidFill>
                  <a:srgbClr val="002B48"/>
                </a:solidFill>
                <a:latin typeface="Arial"/>
                <a:cs typeface="Arial"/>
              </a:rPr>
              <a:t>learning</a:t>
            </a:r>
            <a:endParaRPr sz="2200">
              <a:latin typeface="Arial"/>
              <a:cs typeface="Arial"/>
            </a:endParaRPr>
          </a:p>
          <a:p>
            <a:pPr marL="447040">
              <a:lnSpc>
                <a:spcPct val="100000"/>
              </a:lnSpc>
              <a:spcBef>
                <a:spcPts val="1760"/>
              </a:spcBef>
            </a:pPr>
            <a:r>
              <a:rPr sz="2200" spc="-70" dirty="0">
                <a:solidFill>
                  <a:srgbClr val="002B48"/>
                </a:solidFill>
                <a:latin typeface="Arial"/>
                <a:cs typeface="Arial"/>
              </a:rPr>
              <a:t>Long</a:t>
            </a:r>
            <a:r>
              <a:rPr sz="2200" spc="-140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2200" spc="-85" dirty="0">
                <a:solidFill>
                  <a:srgbClr val="002B48"/>
                </a:solidFill>
                <a:latin typeface="Arial"/>
                <a:cs typeface="Arial"/>
              </a:rPr>
              <a:t>videos</a:t>
            </a:r>
            <a:endParaRPr sz="2200">
              <a:latin typeface="Arial"/>
              <a:cs typeface="Arial"/>
            </a:endParaRPr>
          </a:p>
          <a:p>
            <a:pPr marL="447040" marR="5080" indent="-434975">
              <a:lnSpc>
                <a:spcPct val="166700"/>
              </a:lnSpc>
              <a:tabLst>
                <a:tab pos="220979" algn="l"/>
                <a:tab pos="447040" algn="l"/>
              </a:tabLst>
            </a:pPr>
            <a:r>
              <a:rPr sz="2200" u="heavy" dirty="0">
                <a:solidFill>
                  <a:srgbClr val="002B48"/>
                </a:solidFill>
                <a:uFill>
                  <a:solidFill>
                    <a:srgbClr val="187E86"/>
                  </a:solidFill>
                </a:uFill>
                <a:latin typeface="Arial"/>
                <a:cs typeface="Arial"/>
              </a:rPr>
              <a:t> 	</a:t>
            </a:r>
            <a:r>
              <a:rPr sz="2200" dirty="0">
                <a:solidFill>
                  <a:srgbClr val="002B48"/>
                </a:solidFill>
                <a:latin typeface="Arial"/>
                <a:cs typeface="Arial"/>
              </a:rPr>
              <a:t>	</a:t>
            </a:r>
            <a:r>
              <a:rPr sz="2200" spc="-80" dirty="0">
                <a:solidFill>
                  <a:srgbClr val="002B48"/>
                </a:solidFill>
                <a:latin typeface="Arial"/>
                <a:cs typeface="Arial"/>
              </a:rPr>
              <a:t>Excessive</a:t>
            </a:r>
            <a:r>
              <a:rPr sz="2200" spc="-190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2200" spc="-90" dirty="0">
                <a:solidFill>
                  <a:srgbClr val="002B48"/>
                </a:solidFill>
                <a:latin typeface="Arial"/>
                <a:cs typeface="Arial"/>
              </a:rPr>
              <a:t>materials  </a:t>
            </a:r>
            <a:r>
              <a:rPr sz="2200" spc="-85" dirty="0">
                <a:solidFill>
                  <a:srgbClr val="002B48"/>
                </a:solidFill>
                <a:latin typeface="Arial"/>
                <a:cs typeface="Arial"/>
              </a:rPr>
              <a:t>Passive</a:t>
            </a:r>
            <a:r>
              <a:rPr sz="2200" spc="-150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2200" spc="-75" dirty="0">
                <a:solidFill>
                  <a:srgbClr val="002B48"/>
                </a:solidFill>
                <a:latin typeface="Arial"/>
                <a:cs typeface="Arial"/>
              </a:rPr>
              <a:t>learning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59575" y="2371632"/>
            <a:ext cx="3585210" cy="2647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spc="-55" dirty="0">
                <a:solidFill>
                  <a:srgbClr val="002B48"/>
                </a:solidFill>
                <a:latin typeface="Arial"/>
                <a:cs typeface="Arial"/>
              </a:rPr>
              <a:t>Deep</a:t>
            </a:r>
            <a:r>
              <a:rPr sz="2200" b="1" spc="-140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2200" b="1" spc="-75" dirty="0">
                <a:solidFill>
                  <a:srgbClr val="002B48"/>
                </a:solidFill>
                <a:latin typeface="Arial"/>
                <a:cs typeface="Arial"/>
              </a:rPr>
              <a:t>learning</a:t>
            </a:r>
            <a:endParaRPr sz="2200">
              <a:latin typeface="Arial"/>
              <a:cs typeface="Arial"/>
            </a:endParaRPr>
          </a:p>
          <a:p>
            <a:pPr marL="393700">
              <a:lnSpc>
                <a:spcPct val="100000"/>
              </a:lnSpc>
              <a:spcBef>
                <a:spcPts val="1760"/>
              </a:spcBef>
            </a:pPr>
            <a:r>
              <a:rPr sz="2200" spc="-50" dirty="0">
                <a:solidFill>
                  <a:srgbClr val="002B48"/>
                </a:solidFill>
                <a:latin typeface="Arial"/>
                <a:cs typeface="Arial"/>
              </a:rPr>
              <a:t>Short</a:t>
            </a:r>
            <a:r>
              <a:rPr sz="2200" spc="-140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2200" spc="-70" dirty="0">
                <a:solidFill>
                  <a:srgbClr val="002B48"/>
                </a:solidFill>
                <a:latin typeface="Arial"/>
                <a:cs typeface="Arial"/>
              </a:rPr>
              <a:t>videos</a:t>
            </a:r>
            <a:endParaRPr sz="2200">
              <a:latin typeface="Arial"/>
              <a:cs typeface="Arial"/>
            </a:endParaRPr>
          </a:p>
          <a:p>
            <a:pPr marL="393700" marR="5080" indent="-278765">
              <a:lnSpc>
                <a:spcPts val="2400"/>
              </a:lnSpc>
              <a:spcBef>
                <a:spcPts val="2039"/>
              </a:spcBef>
              <a:tabLst>
                <a:tab pos="393700" algn="l"/>
              </a:tabLst>
            </a:pPr>
            <a:r>
              <a:rPr sz="2200" u="heavy" dirty="0">
                <a:solidFill>
                  <a:srgbClr val="002B48"/>
                </a:solidFill>
                <a:uFill>
                  <a:solidFill>
                    <a:srgbClr val="187E86"/>
                  </a:solidFill>
                </a:u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002B48"/>
                </a:solidFill>
                <a:latin typeface="Arial"/>
                <a:cs typeface="Arial"/>
              </a:rPr>
              <a:t>	</a:t>
            </a:r>
            <a:r>
              <a:rPr sz="2200" spc="-90" dirty="0">
                <a:solidFill>
                  <a:srgbClr val="002B48"/>
                </a:solidFill>
                <a:latin typeface="Arial"/>
                <a:cs typeface="Arial"/>
              </a:rPr>
              <a:t>Frequent </a:t>
            </a:r>
            <a:r>
              <a:rPr sz="2200" spc="-70" dirty="0">
                <a:solidFill>
                  <a:srgbClr val="002B48"/>
                </a:solidFill>
                <a:latin typeface="Arial"/>
                <a:cs typeface="Arial"/>
              </a:rPr>
              <a:t>brief</a:t>
            </a:r>
            <a:r>
              <a:rPr sz="2200" spc="-235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2200" spc="-80" dirty="0">
                <a:solidFill>
                  <a:srgbClr val="002B48"/>
                </a:solidFill>
                <a:latin typeface="Arial"/>
                <a:cs typeface="Arial"/>
              </a:rPr>
              <a:t>assessments  </a:t>
            </a:r>
            <a:r>
              <a:rPr sz="2200" spc="-60" dirty="0">
                <a:solidFill>
                  <a:srgbClr val="002B48"/>
                </a:solidFill>
                <a:latin typeface="Arial"/>
                <a:cs typeface="Arial"/>
              </a:rPr>
              <a:t>and </a:t>
            </a:r>
            <a:r>
              <a:rPr sz="2200" spc="-75" dirty="0">
                <a:solidFill>
                  <a:srgbClr val="002B48"/>
                </a:solidFill>
                <a:latin typeface="Arial"/>
                <a:cs typeface="Arial"/>
              </a:rPr>
              <a:t>opportunities </a:t>
            </a:r>
            <a:r>
              <a:rPr sz="2200" spc="-85" dirty="0">
                <a:solidFill>
                  <a:srgbClr val="002B48"/>
                </a:solidFill>
                <a:latin typeface="Arial"/>
                <a:cs typeface="Arial"/>
              </a:rPr>
              <a:t>for  </a:t>
            </a:r>
            <a:r>
              <a:rPr sz="2200" spc="-75" dirty="0">
                <a:solidFill>
                  <a:srgbClr val="002B48"/>
                </a:solidFill>
                <a:latin typeface="Arial"/>
                <a:cs typeface="Arial"/>
              </a:rPr>
              <a:t>reﬂection </a:t>
            </a:r>
            <a:r>
              <a:rPr sz="2200" spc="-40" dirty="0">
                <a:solidFill>
                  <a:srgbClr val="002B48"/>
                </a:solidFill>
                <a:latin typeface="Arial"/>
                <a:cs typeface="Arial"/>
              </a:rPr>
              <a:t>on</a:t>
            </a:r>
            <a:r>
              <a:rPr sz="2200" spc="-204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2200" spc="-75" dirty="0">
                <a:solidFill>
                  <a:srgbClr val="002B48"/>
                </a:solidFill>
                <a:latin typeface="Arial"/>
                <a:cs typeface="Arial"/>
              </a:rPr>
              <a:t>learning</a:t>
            </a:r>
            <a:endParaRPr sz="2200">
              <a:latin typeface="Arial"/>
              <a:cs typeface="Arial"/>
            </a:endParaRPr>
          </a:p>
          <a:p>
            <a:pPr marL="393700">
              <a:lnSpc>
                <a:spcPct val="100000"/>
              </a:lnSpc>
              <a:spcBef>
                <a:spcPts val="1720"/>
              </a:spcBef>
            </a:pPr>
            <a:r>
              <a:rPr sz="2200" spc="-75" dirty="0">
                <a:solidFill>
                  <a:srgbClr val="002B48"/>
                </a:solidFill>
                <a:latin typeface="Arial"/>
                <a:cs typeface="Arial"/>
              </a:rPr>
              <a:t>Active</a:t>
            </a:r>
            <a:r>
              <a:rPr sz="2200" spc="-140" dirty="0">
                <a:solidFill>
                  <a:srgbClr val="002B48"/>
                </a:solidFill>
                <a:latin typeface="Arial"/>
                <a:cs typeface="Arial"/>
              </a:rPr>
              <a:t> </a:t>
            </a:r>
            <a:r>
              <a:rPr sz="2200" spc="-75" dirty="0">
                <a:solidFill>
                  <a:srgbClr val="002B48"/>
                </a:solidFill>
                <a:latin typeface="Arial"/>
                <a:cs typeface="Arial"/>
              </a:rPr>
              <a:t>learning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85005" y="3530781"/>
            <a:ext cx="288290" cy="377825"/>
          </a:xfrm>
          <a:custGeom>
            <a:avLst/>
            <a:gdLst/>
            <a:ahLst/>
            <a:cxnLst/>
            <a:rect l="l" t="t" r="r" b="b"/>
            <a:pathLst>
              <a:path w="288290" h="377825">
                <a:moveTo>
                  <a:pt x="0" y="377469"/>
                </a:moveTo>
                <a:lnTo>
                  <a:pt x="288074" y="377469"/>
                </a:lnTo>
                <a:lnTo>
                  <a:pt x="288074" y="0"/>
                </a:lnTo>
                <a:lnTo>
                  <a:pt x="59588" y="0"/>
                </a:lnTo>
                <a:lnTo>
                  <a:pt x="0" y="59601"/>
                </a:lnTo>
                <a:lnTo>
                  <a:pt x="0" y="377469"/>
                </a:lnTo>
                <a:close/>
              </a:path>
            </a:pathLst>
          </a:custGeom>
          <a:ln w="19862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84340" y="3491050"/>
            <a:ext cx="228600" cy="377825"/>
          </a:xfrm>
          <a:custGeom>
            <a:avLst/>
            <a:gdLst/>
            <a:ahLst/>
            <a:cxnLst/>
            <a:rect l="l" t="t" r="r" b="b"/>
            <a:pathLst>
              <a:path w="228600" h="377825">
                <a:moveTo>
                  <a:pt x="228460" y="377469"/>
                </a:moveTo>
                <a:lnTo>
                  <a:pt x="228460" y="0"/>
                </a:lnTo>
                <a:lnTo>
                  <a:pt x="0" y="0"/>
                </a:lnTo>
              </a:path>
            </a:pathLst>
          </a:custGeom>
          <a:ln w="19862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24077" y="3451313"/>
            <a:ext cx="228600" cy="377825"/>
          </a:xfrm>
          <a:custGeom>
            <a:avLst/>
            <a:gdLst/>
            <a:ahLst/>
            <a:cxnLst/>
            <a:rect l="l" t="t" r="r" b="b"/>
            <a:pathLst>
              <a:path w="228600" h="377825">
                <a:moveTo>
                  <a:pt x="228460" y="377469"/>
                </a:moveTo>
                <a:lnTo>
                  <a:pt x="228460" y="0"/>
                </a:lnTo>
                <a:lnTo>
                  <a:pt x="0" y="0"/>
                </a:lnTo>
              </a:path>
            </a:pathLst>
          </a:custGeom>
          <a:ln w="19862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04875" y="3550646"/>
            <a:ext cx="59690" cy="59690"/>
          </a:xfrm>
          <a:custGeom>
            <a:avLst/>
            <a:gdLst/>
            <a:ahLst/>
            <a:cxnLst/>
            <a:rect l="l" t="t" r="r" b="b"/>
            <a:pathLst>
              <a:path w="59690" h="59689">
                <a:moveTo>
                  <a:pt x="0" y="59601"/>
                </a:moveTo>
                <a:lnTo>
                  <a:pt x="59588" y="59601"/>
                </a:lnTo>
                <a:lnTo>
                  <a:pt x="59588" y="0"/>
                </a:lnTo>
              </a:path>
            </a:pathLst>
          </a:custGeom>
          <a:ln w="19862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24733" y="3640048"/>
            <a:ext cx="208601" cy="1490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24731" y="3868520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5">
                <a:moveTo>
                  <a:pt x="0" y="0"/>
                </a:moveTo>
                <a:lnTo>
                  <a:pt x="109270" y="0"/>
                </a:lnTo>
              </a:path>
            </a:pathLst>
          </a:custGeom>
          <a:ln w="19862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475993" y="2957183"/>
            <a:ext cx="352425" cy="340995"/>
          </a:xfrm>
          <a:custGeom>
            <a:avLst/>
            <a:gdLst/>
            <a:ahLst/>
            <a:cxnLst/>
            <a:rect l="l" t="t" r="r" b="b"/>
            <a:pathLst>
              <a:path w="352425" h="340995">
                <a:moveTo>
                  <a:pt x="352425" y="340512"/>
                </a:moveTo>
                <a:lnTo>
                  <a:pt x="177" y="340690"/>
                </a:lnTo>
                <a:lnTo>
                  <a:pt x="0" y="177"/>
                </a:lnTo>
                <a:lnTo>
                  <a:pt x="352247" y="0"/>
                </a:lnTo>
                <a:lnTo>
                  <a:pt x="352425" y="340512"/>
                </a:lnTo>
                <a:close/>
              </a:path>
            </a:pathLst>
          </a:custGeom>
          <a:ln w="2540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11625" y="3016820"/>
            <a:ext cx="127635" cy="127000"/>
          </a:xfrm>
          <a:custGeom>
            <a:avLst/>
            <a:gdLst/>
            <a:ahLst/>
            <a:cxnLst/>
            <a:rect l="l" t="t" r="r" b="b"/>
            <a:pathLst>
              <a:path w="127635" h="127000">
                <a:moveTo>
                  <a:pt x="0" y="0"/>
                </a:moveTo>
                <a:lnTo>
                  <a:pt x="38" y="127000"/>
                </a:lnTo>
                <a:lnTo>
                  <a:pt x="127025" y="63449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573574" y="3181939"/>
            <a:ext cx="635" cy="76200"/>
          </a:xfrm>
          <a:custGeom>
            <a:avLst/>
            <a:gdLst/>
            <a:ahLst/>
            <a:cxnLst/>
            <a:rect l="l" t="t" r="r" b="b"/>
            <a:pathLst>
              <a:path w="635" h="76200">
                <a:moveTo>
                  <a:pt x="0" y="0"/>
                </a:moveTo>
                <a:lnTo>
                  <a:pt x="12" y="76200"/>
                </a:lnTo>
              </a:path>
            </a:pathLst>
          </a:custGeom>
          <a:ln w="2540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602360" y="3219963"/>
            <a:ext cx="187325" cy="635"/>
          </a:xfrm>
          <a:custGeom>
            <a:avLst/>
            <a:gdLst/>
            <a:ahLst/>
            <a:cxnLst/>
            <a:rect l="l" t="t" r="r" b="b"/>
            <a:pathLst>
              <a:path w="187325" h="635">
                <a:moveTo>
                  <a:pt x="0" y="63"/>
                </a:moveTo>
                <a:lnTo>
                  <a:pt x="187121" y="0"/>
                </a:lnTo>
              </a:path>
            </a:pathLst>
          </a:custGeom>
          <a:ln w="2540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522774" y="3220045"/>
            <a:ext cx="51435" cy="635"/>
          </a:xfrm>
          <a:custGeom>
            <a:avLst/>
            <a:gdLst/>
            <a:ahLst/>
            <a:cxnLst/>
            <a:rect l="l" t="t" r="r" b="b"/>
            <a:pathLst>
              <a:path w="51435" h="635">
                <a:moveTo>
                  <a:pt x="0" y="12"/>
                </a:moveTo>
                <a:lnTo>
                  <a:pt x="50812" y="0"/>
                </a:lnTo>
              </a:path>
            </a:pathLst>
          </a:custGeom>
          <a:ln w="2540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98822" y="2957183"/>
            <a:ext cx="352425" cy="340995"/>
          </a:xfrm>
          <a:custGeom>
            <a:avLst/>
            <a:gdLst/>
            <a:ahLst/>
            <a:cxnLst/>
            <a:rect l="l" t="t" r="r" b="b"/>
            <a:pathLst>
              <a:path w="352425" h="340995">
                <a:moveTo>
                  <a:pt x="352425" y="340512"/>
                </a:moveTo>
                <a:lnTo>
                  <a:pt x="177" y="340690"/>
                </a:lnTo>
                <a:lnTo>
                  <a:pt x="0" y="177"/>
                </a:lnTo>
                <a:lnTo>
                  <a:pt x="352247" y="0"/>
                </a:lnTo>
                <a:lnTo>
                  <a:pt x="352425" y="340512"/>
                </a:lnTo>
                <a:close/>
              </a:path>
            </a:pathLst>
          </a:custGeom>
          <a:ln w="2540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34467" y="3016820"/>
            <a:ext cx="127635" cy="127000"/>
          </a:xfrm>
          <a:custGeom>
            <a:avLst/>
            <a:gdLst/>
            <a:ahLst/>
            <a:cxnLst/>
            <a:rect l="l" t="t" r="r" b="b"/>
            <a:pathLst>
              <a:path w="127634" h="127000">
                <a:moveTo>
                  <a:pt x="0" y="0"/>
                </a:moveTo>
                <a:lnTo>
                  <a:pt x="25" y="127000"/>
                </a:lnTo>
                <a:lnTo>
                  <a:pt x="127012" y="63449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96403" y="3181939"/>
            <a:ext cx="635" cy="76200"/>
          </a:xfrm>
          <a:custGeom>
            <a:avLst/>
            <a:gdLst/>
            <a:ahLst/>
            <a:cxnLst/>
            <a:rect l="l" t="t" r="r" b="b"/>
            <a:pathLst>
              <a:path w="634" h="76200">
                <a:moveTo>
                  <a:pt x="0" y="0"/>
                </a:moveTo>
                <a:lnTo>
                  <a:pt x="25" y="76200"/>
                </a:lnTo>
              </a:path>
            </a:pathLst>
          </a:custGeom>
          <a:ln w="2540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25202" y="3219963"/>
            <a:ext cx="187325" cy="635"/>
          </a:xfrm>
          <a:custGeom>
            <a:avLst/>
            <a:gdLst/>
            <a:ahLst/>
            <a:cxnLst/>
            <a:rect l="l" t="t" r="r" b="b"/>
            <a:pathLst>
              <a:path w="187325" h="635">
                <a:moveTo>
                  <a:pt x="0" y="63"/>
                </a:moveTo>
                <a:lnTo>
                  <a:pt x="187109" y="0"/>
                </a:lnTo>
              </a:path>
            </a:pathLst>
          </a:custGeom>
          <a:ln w="2540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45616" y="3220045"/>
            <a:ext cx="50800" cy="635"/>
          </a:xfrm>
          <a:custGeom>
            <a:avLst/>
            <a:gdLst/>
            <a:ahLst/>
            <a:cxnLst/>
            <a:rect l="l" t="t" r="r" b="b"/>
            <a:pathLst>
              <a:path w="50800" h="635">
                <a:moveTo>
                  <a:pt x="0" y="12"/>
                </a:moveTo>
                <a:lnTo>
                  <a:pt x="50800" y="0"/>
                </a:lnTo>
              </a:path>
            </a:pathLst>
          </a:custGeom>
          <a:ln w="2540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529099" y="3513375"/>
            <a:ext cx="246557" cy="1232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473083" y="3591817"/>
            <a:ext cx="358775" cy="437515"/>
          </a:xfrm>
          <a:custGeom>
            <a:avLst/>
            <a:gdLst/>
            <a:ahLst/>
            <a:cxnLst/>
            <a:rect l="l" t="t" r="r" b="b"/>
            <a:pathLst>
              <a:path w="358775" h="437514">
                <a:moveTo>
                  <a:pt x="291363" y="0"/>
                </a:moveTo>
                <a:lnTo>
                  <a:pt x="358597" y="0"/>
                </a:lnTo>
                <a:lnTo>
                  <a:pt x="358597" y="437057"/>
                </a:lnTo>
                <a:lnTo>
                  <a:pt x="0" y="437057"/>
                </a:lnTo>
                <a:lnTo>
                  <a:pt x="0" y="0"/>
                </a:lnTo>
                <a:lnTo>
                  <a:pt x="67233" y="0"/>
                </a:lnTo>
              </a:path>
            </a:pathLst>
          </a:custGeom>
          <a:ln w="22415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29106" y="3703885"/>
            <a:ext cx="90170" cy="90170"/>
          </a:xfrm>
          <a:custGeom>
            <a:avLst/>
            <a:gdLst/>
            <a:ahLst/>
            <a:cxnLst/>
            <a:rect l="l" t="t" r="r" b="b"/>
            <a:pathLst>
              <a:path w="90170" h="90170">
                <a:moveTo>
                  <a:pt x="89649" y="67233"/>
                </a:moveTo>
                <a:lnTo>
                  <a:pt x="89649" y="89649"/>
                </a:lnTo>
                <a:lnTo>
                  <a:pt x="0" y="89649"/>
                </a:lnTo>
                <a:lnTo>
                  <a:pt x="0" y="0"/>
                </a:lnTo>
                <a:lnTo>
                  <a:pt x="56032" y="0"/>
                </a:lnTo>
              </a:path>
            </a:pathLst>
          </a:custGeom>
          <a:ln w="22415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562722" y="3698284"/>
            <a:ext cx="84455" cy="62230"/>
          </a:xfrm>
          <a:custGeom>
            <a:avLst/>
            <a:gdLst/>
            <a:ahLst/>
            <a:cxnLst/>
            <a:rect l="l" t="t" r="r" b="b"/>
            <a:pathLst>
              <a:path w="84454" h="62229">
                <a:moveTo>
                  <a:pt x="0" y="39217"/>
                </a:moveTo>
                <a:lnTo>
                  <a:pt x="22415" y="61633"/>
                </a:lnTo>
                <a:lnTo>
                  <a:pt x="84048" y="0"/>
                </a:lnTo>
              </a:path>
            </a:pathLst>
          </a:custGeom>
          <a:ln w="22415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529106" y="3860774"/>
            <a:ext cx="90170" cy="90170"/>
          </a:xfrm>
          <a:custGeom>
            <a:avLst/>
            <a:gdLst/>
            <a:ahLst/>
            <a:cxnLst/>
            <a:rect l="l" t="t" r="r" b="b"/>
            <a:pathLst>
              <a:path w="90170" h="90170">
                <a:moveTo>
                  <a:pt x="89649" y="67233"/>
                </a:moveTo>
                <a:lnTo>
                  <a:pt x="89649" y="89649"/>
                </a:lnTo>
                <a:lnTo>
                  <a:pt x="0" y="89649"/>
                </a:lnTo>
                <a:lnTo>
                  <a:pt x="0" y="0"/>
                </a:lnTo>
                <a:lnTo>
                  <a:pt x="56032" y="0"/>
                </a:lnTo>
              </a:path>
            </a:pathLst>
          </a:custGeom>
          <a:ln w="22415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62722" y="3855173"/>
            <a:ext cx="84455" cy="62230"/>
          </a:xfrm>
          <a:custGeom>
            <a:avLst/>
            <a:gdLst/>
            <a:ahLst/>
            <a:cxnLst/>
            <a:rect l="l" t="t" r="r" b="b"/>
            <a:pathLst>
              <a:path w="84454" h="62229">
                <a:moveTo>
                  <a:pt x="0" y="39217"/>
                </a:moveTo>
                <a:lnTo>
                  <a:pt x="22415" y="61633"/>
                </a:lnTo>
                <a:lnTo>
                  <a:pt x="84048" y="0"/>
                </a:lnTo>
              </a:path>
            </a:pathLst>
          </a:custGeom>
          <a:ln w="22415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674789" y="3726296"/>
            <a:ext cx="112395" cy="0"/>
          </a:xfrm>
          <a:custGeom>
            <a:avLst/>
            <a:gdLst/>
            <a:ahLst/>
            <a:cxnLst/>
            <a:rect l="l" t="t" r="r" b="b"/>
            <a:pathLst>
              <a:path w="112395">
                <a:moveTo>
                  <a:pt x="0" y="0"/>
                </a:moveTo>
                <a:lnTo>
                  <a:pt x="112064" y="0"/>
                </a:lnTo>
              </a:path>
            </a:pathLst>
          </a:custGeom>
          <a:ln w="22415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674789" y="3883186"/>
            <a:ext cx="112395" cy="0"/>
          </a:xfrm>
          <a:custGeom>
            <a:avLst/>
            <a:gdLst/>
            <a:ahLst/>
            <a:cxnLst/>
            <a:rect l="l" t="t" r="r" b="b"/>
            <a:pathLst>
              <a:path w="112395">
                <a:moveTo>
                  <a:pt x="0" y="0"/>
                </a:moveTo>
                <a:lnTo>
                  <a:pt x="112064" y="0"/>
                </a:lnTo>
              </a:path>
            </a:pathLst>
          </a:custGeom>
          <a:ln w="22415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674789" y="3928008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0" y="0"/>
                </a:moveTo>
                <a:lnTo>
                  <a:pt x="67246" y="0"/>
                </a:lnTo>
              </a:path>
            </a:pathLst>
          </a:custGeom>
          <a:ln w="22415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06892" y="4112465"/>
            <a:ext cx="255270" cy="344805"/>
          </a:xfrm>
          <a:custGeom>
            <a:avLst/>
            <a:gdLst/>
            <a:ahLst/>
            <a:cxnLst/>
            <a:rect l="l" t="t" r="r" b="b"/>
            <a:pathLst>
              <a:path w="255269" h="344804">
                <a:moveTo>
                  <a:pt x="38290" y="0"/>
                </a:moveTo>
                <a:lnTo>
                  <a:pt x="2857" y="0"/>
                </a:lnTo>
                <a:lnTo>
                  <a:pt x="0" y="2857"/>
                </a:lnTo>
                <a:lnTo>
                  <a:pt x="0" y="341718"/>
                </a:lnTo>
                <a:lnTo>
                  <a:pt x="2857" y="344576"/>
                </a:lnTo>
                <a:lnTo>
                  <a:pt x="252374" y="344576"/>
                </a:lnTo>
                <a:lnTo>
                  <a:pt x="255244" y="341718"/>
                </a:lnTo>
                <a:lnTo>
                  <a:pt x="255244" y="331812"/>
                </a:lnTo>
                <a:lnTo>
                  <a:pt x="12763" y="331812"/>
                </a:lnTo>
                <a:lnTo>
                  <a:pt x="12763" y="12763"/>
                </a:lnTo>
                <a:lnTo>
                  <a:pt x="38290" y="12763"/>
                </a:lnTo>
                <a:lnTo>
                  <a:pt x="38290" y="0"/>
                </a:lnTo>
                <a:close/>
              </a:path>
              <a:path w="255269" h="344804">
                <a:moveTo>
                  <a:pt x="255244" y="51054"/>
                </a:moveTo>
                <a:lnTo>
                  <a:pt x="242481" y="51054"/>
                </a:lnTo>
                <a:lnTo>
                  <a:pt x="242481" y="331812"/>
                </a:lnTo>
                <a:lnTo>
                  <a:pt x="255244" y="331812"/>
                </a:lnTo>
                <a:lnTo>
                  <a:pt x="255244" y="51054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06892" y="4112465"/>
            <a:ext cx="255270" cy="344805"/>
          </a:xfrm>
          <a:custGeom>
            <a:avLst/>
            <a:gdLst/>
            <a:ahLst/>
            <a:cxnLst/>
            <a:rect l="l" t="t" r="r" b="b"/>
            <a:pathLst>
              <a:path w="255269" h="344804">
                <a:moveTo>
                  <a:pt x="248856" y="344576"/>
                </a:moveTo>
                <a:lnTo>
                  <a:pt x="6375" y="344576"/>
                </a:lnTo>
                <a:lnTo>
                  <a:pt x="2857" y="344576"/>
                </a:lnTo>
                <a:lnTo>
                  <a:pt x="0" y="341718"/>
                </a:lnTo>
                <a:lnTo>
                  <a:pt x="0" y="338201"/>
                </a:lnTo>
                <a:lnTo>
                  <a:pt x="0" y="6388"/>
                </a:lnTo>
                <a:lnTo>
                  <a:pt x="0" y="2857"/>
                </a:lnTo>
                <a:lnTo>
                  <a:pt x="2857" y="0"/>
                </a:lnTo>
                <a:lnTo>
                  <a:pt x="6375" y="0"/>
                </a:lnTo>
                <a:lnTo>
                  <a:pt x="38290" y="0"/>
                </a:lnTo>
                <a:lnTo>
                  <a:pt x="38290" y="12763"/>
                </a:lnTo>
                <a:lnTo>
                  <a:pt x="12763" y="12763"/>
                </a:lnTo>
                <a:lnTo>
                  <a:pt x="12763" y="331812"/>
                </a:lnTo>
                <a:lnTo>
                  <a:pt x="242481" y="331812"/>
                </a:lnTo>
                <a:lnTo>
                  <a:pt x="242481" y="51054"/>
                </a:lnTo>
                <a:lnTo>
                  <a:pt x="255244" y="51054"/>
                </a:lnTo>
                <a:lnTo>
                  <a:pt x="255244" y="338201"/>
                </a:lnTo>
                <a:lnTo>
                  <a:pt x="255244" y="341718"/>
                </a:lnTo>
                <a:lnTo>
                  <a:pt x="252374" y="344576"/>
                </a:lnTo>
                <a:lnTo>
                  <a:pt x="248856" y="344576"/>
                </a:lnTo>
                <a:close/>
              </a:path>
            </a:pathLst>
          </a:custGeom>
          <a:ln w="508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87749" y="4099712"/>
            <a:ext cx="0" cy="281305"/>
          </a:xfrm>
          <a:custGeom>
            <a:avLst/>
            <a:gdLst/>
            <a:ahLst/>
            <a:cxnLst/>
            <a:rect l="l" t="t" r="r" b="b"/>
            <a:pathLst>
              <a:path h="281304">
                <a:moveTo>
                  <a:pt x="0" y="0"/>
                </a:moveTo>
                <a:lnTo>
                  <a:pt x="0" y="280758"/>
                </a:lnTo>
              </a:path>
            </a:pathLst>
          </a:custGeom>
          <a:ln w="12763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81376" y="4048661"/>
            <a:ext cx="306705" cy="102235"/>
          </a:xfrm>
          <a:custGeom>
            <a:avLst/>
            <a:gdLst/>
            <a:ahLst/>
            <a:cxnLst/>
            <a:rect l="l" t="t" r="r" b="b"/>
            <a:pathLst>
              <a:path w="306705" h="102235">
                <a:moveTo>
                  <a:pt x="84772" y="12763"/>
                </a:moveTo>
                <a:lnTo>
                  <a:pt x="51041" y="12763"/>
                </a:lnTo>
                <a:lnTo>
                  <a:pt x="65928" y="15776"/>
                </a:lnTo>
                <a:lnTo>
                  <a:pt x="78101" y="23987"/>
                </a:lnTo>
                <a:lnTo>
                  <a:pt x="86317" y="36155"/>
                </a:lnTo>
                <a:lnTo>
                  <a:pt x="89331" y="51041"/>
                </a:lnTo>
                <a:lnTo>
                  <a:pt x="84368" y="70625"/>
                </a:lnTo>
                <a:lnTo>
                  <a:pt x="73348" y="82251"/>
                </a:lnTo>
                <a:lnTo>
                  <a:pt x="62081" y="87867"/>
                </a:lnTo>
                <a:lnTo>
                  <a:pt x="56375" y="89420"/>
                </a:lnTo>
                <a:lnTo>
                  <a:pt x="53085" y="89966"/>
                </a:lnTo>
                <a:lnTo>
                  <a:pt x="50787" y="92925"/>
                </a:lnTo>
                <a:lnTo>
                  <a:pt x="51333" y="99542"/>
                </a:lnTo>
                <a:lnTo>
                  <a:pt x="54089" y="102095"/>
                </a:lnTo>
                <a:lnTo>
                  <a:pt x="255231" y="102095"/>
                </a:lnTo>
                <a:lnTo>
                  <a:pt x="275081" y="98077"/>
                </a:lnTo>
                <a:lnTo>
                  <a:pt x="288044" y="89331"/>
                </a:lnTo>
                <a:lnTo>
                  <a:pt x="85039" y="89331"/>
                </a:lnTo>
                <a:lnTo>
                  <a:pt x="91685" y="82441"/>
                </a:lnTo>
                <a:lnTo>
                  <a:pt x="97105" y="73844"/>
                </a:lnTo>
                <a:lnTo>
                  <a:pt x="100757" y="63417"/>
                </a:lnTo>
                <a:lnTo>
                  <a:pt x="102095" y="51041"/>
                </a:lnTo>
                <a:lnTo>
                  <a:pt x="100879" y="39952"/>
                </a:lnTo>
                <a:lnTo>
                  <a:pt x="97410" y="29702"/>
                </a:lnTo>
                <a:lnTo>
                  <a:pt x="91952" y="20551"/>
                </a:lnTo>
                <a:lnTo>
                  <a:pt x="84772" y="12763"/>
                </a:lnTo>
                <a:close/>
              </a:path>
              <a:path w="306705" h="102235">
                <a:moveTo>
                  <a:pt x="288046" y="12763"/>
                </a:moveTo>
                <a:lnTo>
                  <a:pt x="255231" y="12763"/>
                </a:lnTo>
                <a:lnTo>
                  <a:pt x="270119" y="15776"/>
                </a:lnTo>
                <a:lnTo>
                  <a:pt x="282292" y="23987"/>
                </a:lnTo>
                <a:lnTo>
                  <a:pt x="290507" y="36155"/>
                </a:lnTo>
                <a:lnTo>
                  <a:pt x="293522" y="51041"/>
                </a:lnTo>
                <a:lnTo>
                  <a:pt x="290507" y="65928"/>
                </a:lnTo>
                <a:lnTo>
                  <a:pt x="282292" y="78101"/>
                </a:lnTo>
                <a:lnTo>
                  <a:pt x="270119" y="86317"/>
                </a:lnTo>
                <a:lnTo>
                  <a:pt x="255231" y="89331"/>
                </a:lnTo>
                <a:lnTo>
                  <a:pt x="288044" y="89331"/>
                </a:lnTo>
                <a:lnTo>
                  <a:pt x="291312" y="87126"/>
                </a:lnTo>
                <a:lnTo>
                  <a:pt x="302266" y="70896"/>
                </a:lnTo>
                <a:lnTo>
                  <a:pt x="306285" y="51041"/>
                </a:lnTo>
                <a:lnTo>
                  <a:pt x="302266" y="31193"/>
                </a:lnTo>
                <a:lnTo>
                  <a:pt x="291312" y="14966"/>
                </a:lnTo>
                <a:lnTo>
                  <a:pt x="288046" y="12763"/>
                </a:lnTo>
                <a:close/>
              </a:path>
              <a:path w="306705" h="102235">
                <a:moveTo>
                  <a:pt x="255231" y="0"/>
                </a:moveTo>
                <a:lnTo>
                  <a:pt x="51041" y="0"/>
                </a:lnTo>
                <a:lnTo>
                  <a:pt x="31187" y="4017"/>
                </a:lnTo>
                <a:lnTo>
                  <a:pt x="14962" y="14966"/>
                </a:lnTo>
                <a:lnTo>
                  <a:pt x="4015" y="31193"/>
                </a:lnTo>
                <a:lnTo>
                  <a:pt x="0" y="51041"/>
                </a:lnTo>
                <a:lnTo>
                  <a:pt x="12763" y="51041"/>
                </a:lnTo>
                <a:lnTo>
                  <a:pt x="15774" y="36155"/>
                </a:lnTo>
                <a:lnTo>
                  <a:pt x="23982" y="23987"/>
                </a:lnTo>
                <a:lnTo>
                  <a:pt x="36150" y="15776"/>
                </a:lnTo>
                <a:lnTo>
                  <a:pt x="51041" y="12763"/>
                </a:lnTo>
                <a:lnTo>
                  <a:pt x="288046" y="12763"/>
                </a:lnTo>
                <a:lnTo>
                  <a:pt x="275081" y="4017"/>
                </a:lnTo>
                <a:lnTo>
                  <a:pt x="255231" y="0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63608" y="4058884"/>
            <a:ext cx="213829" cy="816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81376" y="4048661"/>
            <a:ext cx="306705" cy="102235"/>
          </a:xfrm>
          <a:custGeom>
            <a:avLst/>
            <a:gdLst/>
            <a:ahLst/>
            <a:cxnLst/>
            <a:rect l="l" t="t" r="r" b="b"/>
            <a:pathLst>
              <a:path w="306705" h="102235">
                <a:moveTo>
                  <a:pt x="255231" y="102095"/>
                </a:moveTo>
                <a:lnTo>
                  <a:pt x="57416" y="102095"/>
                </a:lnTo>
                <a:lnTo>
                  <a:pt x="54089" y="102095"/>
                </a:lnTo>
                <a:lnTo>
                  <a:pt x="51333" y="99542"/>
                </a:lnTo>
                <a:lnTo>
                  <a:pt x="51053" y="96227"/>
                </a:lnTo>
                <a:lnTo>
                  <a:pt x="50787" y="92925"/>
                </a:lnTo>
                <a:lnTo>
                  <a:pt x="53085" y="89966"/>
                </a:lnTo>
                <a:lnTo>
                  <a:pt x="56375" y="89420"/>
                </a:lnTo>
                <a:lnTo>
                  <a:pt x="62081" y="87867"/>
                </a:lnTo>
                <a:lnTo>
                  <a:pt x="73348" y="82251"/>
                </a:lnTo>
                <a:lnTo>
                  <a:pt x="84368" y="70625"/>
                </a:lnTo>
                <a:lnTo>
                  <a:pt x="89331" y="51041"/>
                </a:lnTo>
                <a:lnTo>
                  <a:pt x="86317" y="36155"/>
                </a:lnTo>
                <a:lnTo>
                  <a:pt x="78101" y="23987"/>
                </a:lnTo>
                <a:lnTo>
                  <a:pt x="65928" y="15776"/>
                </a:lnTo>
                <a:lnTo>
                  <a:pt x="51041" y="12763"/>
                </a:lnTo>
                <a:lnTo>
                  <a:pt x="36150" y="15776"/>
                </a:lnTo>
                <a:lnTo>
                  <a:pt x="23982" y="23987"/>
                </a:lnTo>
                <a:lnTo>
                  <a:pt x="15774" y="36155"/>
                </a:lnTo>
                <a:lnTo>
                  <a:pt x="12763" y="51041"/>
                </a:lnTo>
                <a:lnTo>
                  <a:pt x="0" y="51041"/>
                </a:lnTo>
                <a:lnTo>
                  <a:pt x="4015" y="31193"/>
                </a:lnTo>
                <a:lnTo>
                  <a:pt x="14962" y="14966"/>
                </a:lnTo>
                <a:lnTo>
                  <a:pt x="31187" y="4017"/>
                </a:lnTo>
                <a:lnTo>
                  <a:pt x="51041" y="0"/>
                </a:lnTo>
                <a:lnTo>
                  <a:pt x="255231" y="0"/>
                </a:lnTo>
                <a:lnTo>
                  <a:pt x="275081" y="4017"/>
                </a:lnTo>
                <a:lnTo>
                  <a:pt x="291312" y="14966"/>
                </a:lnTo>
                <a:lnTo>
                  <a:pt x="302266" y="31193"/>
                </a:lnTo>
                <a:lnTo>
                  <a:pt x="306285" y="51041"/>
                </a:lnTo>
                <a:lnTo>
                  <a:pt x="302266" y="70896"/>
                </a:lnTo>
                <a:lnTo>
                  <a:pt x="291312" y="87126"/>
                </a:lnTo>
                <a:lnTo>
                  <a:pt x="275081" y="98077"/>
                </a:lnTo>
                <a:lnTo>
                  <a:pt x="255231" y="102095"/>
                </a:lnTo>
                <a:close/>
              </a:path>
            </a:pathLst>
          </a:custGeom>
          <a:ln w="508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45184" y="4220940"/>
            <a:ext cx="179070" cy="0"/>
          </a:xfrm>
          <a:custGeom>
            <a:avLst/>
            <a:gdLst/>
            <a:ahLst/>
            <a:cxnLst/>
            <a:rect l="l" t="t" r="r" b="b"/>
            <a:pathLst>
              <a:path w="179069">
                <a:moveTo>
                  <a:pt x="0" y="0"/>
                </a:moveTo>
                <a:lnTo>
                  <a:pt x="178663" y="0"/>
                </a:lnTo>
              </a:path>
            </a:pathLst>
          </a:custGeom>
          <a:ln w="12763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45184" y="4246467"/>
            <a:ext cx="179070" cy="0"/>
          </a:xfrm>
          <a:custGeom>
            <a:avLst/>
            <a:gdLst/>
            <a:ahLst/>
            <a:cxnLst/>
            <a:rect l="l" t="t" r="r" b="b"/>
            <a:pathLst>
              <a:path w="179069">
                <a:moveTo>
                  <a:pt x="0" y="0"/>
                </a:moveTo>
                <a:lnTo>
                  <a:pt x="178663" y="0"/>
                </a:lnTo>
              </a:path>
            </a:pathLst>
          </a:custGeom>
          <a:ln w="12763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945184" y="4271994"/>
            <a:ext cx="179070" cy="0"/>
          </a:xfrm>
          <a:custGeom>
            <a:avLst/>
            <a:gdLst/>
            <a:ahLst/>
            <a:cxnLst/>
            <a:rect l="l" t="t" r="r" b="b"/>
            <a:pathLst>
              <a:path w="179069">
                <a:moveTo>
                  <a:pt x="0" y="0"/>
                </a:moveTo>
                <a:lnTo>
                  <a:pt x="178663" y="0"/>
                </a:lnTo>
              </a:path>
            </a:pathLst>
          </a:custGeom>
          <a:ln w="12763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945184" y="4297521"/>
            <a:ext cx="179070" cy="0"/>
          </a:xfrm>
          <a:custGeom>
            <a:avLst/>
            <a:gdLst/>
            <a:ahLst/>
            <a:cxnLst/>
            <a:rect l="l" t="t" r="r" b="b"/>
            <a:pathLst>
              <a:path w="179069">
                <a:moveTo>
                  <a:pt x="0" y="0"/>
                </a:moveTo>
                <a:lnTo>
                  <a:pt x="178663" y="0"/>
                </a:lnTo>
              </a:path>
            </a:pathLst>
          </a:custGeom>
          <a:ln w="12763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45184" y="4323035"/>
            <a:ext cx="179070" cy="0"/>
          </a:xfrm>
          <a:custGeom>
            <a:avLst/>
            <a:gdLst/>
            <a:ahLst/>
            <a:cxnLst/>
            <a:rect l="l" t="t" r="r" b="b"/>
            <a:pathLst>
              <a:path w="179069">
                <a:moveTo>
                  <a:pt x="0" y="0"/>
                </a:moveTo>
                <a:lnTo>
                  <a:pt x="178663" y="0"/>
                </a:lnTo>
              </a:path>
            </a:pathLst>
          </a:custGeom>
          <a:ln w="12763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45184" y="4348562"/>
            <a:ext cx="179070" cy="0"/>
          </a:xfrm>
          <a:custGeom>
            <a:avLst/>
            <a:gdLst/>
            <a:ahLst/>
            <a:cxnLst/>
            <a:rect l="l" t="t" r="r" b="b"/>
            <a:pathLst>
              <a:path w="179069">
                <a:moveTo>
                  <a:pt x="0" y="0"/>
                </a:moveTo>
                <a:lnTo>
                  <a:pt x="178663" y="0"/>
                </a:lnTo>
              </a:path>
            </a:pathLst>
          </a:custGeom>
          <a:ln w="12763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945184" y="4374089"/>
            <a:ext cx="179070" cy="0"/>
          </a:xfrm>
          <a:custGeom>
            <a:avLst/>
            <a:gdLst/>
            <a:ahLst/>
            <a:cxnLst/>
            <a:rect l="l" t="t" r="r" b="b"/>
            <a:pathLst>
              <a:path w="179069">
                <a:moveTo>
                  <a:pt x="0" y="0"/>
                </a:moveTo>
                <a:lnTo>
                  <a:pt x="178663" y="0"/>
                </a:lnTo>
              </a:path>
            </a:pathLst>
          </a:custGeom>
          <a:ln w="12763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028128" y="4176280"/>
            <a:ext cx="13335" cy="13335"/>
          </a:xfrm>
          <a:custGeom>
            <a:avLst/>
            <a:gdLst/>
            <a:ahLst/>
            <a:cxnLst/>
            <a:rect l="l" t="t" r="r" b="b"/>
            <a:pathLst>
              <a:path w="13334" h="13335">
                <a:moveTo>
                  <a:pt x="12763" y="12763"/>
                </a:moveTo>
                <a:lnTo>
                  <a:pt x="0" y="12763"/>
                </a:lnTo>
                <a:lnTo>
                  <a:pt x="0" y="0"/>
                </a:lnTo>
                <a:lnTo>
                  <a:pt x="12763" y="0"/>
                </a:lnTo>
                <a:lnTo>
                  <a:pt x="12763" y="12763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53655" y="4176280"/>
            <a:ext cx="13335" cy="13335"/>
          </a:xfrm>
          <a:custGeom>
            <a:avLst/>
            <a:gdLst/>
            <a:ahLst/>
            <a:cxnLst/>
            <a:rect l="l" t="t" r="r" b="b"/>
            <a:pathLst>
              <a:path w="13334" h="13335">
                <a:moveTo>
                  <a:pt x="12763" y="12763"/>
                </a:moveTo>
                <a:lnTo>
                  <a:pt x="0" y="12763"/>
                </a:lnTo>
                <a:lnTo>
                  <a:pt x="0" y="0"/>
                </a:lnTo>
                <a:lnTo>
                  <a:pt x="12763" y="0"/>
                </a:lnTo>
                <a:lnTo>
                  <a:pt x="12763" y="12763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02601" y="4176280"/>
            <a:ext cx="13335" cy="13335"/>
          </a:xfrm>
          <a:custGeom>
            <a:avLst/>
            <a:gdLst/>
            <a:ahLst/>
            <a:cxnLst/>
            <a:rect l="l" t="t" r="r" b="b"/>
            <a:pathLst>
              <a:path w="13334" h="13335">
                <a:moveTo>
                  <a:pt x="12763" y="12763"/>
                </a:moveTo>
                <a:lnTo>
                  <a:pt x="0" y="12763"/>
                </a:lnTo>
                <a:lnTo>
                  <a:pt x="0" y="0"/>
                </a:lnTo>
                <a:lnTo>
                  <a:pt x="12763" y="0"/>
                </a:lnTo>
                <a:lnTo>
                  <a:pt x="12763" y="12763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60043" y="4405998"/>
            <a:ext cx="64135" cy="13335"/>
          </a:xfrm>
          <a:custGeom>
            <a:avLst/>
            <a:gdLst/>
            <a:ahLst/>
            <a:cxnLst/>
            <a:rect l="l" t="t" r="r" b="b"/>
            <a:pathLst>
              <a:path w="64134" h="13335">
                <a:moveTo>
                  <a:pt x="63804" y="12763"/>
                </a:moveTo>
                <a:lnTo>
                  <a:pt x="0" y="12763"/>
                </a:lnTo>
                <a:lnTo>
                  <a:pt x="0" y="0"/>
                </a:lnTo>
                <a:lnTo>
                  <a:pt x="63804" y="0"/>
                </a:lnTo>
                <a:lnTo>
                  <a:pt x="63804" y="12763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913269" y="4137990"/>
            <a:ext cx="26034" cy="13335"/>
          </a:xfrm>
          <a:custGeom>
            <a:avLst/>
            <a:gdLst/>
            <a:ahLst/>
            <a:cxnLst/>
            <a:rect l="l" t="t" r="r" b="b"/>
            <a:pathLst>
              <a:path w="26034" h="13335">
                <a:moveTo>
                  <a:pt x="25527" y="12763"/>
                </a:moveTo>
                <a:lnTo>
                  <a:pt x="0" y="12763"/>
                </a:lnTo>
                <a:lnTo>
                  <a:pt x="0" y="0"/>
                </a:lnTo>
                <a:lnTo>
                  <a:pt x="25527" y="0"/>
                </a:lnTo>
                <a:lnTo>
                  <a:pt x="25527" y="12763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187656" y="4252847"/>
            <a:ext cx="32384" cy="127635"/>
          </a:xfrm>
          <a:custGeom>
            <a:avLst/>
            <a:gdLst/>
            <a:ahLst/>
            <a:cxnLst/>
            <a:rect l="l" t="t" r="r" b="b"/>
            <a:pathLst>
              <a:path w="32384" h="127635">
                <a:moveTo>
                  <a:pt x="12763" y="0"/>
                </a:moveTo>
                <a:lnTo>
                  <a:pt x="0" y="0"/>
                </a:lnTo>
                <a:lnTo>
                  <a:pt x="0" y="108483"/>
                </a:lnTo>
                <a:lnTo>
                  <a:pt x="1506" y="115926"/>
                </a:lnTo>
                <a:lnTo>
                  <a:pt x="5611" y="122010"/>
                </a:lnTo>
                <a:lnTo>
                  <a:pt x="11696" y="126115"/>
                </a:lnTo>
                <a:lnTo>
                  <a:pt x="19138" y="127622"/>
                </a:lnTo>
                <a:lnTo>
                  <a:pt x="31902" y="127622"/>
                </a:lnTo>
                <a:lnTo>
                  <a:pt x="31902" y="114858"/>
                </a:lnTo>
                <a:lnTo>
                  <a:pt x="15621" y="114858"/>
                </a:lnTo>
                <a:lnTo>
                  <a:pt x="12763" y="112001"/>
                </a:lnTo>
                <a:lnTo>
                  <a:pt x="12763" y="0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187656" y="4252847"/>
            <a:ext cx="32384" cy="127635"/>
          </a:xfrm>
          <a:custGeom>
            <a:avLst/>
            <a:gdLst/>
            <a:ahLst/>
            <a:cxnLst/>
            <a:rect l="l" t="t" r="r" b="b"/>
            <a:pathLst>
              <a:path w="32384" h="127635">
                <a:moveTo>
                  <a:pt x="31902" y="127622"/>
                </a:moveTo>
                <a:lnTo>
                  <a:pt x="19138" y="127622"/>
                </a:lnTo>
                <a:lnTo>
                  <a:pt x="11696" y="126115"/>
                </a:lnTo>
                <a:lnTo>
                  <a:pt x="5611" y="122010"/>
                </a:lnTo>
                <a:lnTo>
                  <a:pt x="1506" y="115926"/>
                </a:lnTo>
                <a:lnTo>
                  <a:pt x="0" y="108483"/>
                </a:lnTo>
                <a:lnTo>
                  <a:pt x="0" y="0"/>
                </a:lnTo>
                <a:lnTo>
                  <a:pt x="12763" y="0"/>
                </a:lnTo>
                <a:lnTo>
                  <a:pt x="12763" y="108483"/>
                </a:lnTo>
                <a:lnTo>
                  <a:pt x="12763" y="112001"/>
                </a:lnTo>
                <a:lnTo>
                  <a:pt x="15621" y="114858"/>
                </a:lnTo>
                <a:lnTo>
                  <a:pt x="19138" y="114858"/>
                </a:lnTo>
                <a:lnTo>
                  <a:pt x="31902" y="114858"/>
                </a:lnTo>
                <a:lnTo>
                  <a:pt x="31902" y="127622"/>
                </a:lnTo>
                <a:close/>
              </a:path>
            </a:pathLst>
          </a:custGeom>
          <a:ln w="508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219555" y="4125226"/>
            <a:ext cx="38735" cy="13335"/>
          </a:xfrm>
          <a:custGeom>
            <a:avLst/>
            <a:gdLst/>
            <a:ahLst/>
            <a:cxnLst/>
            <a:rect l="l" t="t" r="r" b="b"/>
            <a:pathLst>
              <a:path w="38734" h="13335">
                <a:moveTo>
                  <a:pt x="38290" y="12763"/>
                </a:moveTo>
                <a:lnTo>
                  <a:pt x="0" y="12763"/>
                </a:lnTo>
                <a:lnTo>
                  <a:pt x="0" y="0"/>
                </a:lnTo>
                <a:lnTo>
                  <a:pt x="38290" y="0"/>
                </a:lnTo>
                <a:lnTo>
                  <a:pt x="38290" y="12763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219555" y="4393234"/>
            <a:ext cx="38735" cy="13335"/>
          </a:xfrm>
          <a:custGeom>
            <a:avLst/>
            <a:gdLst/>
            <a:ahLst/>
            <a:cxnLst/>
            <a:rect l="l" t="t" r="r" b="b"/>
            <a:pathLst>
              <a:path w="38734" h="13335">
                <a:moveTo>
                  <a:pt x="38290" y="12763"/>
                </a:moveTo>
                <a:lnTo>
                  <a:pt x="0" y="12763"/>
                </a:lnTo>
                <a:lnTo>
                  <a:pt x="0" y="0"/>
                </a:lnTo>
                <a:lnTo>
                  <a:pt x="38290" y="0"/>
                </a:lnTo>
                <a:lnTo>
                  <a:pt x="38290" y="12763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213183" y="4047919"/>
            <a:ext cx="51435" cy="409575"/>
          </a:xfrm>
          <a:custGeom>
            <a:avLst/>
            <a:gdLst/>
            <a:ahLst/>
            <a:cxnLst/>
            <a:rect l="l" t="t" r="r" b="b"/>
            <a:pathLst>
              <a:path w="51434" h="409575">
                <a:moveTo>
                  <a:pt x="28689" y="0"/>
                </a:moveTo>
                <a:lnTo>
                  <a:pt x="22351" y="0"/>
                </a:lnTo>
                <a:lnTo>
                  <a:pt x="317" y="36728"/>
                </a:lnTo>
                <a:lnTo>
                  <a:pt x="0" y="37871"/>
                </a:lnTo>
                <a:lnTo>
                  <a:pt x="0" y="383603"/>
                </a:lnTo>
                <a:lnTo>
                  <a:pt x="2007" y="393526"/>
                </a:lnTo>
                <a:lnTo>
                  <a:pt x="7481" y="401637"/>
                </a:lnTo>
                <a:lnTo>
                  <a:pt x="15596" y="407110"/>
                </a:lnTo>
                <a:lnTo>
                  <a:pt x="25526" y="409117"/>
                </a:lnTo>
                <a:lnTo>
                  <a:pt x="35452" y="407110"/>
                </a:lnTo>
                <a:lnTo>
                  <a:pt x="43567" y="401637"/>
                </a:lnTo>
                <a:lnTo>
                  <a:pt x="47126" y="396367"/>
                </a:lnTo>
                <a:lnTo>
                  <a:pt x="18478" y="396367"/>
                </a:lnTo>
                <a:lnTo>
                  <a:pt x="12763" y="390626"/>
                </a:lnTo>
                <a:lnTo>
                  <a:pt x="12763" y="40792"/>
                </a:lnTo>
                <a:lnTo>
                  <a:pt x="25526" y="19519"/>
                </a:lnTo>
                <a:lnTo>
                  <a:pt x="40399" y="19519"/>
                </a:lnTo>
                <a:lnTo>
                  <a:pt x="28689" y="0"/>
                </a:lnTo>
                <a:close/>
              </a:path>
              <a:path w="51434" h="409575">
                <a:moveTo>
                  <a:pt x="40399" y="19519"/>
                </a:moveTo>
                <a:lnTo>
                  <a:pt x="25526" y="19519"/>
                </a:lnTo>
                <a:lnTo>
                  <a:pt x="38290" y="40792"/>
                </a:lnTo>
                <a:lnTo>
                  <a:pt x="38290" y="390626"/>
                </a:lnTo>
                <a:lnTo>
                  <a:pt x="32562" y="396367"/>
                </a:lnTo>
                <a:lnTo>
                  <a:pt x="47126" y="396367"/>
                </a:lnTo>
                <a:lnTo>
                  <a:pt x="49044" y="393526"/>
                </a:lnTo>
                <a:lnTo>
                  <a:pt x="51053" y="383603"/>
                </a:lnTo>
                <a:lnTo>
                  <a:pt x="51053" y="37871"/>
                </a:lnTo>
                <a:lnTo>
                  <a:pt x="50723" y="36728"/>
                </a:lnTo>
                <a:lnTo>
                  <a:pt x="40399" y="19519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225947" y="4067439"/>
            <a:ext cx="26034" cy="377190"/>
          </a:xfrm>
          <a:custGeom>
            <a:avLst/>
            <a:gdLst/>
            <a:ahLst/>
            <a:cxnLst/>
            <a:rect l="l" t="t" r="r" b="b"/>
            <a:pathLst>
              <a:path w="26034" h="377189">
                <a:moveTo>
                  <a:pt x="0" y="21272"/>
                </a:moveTo>
                <a:lnTo>
                  <a:pt x="0" y="364083"/>
                </a:lnTo>
                <a:lnTo>
                  <a:pt x="0" y="371106"/>
                </a:lnTo>
                <a:lnTo>
                  <a:pt x="5715" y="376847"/>
                </a:lnTo>
                <a:lnTo>
                  <a:pt x="12763" y="376847"/>
                </a:lnTo>
                <a:lnTo>
                  <a:pt x="19799" y="376847"/>
                </a:lnTo>
                <a:lnTo>
                  <a:pt x="25526" y="371106"/>
                </a:lnTo>
                <a:lnTo>
                  <a:pt x="25526" y="364083"/>
                </a:lnTo>
                <a:lnTo>
                  <a:pt x="25526" y="21272"/>
                </a:lnTo>
                <a:lnTo>
                  <a:pt x="12763" y="0"/>
                </a:lnTo>
                <a:lnTo>
                  <a:pt x="0" y="21272"/>
                </a:lnTo>
                <a:close/>
              </a:path>
            </a:pathLst>
          </a:custGeom>
          <a:ln w="508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213183" y="4047919"/>
            <a:ext cx="51435" cy="409575"/>
          </a:xfrm>
          <a:custGeom>
            <a:avLst/>
            <a:gdLst/>
            <a:ahLst/>
            <a:cxnLst/>
            <a:rect l="l" t="t" r="r" b="b"/>
            <a:pathLst>
              <a:path w="51434" h="409575">
                <a:moveTo>
                  <a:pt x="25526" y="409117"/>
                </a:moveTo>
                <a:lnTo>
                  <a:pt x="15596" y="407110"/>
                </a:lnTo>
                <a:lnTo>
                  <a:pt x="7481" y="401637"/>
                </a:lnTo>
                <a:lnTo>
                  <a:pt x="2007" y="393526"/>
                </a:lnTo>
                <a:lnTo>
                  <a:pt x="0" y="383603"/>
                </a:lnTo>
                <a:lnTo>
                  <a:pt x="0" y="39027"/>
                </a:lnTo>
                <a:lnTo>
                  <a:pt x="0" y="37871"/>
                </a:lnTo>
                <a:lnTo>
                  <a:pt x="317" y="36728"/>
                </a:lnTo>
                <a:lnTo>
                  <a:pt x="901" y="35737"/>
                </a:lnTo>
                <a:lnTo>
                  <a:pt x="20040" y="3835"/>
                </a:lnTo>
                <a:lnTo>
                  <a:pt x="22351" y="0"/>
                </a:lnTo>
                <a:lnTo>
                  <a:pt x="28689" y="0"/>
                </a:lnTo>
                <a:lnTo>
                  <a:pt x="31000" y="3835"/>
                </a:lnTo>
                <a:lnTo>
                  <a:pt x="50126" y="35737"/>
                </a:lnTo>
                <a:lnTo>
                  <a:pt x="50723" y="36728"/>
                </a:lnTo>
                <a:lnTo>
                  <a:pt x="51053" y="37871"/>
                </a:lnTo>
                <a:lnTo>
                  <a:pt x="51053" y="39027"/>
                </a:lnTo>
                <a:lnTo>
                  <a:pt x="51053" y="383603"/>
                </a:lnTo>
                <a:lnTo>
                  <a:pt x="49044" y="393526"/>
                </a:lnTo>
                <a:lnTo>
                  <a:pt x="43567" y="401637"/>
                </a:lnTo>
                <a:lnTo>
                  <a:pt x="35452" y="407110"/>
                </a:lnTo>
                <a:lnTo>
                  <a:pt x="25526" y="409117"/>
                </a:lnTo>
                <a:close/>
              </a:path>
            </a:pathLst>
          </a:custGeom>
          <a:ln w="508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723129" y="5006301"/>
            <a:ext cx="21590" cy="14604"/>
          </a:xfrm>
          <a:custGeom>
            <a:avLst/>
            <a:gdLst/>
            <a:ahLst/>
            <a:cxnLst/>
            <a:rect l="l" t="t" r="r" b="b"/>
            <a:pathLst>
              <a:path w="21589" h="14604">
                <a:moveTo>
                  <a:pt x="21234" y="14147"/>
                </a:moveTo>
                <a:lnTo>
                  <a:pt x="0" y="14147"/>
                </a:lnTo>
                <a:lnTo>
                  <a:pt x="0" y="0"/>
                </a:lnTo>
                <a:lnTo>
                  <a:pt x="21234" y="0"/>
                </a:lnTo>
                <a:lnTo>
                  <a:pt x="21234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591721" y="4645430"/>
            <a:ext cx="287655" cy="453390"/>
          </a:xfrm>
          <a:custGeom>
            <a:avLst/>
            <a:gdLst/>
            <a:ahLst/>
            <a:cxnLst/>
            <a:rect l="l" t="t" r="r" b="b"/>
            <a:pathLst>
              <a:path w="287654" h="453389">
                <a:moveTo>
                  <a:pt x="150067" y="14147"/>
                </a:moveTo>
                <a:lnTo>
                  <a:pt x="88963" y="14147"/>
                </a:lnTo>
                <a:lnTo>
                  <a:pt x="133644" y="21374"/>
                </a:lnTo>
                <a:lnTo>
                  <a:pt x="172485" y="41489"/>
                </a:lnTo>
                <a:lnTo>
                  <a:pt x="203138" y="72141"/>
                </a:lnTo>
                <a:lnTo>
                  <a:pt x="223252" y="110983"/>
                </a:lnTo>
                <a:lnTo>
                  <a:pt x="230479" y="155663"/>
                </a:lnTo>
                <a:lnTo>
                  <a:pt x="230479" y="156692"/>
                </a:lnTo>
                <a:lnTo>
                  <a:pt x="230695" y="157708"/>
                </a:lnTo>
                <a:lnTo>
                  <a:pt x="272935" y="249212"/>
                </a:lnTo>
                <a:lnTo>
                  <a:pt x="272935" y="254723"/>
                </a:lnTo>
                <a:lnTo>
                  <a:pt x="233641" y="254723"/>
                </a:lnTo>
                <a:lnTo>
                  <a:pt x="230479" y="257886"/>
                </a:lnTo>
                <a:lnTo>
                  <a:pt x="230479" y="325488"/>
                </a:lnTo>
                <a:lnTo>
                  <a:pt x="227694" y="339246"/>
                </a:lnTo>
                <a:lnTo>
                  <a:pt x="220103" y="350494"/>
                </a:lnTo>
                <a:lnTo>
                  <a:pt x="208855" y="358085"/>
                </a:lnTo>
                <a:lnTo>
                  <a:pt x="195097" y="360870"/>
                </a:lnTo>
                <a:lnTo>
                  <a:pt x="148729" y="360870"/>
                </a:lnTo>
                <a:lnTo>
                  <a:pt x="145567" y="364032"/>
                </a:lnTo>
                <a:lnTo>
                  <a:pt x="145567" y="452856"/>
                </a:lnTo>
                <a:lnTo>
                  <a:pt x="159715" y="452856"/>
                </a:lnTo>
                <a:lnTo>
                  <a:pt x="159715" y="375018"/>
                </a:lnTo>
                <a:lnTo>
                  <a:pt x="195097" y="375018"/>
                </a:lnTo>
                <a:lnTo>
                  <a:pt x="214363" y="371119"/>
                </a:lnTo>
                <a:lnTo>
                  <a:pt x="230112" y="360492"/>
                </a:lnTo>
                <a:lnTo>
                  <a:pt x="240740" y="344746"/>
                </a:lnTo>
                <a:lnTo>
                  <a:pt x="244640" y="325488"/>
                </a:lnTo>
                <a:lnTo>
                  <a:pt x="244640" y="268884"/>
                </a:lnTo>
                <a:lnTo>
                  <a:pt x="283921" y="268884"/>
                </a:lnTo>
                <a:lnTo>
                  <a:pt x="287083" y="265722"/>
                </a:lnTo>
                <a:lnTo>
                  <a:pt x="287083" y="246633"/>
                </a:lnTo>
                <a:lnTo>
                  <a:pt x="286867" y="245617"/>
                </a:lnTo>
                <a:lnTo>
                  <a:pt x="244627" y="154101"/>
                </a:lnTo>
                <a:lnTo>
                  <a:pt x="236300" y="105386"/>
                </a:lnTo>
                <a:lnTo>
                  <a:pt x="214034" y="63082"/>
                </a:lnTo>
                <a:lnTo>
                  <a:pt x="180364" y="29726"/>
                </a:lnTo>
                <a:lnTo>
                  <a:pt x="150067" y="14147"/>
                </a:lnTo>
                <a:close/>
              </a:path>
              <a:path w="287654" h="453389">
                <a:moveTo>
                  <a:pt x="88963" y="0"/>
                </a:moveTo>
                <a:lnTo>
                  <a:pt x="65231" y="1791"/>
                </a:lnTo>
                <a:lnTo>
                  <a:pt x="42286" y="7102"/>
                </a:lnTo>
                <a:lnTo>
                  <a:pt x="20438" y="15837"/>
                </a:lnTo>
                <a:lnTo>
                  <a:pt x="0" y="27901"/>
                </a:lnTo>
                <a:lnTo>
                  <a:pt x="8102" y="39509"/>
                </a:lnTo>
                <a:lnTo>
                  <a:pt x="26678" y="28544"/>
                </a:lnTo>
                <a:lnTo>
                  <a:pt x="46537" y="20604"/>
                </a:lnTo>
                <a:lnTo>
                  <a:pt x="67393" y="15776"/>
                </a:lnTo>
                <a:lnTo>
                  <a:pt x="88963" y="14147"/>
                </a:lnTo>
                <a:lnTo>
                  <a:pt x="150067" y="14147"/>
                </a:lnTo>
                <a:lnTo>
                  <a:pt x="137828" y="7854"/>
                </a:lnTo>
                <a:lnTo>
                  <a:pt x="88963" y="0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591721" y="4645430"/>
            <a:ext cx="287655" cy="453390"/>
          </a:xfrm>
          <a:custGeom>
            <a:avLst/>
            <a:gdLst/>
            <a:ahLst/>
            <a:cxnLst/>
            <a:rect l="l" t="t" r="r" b="b"/>
            <a:pathLst>
              <a:path w="287654" h="453389">
                <a:moveTo>
                  <a:pt x="159715" y="452856"/>
                </a:moveTo>
                <a:lnTo>
                  <a:pt x="145567" y="452856"/>
                </a:lnTo>
                <a:lnTo>
                  <a:pt x="145567" y="367944"/>
                </a:lnTo>
                <a:lnTo>
                  <a:pt x="145567" y="364032"/>
                </a:lnTo>
                <a:lnTo>
                  <a:pt x="148729" y="360870"/>
                </a:lnTo>
                <a:lnTo>
                  <a:pt x="152641" y="360870"/>
                </a:lnTo>
                <a:lnTo>
                  <a:pt x="195097" y="360870"/>
                </a:lnTo>
                <a:lnTo>
                  <a:pt x="208855" y="358085"/>
                </a:lnTo>
                <a:lnTo>
                  <a:pt x="220103" y="350494"/>
                </a:lnTo>
                <a:lnTo>
                  <a:pt x="227694" y="339246"/>
                </a:lnTo>
                <a:lnTo>
                  <a:pt x="230479" y="325488"/>
                </a:lnTo>
                <a:lnTo>
                  <a:pt x="230479" y="261810"/>
                </a:lnTo>
                <a:lnTo>
                  <a:pt x="230479" y="257886"/>
                </a:lnTo>
                <a:lnTo>
                  <a:pt x="233641" y="254723"/>
                </a:lnTo>
                <a:lnTo>
                  <a:pt x="237553" y="254723"/>
                </a:lnTo>
                <a:lnTo>
                  <a:pt x="272935" y="254723"/>
                </a:lnTo>
                <a:lnTo>
                  <a:pt x="272935" y="249212"/>
                </a:lnTo>
                <a:lnTo>
                  <a:pt x="231127" y="158635"/>
                </a:lnTo>
                <a:lnTo>
                  <a:pt x="230695" y="157708"/>
                </a:lnTo>
                <a:lnTo>
                  <a:pt x="230479" y="156692"/>
                </a:lnTo>
                <a:lnTo>
                  <a:pt x="230479" y="155663"/>
                </a:lnTo>
                <a:lnTo>
                  <a:pt x="223252" y="110983"/>
                </a:lnTo>
                <a:lnTo>
                  <a:pt x="203138" y="72141"/>
                </a:lnTo>
                <a:lnTo>
                  <a:pt x="172485" y="41489"/>
                </a:lnTo>
                <a:lnTo>
                  <a:pt x="133644" y="21374"/>
                </a:lnTo>
                <a:lnTo>
                  <a:pt x="88963" y="14147"/>
                </a:lnTo>
                <a:lnTo>
                  <a:pt x="67393" y="15776"/>
                </a:lnTo>
                <a:lnTo>
                  <a:pt x="46537" y="20604"/>
                </a:lnTo>
                <a:lnTo>
                  <a:pt x="26678" y="28544"/>
                </a:lnTo>
                <a:lnTo>
                  <a:pt x="8102" y="39509"/>
                </a:lnTo>
                <a:lnTo>
                  <a:pt x="0" y="27901"/>
                </a:lnTo>
                <a:lnTo>
                  <a:pt x="20438" y="15837"/>
                </a:lnTo>
                <a:lnTo>
                  <a:pt x="42286" y="7102"/>
                </a:lnTo>
                <a:lnTo>
                  <a:pt x="65231" y="1791"/>
                </a:lnTo>
                <a:lnTo>
                  <a:pt x="88963" y="0"/>
                </a:lnTo>
                <a:lnTo>
                  <a:pt x="137828" y="7854"/>
                </a:lnTo>
                <a:lnTo>
                  <a:pt x="180364" y="29726"/>
                </a:lnTo>
                <a:lnTo>
                  <a:pt x="214034" y="63082"/>
                </a:lnTo>
                <a:lnTo>
                  <a:pt x="236300" y="105386"/>
                </a:lnTo>
                <a:lnTo>
                  <a:pt x="244627" y="154101"/>
                </a:lnTo>
                <a:lnTo>
                  <a:pt x="286435" y="244690"/>
                </a:lnTo>
                <a:lnTo>
                  <a:pt x="286867" y="245617"/>
                </a:lnTo>
                <a:lnTo>
                  <a:pt x="287083" y="246633"/>
                </a:lnTo>
                <a:lnTo>
                  <a:pt x="287083" y="247649"/>
                </a:lnTo>
                <a:lnTo>
                  <a:pt x="287083" y="261810"/>
                </a:lnTo>
                <a:lnTo>
                  <a:pt x="287083" y="265722"/>
                </a:lnTo>
                <a:lnTo>
                  <a:pt x="283921" y="268884"/>
                </a:lnTo>
                <a:lnTo>
                  <a:pt x="280009" y="268884"/>
                </a:lnTo>
                <a:lnTo>
                  <a:pt x="244640" y="268884"/>
                </a:lnTo>
                <a:lnTo>
                  <a:pt x="244640" y="325488"/>
                </a:lnTo>
                <a:lnTo>
                  <a:pt x="240740" y="344746"/>
                </a:lnTo>
                <a:lnTo>
                  <a:pt x="230112" y="360492"/>
                </a:lnTo>
                <a:lnTo>
                  <a:pt x="214363" y="371119"/>
                </a:lnTo>
                <a:lnTo>
                  <a:pt x="195097" y="375018"/>
                </a:lnTo>
                <a:lnTo>
                  <a:pt x="159715" y="375018"/>
                </a:lnTo>
                <a:lnTo>
                  <a:pt x="159715" y="452856"/>
                </a:lnTo>
                <a:close/>
              </a:path>
            </a:pathLst>
          </a:custGeom>
          <a:ln w="508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569054" y="4947296"/>
            <a:ext cx="27305" cy="151130"/>
          </a:xfrm>
          <a:custGeom>
            <a:avLst/>
            <a:gdLst/>
            <a:ahLst/>
            <a:cxnLst/>
            <a:rect l="l" t="t" r="r" b="b"/>
            <a:pathLst>
              <a:path w="27304" h="151129">
                <a:moveTo>
                  <a:pt x="13296" y="0"/>
                </a:moveTo>
                <a:lnTo>
                  <a:pt x="0" y="4813"/>
                </a:lnTo>
                <a:lnTo>
                  <a:pt x="5629" y="21936"/>
                </a:lnTo>
                <a:lnTo>
                  <a:pt x="9544" y="37569"/>
                </a:lnTo>
                <a:lnTo>
                  <a:pt x="11830" y="52140"/>
                </a:lnTo>
                <a:lnTo>
                  <a:pt x="12572" y="66078"/>
                </a:lnTo>
                <a:lnTo>
                  <a:pt x="12572" y="150990"/>
                </a:lnTo>
                <a:lnTo>
                  <a:pt x="26720" y="150990"/>
                </a:lnTo>
                <a:lnTo>
                  <a:pt x="26720" y="66078"/>
                </a:lnTo>
                <a:lnTo>
                  <a:pt x="25928" y="50892"/>
                </a:lnTo>
                <a:lnTo>
                  <a:pt x="23490" y="35125"/>
                </a:lnTo>
                <a:lnTo>
                  <a:pt x="19310" y="18314"/>
                </a:lnTo>
                <a:lnTo>
                  <a:pt x="13296" y="0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569054" y="4947296"/>
            <a:ext cx="27305" cy="151130"/>
          </a:xfrm>
          <a:custGeom>
            <a:avLst/>
            <a:gdLst/>
            <a:ahLst/>
            <a:cxnLst/>
            <a:rect l="l" t="t" r="r" b="b"/>
            <a:pathLst>
              <a:path w="27304" h="151129">
                <a:moveTo>
                  <a:pt x="26720" y="150990"/>
                </a:moveTo>
                <a:lnTo>
                  <a:pt x="12572" y="150990"/>
                </a:lnTo>
                <a:lnTo>
                  <a:pt x="12572" y="66078"/>
                </a:lnTo>
                <a:lnTo>
                  <a:pt x="11830" y="52140"/>
                </a:lnTo>
                <a:lnTo>
                  <a:pt x="9544" y="37569"/>
                </a:lnTo>
                <a:lnTo>
                  <a:pt x="5629" y="21936"/>
                </a:lnTo>
                <a:lnTo>
                  <a:pt x="0" y="4813"/>
                </a:lnTo>
                <a:lnTo>
                  <a:pt x="13296" y="0"/>
                </a:lnTo>
                <a:lnTo>
                  <a:pt x="19310" y="18314"/>
                </a:lnTo>
                <a:lnTo>
                  <a:pt x="23490" y="35125"/>
                </a:lnTo>
                <a:lnTo>
                  <a:pt x="25928" y="50892"/>
                </a:lnTo>
                <a:lnTo>
                  <a:pt x="26720" y="66078"/>
                </a:lnTo>
                <a:lnTo>
                  <a:pt x="26720" y="150990"/>
                </a:lnTo>
                <a:close/>
              </a:path>
            </a:pathLst>
          </a:custGeom>
          <a:ln w="508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425953" y="4702027"/>
            <a:ext cx="255270" cy="226695"/>
          </a:xfrm>
          <a:custGeom>
            <a:avLst/>
            <a:gdLst/>
            <a:ahLst/>
            <a:cxnLst/>
            <a:rect l="l" t="t" r="r" b="b"/>
            <a:pathLst>
              <a:path w="255270" h="226695">
                <a:moveTo>
                  <a:pt x="150736" y="212280"/>
                </a:moveTo>
                <a:lnTo>
                  <a:pt x="103987" y="212280"/>
                </a:lnTo>
                <a:lnTo>
                  <a:pt x="124625" y="226047"/>
                </a:lnTo>
                <a:lnTo>
                  <a:pt x="125996" y="226440"/>
                </a:lnTo>
                <a:lnTo>
                  <a:pt x="128727" y="226440"/>
                </a:lnTo>
                <a:lnTo>
                  <a:pt x="130098" y="226047"/>
                </a:lnTo>
                <a:lnTo>
                  <a:pt x="150736" y="212280"/>
                </a:lnTo>
                <a:close/>
              </a:path>
              <a:path w="255270" h="226695">
                <a:moveTo>
                  <a:pt x="107530" y="0"/>
                </a:moveTo>
                <a:lnTo>
                  <a:pt x="3162" y="0"/>
                </a:lnTo>
                <a:lnTo>
                  <a:pt x="0" y="3175"/>
                </a:lnTo>
                <a:lnTo>
                  <a:pt x="0" y="209118"/>
                </a:lnTo>
                <a:lnTo>
                  <a:pt x="3162" y="212280"/>
                </a:lnTo>
                <a:lnTo>
                  <a:pt x="251561" y="212280"/>
                </a:lnTo>
                <a:lnTo>
                  <a:pt x="252996" y="210845"/>
                </a:lnTo>
                <a:lnTo>
                  <a:pt x="127368" y="210845"/>
                </a:lnTo>
                <a:lnTo>
                  <a:pt x="108902" y="198551"/>
                </a:lnTo>
                <a:lnTo>
                  <a:pt x="107530" y="198132"/>
                </a:lnTo>
                <a:lnTo>
                  <a:pt x="14147" y="198132"/>
                </a:lnTo>
                <a:lnTo>
                  <a:pt x="14147" y="14160"/>
                </a:lnTo>
                <a:lnTo>
                  <a:pt x="254723" y="14160"/>
                </a:lnTo>
                <a:lnTo>
                  <a:pt x="254723" y="12725"/>
                </a:lnTo>
                <a:lnTo>
                  <a:pt x="127368" y="12725"/>
                </a:lnTo>
                <a:lnTo>
                  <a:pt x="108902" y="419"/>
                </a:lnTo>
                <a:lnTo>
                  <a:pt x="107530" y="0"/>
                </a:lnTo>
                <a:close/>
              </a:path>
              <a:path w="255270" h="226695">
                <a:moveTo>
                  <a:pt x="254723" y="14160"/>
                </a:moveTo>
                <a:lnTo>
                  <a:pt x="240576" y="14160"/>
                </a:lnTo>
                <a:lnTo>
                  <a:pt x="240576" y="198132"/>
                </a:lnTo>
                <a:lnTo>
                  <a:pt x="147205" y="198132"/>
                </a:lnTo>
                <a:lnTo>
                  <a:pt x="145821" y="198551"/>
                </a:lnTo>
                <a:lnTo>
                  <a:pt x="127368" y="210845"/>
                </a:lnTo>
                <a:lnTo>
                  <a:pt x="252996" y="210845"/>
                </a:lnTo>
                <a:lnTo>
                  <a:pt x="254723" y="209118"/>
                </a:lnTo>
                <a:lnTo>
                  <a:pt x="254723" y="14160"/>
                </a:lnTo>
                <a:close/>
              </a:path>
              <a:path w="255270" h="226695">
                <a:moveTo>
                  <a:pt x="150736" y="14160"/>
                </a:moveTo>
                <a:lnTo>
                  <a:pt x="103987" y="14160"/>
                </a:lnTo>
                <a:lnTo>
                  <a:pt x="125818" y="28714"/>
                </a:lnTo>
                <a:lnTo>
                  <a:pt x="128904" y="28714"/>
                </a:lnTo>
                <a:lnTo>
                  <a:pt x="150736" y="14160"/>
                </a:lnTo>
                <a:close/>
              </a:path>
              <a:path w="255270" h="226695">
                <a:moveTo>
                  <a:pt x="251561" y="0"/>
                </a:moveTo>
                <a:lnTo>
                  <a:pt x="147205" y="0"/>
                </a:lnTo>
                <a:lnTo>
                  <a:pt x="145821" y="419"/>
                </a:lnTo>
                <a:lnTo>
                  <a:pt x="127368" y="12725"/>
                </a:lnTo>
                <a:lnTo>
                  <a:pt x="254723" y="12725"/>
                </a:lnTo>
                <a:lnTo>
                  <a:pt x="254723" y="3175"/>
                </a:lnTo>
                <a:lnTo>
                  <a:pt x="251561" y="0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437561" y="4713648"/>
            <a:ext cx="231508" cy="2017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425953" y="4702027"/>
            <a:ext cx="255270" cy="226695"/>
          </a:xfrm>
          <a:custGeom>
            <a:avLst/>
            <a:gdLst/>
            <a:ahLst/>
            <a:cxnLst/>
            <a:rect l="l" t="t" r="r" b="b"/>
            <a:pathLst>
              <a:path w="255270" h="226695">
                <a:moveTo>
                  <a:pt x="127368" y="226440"/>
                </a:moveTo>
                <a:lnTo>
                  <a:pt x="125996" y="226440"/>
                </a:lnTo>
                <a:lnTo>
                  <a:pt x="124625" y="226047"/>
                </a:lnTo>
                <a:lnTo>
                  <a:pt x="123431" y="225247"/>
                </a:lnTo>
                <a:lnTo>
                  <a:pt x="103987" y="212280"/>
                </a:lnTo>
                <a:lnTo>
                  <a:pt x="7073" y="212280"/>
                </a:lnTo>
                <a:lnTo>
                  <a:pt x="3162" y="212280"/>
                </a:lnTo>
                <a:lnTo>
                  <a:pt x="0" y="209118"/>
                </a:lnTo>
                <a:lnTo>
                  <a:pt x="0" y="205206"/>
                </a:lnTo>
                <a:lnTo>
                  <a:pt x="0" y="7086"/>
                </a:lnTo>
                <a:lnTo>
                  <a:pt x="0" y="3175"/>
                </a:lnTo>
                <a:lnTo>
                  <a:pt x="3162" y="0"/>
                </a:lnTo>
                <a:lnTo>
                  <a:pt x="7073" y="0"/>
                </a:lnTo>
                <a:lnTo>
                  <a:pt x="106133" y="0"/>
                </a:lnTo>
                <a:lnTo>
                  <a:pt x="107530" y="0"/>
                </a:lnTo>
                <a:lnTo>
                  <a:pt x="108902" y="419"/>
                </a:lnTo>
                <a:lnTo>
                  <a:pt x="110058" y="1193"/>
                </a:lnTo>
                <a:lnTo>
                  <a:pt x="127368" y="12725"/>
                </a:lnTo>
                <a:lnTo>
                  <a:pt x="144665" y="1193"/>
                </a:lnTo>
                <a:lnTo>
                  <a:pt x="145821" y="419"/>
                </a:lnTo>
                <a:lnTo>
                  <a:pt x="147205" y="0"/>
                </a:lnTo>
                <a:lnTo>
                  <a:pt x="148589" y="0"/>
                </a:lnTo>
                <a:lnTo>
                  <a:pt x="247649" y="0"/>
                </a:lnTo>
                <a:lnTo>
                  <a:pt x="251561" y="0"/>
                </a:lnTo>
                <a:lnTo>
                  <a:pt x="254723" y="3175"/>
                </a:lnTo>
                <a:lnTo>
                  <a:pt x="254723" y="7086"/>
                </a:lnTo>
                <a:lnTo>
                  <a:pt x="254723" y="205206"/>
                </a:lnTo>
                <a:lnTo>
                  <a:pt x="254723" y="209118"/>
                </a:lnTo>
                <a:lnTo>
                  <a:pt x="251561" y="212280"/>
                </a:lnTo>
                <a:lnTo>
                  <a:pt x="247649" y="212280"/>
                </a:lnTo>
                <a:lnTo>
                  <a:pt x="150736" y="212280"/>
                </a:lnTo>
                <a:lnTo>
                  <a:pt x="131292" y="225247"/>
                </a:lnTo>
                <a:lnTo>
                  <a:pt x="130098" y="226047"/>
                </a:lnTo>
                <a:lnTo>
                  <a:pt x="128727" y="226440"/>
                </a:lnTo>
                <a:lnTo>
                  <a:pt x="127368" y="226440"/>
                </a:lnTo>
                <a:close/>
              </a:path>
            </a:pathLst>
          </a:custGeom>
          <a:ln w="5080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553318" y="4723257"/>
            <a:ext cx="0" cy="198755"/>
          </a:xfrm>
          <a:custGeom>
            <a:avLst/>
            <a:gdLst/>
            <a:ahLst/>
            <a:cxnLst/>
            <a:rect l="l" t="t" r="r" b="b"/>
            <a:pathLst>
              <a:path h="198754">
                <a:moveTo>
                  <a:pt x="0" y="0"/>
                </a:moveTo>
                <a:lnTo>
                  <a:pt x="0" y="198132"/>
                </a:lnTo>
              </a:path>
            </a:pathLst>
          </a:custGeom>
          <a:ln w="14147">
            <a:solidFill>
              <a:srgbClr val="187E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4454245" y="4801095"/>
            <a:ext cx="78105" cy="14604"/>
          </a:xfrm>
          <a:custGeom>
            <a:avLst/>
            <a:gdLst/>
            <a:ahLst/>
            <a:cxnLst/>
            <a:rect l="l" t="t" r="r" b="b"/>
            <a:pathLst>
              <a:path w="78104" h="14604">
                <a:moveTo>
                  <a:pt x="77838" y="14147"/>
                </a:moveTo>
                <a:lnTo>
                  <a:pt x="0" y="14147"/>
                </a:lnTo>
                <a:lnTo>
                  <a:pt x="0" y="0"/>
                </a:lnTo>
                <a:lnTo>
                  <a:pt x="77838" y="0"/>
                </a:lnTo>
                <a:lnTo>
                  <a:pt x="77838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454245" y="4772799"/>
            <a:ext cx="78105" cy="14604"/>
          </a:xfrm>
          <a:custGeom>
            <a:avLst/>
            <a:gdLst/>
            <a:ahLst/>
            <a:cxnLst/>
            <a:rect l="l" t="t" r="r" b="b"/>
            <a:pathLst>
              <a:path w="78104" h="14604">
                <a:moveTo>
                  <a:pt x="77838" y="14147"/>
                </a:moveTo>
                <a:lnTo>
                  <a:pt x="0" y="14147"/>
                </a:lnTo>
                <a:lnTo>
                  <a:pt x="0" y="0"/>
                </a:lnTo>
                <a:lnTo>
                  <a:pt x="77838" y="0"/>
                </a:lnTo>
                <a:lnTo>
                  <a:pt x="77838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4454245" y="4744491"/>
            <a:ext cx="78105" cy="14604"/>
          </a:xfrm>
          <a:custGeom>
            <a:avLst/>
            <a:gdLst/>
            <a:ahLst/>
            <a:cxnLst/>
            <a:rect l="l" t="t" r="r" b="b"/>
            <a:pathLst>
              <a:path w="78104" h="14604">
                <a:moveTo>
                  <a:pt x="77838" y="14147"/>
                </a:moveTo>
                <a:lnTo>
                  <a:pt x="0" y="14147"/>
                </a:lnTo>
                <a:lnTo>
                  <a:pt x="0" y="0"/>
                </a:lnTo>
                <a:lnTo>
                  <a:pt x="77838" y="0"/>
                </a:lnTo>
                <a:lnTo>
                  <a:pt x="77838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4454245" y="4829403"/>
            <a:ext cx="78105" cy="14604"/>
          </a:xfrm>
          <a:custGeom>
            <a:avLst/>
            <a:gdLst/>
            <a:ahLst/>
            <a:cxnLst/>
            <a:rect l="l" t="t" r="r" b="b"/>
            <a:pathLst>
              <a:path w="78104" h="14604">
                <a:moveTo>
                  <a:pt x="77838" y="14147"/>
                </a:moveTo>
                <a:lnTo>
                  <a:pt x="0" y="14147"/>
                </a:lnTo>
                <a:lnTo>
                  <a:pt x="0" y="0"/>
                </a:lnTo>
                <a:lnTo>
                  <a:pt x="77838" y="0"/>
                </a:lnTo>
                <a:lnTo>
                  <a:pt x="77838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4454245" y="4857712"/>
            <a:ext cx="78105" cy="14604"/>
          </a:xfrm>
          <a:custGeom>
            <a:avLst/>
            <a:gdLst/>
            <a:ahLst/>
            <a:cxnLst/>
            <a:rect l="l" t="t" r="r" b="b"/>
            <a:pathLst>
              <a:path w="78104" h="14604">
                <a:moveTo>
                  <a:pt x="77838" y="14147"/>
                </a:moveTo>
                <a:lnTo>
                  <a:pt x="0" y="14147"/>
                </a:lnTo>
                <a:lnTo>
                  <a:pt x="0" y="0"/>
                </a:lnTo>
                <a:lnTo>
                  <a:pt x="77838" y="0"/>
                </a:lnTo>
                <a:lnTo>
                  <a:pt x="77838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4574540" y="4744491"/>
            <a:ext cx="78105" cy="14604"/>
          </a:xfrm>
          <a:custGeom>
            <a:avLst/>
            <a:gdLst/>
            <a:ahLst/>
            <a:cxnLst/>
            <a:rect l="l" t="t" r="r" b="b"/>
            <a:pathLst>
              <a:path w="78104" h="14604">
                <a:moveTo>
                  <a:pt x="77838" y="14147"/>
                </a:moveTo>
                <a:lnTo>
                  <a:pt x="0" y="14147"/>
                </a:lnTo>
                <a:lnTo>
                  <a:pt x="0" y="0"/>
                </a:lnTo>
                <a:lnTo>
                  <a:pt x="77838" y="0"/>
                </a:lnTo>
                <a:lnTo>
                  <a:pt x="77838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4574540" y="4772799"/>
            <a:ext cx="78105" cy="14604"/>
          </a:xfrm>
          <a:custGeom>
            <a:avLst/>
            <a:gdLst/>
            <a:ahLst/>
            <a:cxnLst/>
            <a:rect l="l" t="t" r="r" b="b"/>
            <a:pathLst>
              <a:path w="78104" h="14604">
                <a:moveTo>
                  <a:pt x="77838" y="14147"/>
                </a:moveTo>
                <a:lnTo>
                  <a:pt x="0" y="14147"/>
                </a:lnTo>
                <a:lnTo>
                  <a:pt x="0" y="0"/>
                </a:lnTo>
                <a:lnTo>
                  <a:pt x="77838" y="0"/>
                </a:lnTo>
                <a:lnTo>
                  <a:pt x="77838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574540" y="4801095"/>
            <a:ext cx="78105" cy="14604"/>
          </a:xfrm>
          <a:custGeom>
            <a:avLst/>
            <a:gdLst/>
            <a:ahLst/>
            <a:cxnLst/>
            <a:rect l="l" t="t" r="r" b="b"/>
            <a:pathLst>
              <a:path w="78104" h="14604">
                <a:moveTo>
                  <a:pt x="77838" y="14147"/>
                </a:moveTo>
                <a:lnTo>
                  <a:pt x="0" y="14147"/>
                </a:lnTo>
                <a:lnTo>
                  <a:pt x="0" y="0"/>
                </a:lnTo>
                <a:lnTo>
                  <a:pt x="77838" y="0"/>
                </a:lnTo>
                <a:lnTo>
                  <a:pt x="77838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574540" y="4829403"/>
            <a:ext cx="78105" cy="14604"/>
          </a:xfrm>
          <a:custGeom>
            <a:avLst/>
            <a:gdLst/>
            <a:ahLst/>
            <a:cxnLst/>
            <a:rect l="l" t="t" r="r" b="b"/>
            <a:pathLst>
              <a:path w="78104" h="14604">
                <a:moveTo>
                  <a:pt x="77838" y="14147"/>
                </a:moveTo>
                <a:lnTo>
                  <a:pt x="0" y="14147"/>
                </a:lnTo>
                <a:lnTo>
                  <a:pt x="0" y="0"/>
                </a:lnTo>
                <a:lnTo>
                  <a:pt x="77838" y="0"/>
                </a:lnTo>
                <a:lnTo>
                  <a:pt x="77838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574540" y="4857712"/>
            <a:ext cx="78105" cy="14604"/>
          </a:xfrm>
          <a:custGeom>
            <a:avLst/>
            <a:gdLst/>
            <a:ahLst/>
            <a:cxnLst/>
            <a:rect l="l" t="t" r="r" b="b"/>
            <a:pathLst>
              <a:path w="78104" h="14604">
                <a:moveTo>
                  <a:pt x="77838" y="14147"/>
                </a:moveTo>
                <a:lnTo>
                  <a:pt x="0" y="14147"/>
                </a:lnTo>
                <a:lnTo>
                  <a:pt x="0" y="0"/>
                </a:lnTo>
                <a:lnTo>
                  <a:pt x="77838" y="0"/>
                </a:lnTo>
                <a:lnTo>
                  <a:pt x="77838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694834" y="4772799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14147" y="14147"/>
                </a:moveTo>
                <a:lnTo>
                  <a:pt x="0" y="14147"/>
                </a:lnTo>
                <a:lnTo>
                  <a:pt x="0" y="0"/>
                </a:lnTo>
                <a:lnTo>
                  <a:pt x="14147" y="0"/>
                </a:lnTo>
                <a:lnTo>
                  <a:pt x="14147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723142" y="4772799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14147" y="14147"/>
                </a:moveTo>
                <a:lnTo>
                  <a:pt x="0" y="14147"/>
                </a:lnTo>
                <a:lnTo>
                  <a:pt x="0" y="0"/>
                </a:lnTo>
                <a:lnTo>
                  <a:pt x="14147" y="0"/>
                </a:lnTo>
                <a:lnTo>
                  <a:pt x="14147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694834" y="4801095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14147" y="14147"/>
                </a:moveTo>
                <a:lnTo>
                  <a:pt x="0" y="14147"/>
                </a:lnTo>
                <a:lnTo>
                  <a:pt x="0" y="0"/>
                </a:lnTo>
                <a:lnTo>
                  <a:pt x="14147" y="0"/>
                </a:lnTo>
                <a:lnTo>
                  <a:pt x="14147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723142" y="4801095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14147" y="14147"/>
                </a:moveTo>
                <a:lnTo>
                  <a:pt x="0" y="14147"/>
                </a:lnTo>
                <a:lnTo>
                  <a:pt x="0" y="0"/>
                </a:lnTo>
                <a:lnTo>
                  <a:pt x="14147" y="0"/>
                </a:lnTo>
                <a:lnTo>
                  <a:pt x="14147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751438" y="4801095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14147" y="14147"/>
                </a:moveTo>
                <a:lnTo>
                  <a:pt x="0" y="14147"/>
                </a:lnTo>
                <a:lnTo>
                  <a:pt x="0" y="0"/>
                </a:lnTo>
                <a:lnTo>
                  <a:pt x="14147" y="0"/>
                </a:lnTo>
                <a:lnTo>
                  <a:pt x="14147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694834" y="4829403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14147" y="14147"/>
                </a:moveTo>
                <a:lnTo>
                  <a:pt x="0" y="14147"/>
                </a:lnTo>
                <a:lnTo>
                  <a:pt x="0" y="0"/>
                </a:lnTo>
                <a:lnTo>
                  <a:pt x="14147" y="0"/>
                </a:lnTo>
                <a:lnTo>
                  <a:pt x="14147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723142" y="4829403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14147" y="14147"/>
                </a:moveTo>
                <a:lnTo>
                  <a:pt x="0" y="14147"/>
                </a:lnTo>
                <a:lnTo>
                  <a:pt x="0" y="0"/>
                </a:lnTo>
                <a:lnTo>
                  <a:pt x="14147" y="0"/>
                </a:lnTo>
                <a:lnTo>
                  <a:pt x="14147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694834" y="4744491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14147" y="14147"/>
                </a:moveTo>
                <a:lnTo>
                  <a:pt x="0" y="14147"/>
                </a:lnTo>
                <a:lnTo>
                  <a:pt x="0" y="0"/>
                </a:lnTo>
                <a:lnTo>
                  <a:pt x="14147" y="0"/>
                </a:lnTo>
                <a:lnTo>
                  <a:pt x="14147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4694834" y="4857712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14147" y="14147"/>
                </a:moveTo>
                <a:lnTo>
                  <a:pt x="0" y="14147"/>
                </a:lnTo>
                <a:lnTo>
                  <a:pt x="0" y="0"/>
                </a:lnTo>
                <a:lnTo>
                  <a:pt x="14147" y="0"/>
                </a:lnTo>
                <a:lnTo>
                  <a:pt x="14147" y="14147"/>
                </a:lnTo>
                <a:close/>
              </a:path>
            </a:pathLst>
          </a:custGeom>
          <a:solidFill>
            <a:srgbClr val="187E8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CFE2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87470" y="921756"/>
            <a:ext cx="7839660" cy="59362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B4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146</Words>
  <Application>Microsoft Macintosh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Source Sans Pro</vt:lpstr>
      <vt:lpstr>Times New Roman</vt:lpstr>
      <vt:lpstr>Office Theme</vt:lpstr>
      <vt:lpstr>How can I design an ICANN  Learn Course?</vt:lpstr>
      <vt:lpstr>Course Objectives</vt:lpstr>
      <vt:lpstr>Focus on the learner,  not the instructor</vt:lpstr>
      <vt:lpstr>Intended learning outcomes:</vt:lpstr>
      <vt:lpstr>Learning Outcomes</vt:lpstr>
      <vt:lpstr>Consider learners’ diverse needs</vt:lpstr>
      <vt:lpstr>Consider different approaches  to learning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development-final</dc:title>
  <cp:lastModifiedBy>Elizabeth Andrews</cp:lastModifiedBy>
  <cp:revision>7</cp:revision>
  <dcterms:created xsi:type="dcterms:W3CDTF">2018-10-10T17:31:22Z</dcterms:created>
  <dcterms:modified xsi:type="dcterms:W3CDTF">2020-02-10T22:16:21Z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2018-10-10T00:00:00Z</vt:filetime>
  </property>
  <property fmtid="{D5CDD505-2E9C-101B-9397-08002B2CF9AE}" pid="3" name="Creator">
    <vt:lpwstr>Adobe Illustrator CC 22.1 (Macintosh)</vt:lpwstr>
  </property>
  <property fmtid="{D5CDD505-2E9C-101B-9397-08002B2CF9AE}" pid="4" name="LastSaved">
    <vt:filetime>2018-10-10T00:00:00Z</vt:filetime>
  </property>
</Properties>
</file>