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49" r:id="rId1"/>
  </p:sldMasterIdLst>
  <p:notesMasterIdLst>
    <p:notesMasterId r:id="rId8"/>
  </p:notesMasterIdLst>
  <p:sldIdLst>
    <p:sldId id="257" r:id="rId2"/>
    <p:sldId id="261" r:id="rId3"/>
    <p:sldId id="263" r:id="rId4"/>
    <p:sldId id="264" r:id="rId5"/>
    <p:sldId id="265" r:id="rId6"/>
    <p:sldId id="262" r:id="rId7"/>
  </p:sldIdLst>
  <p:sldSz cx="9144000" cy="6858000" type="screen4x3"/>
  <p:notesSz cx="6858000" cy="9144000"/>
  <p:embeddedFontLst>
    <p:embeddedFont>
      <p:font typeface="Calibri" panose="020F0502020204030204" pitchFamily="34" charset="0"/>
      <p:regular r:id="rId9"/>
      <p:bold r:id="rId10"/>
      <p:italic r:id="rId11"/>
      <p:boldItalic r:id="rId12"/>
    </p:embeddedFont>
    <p:embeddedFont>
      <p:font typeface="Source Sans Pro" panose="020B0503030403020204" pitchFamily="34" charset="77"/>
      <p:regular r:id="rId13"/>
      <p:bold r:id="rId14"/>
      <p:italic r:id="rId15"/>
      <p:boldItalic r:id="rId16"/>
    </p:embeddedFont>
    <p:embeddedFont>
      <p:font typeface="Source Sans Pro Light" panose="020B0403030403020204" pitchFamily="34" charset="77"/>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7"/>
    <p:restoredTop sz="94694"/>
  </p:normalViewPr>
  <p:slideViewPr>
    <p:cSldViewPr snapToGrid="0">
      <p:cViewPr varScale="1">
        <p:scale>
          <a:sx n="121" d="100"/>
          <a:sy n="121" d="100"/>
        </p:scale>
        <p:origin x="1792" y="176"/>
      </p:cViewPr>
      <p:guideLst>
        <p:guide orient="horz" pos="1416"/>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theme" Target="theme/theme1.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7"/>
        <p:cNvGrpSpPr/>
        <p:nvPr/>
      </p:nvGrpSpPr>
      <p:grpSpPr>
        <a:xfrm>
          <a:off x="0" y="0"/>
          <a:ext cx="0" cy="0"/>
          <a:chOff x="0" y="0"/>
          <a:chExt cx="0" cy="0"/>
        </a:xfrm>
      </p:grpSpPr>
      <p:sp>
        <p:nvSpPr>
          <p:cNvPr id="1698" name="Google Shape;1698;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9" name="Google Shape;1699;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1"/>
        <p:cNvGrpSpPr/>
        <p:nvPr/>
      </p:nvGrpSpPr>
      <p:grpSpPr>
        <a:xfrm>
          <a:off x="0" y="0"/>
          <a:ext cx="0" cy="0"/>
          <a:chOff x="0" y="0"/>
          <a:chExt cx="0" cy="0"/>
        </a:xfrm>
      </p:grpSpPr>
      <p:sp>
        <p:nvSpPr>
          <p:cNvPr id="1742" name="Google Shape;1742;g51da5e4da6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3" name="Google Shape;1743;g51da5e4da6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1"/>
        <p:cNvGrpSpPr/>
        <p:nvPr/>
      </p:nvGrpSpPr>
      <p:grpSpPr>
        <a:xfrm>
          <a:off x="0" y="0"/>
          <a:ext cx="0" cy="0"/>
          <a:chOff x="0" y="0"/>
          <a:chExt cx="0" cy="0"/>
        </a:xfrm>
      </p:grpSpPr>
      <p:sp>
        <p:nvSpPr>
          <p:cNvPr id="1742" name="Google Shape;1742;g51da5e4da6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3" name="Google Shape;1743;g51da5e4da6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9720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1"/>
        <p:cNvGrpSpPr/>
        <p:nvPr/>
      </p:nvGrpSpPr>
      <p:grpSpPr>
        <a:xfrm>
          <a:off x="0" y="0"/>
          <a:ext cx="0" cy="0"/>
          <a:chOff x="0" y="0"/>
          <a:chExt cx="0" cy="0"/>
        </a:xfrm>
      </p:grpSpPr>
      <p:sp>
        <p:nvSpPr>
          <p:cNvPr id="1742" name="Google Shape;1742;g51da5e4da6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3" name="Google Shape;1743;g51da5e4da6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89514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1"/>
        <p:cNvGrpSpPr/>
        <p:nvPr/>
      </p:nvGrpSpPr>
      <p:grpSpPr>
        <a:xfrm>
          <a:off x="0" y="0"/>
          <a:ext cx="0" cy="0"/>
          <a:chOff x="0" y="0"/>
          <a:chExt cx="0" cy="0"/>
        </a:xfrm>
      </p:grpSpPr>
      <p:sp>
        <p:nvSpPr>
          <p:cNvPr id="1742" name="Google Shape;1742;g51da5e4da6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3" name="Google Shape;1743;g51da5e4da6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0959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5"/>
        <p:cNvGrpSpPr/>
        <p:nvPr/>
      </p:nvGrpSpPr>
      <p:grpSpPr>
        <a:xfrm>
          <a:off x="0" y="0"/>
          <a:ext cx="0" cy="0"/>
          <a:chOff x="0" y="0"/>
          <a:chExt cx="0" cy="0"/>
        </a:xfrm>
      </p:grpSpPr>
      <p:sp>
        <p:nvSpPr>
          <p:cNvPr id="1736" name="Google Shape;1736;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7" name="Google Shape;1737;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35305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http://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8.png"/><Relationship Id="rId16" Type="http://schemas.openxmlformats.org/officeDocument/2006/relationships/image" Target="../media/image23.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1.png"/><Relationship Id="rId5" Type="http://schemas.openxmlformats.org/officeDocument/2006/relationships/image" Target="../media/image19.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24.png"/><Relationship Id="rId4" Type="http://schemas.openxmlformats.org/officeDocument/2006/relationships/hyperlink" Target="http://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2.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26"/>
        <p:cNvGrpSpPr/>
        <p:nvPr/>
      </p:nvGrpSpPr>
      <p:grpSpPr>
        <a:xfrm>
          <a:off x="0" y="0"/>
          <a:ext cx="0" cy="0"/>
          <a:chOff x="0" y="0"/>
          <a:chExt cx="0" cy="0"/>
        </a:xfrm>
      </p:grpSpPr>
      <p:pic>
        <p:nvPicPr>
          <p:cNvPr id="27" name="Google Shape;27;p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8" name="Google Shape;28;p3"/>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 name="Google Shape;29;p3"/>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30" name="Google Shape;30;p3"/>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31" name="Google Shape;31;p3"/>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2" name="Google Shape;32;p3"/>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3" name="Google Shape;33;p3"/>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34" name="Google Shape;34;p3"/>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35" name="Google Shape;35;p3"/>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36" name="Google Shape;36;p3"/>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37" name="Google Shape;37;p3"/>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3"/>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 name="Google Shape;39;p3"/>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 name="Google Shape;40;p3"/>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 name="Google Shape;41;p3"/>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106"/>
        <p:cNvGrpSpPr/>
        <p:nvPr/>
      </p:nvGrpSpPr>
      <p:grpSpPr>
        <a:xfrm>
          <a:off x="0" y="0"/>
          <a:ext cx="0" cy="0"/>
          <a:chOff x="0" y="0"/>
          <a:chExt cx="0" cy="0"/>
        </a:xfrm>
      </p:grpSpPr>
      <p:sp>
        <p:nvSpPr>
          <p:cNvPr id="107" name="Google Shape;107;p12"/>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8" name="Google Shape;108;p12"/>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09" name="Google Shape;109;p1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110" name="Google Shape;110;p12"/>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11" name="Google Shape;111;p12"/>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2" name="Google Shape;112;p12"/>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3" name="Google Shape;113;p12"/>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114"/>
        <p:cNvGrpSpPr/>
        <p:nvPr/>
      </p:nvGrpSpPr>
      <p:grpSpPr>
        <a:xfrm>
          <a:off x="0" y="0"/>
          <a:ext cx="0" cy="0"/>
          <a:chOff x="0" y="0"/>
          <a:chExt cx="0" cy="0"/>
        </a:xfrm>
      </p:grpSpPr>
      <p:pic>
        <p:nvPicPr>
          <p:cNvPr id="115" name="Google Shape;115;p13"/>
          <p:cNvPicPr preferRelativeResize="0"/>
          <p:nvPr/>
        </p:nvPicPr>
        <p:blipFill rotWithShape="1">
          <a:blip r:embed="rId2">
            <a:alphaModFix/>
          </a:blip>
          <a:srcRect/>
          <a:stretch/>
        </p:blipFill>
        <p:spPr>
          <a:xfrm>
            <a:off x="0" y="0"/>
            <a:ext cx="9144000" cy="6858000"/>
          </a:xfrm>
          <a:prstGeom prst="rect">
            <a:avLst/>
          </a:prstGeom>
          <a:noFill/>
          <a:ln>
            <a:noFill/>
          </a:ln>
        </p:spPr>
      </p:pic>
      <p:grpSp>
        <p:nvGrpSpPr>
          <p:cNvPr id="116" name="Google Shape;116;p13"/>
          <p:cNvGrpSpPr/>
          <p:nvPr/>
        </p:nvGrpSpPr>
        <p:grpSpPr>
          <a:xfrm>
            <a:off x="2422" y="585223"/>
            <a:ext cx="9286433" cy="6225367"/>
            <a:chOff x="2422" y="585223"/>
            <a:chExt cx="9286433" cy="6225367"/>
          </a:xfrm>
        </p:grpSpPr>
        <p:sp>
          <p:nvSpPr>
            <p:cNvPr id="117" name="Google Shape;117;p13"/>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18" name="Google Shape;118;p13"/>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19" name="Google Shape;119;p13"/>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20" name="Google Shape;120;p13"/>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21" name="Google Shape;121;p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2" name="Google Shape;122;p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23" name="Google Shape;123;p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24" name="Google Shape;124;p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5" name="Google Shape;125;p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26" name="Google Shape;126;p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grpSp>
      <p:sp>
        <p:nvSpPr>
          <p:cNvPr id="127" name="Google Shape;127;p13"/>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8" name="Google Shape;128;p13"/>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129"/>
        <p:cNvGrpSpPr/>
        <p:nvPr/>
      </p:nvGrpSpPr>
      <p:grpSpPr>
        <a:xfrm>
          <a:off x="0" y="0"/>
          <a:ext cx="0" cy="0"/>
          <a:chOff x="0" y="0"/>
          <a:chExt cx="0" cy="0"/>
        </a:xfrm>
      </p:grpSpPr>
      <p:pic>
        <p:nvPicPr>
          <p:cNvPr id="130" name="Google Shape;130;p14"/>
          <p:cNvPicPr preferRelativeResize="0"/>
          <p:nvPr/>
        </p:nvPicPr>
        <p:blipFill rotWithShape="1">
          <a:blip r:embed="rId2">
            <a:alphaModFix/>
          </a:blip>
          <a:srcRect/>
          <a:stretch/>
        </p:blipFill>
        <p:spPr>
          <a:xfrm>
            <a:off x="0" y="0"/>
            <a:ext cx="9144000" cy="6858000"/>
          </a:xfrm>
          <a:prstGeom prst="rect">
            <a:avLst/>
          </a:prstGeom>
          <a:noFill/>
          <a:ln>
            <a:noFill/>
          </a:ln>
        </p:spPr>
      </p:pic>
      <p:grpSp>
        <p:nvGrpSpPr>
          <p:cNvPr id="131" name="Google Shape;131;p14"/>
          <p:cNvGrpSpPr/>
          <p:nvPr/>
        </p:nvGrpSpPr>
        <p:grpSpPr>
          <a:xfrm>
            <a:off x="2422" y="585223"/>
            <a:ext cx="9286433" cy="6225367"/>
            <a:chOff x="2422" y="585223"/>
            <a:chExt cx="9286433" cy="6225367"/>
          </a:xfrm>
        </p:grpSpPr>
        <p:sp>
          <p:nvSpPr>
            <p:cNvPr id="132" name="Google Shape;132;p14"/>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33" name="Google Shape;133;p14"/>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34" name="Google Shape;134;p14"/>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5" name="Google Shape;135;p14"/>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36" name="Google Shape;136;p1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37" name="Google Shape;137;p1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38" name="Google Shape;138;p1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39" name="Google Shape;139;p1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40" name="Google Shape;140;p1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41" name="Google Shape;141;p1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grpSp>
      <p:sp>
        <p:nvSpPr>
          <p:cNvPr id="142" name="Google Shape;142;p14"/>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143"/>
        <p:cNvGrpSpPr/>
        <p:nvPr/>
      </p:nvGrpSpPr>
      <p:grpSpPr>
        <a:xfrm>
          <a:off x="0" y="0"/>
          <a:ext cx="0" cy="0"/>
          <a:chOff x="0" y="0"/>
          <a:chExt cx="0" cy="0"/>
        </a:xfrm>
      </p:grpSpPr>
      <p:pic>
        <p:nvPicPr>
          <p:cNvPr id="144" name="Google Shape;144;p15"/>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145" name="Google Shape;145;p15"/>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46" name="Google Shape;146;p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147" name="Google Shape;147;p15"/>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48" name="Google Shape;148;p15"/>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49" name="Google Shape;149;p15"/>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50"/>
        <p:cNvGrpSpPr/>
        <p:nvPr/>
      </p:nvGrpSpPr>
      <p:grpSpPr>
        <a:xfrm>
          <a:off x="0" y="0"/>
          <a:ext cx="0" cy="0"/>
          <a:chOff x="0" y="0"/>
          <a:chExt cx="0" cy="0"/>
        </a:xfrm>
      </p:grpSpPr>
      <p:pic>
        <p:nvPicPr>
          <p:cNvPr id="151" name="Google Shape;151;p1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2" name="Google Shape;152;p1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153" name="Google Shape;153;p1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54" name="Google Shape;154;p1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55" name="Google Shape;155;p1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56" name="Google Shape;156;p1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57" name="Google Shape;157;p1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58" name="Google Shape;158;p1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59" name="Google Shape;159;p1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0" name="Google Shape;160;p1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1" name="Google Shape;161;p1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62" name="Google Shape;162;p1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63" name="Google Shape;163;p1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64" name="Google Shape;164;p16"/>
          <p:cNvCxnSpPr>
            <a:endCxn id="165"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65" name="Google Shape;165;p1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166" name="Google Shape;166;p1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67" name="Google Shape;167;p16"/>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8" name="Google Shape;168;p1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9" name="Google Shape;169;p16"/>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70"/>
        <p:cNvGrpSpPr/>
        <p:nvPr/>
      </p:nvGrpSpPr>
      <p:grpSpPr>
        <a:xfrm>
          <a:off x="0" y="0"/>
          <a:ext cx="0" cy="0"/>
          <a:chOff x="0" y="0"/>
          <a:chExt cx="0" cy="0"/>
        </a:xfrm>
      </p:grpSpPr>
      <p:pic>
        <p:nvPicPr>
          <p:cNvPr id="171" name="Google Shape;171;p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72" name="Google Shape;172;p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173" name="Google Shape;173;p17"/>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4" name="Google Shape;174;p17"/>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75" name="Google Shape;175;p17"/>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6" name="Google Shape;176;p17"/>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7" name="Google Shape;177;p17"/>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8" name="Google Shape;178;p1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9" name="Google Shape;179;p1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0" name="Google Shape;180;p1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1" name="Google Shape;181;p1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82" name="Google Shape;182;p1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3" name="Google Shape;183;p17"/>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84" name="Google Shape;184;p17"/>
          <p:cNvCxnSpPr>
            <a:endCxn id="185"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5" name="Google Shape;185;p17"/>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186" name="Google Shape;186;p17"/>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7" name="Google Shape;187;p17"/>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8" name="Google Shape;188;p1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9" name="Google Shape;189;p17"/>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90"/>
        <p:cNvGrpSpPr/>
        <p:nvPr/>
      </p:nvGrpSpPr>
      <p:grpSpPr>
        <a:xfrm>
          <a:off x="0" y="0"/>
          <a:ext cx="0" cy="0"/>
          <a:chOff x="0" y="0"/>
          <a:chExt cx="0" cy="0"/>
        </a:xfrm>
      </p:grpSpPr>
      <p:pic>
        <p:nvPicPr>
          <p:cNvPr id="191" name="Google Shape;191;p1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2" name="Google Shape;192;p1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193" name="Google Shape;193;p18"/>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94" name="Google Shape;194;p18"/>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5" name="Google Shape;195;p18"/>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6" name="Google Shape;196;p18"/>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97" name="Google Shape;197;p18"/>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8" name="Google Shape;198;p1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99" name="Google Shape;199;p1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0" name="Google Shape;200;p1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1" name="Google Shape;201;p1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02" name="Google Shape;202;p1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03" name="Google Shape;203;p18"/>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04" name="Google Shape;204;p18"/>
          <p:cNvCxnSpPr>
            <a:endCxn id="205"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05" name="Google Shape;205;p18"/>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06" name="Google Shape;206;p18"/>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7" name="Google Shape;207;p18"/>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8" name="Google Shape;208;p1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9" name="Google Shape;209;p18"/>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210"/>
        <p:cNvGrpSpPr/>
        <p:nvPr/>
      </p:nvGrpSpPr>
      <p:grpSpPr>
        <a:xfrm>
          <a:off x="0" y="0"/>
          <a:ext cx="0" cy="0"/>
          <a:chOff x="0" y="0"/>
          <a:chExt cx="0" cy="0"/>
        </a:xfrm>
      </p:grpSpPr>
      <p:pic>
        <p:nvPicPr>
          <p:cNvPr id="211" name="Google Shape;211;p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2" name="Google Shape;212;p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213" name="Google Shape;213;p1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14" name="Google Shape;214;p1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15" name="Google Shape;215;p1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16" name="Google Shape;216;p1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17" name="Google Shape;217;p1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18" name="Google Shape;218;p1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19" name="Google Shape;219;p1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0" name="Google Shape;220;p1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1" name="Google Shape;221;p1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22" name="Google Shape;222;p1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3" name="Google Shape;223;p19"/>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24" name="Google Shape;224;p19"/>
          <p:cNvCxnSpPr>
            <a:endCxn id="225"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25" name="Google Shape;225;p19"/>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26" name="Google Shape;226;p19"/>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27" name="Google Shape;227;p19"/>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28" name="Google Shape;228;p1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9" name="Google Shape;229;p19"/>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230"/>
        <p:cNvGrpSpPr/>
        <p:nvPr/>
      </p:nvGrpSpPr>
      <p:grpSpPr>
        <a:xfrm>
          <a:off x="0" y="0"/>
          <a:ext cx="0" cy="0"/>
          <a:chOff x="0" y="0"/>
          <a:chExt cx="0" cy="0"/>
        </a:xfrm>
      </p:grpSpPr>
      <p:pic>
        <p:nvPicPr>
          <p:cNvPr id="231" name="Google Shape;231;p2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32" name="Google Shape;232;p2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233" name="Google Shape;233;p2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34" name="Google Shape;234;p2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35" name="Google Shape;235;p2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36" name="Google Shape;236;p2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37" name="Google Shape;237;p2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38" name="Google Shape;238;p2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39" name="Google Shape;239;p2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0" name="Google Shape;240;p2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1" name="Google Shape;241;p2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42" name="Google Shape;242;p2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43" name="Google Shape;243;p20"/>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44" name="Google Shape;244;p20"/>
          <p:cNvCxnSpPr>
            <a:endCxn id="245"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45" name="Google Shape;245;p20"/>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46" name="Google Shape;246;p20"/>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47" name="Google Shape;247;p20"/>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48" name="Google Shape;248;p2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9" name="Google Shape;249;p20"/>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50"/>
        <p:cNvGrpSpPr/>
        <p:nvPr/>
      </p:nvGrpSpPr>
      <p:grpSpPr>
        <a:xfrm>
          <a:off x="0" y="0"/>
          <a:ext cx="0" cy="0"/>
          <a:chOff x="0" y="0"/>
          <a:chExt cx="0" cy="0"/>
        </a:xfrm>
      </p:grpSpPr>
      <p:pic>
        <p:nvPicPr>
          <p:cNvPr id="251" name="Google Shape;251;p2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2" name="Google Shape;252;p21"/>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53" name="Google Shape;253;p2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54" name="Google Shape;254;p21"/>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55" name="Google Shape;255;p2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256" name="Google Shape;256;p21"/>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7" name="Google Shape;257;p21"/>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42"/>
        <p:cNvGrpSpPr/>
        <p:nvPr/>
      </p:nvGrpSpPr>
      <p:grpSpPr>
        <a:xfrm>
          <a:off x="0" y="0"/>
          <a:ext cx="0" cy="0"/>
          <a:chOff x="0" y="0"/>
          <a:chExt cx="0" cy="0"/>
        </a:xfrm>
      </p:grpSpPr>
      <p:sp>
        <p:nvSpPr>
          <p:cNvPr id="43" name="Google Shape;43;p4"/>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4"/>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58"/>
        <p:cNvGrpSpPr/>
        <p:nvPr/>
      </p:nvGrpSpPr>
      <p:grpSpPr>
        <a:xfrm>
          <a:off x="0" y="0"/>
          <a:ext cx="0" cy="0"/>
          <a:chOff x="0" y="0"/>
          <a:chExt cx="0" cy="0"/>
        </a:xfrm>
      </p:grpSpPr>
      <p:pic>
        <p:nvPicPr>
          <p:cNvPr id="259" name="Google Shape;259;p2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60" name="Google Shape;260;p22"/>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1" name="Google Shape;261;p22"/>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62" name="Google Shape;262;p22"/>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63" name="Google Shape;263;p2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264" name="Google Shape;264;p22"/>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5" name="Google Shape;265;p22"/>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66"/>
        <p:cNvGrpSpPr/>
        <p:nvPr/>
      </p:nvGrpSpPr>
      <p:grpSpPr>
        <a:xfrm>
          <a:off x="0" y="0"/>
          <a:ext cx="0" cy="0"/>
          <a:chOff x="0" y="0"/>
          <a:chExt cx="0" cy="0"/>
        </a:xfrm>
      </p:grpSpPr>
      <p:pic>
        <p:nvPicPr>
          <p:cNvPr id="267" name="Google Shape;267;p2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68" name="Google Shape;268;p23"/>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9" name="Google Shape;269;p23"/>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70" name="Google Shape;270;p23"/>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71" name="Google Shape;271;p2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272" name="Google Shape;272;p23"/>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3" name="Google Shape;273;p23"/>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74"/>
        <p:cNvGrpSpPr/>
        <p:nvPr/>
      </p:nvGrpSpPr>
      <p:grpSpPr>
        <a:xfrm>
          <a:off x="0" y="0"/>
          <a:ext cx="0" cy="0"/>
          <a:chOff x="0" y="0"/>
          <a:chExt cx="0" cy="0"/>
        </a:xfrm>
      </p:grpSpPr>
      <p:pic>
        <p:nvPicPr>
          <p:cNvPr id="275" name="Google Shape;275;p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76" name="Google Shape;276;p24"/>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7" name="Google Shape;277;p24"/>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78" name="Google Shape;278;p24"/>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79" name="Google Shape;279;p2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280" name="Google Shape;280;p24"/>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1" name="Google Shape;281;p24"/>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82"/>
        <p:cNvGrpSpPr/>
        <p:nvPr/>
      </p:nvGrpSpPr>
      <p:grpSpPr>
        <a:xfrm>
          <a:off x="0" y="0"/>
          <a:ext cx="0" cy="0"/>
          <a:chOff x="0" y="0"/>
          <a:chExt cx="0" cy="0"/>
        </a:xfrm>
      </p:grpSpPr>
      <p:pic>
        <p:nvPicPr>
          <p:cNvPr id="283" name="Google Shape;283;p2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84" name="Google Shape;284;p2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5" name="Google Shape;285;p2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86" name="Google Shape;286;p2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87" name="Google Shape;287;p2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8" name="Google Shape;288;p2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89" name="Google Shape;289;p2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90" name="Google Shape;290;p2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1" name="Google Shape;291;p2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92" name="Google Shape;292;p2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93" name="Google Shape;293;p2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4" name="Google Shape;294;p2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5" name="Google Shape;295;p2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6" name="Google Shape;296;p2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7" name="Google Shape;297;p2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8" name="Google Shape;298;p2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9" name="Google Shape;299;p2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0" name="Google Shape;300;p2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01" name="Google Shape;301;p2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2" name="Google Shape;302;p2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3" name="Google Shape;303;p2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304"/>
        <p:cNvGrpSpPr/>
        <p:nvPr/>
      </p:nvGrpSpPr>
      <p:grpSpPr>
        <a:xfrm>
          <a:off x="0" y="0"/>
          <a:ext cx="0" cy="0"/>
          <a:chOff x="0" y="0"/>
          <a:chExt cx="0" cy="0"/>
        </a:xfrm>
      </p:grpSpPr>
      <p:pic>
        <p:nvPicPr>
          <p:cNvPr id="305" name="Google Shape;305;p2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06" name="Google Shape;306;p2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07" name="Google Shape;307;p2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08" name="Google Shape;308;p2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09" name="Google Shape;309;p2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0" name="Google Shape;310;p2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11" name="Google Shape;311;p2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12" name="Google Shape;312;p2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3" name="Google Shape;313;p2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14" name="Google Shape;314;p2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15" name="Google Shape;315;p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16" name="Google Shape;316;p2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7" name="Google Shape;317;p2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8" name="Google Shape;318;p2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9" name="Google Shape;319;p2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0" name="Google Shape;320;p2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1" name="Google Shape;321;p2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2" name="Google Shape;322;p2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3" name="Google Shape;323;p2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4" name="Google Shape;324;p2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5" name="Google Shape;325;p2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326"/>
        <p:cNvGrpSpPr/>
        <p:nvPr/>
      </p:nvGrpSpPr>
      <p:grpSpPr>
        <a:xfrm>
          <a:off x="0" y="0"/>
          <a:ext cx="0" cy="0"/>
          <a:chOff x="0" y="0"/>
          <a:chExt cx="0" cy="0"/>
        </a:xfrm>
      </p:grpSpPr>
      <p:pic>
        <p:nvPicPr>
          <p:cNvPr id="327" name="Google Shape;327;p2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28" name="Google Shape;328;p2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29" name="Google Shape;329;p2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30" name="Google Shape;330;p2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31" name="Google Shape;331;p2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32" name="Google Shape;332;p2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33" name="Google Shape;333;p2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34" name="Google Shape;334;p2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35" name="Google Shape;335;p2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36" name="Google Shape;336;p2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37" name="Google Shape;337;p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38" name="Google Shape;338;p2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9" name="Google Shape;339;p2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0" name="Google Shape;340;p2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41" name="Google Shape;341;p2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2" name="Google Shape;342;p2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3" name="Google Shape;343;p2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4" name="Google Shape;344;p2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5" name="Google Shape;345;p2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6" name="Google Shape;346;p2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7" name="Google Shape;347;p2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348"/>
        <p:cNvGrpSpPr/>
        <p:nvPr/>
      </p:nvGrpSpPr>
      <p:grpSpPr>
        <a:xfrm>
          <a:off x="0" y="0"/>
          <a:ext cx="0" cy="0"/>
          <a:chOff x="0" y="0"/>
          <a:chExt cx="0" cy="0"/>
        </a:xfrm>
      </p:grpSpPr>
      <p:pic>
        <p:nvPicPr>
          <p:cNvPr id="349" name="Google Shape;349;p2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50" name="Google Shape;350;p2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51" name="Google Shape;351;p2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52" name="Google Shape;352;p2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53" name="Google Shape;353;p2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54" name="Google Shape;354;p2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55" name="Google Shape;355;p2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56" name="Google Shape;356;p2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57" name="Google Shape;357;p2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58" name="Google Shape;358;p2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59" name="Google Shape;359;p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60" name="Google Shape;360;p2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1" name="Google Shape;361;p2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2" name="Google Shape;362;p2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3" name="Google Shape;363;p2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4" name="Google Shape;364;p2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5" name="Google Shape;365;p2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6" name="Google Shape;366;p2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7" name="Google Shape;367;p2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8" name="Google Shape;368;p2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9" name="Google Shape;369;p2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70"/>
        <p:cNvGrpSpPr/>
        <p:nvPr/>
      </p:nvGrpSpPr>
      <p:grpSpPr>
        <a:xfrm>
          <a:off x="0" y="0"/>
          <a:ext cx="0" cy="0"/>
          <a:chOff x="0" y="0"/>
          <a:chExt cx="0" cy="0"/>
        </a:xfrm>
      </p:grpSpPr>
      <p:pic>
        <p:nvPicPr>
          <p:cNvPr id="371" name="Google Shape;371;p2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72" name="Google Shape;372;p2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73" name="Google Shape;373;p2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74" name="Google Shape;374;p2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75" name="Google Shape;375;p2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76" name="Google Shape;376;p2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77" name="Google Shape;377;p2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78" name="Google Shape;378;p2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79" name="Google Shape;379;p2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80" name="Google Shape;380;p2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81" name="Google Shape;381;p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82" name="Google Shape;382;p29"/>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3" name="Google Shape;383;p29"/>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4" name="Google Shape;384;p2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5" name="Google Shape;385;p29"/>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6" name="Google Shape;386;p29"/>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7" name="Google Shape;387;p29"/>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8" name="Google Shape;388;p29"/>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9" name="Google Shape;389;p29"/>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0" name="Google Shape;390;p29"/>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1" name="Google Shape;391;p29"/>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92"/>
        <p:cNvGrpSpPr/>
        <p:nvPr/>
      </p:nvGrpSpPr>
      <p:grpSpPr>
        <a:xfrm>
          <a:off x="0" y="0"/>
          <a:ext cx="0" cy="0"/>
          <a:chOff x="0" y="0"/>
          <a:chExt cx="0" cy="0"/>
        </a:xfrm>
      </p:grpSpPr>
      <p:pic>
        <p:nvPicPr>
          <p:cNvPr id="393" name="Google Shape;393;p3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94" name="Google Shape;394;p3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95" name="Google Shape;395;p3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96" name="Google Shape;396;p3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97" name="Google Shape;397;p3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98" name="Google Shape;398;p3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99" name="Google Shape;399;p3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00" name="Google Shape;400;p3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01" name="Google Shape;401;p3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02" name="Google Shape;402;p3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03" name="Google Shape;403;p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04" name="Google Shape;404;p30"/>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30"/>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3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7" name="Google Shape;407;p30"/>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8" name="Google Shape;408;p30"/>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9" name="Google Shape;409;p30"/>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0" name="Google Shape;410;p30"/>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1" name="Google Shape;411;p30"/>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2" name="Google Shape;412;p30"/>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3" name="Google Shape;413;p30"/>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414"/>
        <p:cNvGrpSpPr/>
        <p:nvPr/>
      </p:nvGrpSpPr>
      <p:grpSpPr>
        <a:xfrm>
          <a:off x="0" y="0"/>
          <a:ext cx="0" cy="0"/>
          <a:chOff x="0" y="0"/>
          <a:chExt cx="0" cy="0"/>
        </a:xfrm>
      </p:grpSpPr>
      <p:pic>
        <p:nvPicPr>
          <p:cNvPr id="415" name="Google Shape;415;p3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416" name="Google Shape;416;p3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17" name="Google Shape;417;p3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18" name="Google Shape;418;p3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19" name="Google Shape;419;p3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20" name="Google Shape;420;p3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21" name="Google Shape;421;p3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22" name="Google Shape;422;p3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23" name="Google Shape;423;p3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24" name="Google Shape;424;p3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25" name="Google Shape;425;p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26" name="Google Shape;426;p3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7" name="Google Shape;427;p3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8" name="Google Shape;428;p3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9" name="Google Shape;429;p3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0" name="Google Shape;430;p3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1" name="Google Shape;431;p3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2" name="Google Shape;432;p3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3" name="Google Shape;433;p3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4" name="Google Shape;434;p3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5" name="Google Shape;435;p3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45"/>
        <p:cNvGrpSpPr/>
        <p:nvPr/>
      </p:nvGrpSpPr>
      <p:grpSpPr>
        <a:xfrm>
          <a:off x="0" y="0"/>
          <a:ext cx="0" cy="0"/>
          <a:chOff x="0" y="0"/>
          <a:chExt cx="0" cy="0"/>
        </a:xfrm>
      </p:grpSpPr>
      <p:pic>
        <p:nvPicPr>
          <p:cNvPr id="46" name="Google Shape;46;p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47" name="Google Shape;47;p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8" name="Google Shape;48;p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9" name="Google Shape;49;p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50" name="Google Shape;50;p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51" name="Google Shape;51;p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2" name="Google Shape;52;p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53" name="Google Shape;53;p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4" name="Google Shape;54;p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 name="Google Shape;55;p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6" name="Google Shape;56;p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7" name="Google Shape;57;p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8" name="Google Shape;58;p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9" name="Google Shape;59;p5"/>
          <p:cNvCxnSpPr>
            <a:endCxn id="6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60" name="Google Shape;60;p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61" name="Google Shape;61;p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62" name="Google Shape;62;p5"/>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63" name="Google Shape;63;p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4" name="Google Shape;64;p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436"/>
        <p:cNvGrpSpPr/>
        <p:nvPr/>
      </p:nvGrpSpPr>
      <p:grpSpPr>
        <a:xfrm>
          <a:off x="0" y="0"/>
          <a:ext cx="0" cy="0"/>
          <a:chOff x="0" y="0"/>
          <a:chExt cx="0" cy="0"/>
        </a:xfrm>
      </p:grpSpPr>
      <p:pic>
        <p:nvPicPr>
          <p:cNvPr id="437" name="Google Shape;437;p32"/>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438" name="Google Shape;438;p3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39" name="Google Shape;439;p3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40" name="Google Shape;440;p3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41" name="Google Shape;441;p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42" name="Google Shape;442;p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43" name="Google Shape;443;p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44" name="Google Shape;444;p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45" name="Google Shape;445;p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46" name="Google Shape;446;p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47" name="Google Shape;447;p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48" name="Google Shape;448;p3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9" name="Google Shape;449;p3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0" name="Google Shape;450;p3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1" name="Google Shape;451;p3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2" name="Google Shape;452;p3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3" name="Google Shape;453;p3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4" name="Google Shape;454;p3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5" name="Google Shape;455;p3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6" name="Google Shape;456;p3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7" name="Google Shape;457;p3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458"/>
        <p:cNvGrpSpPr/>
        <p:nvPr/>
      </p:nvGrpSpPr>
      <p:grpSpPr>
        <a:xfrm>
          <a:off x="0" y="0"/>
          <a:ext cx="0" cy="0"/>
          <a:chOff x="0" y="0"/>
          <a:chExt cx="0" cy="0"/>
        </a:xfrm>
      </p:grpSpPr>
      <p:pic>
        <p:nvPicPr>
          <p:cNvPr id="459" name="Google Shape;459;p3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60" name="Google Shape;460;p3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61" name="Google Shape;461;p33"/>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2" name="Google Shape;462;p33"/>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3" name="Google Shape;463;p3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4" name="Google Shape;464;p33"/>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5" name="Google Shape;465;p33"/>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6" name="Google Shape;466;p33"/>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7" name="Google Shape;467;p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68" name="Google Shape;468;p3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69" name="Google Shape;469;p3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70" name="Google Shape;470;p3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71" name="Google Shape;471;p3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72" name="Google Shape;472;p3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73" name="Google Shape;473;p3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74" name="Google Shape;474;p33"/>
          <p:cNvCxnSpPr>
            <a:endCxn id="47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75" name="Google Shape;475;p3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76" name="Google Shape;476;p3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77" name="Google Shape;477;p3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8" name="Google Shape;478;p33"/>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9" name="Google Shape;479;p33"/>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0" name="Google Shape;480;p33"/>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81"/>
        <p:cNvGrpSpPr/>
        <p:nvPr/>
      </p:nvGrpSpPr>
      <p:grpSpPr>
        <a:xfrm>
          <a:off x="0" y="0"/>
          <a:ext cx="0" cy="0"/>
          <a:chOff x="0" y="0"/>
          <a:chExt cx="0" cy="0"/>
        </a:xfrm>
      </p:grpSpPr>
      <p:pic>
        <p:nvPicPr>
          <p:cNvPr id="482" name="Google Shape;482;p3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83" name="Google Shape;483;p3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84" name="Google Shape;484;p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85" name="Google Shape;485;p3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86" name="Google Shape;486;p3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87" name="Google Shape;487;p3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88" name="Google Shape;488;p3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89" name="Google Shape;489;p3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90" name="Google Shape;490;p3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91" name="Google Shape;491;p34"/>
          <p:cNvCxnSpPr>
            <a:endCxn id="492"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92" name="Google Shape;492;p3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93" name="Google Shape;493;p3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94" name="Google Shape;494;p3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5" name="Google Shape;495;p3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6" name="Google Shape;496;p3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7" name="Google Shape;497;p3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p3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9" name="Google Shape;499;p3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0" name="Google Shape;500;p3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1" name="Google Shape;501;p3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2" name="Google Shape;502;p3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3" name="Google Shape;503;p3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504"/>
        <p:cNvGrpSpPr/>
        <p:nvPr/>
      </p:nvGrpSpPr>
      <p:grpSpPr>
        <a:xfrm>
          <a:off x="0" y="0"/>
          <a:ext cx="0" cy="0"/>
          <a:chOff x="0" y="0"/>
          <a:chExt cx="0" cy="0"/>
        </a:xfrm>
      </p:grpSpPr>
      <p:pic>
        <p:nvPicPr>
          <p:cNvPr id="505" name="Google Shape;505;p3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06" name="Google Shape;506;p3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07" name="Google Shape;507;p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08" name="Google Shape;508;p3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09" name="Google Shape;509;p3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10" name="Google Shape;510;p3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11" name="Google Shape;511;p3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12" name="Google Shape;512;p3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13" name="Google Shape;513;p3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14" name="Google Shape;514;p35"/>
          <p:cNvCxnSpPr>
            <a:endCxn id="51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15" name="Google Shape;515;p3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16" name="Google Shape;516;p3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17" name="Google Shape;517;p3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8" name="Google Shape;518;p3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9" name="Google Shape;519;p3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0" name="Google Shape;520;p3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1" name="Google Shape;521;p3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2" name="Google Shape;522;p3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3" name="Google Shape;523;p3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4" name="Google Shape;524;p3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5" name="Google Shape;525;p3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6" name="Google Shape;526;p3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527"/>
        <p:cNvGrpSpPr/>
        <p:nvPr/>
      </p:nvGrpSpPr>
      <p:grpSpPr>
        <a:xfrm>
          <a:off x="0" y="0"/>
          <a:ext cx="0" cy="0"/>
          <a:chOff x="0" y="0"/>
          <a:chExt cx="0" cy="0"/>
        </a:xfrm>
      </p:grpSpPr>
      <p:pic>
        <p:nvPicPr>
          <p:cNvPr id="528" name="Google Shape;528;p36"/>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29" name="Google Shape;529;p3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30" name="Google Shape;530;p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31" name="Google Shape;531;p3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32" name="Google Shape;532;p3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33" name="Google Shape;533;p3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34" name="Google Shape;534;p3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35" name="Google Shape;535;p3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36" name="Google Shape;536;p3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37" name="Google Shape;537;p36"/>
          <p:cNvCxnSpPr>
            <a:endCxn id="53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38" name="Google Shape;538;p3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39" name="Google Shape;539;p3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40" name="Google Shape;540;p3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41" name="Google Shape;541;p3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2" name="Google Shape;542;p3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3" name="Google Shape;543;p3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4" name="Google Shape;544;p3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5" name="Google Shape;545;p3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6" name="Google Shape;546;p3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7" name="Google Shape;547;p3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8" name="Google Shape;548;p3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9" name="Google Shape;549;p3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550"/>
        <p:cNvGrpSpPr/>
        <p:nvPr/>
      </p:nvGrpSpPr>
      <p:grpSpPr>
        <a:xfrm>
          <a:off x="0" y="0"/>
          <a:ext cx="0" cy="0"/>
          <a:chOff x="0" y="0"/>
          <a:chExt cx="0" cy="0"/>
        </a:xfrm>
      </p:grpSpPr>
      <p:pic>
        <p:nvPicPr>
          <p:cNvPr id="551" name="Google Shape;551;p37"/>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52" name="Google Shape;552;p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53" name="Google Shape;553;p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54" name="Google Shape;554;p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55" name="Google Shape;555;p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6" name="Google Shape;556;p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57" name="Google Shape;557;p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58" name="Google Shape;558;p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59" name="Google Shape;559;p37"/>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60" name="Google Shape;560;p37"/>
          <p:cNvCxnSpPr>
            <a:endCxn id="56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61" name="Google Shape;561;p37"/>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62" name="Google Shape;562;p37"/>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63" name="Google Shape;563;p37"/>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4" name="Google Shape;564;p37"/>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5" name="Google Shape;565;p37"/>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6" name="Google Shape;566;p37"/>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7" name="Google Shape;567;p37"/>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8" name="Google Shape;568;p37"/>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9" name="Google Shape;569;p37"/>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0" name="Google Shape;570;p37"/>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1" name="Google Shape;571;p37"/>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2" name="Google Shape;572;p37"/>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73"/>
        <p:cNvGrpSpPr/>
        <p:nvPr/>
      </p:nvGrpSpPr>
      <p:grpSpPr>
        <a:xfrm>
          <a:off x="0" y="0"/>
          <a:ext cx="0" cy="0"/>
          <a:chOff x="0" y="0"/>
          <a:chExt cx="0" cy="0"/>
        </a:xfrm>
      </p:grpSpPr>
      <p:pic>
        <p:nvPicPr>
          <p:cNvPr id="574" name="Google Shape;574;p38"/>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75" name="Google Shape;575;p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76" name="Google Shape;576;p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77" name="Google Shape;577;p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78" name="Google Shape;578;p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79" name="Google Shape;579;p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80" name="Google Shape;580;p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81" name="Google Shape;581;p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82" name="Google Shape;582;p38"/>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83" name="Google Shape;583;p38"/>
          <p:cNvCxnSpPr>
            <a:endCxn id="584"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84" name="Google Shape;584;p38"/>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85" name="Google Shape;585;p38"/>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86" name="Google Shape;586;p38"/>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87" name="Google Shape;587;p38"/>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8" name="Google Shape;588;p38"/>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9" name="Google Shape;589;p38"/>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0" name="Google Shape;590;p38"/>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1" name="Google Shape;591;p38"/>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2" name="Google Shape;592;p38"/>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3" name="Google Shape;593;p38"/>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4" name="Google Shape;594;p38"/>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5" name="Google Shape;595;p38"/>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96"/>
        <p:cNvGrpSpPr/>
        <p:nvPr/>
      </p:nvGrpSpPr>
      <p:grpSpPr>
        <a:xfrm>
          <a:off x="0" y="0"/>
          <a:ext cx="0" cy="0"/>
          <a:chOff x="0" y="0"/>
          <a:chExt cx="0" cy="0"/>
        </a:xfrm>
      </p:grpSpPr>
      <p:pic>
        <p:nvPicPr>
          <p:cNvPr id="597" name="Google Shape;597;p3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98" name="Google Shape;598;p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99" name="Google Shape;599;p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00" name="Google Shape;600;p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01" name="Google Shape;601;p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02" name="Google Shape;602;p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03" name="Google Shape;603;p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04" name="Google Shape;604;p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05" name="Google Shape;605;p3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06" name="Google Shape;606;p39"/>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607" name="Google Shape;607;p3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608" name="Google Shape;608;p3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09" name="Google Shape;609;p3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610" name="Google Shape;610;p3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1" name="Google Shape;611;p39"/>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2" name="Google Shape;612;p39"/>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3" name="Google Shape;613;p39"/>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4" name="Google Shape;614;p39"/>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5" name="Google Shape;615;p39"/>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6" name="Google Shape;616;p39"/>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7" name="Google Shape;617;p39"/>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8" name="Google Shape;618;p39"/>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619"/>
        <p:cNvGrpSpPr/>
        <p:nvPr/>
      </p:nvGrpSpPr>
      <p:grpSpPr>
        <a:xfrm>
          <a:off x="0" y="0"/>
          <a:ext cx="0" cy="0"/>
          <a:chOff x="0" y="0"/>
          <a:chExt cx="0" cy="0"/>
        </a:xfrm>
      </p:grpSpPr>
      <p:pic>
        <p:nvPicPr>
          <p:cNvPr id="620" name="Google Shape;620;p40"/>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621" name="Google Shape;621;p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22" name="Google Shape;622;p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23" name="Google Shape;623;p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24" name="Google Shape;624;p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25" name="Google Shape;625;p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26" name="Google Shape;626;p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27" name="Google Shape;627;p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28" name="Google Shape;628;p4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29" name="Google Shape;629;p40"/>
          <p:cNvCxnSpPr>
            <a:endCxn id="630"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630" name="Google Shape;630;p4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631" name="Google Shape;631;p4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32" name="Google Shape;632;p4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3" name="Google Shape;633;p4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4" name="Google Shape;634;p4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5" name="Google Shape;635;p4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6" name="Google Shape;636;p4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7" name="Google Shape;637;p4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8" name="Google Shape;638;p4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9" name="Google Shape;639;p4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0" name="Google Shape;640;p4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1" name="Google Shape;641;p4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642"/>
        <p:cNvGrpSpPr/>
        <p:nvPr/>
      </p:nvGrpSpPr>
      <p:grpSpPr>
        <a:xfrm>
          <a:off x="0" y="0"/>
          <a:ext cx="0" cy="0"/>
          <a:chOff x="0" y="0"/>
          <a:chExt cx="0" cy="0"/>
        </a:xfrm>
      </p:grpSpPr>
      <p:pic>
        <p:nvPicPr>
          <p:cNvPr id="643" name="Google Shape;643;p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44" name="Google Shape;644;p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45" name="Google Shape;645;p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46" name="Google Shape;646;p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47" name="Google Shape;647;p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48" name="Google Shape;648;p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49" name="Google Shape;649;p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50" name="Google Shape;650;p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51" name="Google Shape;651;p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52" name="Google Shape;652;p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53" name="Google Shape;653;p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4" name="Google Shape;654;p4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5" name="Google Shape;655;p4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6" name="Google Shape;656;p4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7" name="Google Shape;657;p4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8" name="Google Shape;658;p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59" name="Google Shape;659;p4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0" name="Google Shape;660;p4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65"/>
        <p:cNvGrpSpPr/>
        <p:nvPr/>
      </p:nvGrpSpPr>
      <p:grpSpPr>
        <a:xfrm>
          <a:off x="0" y="0"/>
          <a:ext cx="0" cy="0"/>
          <a:chOff x="0" y="0"/>
          <a:chExt cx="0" cy="0"/>
        </a:xfrm>
      </p:grpSpPr>
      <p:sp>
        <p:nvSpPr>
          <p:cNvPr id="66" name="Google Shape;66;p6"/>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6"/>
          <p:cNvSpPr txBox="1">
            <a:spLocks noGrp="1"/>
          </p:cNvSpPr>
          <p:nvPr>
            <p:ph type="body" idx="1"/>
          </p:nvPr>
        </p:nvSpPr>
        <p:spPr>
          <a:xfrm>
            <a:off x="610726" y="3562904"/>
            <a:ext cx="8119206"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 name="Google Shape;68;p6"/>
          <p:cNvSpPr txBox="1">
            <a:spLocks noGrp="1"/>
          </p:cNvSpPr>
          <p:nvPr>
            <p:ph type="body" idx="2"/>
          </p:nvPr>
        </p:nvSpPr>
        <p:spPr>
          <a:xfrm>
            <a:off x="610726" y="4252817"/>
            <a:ext cx="8119206"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 name="Google Shape;69;p6"/>
          <p:cNvSpPr txBox="1">
            <a:spLocks noGrp="1"/>
          </p:cNvSpPr>
          <p:nvPr>
            <p:ph type="body" idx="3"/>
          </p:nvPr>
        </p:nvSpPr>
        <p:spPr>
          <a:xfrm>
            <a:off x="610726" y="4553317"/>
            <a:ext cx="8119206"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0" name="Google Shape;70;p6"/>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71" name="Google Shape;71;p6"/>
          <p:cNvSpPr txBox="1">
            <a:spLocks noGrp="1"/>
          </p:cNvSpPr>
          <p:nvPr>
            <p:ph type="body" idx="4"/>
          </p:nvPr>
        </p:nvSpPr>
        <p:spPr>
          <a:xfrm>
            <a:off x="610726" y="2854692"/>
            <a:ext cx="8119206"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661"/>
        <p:cNvGrpSpPr/>
        <p:nvPr/>
      </p:nvGrpSpPr>
      <p:grpSpPr>
        <a:xfrm>
          <a:off x="0" y="0"/>
          <a:ext cx="0" cy="0"/>
          <a:chOff x="0" y="0"/>
          <a:chExt cx="0" cy="0"/>
        </a:xfrm>
      </p:grpSpPr>
      <p:pic>
        <p:nvPicPr>
          <p:cNvPr id="662" name="Google Shape;662;p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63" name="Google Shape;663;p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64" name="Google Shape;664;p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65" name="Google Shape;665;p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66" name="Google Shape;666;p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67" name="Google Shape;667;p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68" name="Google Shape;668;p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69" name="Google Shape;669;p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70" name="Google Shape;670;p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71" name="Google Shape;671;p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72" name="Google Shape;672;p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3" name="Google Shape;673;p4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4" name="Google Shape;674;p4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5" name="Google Shape;675;p4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6" name="Google Shape;676;p4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7" name="Google Shape;677;p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78" name="Google Shape;678;p4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9" name="Google Shape;679;p4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680"/>
        <p:cNvGrpSpPr/>
        <p:nvPr/>
      </p:nvGrpSpPr>
      <p:grpSpPr>
        <a:xfrm>
          <a:off x="0" y="0"/>
          <a:ext cx="0" cy="0"/>
          <a:chOff x="0" y="0"/>
          <a:chExt cx="0" cy="0"/>
        </a:xfrm>
      </p:grpSpPr>
      <p:pic>
        <p:nvPicPr>
          <p:cNvPr id="681" name="Google Shape;681;p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82" name="Google Shape;682;p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83" name="Google Shape;683;p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84" name="Google Shape;684;p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85" name="Google Shape;685;p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86" name="Google Shape;686;p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87" name="Google Shape;687;p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88" name="Google Shape;688;p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89" name="Google Shape;689;p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90" name="Google Shape;690;p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91" name="Google Shape;691;p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2" name="Google Shape;692;p4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3" name="Google Shape;693;p4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4" name="Google Shape;694;p4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5" name="Google Shape;695;p4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6" name="Google Shape;696;p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97" name="Google Shape;697;p4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8" name="Google Shape;698;p4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699"/>
        <p:cNvGrpSpPr/>
        <p:nvPr/>
      </p:nvGrpSpPr>
      <p:grpSpPr>
        <a:xfrm>
          <a:off x="0" y="0"/>
          <a:ext cx="0" cy="0"/>
          <a:chOff x="0" y="0"/>
          <a:chExt cx="0" cy="0"/>
        </a:xfrm>
      </p:grpSpPr>
      <p:pic>
        <p:nvPicPr>
          <p:cNvPr id="700" name="Google Shape;700;p4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01" name="Google Shape;701;p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02" name="Google Shape;702;p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03" name="Google Shape;703;p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04" name="Google Shape;704;p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05" name="Google Shape;705;p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06" name="Google Shape;706;p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07" name="Google Shape;707;p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08" name="Google Shape;708;p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09" name="Google Shape;709;p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10" name="Google Shape;710;p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11" name="Google Shape;711;p4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2" name="Google Shape;712;p4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3" name="Google Shape;713;p4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4" name="Google Shape;714;p4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5" name="Google Shape;715;p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16" name="Google Shape;716;p4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7" name="Google Shape;717;p4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718"/>
        <p:cNvGrpSpPr/>
        <p:nvPr/>
      </p:nvGrpSpPr>
      <p:grpSpPr>
        <a:xfrm>
          <a:off x="0" y="0"/>
          <a:ext cx="0" cy="0"/>
          <a:chOff x="0" y="0"/>
          <a:chExt cx="0" cy="0"/>
        </a:xfrm>
      </p:grpSpPr>
      <p:pic>
        <p:nvPicPr>
          <p:cNvPr id="719" name="Google Shape;719;p4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20" name="Google Shape;720;p4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21" name="Google Shape;721;p4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22" name="Google Shape;722;p4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23" name="Google Shape;723;p4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24" name="Google Shape;724;p4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25" name="Google Shape;725;p4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26" name="Google Shape;726;p4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27" name="Google Shape;727;p4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28" name="Google Shape;728;p4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29" name="Google Shape;729;p4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0" name="Google Shape;730;p45"/>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1" name="Google Shape;731;p45"/>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2" name="Google Shape;732;p45"/>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3" name="Google Shape;733;p45"/>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4" name="Google Shape;734;p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35" name="Google Shape;735;p45"/>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6" name="Google Shape;736;p45"/>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737"/>
        <p:cNvGrpSpPr/>
        <p:nvPr/>
      </p:nvGrpSpPr>
      <p:grpSpPr>
        <a:xfrm>
          <a:off x="0" y="0"/>
          <a:ext cx="0" cy="0"/>
          <a:chOff x="0" y="0"/>
          <a:chExt cx="0" cy="0"/>
        </a:xfrm>
      </p:grpSpPr>
      <p:pic>
        <p:nvPicPr>
          <p:cNvPr id="738" name="Google Shape;738;p4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39" name="Google Shape;739;p4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40" name="Google Shape;740;p4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41" name="Google Shape;741;p4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42" name="Google Shape;742;p4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43" name="Google Shape;743;p4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44" name="Google Shape;744;p4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45" name="Google Shape;745;p4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46" name="Google Shape;746;p4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47" name="Google Shape;747;p4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48" name="Google Shape;748;p4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9" name="Google Shape;749;p46"/>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0" name="Google Shape;750;p46"/>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1" name="Google Shape;751;p46"/>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2" name="Google Shape;752;p46"/>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3" name="Google Shape;753;p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54" name="Google Shape;754;p46"/>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5" name="Google Shape;755;p46"/>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756"/>
        <p:cNvGrpSpPr/>
        <p:nvPr/>
      </p:nvGrpSpPr>
      <p:grpSpPr>
        <a:xfrm>
          <a:off x="0" y="0"/>
          <a:ext cx="0" cy="0"/>
          <a:chOff x="0" y="0"/>
          <a:chExt cx="0" cy="0"/>
        </a:xfrm>
      </p:grpSpPr>
      <p:pic>
        <p:nvPicPr>
          <p:cNvPr id="757" name="Google Shape;757;p4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58" name="Google Shape;758;p4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59" name="Google Shape;759;p4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60" name="Google Shape;760;p4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61" name="Google Shape;761;p4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62" name="Google Shape;762;p4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63" name="Google Shape;763;p4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64" name="Google Shape;764;p4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65" name="Google Shape;765;p4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66" name="Google Shape;766;p4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67" name="Google Shape;767;p4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8" name="Google Shape;768;p4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9" name="Google Shape;769;p4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0" name="Google Shape;770;p4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1" name="Google Shape;771;p4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2" name="Google Shape;772;p4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73" name="Google Shape;773;p4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4" name="Google Shape;774;p4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775"/>
        <p:cNvGrpSpPr/>
        <p:nvPr/>
      </p:nvGrpSpPr>
      <p:grpSpPr>
        <a:xfrm>
          <a:off x="0" y="0"/>
          <a:ext cx="0" cy="0"/>
          <a:chOff x="0" y="0"/>
          <a:chExt cx="0" cy="0"/>
        </a:xfrm>
      </p:grpSpPr>
      <p:pic>
        <p:nvPicPr>
          <p:cNvPr id="776" name="Google Shape;776;p48"/>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777" name="Google Shape;777;p4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78" name="Google Shape;778;p4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79" name="Google Shape;779;p4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80" name="Google Shape;780;p4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81" name="Google Shape;781;p4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82" name="Google Shape;782;p4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83" name="Google Shape;783;p4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84" name="Google Shape;784;p4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85" name="Google Shape;785;p4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86" name="Google Shape;786;p4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87" name="Google Shape;787;p4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88" name="Google Shape;788;p4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89" name="Google Shape;789;p4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0" name="Google Shape;790;p4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1" name="Google Shape;791;p4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92" name="Google Shape;792;p4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3" name="Google Shape;793;p4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794"/>
        <p:cNvGrpSpPr/>
        <p:nvPr/>
      </p:nvGrpSpPr>
      <p:grpSpPr>
        <a:xfrm>
          <a:off x="0" y="0"/>
          <a:ext cx="0" cy="0"/>
          <a:chOff x="0" y="0"/>
          <a:chExt cx="0" cy="0"/>
        </a:xfrm>
      </p:grpSpPr>
      <p:sp>
        <p:nvSpPr>
          <p:cNvPr id="795" name="Google Shape;795;p49"/>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96" name="Google Shape;796;p49"/>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797" name="Google Shape;797;p49"/>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2700" b="1">
                <a:solidFill>
                  <a:schemeClr val="lt1"/>
                </a:solidFill>
                <a:latin typeface="Arial"/>
                <a:ea typeface="Arial"/>
                <a:cs typeface="Arial"/>
                <a:sym typeface="Arial"/>
              </a:rPr>
              <a:t>Thank You and Questions</a:t>
            </a:r>
            <a:endParaRPr/>
          </a:p>
        </p:txBody>
      </p:sp>
      <p:sp>
        <p:nvSpPr>
          <p:cNvPr id="798" name="Google Shape;798;p49"/>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799" name="Google Shape;799;p49"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800" name="Google Shape;800;p49"/>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01" name="Google Shape;801;p4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02" name="Google Shape;802;p49"/>
          <p:cNvGrpSpPr/>
          <p:nvPr/>
        </p:nvGrpSpPr>
        <p:grpSpPr>
          <a:xfrm>
            <a:off x="2543489" y="4228306"/>
            <a:ext cx="3416667" cy="365760"/>
            <a:chOff x="5325979" y="4715893"/>
            <a:chExt cx="3416667" cy="365760"/>
          </a:xfrm>
        </p:grpSpPr>
        <p:sp>
          <p:nvSpPr>
            <p:cNvPr id="803" name="Google Shape;803;p49"/>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804" name="Google Shape;804;p49"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805" name="Google Shape;805;p49"/>
          <p:cNvGrpSpPr/>
          <p:nvPr/>
        </p:nvGrpSpPr>
        <p:grpSpPr>
          <a:xfrm>
            <a:off x="2543489" y="4726326"/>
            <a:ext cx="3636602" cy="365760"/>
            <a:chOff x="1235726" y="5571713"/>
            <a:chExt cx="3636602" cy="365760"/>
          </a:xfrm>
        </p:grpSpPr>
        <p:sp>
          <p:nvSpPr>
            <p:cNvPr id="806" name="Google Shape;806;p49"/>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807" name="Google Shape;807;p49"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808" name="Google Shape;808;p49"/>
          <p:cNvGrpSpPr/>
          <p:nvPr/>
        </p:nvGrpSpPr>
        <p:grpSpPr>
          <a:xfrm>
            <a:off x="2543489" y="2734246"/>
            <a:ext cx="2809587" cy="365760"/>
            <a:chOff x="1235726" y="3073176"/>
            <a:chExt cx="2809587" cy="365760"/>
          </a:xfrm>
        </p:grpSpPr>
        <p:sp>
          <p:nvSpPr>
            <p:cNvPr id="809" name="Google Shape;809;p49"/>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810" name="Google Shape;810;p49"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811" name="Google Shape;811;p49"/>
          <p:cNvGrpSpPr/>
          <p:nvPr/>
        </p:nvGrpSpPr>
        <p:grpSpPr>
          <a:xfrm>
            <a:off x="2543489" y="3232266"/>
            <a:ext cx="3730320" cy="365760"/>
            <a:chOff x="1235727" y="3892739"/>
            <a:chExt cx="3730320" cy="365760"/>
          </a:xfrm>
        </p:grpSpPr>
        <p:sp>
          <p:nvSpPr>
            <p:cNvPr id="812" name="Google Shape;812;p49"/>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813" name="Google Shape;813;p49"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814" name="Google Shape;814;p49"/>
          <p:cNvGrpSpPr/>
          <p:nvPr/>
        </p:nvGrpSpPr>
        <p:grpSpPr>
          <a:xfrm>
            <a:off x="2543489" y="3730286"/>
            <a:ext cx="3636602" cy="365760"/>
            <a:chOff x="1235726" y="4721075"/>
            <a:chExt cx="3636602" cy="365760"/>
          </a:xfrm>
        </p:grpSpPr>
        <p:pic>
          <p:nvPicPr>
            <p:cNvPr id="815" name="Google Shape;815;p49"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816" name="Google Shape;816;p49"/>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817" name="Google Shape;817;p49"/>
          <p:cNvGrpSpPr/>
          <p:nvPr/>
        </p:nvGrpSpPr>
        <p:grpSpPr>
          <a:xfrm>
            <a:off x="2543489" y="5722367"/>
            <a:ext cx="2586167" cy="365760"/>
            <a:chOff x="5325979" y="3073176"/>
            <a:chExt cx="2586167" cy="365760"/>
          </a:xfrm>
        </p:grpSpPr>
        <p:sp>
          <p:nvSpPr>
            <p:cNvPr id="818" name="Google Shape;818;p49"/>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819" name="Google Shape;819;p49"/>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820" name="Google Shape;820;p49"/>
          <p:cNvGrpSpPr/>
          <p:nvPr/>
        </p:nvGrpSpPr>
        <p:grpSpPr>
          <a:xfrm>
            <a:off x="2543489" y="5224346"/>
            <a:ext cx="3416667" cy="365760"/>
            <a:chOff x="5325979" y="5571713"/>
            <a:chExt cx="3416667" cy="365760"/>
          </a:xfrm>
        </p:grpSpPr>
        <p:sp>
          <p:nvSpPr>
            <p:cNvPr id="821" name="Google Shape;821;p49"/>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822" name="Google Shape;822;p49"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823"/>
        <p:cNvGrpSpPr/>
        <p:nvPr/>
      </p:nvGrpSpPr>
      <p:grpSpPr>
        <a:xfrm>
          <a:off x="0" y="0"/>
          <a:ext cx="0" cy="0"/>
          <a:chOff x="0" y="0"/>
          <a:chExt cx="0" cy="0"/>
        </a:xfrm>
      </p:grpSpPr>
      <p:sp>
        <p:nvSpPr>
          <p:cNvPr id="824" name="Google Shape;824;p50"/>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25" name="Google Shape;825;p50"/>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826" name="Google Shape;826;p50"/>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827" name="Google Shape;827;p5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28" name="Google Shape;828;p5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829" name="Google Shape;829;p5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830" name="Google Shape;830;p50"/>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831" name="Google Shape;831;p50"/>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32" name="Google Shape;832;p50"/>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833" name="Google Shape;833;p50"/>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834" name="Google Shape;834;p50"/>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35" name="Google Shape;835;p50"/>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36" name="Google Shape;836;p50"/>
          <p:cNvCxnSpPr>
            <a:endCxn id="837"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837" name="Google Shape;837;p50"/>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838" name="Google Shape;838;p50"/>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839" name="Google Shape;839;p50"/>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840" name="Google Shape;840;p50"/>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pic>
        <p:nvPicPr>
          <p:cNvPr id="841" name="Google Shape;841;p50"/>
          <p:cNvPicPr preferRelativeResize="0"/>
          <p:nvPr/>
        </p:nvPicPr>
        <p:blipFill rotWithShape="1">
          <a:blip r:embed="rId3">
            <a:alphaModFix/>
          </a:blip>
          <a:srcRect/>
          <a:stretch/>
        </p:blipFill>
        <p:spPr>
          <a:xfrm>
            <a:off x="2172578" y="2842544"/>
            <a:ext cx="3149229" cy="3236708"/>
          </a:xfrm>
          <a:prstGeom prst="rect">
            <a:avLst/>
          </a:prstGeom>
          <a:noFill/>
          <a:ln>
            <a:noFill/>
          </a:ln>
        </p:spPr>
      </p:pic>
      <p:sp>
        <p:nvSpPr>
          <p:cNvPr id="842" name="Google Shape;842;p50"/>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843"/>
        <p:cNvGrpSpPr/>
        <p:nvPr/>
      </p:nvGrpSpPr>
      <p:grpSpPr>
        <a:xfrm>
          <a:off x="0" y="0"/>
          <a:ext cx="0" cy="0"/>
          <a:chOff x="0" y="0"/>
          <a:chExt cx="0" cy="0"/>
        </a:xfrm>
      </p:grpSpPr>
      <p:grpSp>
        <p:nvGrpSpPr>
          <p:cNvPr id="844" name="Google Shape;844;p51"/>
          <p:cNvGrpSpPr/>
          <p:nvPr/>
        </p:nvGrpSpPr>
        <p:grpSpPr>
          <a:xfrm>
            <a:off x="0" y="2110371"/>
            <a:ext cx="9198524" cy="4759071"/>
            <a:chOff x="0" y="2110371"/>
            <a:chExt cx="9198524" cy="4759071"/>
          </a:xfrm>
        </p:grpSpPr>
        <p:sp>
          <p:nvSpPr>
            <p:cNvPr id="845" name="Google Shape;845;p51"/>
            <p:cNvSpPr/>
            <p:nvPr/>
          </p:nvSpPr>
          <p:spPr>
            <a:xfrm>
              <a:off x="0" y="2110371"/>
              <a:ext cx="9198524" cy="4759071"/>
            </a:xfrm>
            <a:custGeom>
              <a:avLst/>
              <a:gdLst/>
              <a:ahLst/>
              <a:cxnLst/>
              <a:rect l="l" t="t" r="r" b="b"/>
              <a:pathLst>
                <a:path w="9198524" h="5515904" extrusionOk="0">
                  <a:moveTo>
                    <a:pt x="0" y="0"/>
                  </a:moveTo>
                  <a:lnTo>
                    <a:pt x="9198524" y="3014506"/>
                  </a:lnTo>
                  <a:lnTo>
                    <a:pt x="9198524" y="5477421"/>
                  </a:lnTo>
                  <a:lnTo>
                    <a:pt x="0" y="5515904"/>
                  </a:lnTo>
                  <a:cubicBezTo>
                    <a:pt x="4276" y="3685821"/>
                    <a:pt x="8553" y="1855738"/>
                    <a:pt x="0" y="0"/>
                  </a:cubicBezTo>
                  <a:close/>
                </a:path>
              </a:pathLst>
            </a:custGeom>
            <a:solidFill>
              <a:srgbClr val="1768B1">
                <a:alpha val="16862"/>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46" name="Google Shape;846;p51"/>
            <p:cNvSpPr/>
            <p:nvPr/>
          </p:nvSpPr>
          <p:spPr>
            <a:xfrm>
              <a:off x="1" y="3174865"/>
              <a:ext cx="9144000" cy="3694577"/>
            </a:xfrm>
            <a:custGeom>
              <a:avLst/>
              <a:gdLst/>
              <a:ahLst/>
              <a:cxnLst/>
              <a:rect l="l" t="t" r="r" b="b"/>
              <a:pathLst>
                <a:path w="6029715" h="6875638" extrusionOk="0">
                  <a:moveTo>
                    <a:pt x="6029715" y="0"/>
                  </a:moveTo>
                  <a:lnTo>
                    <a:pt x="6029715" y="6875638"/>
                  </a:lnTo>
                  <a:lnTo>
                    <a:pt x="0" y="6875638"/>
                  </a:lnTo>
                  <a:lnTo>
                    <a:pt x="6029715" y="0"/>
                  </a:lnTo>
                  <a:close/>
                </a:path>
              </a:pathLst>
            </a:custGeom>
            <a:solidFill>
              <a:srgbClr val="1768B1">
                <a:alpha val="1568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pic>
        <p:nvPicPr>
          <p:cNvPr id="847" name="Google Shape;847;p51" descr="footer.jpg"/>
          <p:cNvPicPr preferRelativeResize="0"/>
          <p:nvPr/>
        </p:nvPicPr>
        <p:blipFill rotWithShape="1">
          <a:blip r:embed="rId2">
            <a:alphaModFix/>
          </a:blip>
          <a:srcRect/>
          <a:stretch/>
        </p:blipFill>
        <p:spPr>
          <a:xfrm>
            <a:off x="0" y="6318497"/>
            <a:ext cx="9152141" cy="547644"/>
          </a:xfrm>
          <a:prstGeom prst="rect">
            <a:avLst/>
          </a:prstGeom>
          <a:noFill/>
          <a:ln>
            <a:noFill/>
          </a:ln>
        </p:spPr>
      </p:pic>
      <p:sp>
        <p:nvSpPr>
          <p:cNvPr id="848" name="Google Shape;848;p51"/>
          <p:cNvSpPr txBox="1"/>
          <p:nvPr/>
        </p:nvSpPr>
        <p:spPr>
          <a:xfrm>
            <a:off x="6826732" y="6414964"/>
            <a:ext cx="2133600" cy="36512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rgbClr val="FFFFFF"/>
                </a:solidFill>
                <a:latin typeface="Source Sans Pro"/>
                <a:ea typeface="Source Sans Pro"/>
                <a:cs typeface="Source Sans Pro"/>
                <a:sym typeface="Source Sans Pro"/>
              </a:rPr>
              <a:t>   |   </a:t>
            </a:r>
            <a:fld id="{00000000-1234-1234-1234-123412341234}" type="slidenum">
              <a:rPr lang="en-US" sz="1400">
                <a:solidFill>
                  <a:srgbClr val="FFFFFF"/>
                </a:solidFill>
                <a:latin typeface="Source Sans Pro"/>
                <a:ea typeface="Source Sans Pro"/>
                <a:cs typeface="Source Sans Pro"/>
                <a:sym typeface="Source Sans Pro"/>
              </a:rPr>
              <a:t>‹#›</a:t>
            </a:fld>
            <a:endParaRPr sz="1400">
              <a:solidFill>
                <a:srgbClr val="FFFFFF"/>
              </a:solidFill>
              <a:latin typeface="Source Sans Pro"/>
              <a:ea typeface="Source Sans Pro"/>
              <a:cs typeface="Source Sans Pro"/>
              <a:sym typeface="Source Sans Pro"/>
            </a:endParaRPr>
          </a:p>
        </p:txBody>
      </p:sp>
      <p:sp>
        <p:nvSpPr>
          <p:cNvPr id="849" name="Google Shape;849;p51"/>
          <p:cNvSpPr txBox="1">
            <a:spLocks noGrp="1"/>
          </p:cNvSpPr>
          <p:nvPr>
            <p:ph type="title"/>
          </p:nvPr>
        </p:nvSpPr>
        <p:spPr>
          <a:xfrm>
            <a:off x="0" y="-7478"/>
            <a:ext cx="9144000" cy="710655"/>
          </a:xfrm>
          <a:prstGeom prst="rect">
            <a:avLst/>
          </a:prstGeom>
          <a:solidFill>
            <a:srgbClr val="1768B1"/>
          </a:solidFill>
          <a:ln>
            <a:noFill/>
          </a:ln>
        </p:spPr>
        <p:txBody>
          <a:bodyPr spcFirstLastPara="1" wrap="square" lIns="91425" tIns="45700" rIns="91425" bIns="45700" anchor="t" anchorCtr="0">
            <a:noAutofit/>
          </a:bodyPr>
          <a:lstStyle>
            <a:lvl1pPr marR="0" lvl="0" algn="l" rtl="0">
              <a:lnSpc>
                <a:spcPct val="124375"/>
              </a:lnSpc>
              <a:spcBef>
                <a:spcPts val="0"/>
              </a:spcBef>
              <a:spcAft>
                <a:spcPts val="0"/>
              </a:spcAft>
              <a:buClr>
                <a:schemeClr val="lt1"/>
              </a:buClr>
              <a:buSzPts val="3200"/>
              <a:buFont typeface="Source Sans Pro"/>
              <a:buNone/>
              <a:defRPr sz="3200" b="0" i="0" u="none" strike="noStrike" cap="none">
                <a:solidFill>
                  <a:schemeClr val="lt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72"/>
        <p:cNvGrpSpPr/>
        <p:nvPr/>
      </p:nvGrpSpPr>
      <p:grpSpPr>
        <a:xfrm>
          <a:off x="0" y="0"/>
          <a:ext cx="0" cy="0"/>
          <a:chOff x="0" y="0"/>
          <a:chExt cx="0" cy="0"/>
        </a:xfrm>
      </p:grpSpPr>
      <p:sp>
        <p:nvSpPr>
          <p:cNvPr id="73" name="Google Shape;73;p7"/>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 name="Google Shape;74;p7"/>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5" name="Google Shape;75;p7"/>
          <p:cNvSpPr txBox="1">
            <a:spLocks noGrp="1"/>
          </p:cNvSpPr>
          <p:nvPr>
            <p:ph type="body" idx="1"/>
          </p:nvPr>
        </p:nvSpPr>
        <p:spPr>
          <a:xfrm>
            <a:off x="610723" y="3562904"/>
            <a:ext cx="811987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 name="Google Shape;76;p7"/>
          <p:cNvSpPr txBox="1">
            <a:spLocks noGrp="1"/>
          </p:cNvSpPr>
          <p:nvPr>
            <p:ph type="body" idx="2"/>
          </p:nvPr>
        </p:nvSpPr>
        <p:spPr>
          <a:xfrm>
            <a:off x="610723" y="4252817"/>
            <a:ext cx="811987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 name="Google Shape;77;p7"/>
          <p:cNvSpPr txBox="1">
            <a:spLocks noGrp="1"/>
          </p:cNvSpPr>
          <p:nvPr>
            <p:ph type="body" idx="3"/>
          </p:nvPr>
        </p:nvSpPr>
        <p:spPr>
          <a:xfrm>
            <a:off x="610723" y="4544352"/>
            <a:ext cx="811987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8" name="Google Shape;78;p7"/>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79" name="Google Shape;79;p7"/>
          <p:cNvSpPr txBox="1">
            <a:spLocks noGrp="1"/>
          </p:cNvSpPr>
          <p:nvPr>
            <p:ph type="body" idx="4"/>
          </p:nvPr>
        </p:nvSpPr>
        <p:spPr>
          <a:xfrm>
            <a:off x="610723" y="2854692"/>
            <a:ext cx="811987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1_Agenda">
  <p:cSld name="1_Agenda">
    <p:spTree>
      <p:nvGrpSpPr>
        <p:cNvPr id="1" name="Shape 850"/>
        <p:cNvGrpSpPr/>
        <p:nvPr/>
      </p:nvGrpSpPr>
      <p:grpSpPr>
        <a:xfrm>
          <a:off x="0" y="0"/>
          <a:ext cx="0" cy="0"/>
          <a:chOff x="0" y="0"/>
          <a:chExt cx="0" cy="0"/>
        </a:xfrm>
      </p:grpSpPr>
      <p:pic>
        <p:nvPicPr>
          <p:cNvPr id="851" name="Google Shape;851;p52"/>
          <p:cNvPicPr preferRelativeResize="0"/>
          <p:nvPr/>
        </p:nvPicPr>
        <p:blipFill rotWithShape="1">
          <a:blip r:embed="rId2">
            <a:alphaModFix/>
          </a:blip>
          <a:srcRect l="5219" r="3872"/>
          <a:stretch/>
        </p:blipFill>
        <p:spPr>
          <a:xfrm>
            <a:off x="-60960" y="-8390"/>
            <a:ext cx="9296400" cy="6881326"/>
          </a:xfrm>
          <a:prstGeom prst="rect">
            <a:avLst/>
          </a:prstGeom>
          <a:noFill/>
          <a:ln>
            <a:noFill/>
          </a:ln>
        </p:spPr>
      </p:pic>
      <p:sp>
        <p:nvSpPr>
          <p:cNvPr id="852" name="Google Shape;852;p52"/>
          <p:cNvSpPr txBox="1">
            <a:spLocks noGrp="1"/>
          </p:cNvSpPr>
          <p:nvPr>
            <p:ph type="body" idx="1"/>
          </p:nvPr>
        </p:nvSpPr>
        <p:spPr>
          <a:xfrm>
            <a:off x="569913" y="2377590"/>
            <a:ext cx="6256337" cy="172878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720"/>
              </a:spcBef>
              <a:spcAft>
                <a:spcPts val="0"/>
              </a:spcAft>
              <a:buClr>
                <a:schemeClr val="lt1"/>
              </a:buClr>
              <a:buSzPts val="3600"/>
              <a:buFont typeface="Arial"/>
              <a:buNone/>
              <a:defRPr sz="3600" b="0" i="0" u="none" strike="noStrike" cap="none">
                <a:solidFill>
                  <a:schemeClr val="lt1"/>
                </a:solidFill>
                <a:latin typeface="Source Sans Pro Light"/>
                <a:ea typeface="Source Sans Pro Light"/>
                <a:cs typeface="Source Sans Pro Light"/>
                <a:sym typeface="Source Sans Pro Light"/>
              </a:defRPr>
            </a:lvl1pPr>
            <a:lvl2pPr marL="914400" marR="0" lvl="1" indent="-406400" algn="l" rtl="0">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600" marR="0" lvl="2" indent="-381000" algn="l" rtl="0">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800" marR="0" lvl="3" indent="-355600" algn="l" rtl="0">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6000" marR="0" lvl="4" indent="-355600" algn="l" rtl="0">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53" name="Google Shape;853;p52" descr="ICANN Logo-06.eps"/>
          <p:cNvPicPr preferRelativeResize="0"/>
          <p:nvPr/>
        </p:nvPicPr>
        <p:blipFill rotWithShape="1">
          <a:blip r:embed="rId3">
            <a:alphaModFix/>
          </a:blip>
          <a:srcRect/>
          <a:stretch/>
        </p:blipFill>
        <p:spPr>
          <a:xfrm>
            <a:off x="96873" y="6402263"/>
            <a:ext cx="450555" cy="358775"/>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2_Section Header">
  <p:cSld name="2_Section Header">
    <p:spTree>
      <p:nvGrpSpPr>
        <p:cNvPr id="1" name="Shape 854"/>
        <p:cNvGrpSpPr/>
        <p:nvPr/>
      </p:nvGrpSpPr>
      <p:grpSpPr>
        <a:xfrm>
          <a:off x="0" y="0"/>
          <a:ext cx="0" cy="0"/>
          <a:chOff x="0" y="0"/>
          <a:chExt cx="0" cy="0"/>
        </a:xfrm>
      </p:grpSpPr>
      <p:sp>
        <p:nvSpPr>
          <p:cNvPr id="855" name="Google Shape;855;p53"/>
          <p:cNvSpPr txBox="1">
            <a:spLocks noGrp="1"/>
          </p:cNvSpPr>
          <p:nvPr>
            <p:ph type="title"/>
          </p:nvPr>
        </p:nvSpPr>
        <p:spPr>
          <a:xfrm>
            <a:off x="0" y="-7478"/>
            <a:ext cx="9144000" cy="710655"/>
          </a:xfrm>
          <a:prstGeom prst="rect">
            <a:avLst/>
          </a:prstGeom>
          <a:solidFill>
            <a:srgbClr val="1768B1"/>
          </a:solidFill>
          <a:ln>
            <a:noFill/>
          </a:ln>
        </p:spPr>
        <p:txBody>
          <a:bodyPr spcFirstLastPara="1" wrap="square" lIns="91425" tIns="45700" rIns="91425" bIns="45700" anchor="t" anchorCtr="0">
            <a:noAutofit/>
          </a:bodyPr>
          <a:lstStyle>
            <a:lvl1pPr marR="0" lvl="0" algn="l" rtl="0">
              <a:lnSpc>
                <a:spcPct val="124375"/>
              </a:lnSpc>
              <a:spcBef>
                <a:spcPts val="0"/>
              </a:spcBef>
              <a:spcAft>
                <a:spcPts val="0"/>
              </a:spcAft>
              <a:buClr>
                <a:schemeClr val="lt1"/>
              </a:buClr>
              <a:buSzPts val="3200"/>
              <a:buFont typeface="Source Sans Pro"/>
              <a:buNone/>
              <a:defRPr sz="3200" b="0" i="0" u="none" strike="noStrike" cap="none">
                <a:solidFill>
                  <a:schemeClr val="lt1"/>
                </a:solidFill>
                <a:latin typeface="Source Sans Pro"/>
                <a:ea typeface="Source Sans Pro"/>
                <a:cs typeface="Source Sans Pro"/>
                <a:sym typeface="Source Sans Pr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56" name="Google Shape;856;p53" descr="footer.jpg"/>
          <p:cNvPicPr preferRelativeResize="0"/>
          <p:nvPr/>
        </p:nvPicPr>
        <p:blipFill rotWithShape="1">
          <a:blip r:embed="rId2">
            <a:alphaModFix/>
          </a:blip>
          <a:srcRect/>
          <a:stretch/>
        </p:blipFill>
        <p:spPr>
          <a:xfrm>
            <a:off x="0" y="6318497"/>
            <a:ext cx="9152141" cy="547644"/>
          </a:xfrm>
          <a:prstGeom prst="rect">
            <a:avLst/>
          </a:prstGeom>
          <a:noFill/>
          <a:ln>
            <a:noFill/>
          </a:ln>
        </p:spPr>
      </p:pic>
      <p:sp>
        <p:nvSpPr>
          <p:cNvPr id="857" name="Google Shape;857;p53"/>
          <p:cNvSpPr txBox="1"/>
          <p:nvPr/>
        </p:nvSpPr>
        <p:spPr>
          <a:xfrm>
            <a:off x="6826732" y="6414964"/>
            <a:ext cx="2133600" cy="36512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rgbClr val="FFFFFF"/>
                </a:solidFill>
                <a:latin typeface="Source Sans Pro"/>
                <a:ea typeface="Source Sans Pro"/>
                <a:cs typeface="Source Sans Pro"/>
                <a:sym typeface="Source Sans Pro"/>
              </a:rPr>
              <a:t>   |   </a:t>
            </a:r>
            <a:fld id="{00000000-1234-1234-1234-123412341234}" type="slidenum">
              <a:rPr lang="en-US" sz="1400">
                <a:solidFill>
                  <a:srgbClr val="FFFFFF"/>
                </a:solidFill>
                <a:latin typeface="Source Sans Pro"/>
                <a:ea typeface="Source Sans Pro"/>
                <a:cs typeface="Source Sans Pro"/>
                <a:sym typeface="Source Sans Pro"/>
              </a:rPr>
              <a:t>‹#›</a:t>
            </a:fld>
            <a:endParaRPr sz="140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80"/>
        <p:cNvGrpSpPr/>
        <p:nvPr/>
      </p:nvGrpSpPr>
      <p:grpSpPr>
        <a:xfrm>
          <a:off x="0" y="0"/>
          <a:ext cx="0" cy="0"/>
          <a:chOff x="0" y="0"/>
          <a:chExt cx="0" cy="0"/>
        </a:xfrm>
      </p:grpSpPr>
      <p:sp>
        <p:nvSpPr>
          <p:cNvPr id="81" name="Google Shape;81;p8"/>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2" name="Google Shape;82;p8"/>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83" name="Google Shape;83;p8"/>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84" name="Google Shape;84;p8"/>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5" name="Google Shape;85;p8"/>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6" name="Google Shape;86;p8"/>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87" name="Google Shape;87;p8"/>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88" name="Google Shape;88;p8"/>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89" name="Google Shape;89;p8"/>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90" name="Google Shape;90;p8"/>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1" name="Google Shape;91;p8"/>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8"/>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3" name="Google Shape;93;p8"/>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 name="Google Shape;94;p8"/>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95"/>
        <p:cNvGrpSpPr/>
        <p:nvPr/>
      </p:nvGrpSpPr>
      <p:grpSpPr>
        <a:xfrm>
          <a:off x="0" y="0"/>
          <a:ext cx="0" cy="0"/>
          <a:chOff x="0" y="0"/>
          <a:chExt cx="0" cy="0"/>
        </a:xfrm>
      </p:grpSpPr>
      <p:sp>
        <p:nvSpPr>
          <p:cNvPr id="96" name="Google Shape;96;p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97"/>
        <p:cNvGrpSpPr/>
        <p:nvPr/>
      </p:nvGrpSpPr>
      <p:grpSpPr>
        <a:xfrm>
          <a:off x="0" y="0"/>
          <a:ext cx="0" cy="0"/>
          <a:chOff x="0" y="0"/>
          <a:chExt cx="0" cy="0"/>
        </a:xfrm>
      </p:grpSpPr>
      <p:sp>
        <p:nvSpPr>
          <p:cNvPr id="98" name="Google Shape;98;p10"/>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9" name="Google Shape;99;p10"/>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00" name="Google Shape;100;p1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101" name="Google Shape;101;p1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102"/>
        <p:cNvGrpSpPr/>
        <p:nvPr/>
      </p:nvGrpSpPr>
      <p:grpSpPr>
        <a:xfrm>
          <a:off x="0" y="0"/>
          <a:ext cx="0" cy="0"/>
          <a:chOff x="0" y="0"/>
          <a:chExt cx="0" cy="0"/>
        </a:xfrm>
      </p:grpSpPr>
      <p:pic>
        <p:nvPicPr>
          <p:cNvPr id="103" name="Google Shape;103;p11"/>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04" name="Google Shape;104;p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105" name="Google Shape;105;p11"/>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 name="Google Shape;11;p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 name="Google Shape;13;p1"/>
          <p:cNvPicPr preferRelativeResize="0"/>
          <p:nvPr/>
        </p:nvPicPr>
        <p:blipFill rotWithShape="1">
          <a:blip r:embed="rId53">
            <a:alphaModFix/>
          </a:blip>
          <a:srcRect/>
          <a:stretch/>
        </p:blipFill>
        <p:spPr>
          <a:xfrm>
            <a:off x="237744" y="6460580"/>
            <a:ext cx="368520" cy="293992"/>
          </a:xfrm>
          <a:prstGeom prst="rect">
            <a:avLst/>
          </a:prstGeom>
          <a:noFill/>
          <a:ln>
            <a:noFill/>
          </a:ln>
        </p:spPr>
      </p:pic>
      <p:sp>
        <p:nvSpPr>
          <p:cNvPr id="14" name="Google Shape;14;p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 name="Google Shape;16;p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 name="Google Shape;17;p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 name="Google Shape;18;p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 name="Google Shape;19;p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00"/>
        <p:cNvGrpSpPr/>
        <p:nvPr/>
      </p:nvGrpSpPr>
      <p:grpSpPr>
        <a:xfrm>
          <a:off x="0" y="0"/>
          <a:ext cx="0" cy="0"/>
          <a:chOff x="0" y="0"/>
          <a:chExt cx="0" cy="0"/>
        </a:xfrm>
      </p:grpSpPr>
      <p:sp>
        <p:nvSpPr>
          <p:cNvPr id="1701" name="Google Shape;1701;p105"/>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p>
            <a:pPr lvl="0"/>
            <a:r>
              <a:rPr lang="en-US" dirty="0"/>
              <a:t>Update: Cross-Community Working Group on new gTLD Auction Proceeds</a:t>
            </a:r>
            <a:endParaRPr dirty="0"/>
          </a:p>
        </p:txBody>
      </p:sp>
      <p:sp>
        <p:nvSpPr>
          <p:cNvPr id="1702" name="Google Shape;1702;p105"/>
          <p:cNvSpPr txBox="1">
            <a:spLocks noGrp="1"/>
          </p:cNvSpPr>
          <p:nvPr>
            <p:ph type="body" idx="2"/>
          </p:nvPr>
        </p:nvSpPr>
        <p:spPr>
          <a:xfrm>
            <a:off x="1978756" y="4368947"/>
            <a:ext cx="6382500" cy="8391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800"/>
              <a:buNone/>
            </a:pPr>
            <a:r>
              <a:rPr lang="en-US" dirty="0"/>
              <a:t>Erika Mann </a:t>
            </a:r>
          </a:p>
          <a:p>
            <a:pPr marL="0" lvl="0" indent="0" algn="l" rtl="0">
              <a:spcBef>
                <a:spcPts val="0"/>
              </a:spcBef>
              <a:spcAft>
                <a:spcPts val="0"/>
              </a:spcAft>
              <a:buClr>
                <a:schemeClr val="lt1"/>
              </a:buClr>
              <a:buSzPts val="1800"/>
              <a:buNone/>
            </a:pPr>
            <a:r>
              <a:rPr lang="en-US" dirty="0"/>
              <a:t>GNSO Council Meeting </a:t>
            </a:r>
          </a:p>
          <a:p>
            <a:pPr marL="0" lvl="0" indent="0" algn="l" rtl="0">
              <a:spcBef>
                <a:spcPts val="0"/>
              </a:spcBef>
              <a:spcAft>
                <a:spcPts val="0"/>
              </a:spcAft>
              <a:buClr>
                <a:schemeClr val="lt1"/>
              </a:buClr>
              <a:buSzPts val="1800"/>
              <a:buNone/>
            </a:pPr>
            <a:r>
              <a:rPr lang="en-US" dirty="0"/>
              <a:t>23 January 2020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44"/>
        <p:cNvGrpSpPr/>
        <p:nvPr/>
      </p:nvGrpSpPr>
      <p:grpSpPr>
        <a:xfrm>
          <a:off x="0" y="0"/>
          <a:ext cx="0" cy="0"/>
          <a:chOff x="0" y="0"/>
          <a:chExt cx="0" cy="0"/>
        </a:xfrm>
      </p:grpSpPr>
      <p:sp>
        <p:nvSpPr>
          <p:cNvPr id="1745" name="Google Shape;1745;p109"/>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Current Status</a:t>
            </a:r>
            <a:endParaRPr dirty="0"/>
          </a:p>
        </p:txBody>
      </p:sp>
      <p:sp>
        <p:nvSpPr>
          <p:cNvPr id="1746" name="Google Shape;1746;p109"/>
          <p:cNvSpPr txBox="1">
            <a:spLocks noGrp="1"/>
          </p:cNvSpPr>
          <p:nvPr>
            <p:ph type="body" idx="1"/>
          </p:nvPr>
        </p:nvSpPr>
        <p:spPr>
          <a:xfrm>
            <a:off x="374904" y="271479"/>
            <a:ext cx="8253600" cy="5298048"/>
          </a:xfrm>
          <a:prstGeom prst="rect">
            <a:avLst/>
          </a:prstGeom>
          <a:noFill/>
          <a:ln>
            <a:noFill/>
          </a:ln>
        </p:spPr>
        <p:txBody>
          <a:bodyPr spcFirstLastPara="1" wrap="square" lIns="0" tIns="0" rIns="0" bIns="0" anchor="t" anchorCtr="0">
            <a:noAutofit/>
          </a:bodyPr>
          <a:lstStyle/>
          <a:p>
            <a:pPr marL="0" indent="0">
              <a:buNone/>
            </a:pPr>
            <a:endParaRPr lang="en-US" sz="2000" dirty="0"/>
          </a:p>
          <a:p>
            <a:pPr marL="342900" indent="-342900"/>
            <a:r>
              <a:rPr lang="en-US" sz="2000" dirty="0"/>
              <a:t>The CCWG published its Proposed Final Report for Public Comment on 23 December 2019.</a:t>
            </a:r>
          </a:p>
          <a:p>
            <a:pPr marL="342900" indent="-342900"/>
            <a:r>
              <a:rPr lang="en-US" sz="2000" dirty="0"/>
              <a:t>The Public Comment period will remain open until 14 February.</a:t>
            </a:r>
          </a:p>
          <a:p>
            <a:pPr marL="285750" indent="-285750"/>
            <a:r>
              <a:rPr lang="en-US" sz="2000" dirty="0"/>
              <a:t>Reminder: this is the second Public Comment period held by the CCWG. </a:t>
            </a:r>
          </a:p>
          <a:p>
            <a:pPr marL="742950" lvl="1" indent="-285750"/>
            <a:r>
              <a:rPr lang="en-US" sz="2000" dirty="0"/>
              <a:t>The first Public Comment period on the Initial Report was open from 8 Nov 2018 - 4 Jan 2019.</a:t>
            </a:r>
          </a:p>
          <a:p>
            <a:pPr marL="285750" indent="-285750"/>
            <a:r>
              <a:rPr lang="en-US" sz="2000" dirty="0"/>
              <a:t>Proposed Final Report incorporates:</a:t>
            </a:r>
          </a:p>
          <a:p>
            <a:pPr marL="742950" lvl="1" indent="-285750"/>
            <a:r>
              <a:rPr lang="en-US" sz="2000" dirty="0"/>
              <a:t>Input received through Public Comment on the Initial Report.</a:t>
            </a:r>
          </a:p>
          <a:p>
            <a:pPr marL="742950" lvl="1" indent="-285750"/>
            <a:r>
              <a:rPr lang="en-US" sz="2000" dirty="0"/>
              <a:t>Additional input received from ICANN Board &amp; ICANN Org based on clarifying questions from the CCWG.</a:t>
            </a:r>
          </a:p>
          <a:p>
            <a:pPr marL="285750" indent="-285750"/>
            <a:r>
              <a:rPr lang="en-US" sz="2000" dirty="0"/>
              <a:t>Narrowly tailored Public Comment period focused on key changes made since publication of the Initial Report.</a:t>
            </a:r>
            <a:br>
              <a:rPr lang="en-US" sz="2000" dirty="0"/>
            </a:b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4"/>
        <p:cNvGrpSpPr/>
        <p:nvPr/>
      </p:nvGrpSpPr>
      <p:grpSpPr>
        <a:xfrm>
          <a:off x="0" y="0"/>
          <a:ext cx="0" cy="0"/>
          <a:chOff x="0" y="0"/>
          <a:chExt cx="0" cy="0"/>
        </a:xfrm>
      </p:grpSpPr>
      <p:sp>
        <p:nvSpPr>
          <p:cNvPr id="1745" name="Google Shape;1745;p109"/>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Questions for Public Comment</a:t>
            </a:r>
            <a:endParaRPr dirty="0"/>
          </a:p>
        </p:txBody>
      </p:sp>
      <p:sp>
        <p:nvSpPr>
          <p:cNvPr id="1746" name="Google Shape;1746;p109"/>
          <p:cNvSpPr txBox="1">
            <a:spLocks noGrp="1"/>
          </p:cNvSpPr>
          <p:nvPr>
            <p:ph type="body" idx="1"/>
          </p:nvPr>
        </p:nvSpPr>
        <p:spPr>
          <a:xfrm>
            <a:off x="254604" y="983999"/>
            <a:ext cx="8253600" cy="5298048"/>
          </a:xfrm>
          <a:prstGeom prst="rect">
            <a:avLst/>
          </a:prstGeom>
          <a:noFill/>
          <a:ln>
            <a:noFill/>
          </a:ln>
        </p:spPr>
        <p:txBody>
          <a:bodyPr spcFirstLastPara="1" wrap="square" lIns="0" tIns="0" rIns="0" bIns="0" anchor="t" anchorCtr="0">
            <a:noAutofit/>
          </a:bodyPr>
          <a:lstStyle/>
          <a:p>
            <a:r>
              <a:rPr lang="en-US" dirty="0"/>
              <a:t>Do you support the CCWG's recommendation in relation to the preferred mechanism(s)? If no, please provide your rationale for why not.</a:t>
            </a:r>
          </a:p>
          <a:p>
            <a:r>
              <a:rPr lang="en-US" dirty="0"/>
              <a:t>Do you have any concerns about the updates the CCWG has made, as listed above*, in response to the Public Comment forum? If yes, please specify what changes concern you and why?</a:t>
            </a:r>
          </a:p>
          <a:p>
            <a:r>
              <a:rPr lang="en-US" dirty="0"/>
              <a:t>Is there any further information you think the CCWG should consider, that it hasn't considered previously, in order to finalize its report for submission to the Chartering Organizations?</a:t>
            </a:r>
            <a:br>
              <a:rPr lang="en-US" sz="2000" dirty="0"/>
            </a:br>
            <a:endParaRPr lang="en-US" sz="2000" dirty="0"/>
          </a:p>
          <a:p>
            <a:endParaRPr lang="en-US" sz="2000" dirty="0"/>
          </a:p>
          <a:p>
            <a:pPr marL="138113" indent="0">
              <a:buNone/>
            </a:pPr>
            <a:r>
              <a:rPr lang="en-US" sz="2000" i="1" dirty="0"/>
              <a:t>* See public comment announcement for the list of changes.</a:t>
            </a:r>
            <a:endParaRPr sz="2000" i="1" dirty="0"/>
          </a:p>
        </p:txBody>
      </p:sp>
    </p:spTree>
    <p:extLst>
      <p:ext uri="{BB962C8B-B14F-4D97-AF65-F5344CB8AC3E}">
        <p14:creationId xmlns:p14="http://schemas.microsoft.com/office/powerpoint/2010/main" val="3694196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44"/>
        <p:cNvGrpSpPr/>
        <p:nvPr/>
      </p:nvGrpSpPr>
      <p:grpSpPr>
        <a:xfrm>
          <a:off x="0" y="0"/>
          <a:ext cx="0" cy="0"/>
          <a:chOff x="0" y="0"/>
          <a:chExt cx="0" cy="0"/>
        </a:xfrm>
      </p:grpSpPr>
      <p:sp>
        <p:nvSpPr>
          <p:cNvPr id="1745" name="Google Shape;1745;p109"/>
          <p:cNvSpPr txBox="1">
            <a:spLocks noGrp="1"/>
          </p:cNvSpPr>
          <p:nvPr>
            <p:ph type="title"/>
          </p:nvPr>
        </p:nvSpPr>
        <p:spPr>
          <a:xfrm>
            <a:off x="248048" y="130194"/>
            <a:ext cx="8942194"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“Mechanisms” in the Proposed Final Report</a:t>
            </a:r>
            <a:endParaRPr dirty="0"/>
          </a:p>
        </p:txBody>
      </p:sp>
      <p:sp>
        <p:nvSpPr>
          <p:cNvPr id="1746" name="Google Shape;1746;p109"/>
          <p:cNvSpPr txBox="1">
            <a:spLocks noGrp="1"/>
          </p:cNvSpPr>
          <p:nvPr>
            <p:ph type="body" idx="1"/>
          </p:nvPr>
        </p:nvSpPr>
        <p:spPr>
          <a:xfrm>
            <a:off x="363662" y="779976"/>
            <a:ext cx="8160228" cy="5298048"/>
          </a:xfrm>
          <a:prstGeom prst="rect">
            <a:avLst/>
          </a:prstGeom>
          <a:noFill/>
          <a:ln>
            <a:noFill/>
          </a:ln>
        </p:spPr>
        <p:txBody>
          <a:bodyPr spcFirstLastPara="1" wrap="square" lIns="0" tIns="0" rIns="0" bIns="0" anchor="t" anchorCtr="0">
            <a:noAutofit/>
          </a:bodyPr>
          <a:lstStyle/>
          <a:p>
            <a:r>
              <a:rPr lang="en-US" sz="1800" dirty="0"/>
              <a:t>The Proposed Final Report discusses three possible mechanisms for allocation of auction proceeds: </a:t>
            </a:r>
          </a:p>
          <a:p>
            <a:pPr marL="138113" indent="0">
              <a:buNone/>
            </a:pPr>
            <a:endParaRPr lang="en-US" sz="1800" dirty="0"/>
          </a:p>
          <a:p>
            <a:pPr lvl="1"/>
            <a:r>
              <a:rPr lang="en-US" sz="1800" dirty="0"/>
              <a:t>Mechanism A: An internal department dedicated to the allocation of auction proceeds is created within the ICANN organization.</a:t>
            </a:r>
          </a:p>
          <a:p>
            <a:pPr lvl="1"/>
            <a:r>
              <a:rPr lang="en-US" sz="1800" dirty="0"/>
              <a:t>Mechanism B: An internal department dedicated to the allocation of auction proceeds is created within the ICANN organization which collaborates with an existing non-profit. </a:t>
            </a:r>
          </a:p>
          <a:p>
            <a:pPr lvl="1"/>
            <a:r>
              <a:rPr lang="en-US" sz="1800" dirty="0"/>
              <a:t>Mechanism C: A new charitable structure (ICANN Foundation) is created which is functionally separate from ICANN org, which would be responsible for the allocation of auction proceeds. </a:t>
            </a:r>
          </a:p>
        </p:txBody>
      </p:sp>
    </p:spTree>
    <p:extLst>
      <p:ext uri="{BB962C8B-B14F-4D97-AF65-F5344CB8AC3E}">
        <p14:creationId xmlns:p14="http://schemas.microsoft.com/office/powerpoint/2010/main" val="4026744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44"/>
        <p:cNvGrpSpPr/>
        <p:nvPr/>
      </p:nvGrpSpPr>
      <p:grpSpPr>
        <a:xfrm>
          <a:off x="0" y="0"/>
          <a:ext cx="0" cy="0"/>
          <a:chOff x="0" y="0"/>
          <a:chExt cx="0" cy="0"/>
        </a:xfrm>
      </p:grpSpPr>
      <p:sp>
        <p:nvSpPr>
          <p:cNvPr id="1745" name="Google Shape;1745;p109"/>
          <p:cNvSpPr txBox="1">
            <a:spLocks noGrp="1"/>
          </p:cNvSpPr>
          <p:nvPr>
            <p:ph type="title"/>
          </p:nvPr>
        </p:nvSpPr>
        <p:spPr>
          <a:xfrm>
            <a:off x="65172" y="125353"/>
            <a:ext cx="8942194"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CCWG’s Recommendation Regarding Mechanism(s)</a:t>
            </a:r>
            <a:endParaRPr dirty="0"/>
          </a:p>
        </p:txBody>
      </p:sp>
      <p:sp>
        <p:nvSpPr>
          <p:cNvPr id="1746" name="Google Shape;1746;p109"/>
          <p:cNvSpPr txBox="1">
            <a:spLocks noGrp="1"/>
          </p:cNvSpPr>
          <p:nvPr>
            <p:ph type="body" idx="1"/>
          </p:nvPr>
        </p:nvSpPr>
        <p:spPr>
          <a:xfrm>
            <a:off x="363660" y="868127"/>
            <a:ext cx="7960533" cy="5298048"/>
          </a:xfrm>
          <a:prstGeom prst="rect">
            <a:avLst/>
          </a:prstGeom>
          <a:noFill/>
          <a:ln>
            <a:noFill/>
          </a:ln>
        </p:spPr>
        <p:txBody>
          <a:bodyPr spcFirstLastPara="1" wrap="square" lIns="0" tIns="0" rIns="0" bIns="0" anchor="t" anchorCtr="0">
            <a:noAutofit/>
          </a:bodyPr>
          <a:lstStyle/>
          <a:p>
            <a:r>
              <a:rPr lang="en-US" sz="1800" dirty="0"/>
              <a:t>The Proposed Final Report states that . . . “</a:t>
            </a:r>
            <a:r>
              <a:rPr lang="en-US" sz="1800" b="1" dirty="0"/>
              <a:t>the CCWG leadership sees a strong direction in favor of mechanism A (An internal department dedicated to the allocation of auction proceeds is created within the ICANN organization), followed by mechanism B (An internal department dedicated to the allocation of auction proceeds is created within the ICANN organization which collaborates with an existing non-profit organization).”</a:t>
            </a:r>
          </a:p>
          <a:p>
            <a:r>
              <a:rPr lang="en-US" sz="1800" dirty="0"/>
              <a:t>Recommendation is based on results of an “indicative poll” among CCWG members, although a number of members did not participate.</a:t>
            </a:r>
          </a:p>
          <a:p>
            <a:r>
              <a:rPr lang="en-US" sz="1800" dirty="0"/>
              <a:t>The CCWG is expected to recommend that the Board selects a mechanism from the two ultimately top ranked mechanisms by the CCWG.</a:t>
            </a:r>
          </a:p>
          <a:p>
            <a:r>
              <a:rPr lang="en-US" sz="1800" dirty="0"/>
              <a:t>Outcome could change as a result of further deliberations, consideration of input received and consultations by the members with their respective appointing organizations. </a:t>
            </a:r>
          </a:p>
        </p:txBody>
      </p:sp>
    </p:spTree>
    <p:extLst>
      <p:ext uri="{BB962C8B-B14F-4D97-AF65-F5344CB8AC3E}">
        <p14:creationId xmlns:p14="http://schemas.microsoft.com/office/powerpoint/2010/main" val="546109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8"/>
        <p:cNvGrpSpPr/>
        <p:nvPr/>
      </p:nvGrpSpPr>
      <p:grpSpPr>
        <a:xfrm>
          <a:off x="0" y="0"/>
          <a:ext cx="0" cy="0"/>
          <a:chOff x="0" y="0"/>
          <a:chExt cx="0" cy="0"/>
        </a:xfrm>
      </p:grpSpPr>
      <p:sp>
        <p:nvSpPr>
          <p:cNvPr id="1739" name="Google Shape;1739;p10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Next Steps</a:t>
            </a:r>
            <a:endParaRPr dirty="0"/>
          </a:p>
        </p:txBody>
      </p:sp>
      <p:sp>
        <p:nvSpPr>
          <p:cNvPr id="1740" name="Google Shape;1740;p108"/>
          <p:cNvSpPr txBox="1">
            <a:spLocks noGrp="1"/>
          </p:cNvSpPr>
          <p:nvPr>
            <p:ph type="body" idx="1"/>
          </p:nvPr>
        </p:nvSpPr>
        <p:spPr>
          <a:xfrm>
            <a:off x="374904" y="901097"/>
            <a:ext cx="8253582" cy="5055805"/>
          </a:xfrm>
          <a:prstGeom prst="rect">
            <a:avLst/>
          </a:prstGeom>
          <a:noFill/>
          <a:ln>
            <a:noFill/>
          </a:ln>
        </p:spPr>
        <p:txBody>
          <a:bodyPr spcFirstLastPara="1" wrap="square" lIns="0" tIns="0" rIns="0" bIns="0" anchor="t" anchorCtr="0">
            <a:noAutofit/>
          </a:bodyPr>
          <a:lstStyle/>
          <a:p>
            <a:pPr marL="342900" lvl="0" indent="-342900" algn="l" rtl="0">
              <a:spcBef>
                <a:spcPts val="2000"/>
              </a:spcBef>
              <a:spcAft>
                <a:spcPts val="0"/>
              </a:spcAft>
              <a:buClr>
                <a:srgbClr val="000000"/>
              </a:buClr>
              <a:buSzPts val="1425"/>
              <a:buFont typeface="Noto Sans Symbols"/>
              <a:buChar char="◉"/>
            </a:pPr>
            <a:r>
              <a:rPr lang="en-US" sz="2000" dirty="0"/>
              <a:t>CCWG members are expected to be coordinating with their groups as the groups review the Proposed Final Report and decide if they would like to provide additional input through the Public Comment forum. </a:t>
            </a:r>
            <a:endParaRPr sz="2000" dirty="0"/>
          </a:p>
          <a:p>
            <a:pPr marL="342900" lvl="0" indent="-342900"/>
            <a:r>
              <a:rPr lang="en-US" sz="2000" dirty="0"/>
              <a:t>Once the Public Comment closes, the CCWG will review public comment an revise the report (if appropriate).</a:t>
            </a:r>
          </a:p>
          <a:p>
            <a:pPr marL="342900" lvl="0" indent="-342900" algn="l" rtl="0">
              <a:spcBef>
                <a:spcPts val="2000"/>
              </a:spcBef>
              <a:spcAft>
                <a:spcPts val="0"/>
              </a:spcAft>
              <a:buClr>
                <a:srgbClr val="000000"/>
              </a:buClr>
              <a:buSzPts val="1425"/>
              <a:buFont typeface="Noto Sans Symbols"/>
              <a:buChar char="◉"/>
            </a:pPr>
            <a:r>
              <a:rPr lang="en-US" sz="2000" dirty="0"/>
              <a:t>The Final Report will be sent all chartering organizations for their consideration and adoption. </a:t>
            </a:r>
            <a:br>
              <a:rPr lang="en-US" sz="1800" dirty="0"/>
            </a:br>
            <a:endParaRPr dirty="0"/>
          </a:p>
        </p:txBody>
      </p:sp>
    </p:spTree>
    <p:extLst>
      <p:ext uri="{BB962C8B-B14F-4D97-AF65-F5344CB8AC3E}">
        <p14:creationId xmlns:p14="http://schemas.microsoft.com/office/powerpoint/2010/main" val="3711475260"/>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546</Words>
  <Application>Microsoft Macintosh PowerPoint</Application>
  <PresentationFormat>On-screen Show (4:3)</PresentationFormat>
  <Paragraphs>35</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Noto Sans Symbols</vt:lpstr>
      <vt:lpstr>Source Sans Pro Light</vt:lpstr>
      <vt:lpstr>Calibri</vt:lpstr>
      <vt:lpstr>Arial</vt:lpstr>
      <vt:lpstr>Source Sans Pro</vt:lpstr>
      <vt:lpstr>ICANNPPT_Arial_4x3_June 2017_potx</vt:lpstr>
      <vt:lpstr>Update: Cross-Community Working Group on new gTLD Auction Proceeds</vt:lpstr>
      <vt:lpstr>Current Status</vt:lpstr>
      <vt:lpstr>Questions for Public Comment</vt:lpstr>
      <vt:lpstr>“Mechanisms” in the Proposed Final Report</vt:lpstr>
      <vt:lpstr>CCWG’s Recommendation Regarding Mechanism(s)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Emily Barabas</cp:lastModifiedBy>
  <cp:revision>15</cp:revision>
  <dcterms:modified xsi:type="dcterms:W3CDTF">2020-01-17T15:16:04Z</dcterms:modified>
</cp:coreProperties>
</file>