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756" r:id="rId2"/>
  </p:sldMasterIdLst>
  <p:notesMasterIdLst>
    <p:notesMasterId r:id="rId11"/>
  </p:notesMasterIdLst>
  <p:handoutMasterIdLst>
    <p:handoutMasterId r:id="rId12"/>
  </p:handoutMasterIdLst>
  <p:sldIdLst>
    <p:sldId id="589" r:id="rId3"/>
    <p:sldId id="590" r:id="rId4"/>
    <p:sldId id="591" r:id="rId5"/>
    <p:sldId id="593" r:id="rId6"/>
    <p:sldId id="594" r:id="rId7"/>
    <p:sldId id="595" r:id="rId8"/>
    <p:sldId id="596" r:id="rId9"/>
    <p:sldId id="597"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DEDE"/>
    <a:srgbClr val="0E4B91"/>
    <a:srgbClr val="000000"/>
    <a:srgbClr val="002B49"/>
    <a:srgbClr val="9C240F"/>
    <a:srgbClr val="CB460F"/>
    <a:srgbClr val="FA5B36"/>
    <a:srgbClr val="18548A"/>
    <a:srgbClr val="15538C"/>
    <a:srgbClr val="0B2F49"/>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79" autoAdjust="0"/>
    <p:restoredTop sz="82226" autoAdjust="0"/>
  </p:normalViewPr>
  <p:slideViewPr>
    <p:cSldViewPr snapToGrid="0" snapToObjects="1">
      <p:cViewPr varScale="1">
        <p:scale>
          <a:sx n="91" d="100"/>
          <a:sy n="91" d="100"/>
        </p:scale>
        <p:origin x="1976" y="176"/>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7" d="100"/>
          <a:sy n="87" d="100"/>
        </p:scale>
        <p:origin x="3840"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CC7F57-E5B8-47AE-AA6E-25F2EA38835E}" type="doc">
      <dgm:prSet loTypeId="urn:microsoft.com/office/officeart/2005/8/layout/default" loCatId="list" qsTypeId="urn:microsoft.com/office/officeart/2005/8/quickstyle/simple1" qsCatId="simple" csTypeId="urn:microsoft.com/office/officeart/2005/8/colors/colorful1#1" csCatId="colorful" phldr="1"/>
      <dgm:spPr/>
      <dgm:t>
        <a:bodyPr/>
        <a:lstStyle/>
        <a:p>
          <a:endParaRPr lang="pl-PL"/>
        </a:p>
      </dgm:t>
    </dgm:pt>
    <dgm:pt modelId="{98A9BA31-A9F0-413B-AD07-79D59FDD2E3B}">
      <dgm:prSet phldrT="[Tekst]"/>
      <dgm:spPr>
        <a:scene3d>
          <a:camera prst="orthographicFront"/>
          <a:lightRig rig="threePt" dir="t"/>
        </a:scene3d>
        <a:sp3d>
          <a:bevelT/>
          <a:bevelB/>
        </a:sp3d>
      </dgm:spPr>
      <dgm:t>
        <a:bodyPr>
          <a:sp3d/>
        </a:bodyPr>
        <a:lstStyle/>
        <a:p>
          <a:r>
            <a:rPr lang="en-US" b="1" dirty="0"/>
            <a:t>Universal Acceptance (UA)</a:t>
          </a:r>
          <a:endParaRPr lang="pl-PL" b="1" dirty="0"/>
        </a:p>
      </dgm:t>
    </dgm:pt>
    <dgm:pt modelId="{2DB6B2F1-8C03-444E-B7D9-D8E0614A9489}" type="parTrans" cxnId="{420B14D1-A101-4274-99C3-C6E3F2C6F09B}">
      <dgm:prSet/>
      <dgm:spPr/>
      <dgm:t>
        <a:bodyPr/>
        <a:lstStyle/>
        <a:p>
          <a:endParaRPr lang="pl-PL"/>
        </a:p>
      </dgm:t>
    </dgm:pt>
    <dgm:pt modelId="{8A27AFDA-B80E-4B26-B4E8-2B75EE1FBB33}" type="sibTrans" cxnId="{420B14D1-A101-4274-99C3-C6E3F2C6F09B}">
      <dgm:prSet/>
      <dgm:spPr/>
      <dgm:t>
        <a:bodyPr/>
        <a:lstStyle/>
        <a:p>
          <a:endParaRPr lang="pl-PL"/>
        </a:p>
      </dgm:t>
    </dgm:pt>
    <dgm:pt modelId="{493BBE43-74B8-4324-B5DE-5731DC42047B}">
      <dgm:prSet/>
      <dgm:spPr>
        <a:scene3d>
          <a:camera prst="orthographicFront"/>
          <a:lightRig rig="threePt" dir="t"/>
        </a:scene3d>
        <a:sp3d>
          <a:bevelT/>
        </a:sp3d>
      </dgm:spPr>
      <dgm:t>
        <a:bodyPr/>
        <a:lstStyle/>
        <a:p>
          <a:r>
            <a:rPr lang="en-US" b="1" dirty="0"/>
            <a:t>DNS Abuse</a:t>
          </a:r>
        </a:p>
      </dgm:t>
    </dgm:pt>
    <dgm:pt modelId="{AA4CDEC2-6719-4E93-9A0F-7145C46A6B4E}" type="parTrans" cxnId="{BC579141-819D-499C-B1EE-C54E859F0B38}">
      <dgm:prSet/>
      <dgm:spPr/>
      <dgm:t>
        <a:bodyPr/>
        <a:lstStyle/>
        <a:p>
          <a:endParaRPr lang="pl-PL"/>
        </a:p>
      </dgm:t>
    </dgm:pt>
    <dgm:pt modelId="{CC7E06AF-A65C-4FE8-98F1-B2AE403AAAA6}" type="sibTrans" cxnId="{BC579141-819D-499C-B1EE-C54E859F0B38}">
      <dgm:prSet/>
      <dgm:spPr/>
      <dgm:t>
        <a:bodyPr/>
        <a:lstStyle/>
        <a:p>
          <a:endParaRPr lang="pl-PL"/>
        </a:p>
      </dgm:t>
    </dgm:pt>
    <dgm:pt modelId="{74108C12-8F0E-4228-8C0A-BC476EB68DD6}">
      <dgm:prSet/>
      <dgm:spPr>
        <a:scene3d>
          <a:camera prst="orthographicFront"/>
          <a:lightRig rig="threePt" dir="t"/>
        </a:scene3d>
        <a:sp3d>
          <a:bevelT/>
        </a:sp3d>
      </dgm:spPr>
      <dgm:t>
        <a:bodyPr/>
        <a:lstStyle/>
        <a:p>
          <a:r>
            <a:rPr lang="en-US" b="1" dirty="0"/>
            <a:t>Human Rights</a:t>
          </a:r>
        </a:p>
        <a:p>
          <a:r>
            <a:rPr lang="en-US" b="1" dirty="0"/>
            <a:t>&amp;</a:t>
          </a:r>
        </a:p>
        <a:p>
          <a:r>
            <a:rPr lang="en-US" b="1" dirty="0"/>
            <a:t>Consumer Protection</a:t>
          </a:r>
        </a:p>
      </dgm:t>
    </dgm:pt>
    <dgm:pt modelId="{6800BC80-33DB-4ADA-8120-1169D59F8638}" type="parTrans" cxnId="{5F4BBA47-4FC8-476D-805D-5B7482E3AE14}">
      <dgm:prSet/>
      <dgm:spPr/>
      <dgm:t>
        <a:bodyPr/>
        <a:lstStyle/>
        <a:p>
          <a:endParaRPr lang="pl-PL"/>
        </a:p>
      </dgm:t>
    </dgm:pt>
    <dgm:pt modelId="{8DA16B62-07DE-4FBE-AFF2-DA7C8D5CDFEE}" type="sibTrans" cxnId="{5F4BBA47-4FC8-476D-805D-5B7482E3AE14}">
      <dgm:prSet/>
      <dgm:spPr/>
      <dgm:t>
        <a:bodyPr/>
        <a:lstStyle/>
        <a:p>
          <a:endParaRPr lang="pl-PL"/>
        </a:p>
      </dgm:t>
    </dgm:pt>
    <dgm:pt modelId="{F3DD1CA4-1E0A-44E2-B1F2-9F6A4C07610D}">
      <dgm:prSet/>
      <dgm:spPr>
        <a:scene3d>
          <a:camera prst="orthographicFront"/>
          <a:lightRig rig="threePt" dir="t"/>
        </a:scene3d>
        <a:sp3d>
          <a:bevelT/>
        </a:sp3d>
      </dgm:spPr>
      <dgm:t>
        <a:bodyPr/>
        <a:lstStyle/>
        <a:p>
          <a:r>
            <a:rPr lang="en-US" b="1" dirty="0"/>
            <a:t>Jurisdiction</a:t>
          </a:r>
        </a:p>
        <a:p>
          <a:r>
            <a:rPr lang="en-US" b="1" dirty="0"/>
            <a:t>&amp;</a:t>
          </a:r>
        </a:p>
        <a:p>
          <a:r>
            <a:rPr lang="en-US" b="1" dirty="0"/>
            <a:t>Internet Governance</a:t>
          </a:r>
        </a:p>
      </dgm:t>
    </dgm:pt>
    <dgm:pt modelId="{70A7F2BC-E625-46EB-9AC3-445871DC5610}" type="parTrans" cxnId="{22737F8F-4613-487F-BB85-2C5D839C8F0D}">
      <dgm:prSet/>
      <dgm:spPr/>
      <dgm:t>
        <a:bodyPr/>
        <a:lstStyle/>
        <a:p>
          <a:endParaRPr lang="pl-PL"/>
        </a:p>
      </dgm:t>
    </dgm:pt>
    <dgm:pt modelId="{08AC5CFD-3D9F-44F5-9737-6F57E8152A5F}" type="sibTrans" cxnId="{22737F8F-4613-487F-BB85-2C5D839C8F0D}">
      <dgm:prSet/>
      <dgm:spPr/>
      <dgm:t>
        <a:bodyPr/>
        <a:lstStyle/>
        <a:p>
          <a:endParaRPr lang="pl-PL"/>
        </a:p>
      </dgm:t>
    </dgm:pt>
    <dgm:pt modelId="{1773135B-66F3-4838-BA12-F967D298FB09}">
      <dgm:prSet/>
      <dgm:spPr>
        <a:scene3d>
          <a:camera prst="orthographicFront"/>
          <a:lightRig rig="threePt" dir="t"/>
        </a:scene3d>
        <a:sp3d>
          <a:bevelT/>
        </a:sp3d>
      </dgm:spPr>
      <dgm:t>
        <a:bodyPr/>
        <a:lstStyle/>
        <a:p>
          <a:r>
            <a:rPr lang="en-US" b="1" dirty="0"/>
            <a:t>More</a:t>
          </a:r>
        </a:p>
        <a:p>
          <a:r>
            <a:rPr lang="en-US" b="1" dirty="0"/>
            <a:t>Domains</a:t>
          </a:r>
        </a:p>
      </dgm:t>
    </dgm:pt>
    <dgm:pt modelId="{352CBE43-1D53-4872-9538-3551EB43AE54}" type="parTrans" cxnId="{FD067E9B-5F04-4495-814E-912B50D34278}">
      <dgm:prSet/>
      <dgm:spPr/>
      <dgm:t>
        <a:bodyPr/>
        <a:lstStyle/>
        <a:p>
          <a:endParaRPr lang="pl-PL"/>
        </a:p>
      </dgm:t>
    </dgm:pt>
    <dgm:pt modelId="{7BC70DA2-9322-4A4C-8DC1-DC388A1D7840}" type="sibTrans" cxnId="{FD067E9B-5F04-4495-814E-912B50D34278}">
      <dgm:prSet/>
      <dgm:spPr/>
      <dgm:t>
        <a:bodyPr/>
        <a:lstStyle/>
        <a:p>
          <a:endParaRPr lang="pl-PL"/>
        </a:p>
      </dgm:t>
    </dgm:pt>
    <dgm:pt modelId="{EDA24642-9BC7-4F12-8394-1A1FC4E1D3A2}">
      <dgm:prSet/>
      <dgm:spPr>
        <a:scene3d>
          <a:camera prst="orthographicFront"/>
          <a:lightRig rig="threePt" dir="t"/>
        </a:scene3d>
        <a:sp3d>
          <a:bevelT/>
        </a:sp3d>
      </dgm:spPr>
      <dgm:t>
        <a:bodyPr/>
        <a:lstStyle/>
        <a:p>
          <a:r>
            <a:rPr lang="en-US" b="1" dirty="0"/>
            <a:t>Transparency and Accountability</a:t>
          </a:r>
        </a:p>
      </dgm:t>
    </dgm:pt>
    <dgm:pt modelId="{8827CD60-D463-4F90-B0C2-FAA2F142F006}" type="parTrans" cxnId="{F367A8F3-DFDD-4C53-A1FF-C855834AEDC8}">
      <dgm:prSet/>
      <dgm:spPr/>
      <dgm:t>
        <a:bodyPr/>
        <a:lstStyle/>
        <a:p>
          <a:endParaRPr lang="pl-PL"/>
        </a:p>
      </dgm:t>
    </dgm:pt>
    <dgm:pt modelId="{B77CB1AA-6CC9-45F0-A9F8-1F3AA2A3772F}" type="sibTrans" cxnId="{F367A8F3-DFDD-4C53-A1FF-C855834AEDC8}">
      <dgm:prSet/>
      <dgm:spPr/>
      <dgm:t>
        <a:bodyPr/>
        <a:lstStyle/>
        <a:p>
          <a:endParaRPr lang="pl-PL"/>
        </a:p>
      </dgm:t>
    </dgm:pt>
    <dgm:pt modelId="{2A319E28-35A3-46AD-A5A9-AEFCC759A969}">
      <dgm:prSet/>
      <dgm:spPr>
        <a:scene3d>
          <a:camera prst="orthographicFront"/>
          <a:lightRig rig="threePt" dir="t"/>
        </a:scene3d>
        <a:sp3d>
          <a:bevelT/>
        </a:sp3d>
      </dgm:spPr>
      <dgm:t>
        <a:bodyPr/>
        <a:lstStyle/>
        <a:p>
          <a:r>
            <a:rPr lang="en-US" b="1" dirty="0"/>
            <a:t>At-Large</a:t>
          </a:r>
        </a:p>
        <a:p>
          <a:r>
            <a:rPr lang="en-US" b="1" dirty="0"/>
            <a:t>Partners</a:t>
          </a:r>
          <a:endParaRPr lang="pl-PL" b="1" dirty="0"/>
        </a:p>
      </dgm:t>
    </dgm:pt>
    <dgm:pt modelId="{0278B931-9D28-487E-9D71-2B790ACD302F}" type="parTrans" cxnId="{C821626E-8C85-435D-86C2-81DF4B673D81}">
      <dgm:prSet/>
      <dgm:spPr/>
      <dgm:t>
        <a:bodyPr/>
        <a:lstStyle/>
        <a:p>
          <a:endParaRPr lang="pl-PL"/>
        </a:p>
      </dgm:t>
    </dgm:pt>
    <dgm:pt modelId="{65D2BA63-7420-4298-9F34-6BF6A6F5AFAC}" type="sibTrans" cxnId="{C821626E-8C85-435D-86C2-81DF4B673D81}">
      <dgm:prSet/>
      <dgm:spPr/>
      <dgm:t>
        <a:bodyPr/>
        <a:lstStyle/>
        <a:p>
          <a:endParaRPr lang="pl-PL"/>
        </a:p>
      </dgm:t>
    </dgm:pt>
    <dgm:pt modelId="{65BFC618-B582-4664-A26C-C26951DE7A95}">
      <dgm:prSet/>
      <dgm:spPr>
        <a:scene3d>
          <a:camera prst="orthographicFront"/>
          <a:lightRig rig="threePt" dir="t"/>
        </a:scene3d>
        <a:sp3d>
          <a:bevelT/>
        </a:sp3d>
      </dgm:spPr>
      <dgm:t>
        <a:bodyPr/>
        <a:lstStyle/>
        <a:p>
          <a:r>
            <a:rPr lang="en-US" b="1" dirty="0"/>
            <a:t>Share YOUR Concerns</a:t>
          </a:r>
        </a:p>
      </dgm:t>
    </dgm:pt>
    <dgm:pt modelId="{366E339B-09C0-42F0-9032-A9BC6DD2469B}" type="parTrans" cxnId="{C0384F98-0C54-44FD-8298-3CCDB1740E87}">
      <dgm:prSet/>
      <dgm:spPr/>
      <dgm:t>
        <a:bodyPr/>
        <a:lstStyle/>
        <a:p>
          <a:endParaRPr lang="pl-PL"/>
        </a:p>
      </dgm:t>
    </dgm:pt>
    <dgm:pt modelId="{EF9D023A-6C6D-40F4-8ADE-E7151CBFDA16}" type="sibTrans" cxnId="{C0384F98-0C54-44FD-8298-3CCDB1740E87}">
      <dgm:prSet/>
      <dgm:spPr/>
      <dgm:t>
        <a:bodyPr/>
        <a:lstStyle/>
        <a:p>
          <a:endParaRPr lang="pl-PL"/>
        </a:p>
      </dgm:t>
    </dgm:pt>
    <dgm:pt modelId="{2D07DECB-2646-4E2D-A10A-987F3C087500}" type="pres">
      <dgm:prSet presAssocID="{A1CC7F57-E5B8-47AE-AA6E-25F2EA38835E}" presName="diagram" presStyleCnt="0">
        <dgm:presLayoutVars>
          <dgm:dir/>
          <dgm:resizeHandles val="exact"/>
        </dgm:presLayoutVars>
      </dgm:prSet>
      <dgm:spPr/>
    </dgm:pt>
    <dgm:pt modelId="{4998E74C-6941-4549-8A9A-F25F3021252E}" type="pres">
      <dgm:prSet presAssocID="{98A9BA31-A9F0-413B-AD07-79D59FDD2E3B}" presName="node" presStyleLbl="node1" presStyleIdx="0" presStyleCnt="8">
        <dgm:presLayoutVars>
          <dgm:bulletEnabled val="1"/>
        </dgm:presLayoutVars>
      </dgm:prSet>
      <dgm:spPr/>
    </dgm:pt>
    <dgm:pt modelId="{16F7C384-8C54-40E9-AFC9-A9CCF943EE80}" type="pres">
      <dgm:prSet presAssocID="{8A27AFDA-B80E-4B26-B4E8-2B75EE1FBB33}" presName="sibTrans" presStyleCnt="0"/>
      <dgm:spPr/>
    </dgm:pt>
    <dgm:pt modelId="{2BE7D6B3-DDD4-4F8D-B8F3-5E9192371744}" type="pres">
      <dgm:prSet presAssocID="{493BBE43-74B8-4324-B5DE-5731DC42047B}" presName="node" presStyleLbl="node1" presStyleIdx="1" presStyleCnt="8">
        <dgm:presLayoutVars>
          <dgm:bulletEnabled val="1"/>
        </dgm:presLayoutVars>
      </dgm:prSet>
      <dgm:spPr/>
    </dgm:pt>
    <dgm:pt modelId="{C472D9F5-6440-4CB2-B85A-7FA631805D1C}" type="pres">
      <dgm:prSet presAssocID="{CC7E06AF-A65C-4FE8-98F1-B2AE403AAAA6}" presName="sibTrans" presStyleCnt="0"/>
      <dgm:spPr/>
    </dgm:pt>
    <dgm:pt modelId="{9A8247AD-8B16-4CDE-80F3-0647FB22375B}" type="pres">
      <dgm:prSet presAssocID="{74108C12-8F0E-4228-8C0A-BC476EB68DD6}" presName="node" presStyleLbl="node1" presStyleIdx="2" presStyleCnt="8">
        <dgm:presLayoutVars>
          <dgm:bulletEnabled val="1"/>
        </dgm:presLayoutVars>
      </dgm:prSet>
      <dgm:spPr/>
    </dgm:pt>
    <dgm:pt modelId="{3B9D97FD-07C8-4A3B-BC50-83423F561543}" type="pres">
      <dgm:prSet presAssocID="{8DA16B62-07DE-4FBE-AFF2-DA7C8D5CDFEE}" presName="sibTrans" presStyleCnt="0"/>
      <dgm:spPr/>
    </dgm:pt>
    <dgm:pt modelId="{1E119AC0-CB62-433F-97D6-4D611B4C6E6D}" type="pres">
      <dgm:prSet presAssocID="{F3DD1CA4-1E0A-44E2-B1F2-9F6A4C07610D}" presName="node" presStyleLbl="node1" presStyleIdx="3" presStyleCnt="8">
        <dgm:presLayoutVars>
          <dgm:bulletEnabled val="1"/>
        </dgm:presLayoutVars>
      </dgm:prSet>
      <dgm:spPr/>
    </dgm:pt>
    <dgm:pt modelId="{418BEF60-ED8A-4670-A605-98CD07B526B6}" type="pres">
      <dgm:prSet presAssocID="{08AC5CFD-3D9F-44F5-9737-6F57E8152A5F}" presName="sibTrans" presStyleCnt="0"/>
      <dgm:spPr/>
    </dgm:pt>
    <dgm:pt modelId="{A42198ED-182C-4DED-A813-C7DD519320FF}" type="pres">
      <dgm:prSet presAssocID="{1773135B-66F3-4838-BA12-F967D298FB09}" presName="node" presStyleLbl="node1" presStyleIdx="4" presStyleCnt="8">
        <dgm:presLayoutVars>
          <dgm:bulletEnabled val="1"/>
        </dgm:presLayoutVars>
      </dgm:prSet>
      <dgm:spPr/>
    </dgm:pt>
    <dgm:pt modelId="{A8B859DE-2B49-4CFA-A845-AF24EB5F3248}" type="pres">
      <dgm:prSet presAssocID="{7BC70DA2-9322-4A4C-8DC1-DC388A1D7840}" presName="sibTrans" presStyleCnt="0"/>
      <dgm:spPr/>
    </dgm:pt>
    <dgm:pt modelId="{D9830572-E7A8-42ED-93B6-3B1E572644F2}" type="pres">
      <dgm:prSet presAssocID="{EDA24642-9BC7-4F12-8394-1A1FC4E1D3A2}" presName="node" presStyleLbl="node1" presStyleIdx="5" presStyleCnt="8">
        <dgm:presLayoutVars>
          <dgm:bulletEnabled val="1"/>
        </dgm:presLayoutVars>
      </dgm:prSet>
      <dgm:spPr/>
    </dgm:pt>
    <dgm:pt modelId="{E96BCAC5-0ADE-4332-B156-689E5C3847B5}" type="pres">
      <dgm:prSet presAssocID="{B77CB1AA-6CC9-45F0-A9F8-1F3AA2A3772F}" presName="sibTrans" presStyleCnt="0"/>
      <dgm:spPr/>
    </dgm:pt>
    <dgm:pt modelId="{0B71BECA-9CE6-4B01-8115-39DDC894A153}" type="pres">
      <dgm:prSet presAssocID="{2A319E28-35A3-46AD-A5A9-AEFCC759A969}" presName="node" presStyleLbl="node1" presStyleIdx="6" presStyleCnt="8">
        <dgm:presLayoutVars>
          <dgm:bulletEnabled val="1"/>
        </dgm:presLayoutVars>
      </dgm:prSet>
      <dgm:spPr/>
    </dgm:pt>
    <dgm:pt modelId="{8CCF23C1-82CF-45BB-9CDB-B5B60A48060D}" type="pres">
      <dgm:prSet presAssocID="{65D2BA63-7420-4298-9F34-6BF6A6F5AFAC}" presName="sibTrans" presStyleCnt="0"/>
      <dgm:spPr/>
    </dgm:pt>
    <dgm:pt modelId="{42FD207B-5744-4DAD-92EC-6F5869BAEE9B}" type="pres">
      <dgm:prSet presAssocID="{65BFC618-B582-4664-A26C-C26951DE7A95}" presName="node" presStyleLbl="node1" presStyleIdx="7" presStyleCnt="8">
        <dgm:presLayoutVars>
          <dgm:bulletEnabled val="1"/>
        </dgm:presLayoutVars>
      </dgm:prSet>
      <dgm:spPr/>
    </dgm:pt>
  </dgm:ptLst>
  <dgm:cxnLst>
    <dgm:cxn modelId="{AA7A7211-9B96-4DDD-B9CE-09C8D7CE0974}" type="presOf" srcId="{F3DD1CA4-1E0A-44E2-B1F2-9F6A4C07610D}" destId="{1E119AC0-CB62-433F-97D6-4D611B4C6E6D}" srcOrd="0" destOrd="0" presId="urn:microsoft.com/office/officeart/2005/8/layout/default"/>
    <dgm:cxn modelId="{F32B6719-38A0-496C-A196-4FC125BDCF52}" type="presOf" srcId="{A1CC7F57-E5B8-47AE-AA6E-25F2EA38835E}" destId="{2D07DECB-2646-4E2D-A10A-987F3C087500}" srcOrd="0" destOrd="0" presId="urn:microsoft.com/office/officeart/2005/8/layout/default"/>
    <dgm:cxn modelId="{E10C9838-CA45-4378-8710-0B282120DD69}" type="presOf" srcId="{65BFC618-B582-4664-A26C-C26951DE7A95}" destId="{42FD207B-5744-4DAD-92EC-6F5869BAEE9B}" srcOrd="0" destOrd="0" presId="urn:microsoft.com/office/officeart/2005/8/layout/default"/>
    <dgm:cxn modelId="{BC579141-819D-499C-B1EE-C54E859F0B38}" srcId="{A1CC7F57-E5B8-47AE-AA6E-25F2EA38835E}" destId="{493BBE43-74B8-4324-B5DE-5731DC42047B}" srcOrd="1" destOrd="0" parTransId="{AA4CDEC2-6719-4E93-9A0F-7145C46A6B4E}" sibTransId="{CC7E06AF-A65C-4FE8-98F1-B2AE403AAAA6}"/>
    <dgm:cxn modelId="{5F4BBA47-4FC8-476D-805D-5B7482E3AE14}" srcId="{A1CC7F57-E5B8-47AE-AA6E-25F2EA38835E}" destId="{74108C12-8F0E-4228-8C0A-BC476EB68DD6}" srcOrd="2" destOrd="0" parTransId="{6800BC80-33DB-4ADA-8120-1169D59F8638}" sibTransId="{8DA16B62-07DE-4FBE-AFF2-DA7C8D5CDFEE}"/>
    <dgm:cxn modelId="{C821626E-8C85-435D-86C2-81DF4B673D81}" srcId="{A1CC7F57-E5B8-47AE-AA6E-25F2EA38835E}" destId="{2A319E28-35A3-46AD-A5A9-AEFCC759A969}" srcOrd="6" destOrd="0" parTransId="{0278B931-9D28-487E-9D71-2B790ACD302F}" sibTransId="{65D2BA63-7420-4298-9F34-6BF6A6F5AFAC}"/>
    <dgm:cxn modelId="{22737F8F-4613-487F-BB85-2C5D839C8F0D}" srcId="{A1CC7F57-E5B8-47AE-AA6E-25F2EA38835E}" destId="{F3DD1CA4-1E0A-44E2-B1F2-9F6A4C07610D}" srcOrd="3" destOrd="0" parTransId="{70A7F2BC-E625-46EB-9AC3-445871DC5610}" sibTransId="{08AC5CFD-3D9F-44F5-9737-6F57E8152A5F}"/>
    <dgm:cxn modelId="{C0384F98-0C54-44FD-8298-3CCDB1740E87}" srcId="{A1CC7F57-E5B8-47AE-AA6E-25F2EA38835E}" destId="{65BFC618-B582-4664-A26C-C26951DE7A95}" srcOrd="7" destOrd="0" parTransId="{366E339B-09C0-42F0-9032-A9BC6DD2469B}" sibTransId="{EF9D023A-6C6D-40F4-8ADE-E7151CBFDA16}"/>
    <dgm:cxn modelId="{FD067E9B-5F04-4495-814E-912B50D34278}" srcId="{A1CC7F57-E5B8-47AE-AA6E-25F2EA38835E}" destId="{1773135B-66F3-4838-BA12-F967D298FB09}" srcOrd="4" destOrd="0" parTransId="{352CBE43-1D53-4872-9538-3551EB43AE54}" sibTransId="{7BC70DA2-9322-4A4C-8DC1-DC388A1D7840}"/>
    <dgm:cxn modelId="{BB6B589D-CBC1-4A94-BC46-3B1DF6083E07}" type="presOf" srcId="{EDA24642-9BC7-4F12-8394-1A1FC4E1D3A2}" destId="{D9830572-E7A8-42ED-93B6-3B1E572644F2}" srcOrd="0" destOrd="0" presId="urn:microsoft.com/office/officeart/2005/8/layout/default"/>
    <dgm:cxn modelId="{DCB5ACAE-9D8C-4FB2-83CC-A082208ECF90}" type="presOf" srcId="{1773135B-66F3-4838-BA12-F967D298FB09}" destId="{A42198ED-182C-4DED-A813-C7DD519320FF}" srcOrd="0" destOrd="0" presId="urn:microsoft.com/office/officeart/2005/8/layout/default"/>
    <dgm:cxn modelId="{420B14D1-A101-4274-99C3-C6E3F2C6F09B}" srcId="{A1CC7F57-E5B8-47AE-AA6E-25F2EA38835E}" destId="{98A9BA31-A9F0-413B-AD07-79D59FDD2E3B}" srcOrd="0" destOrd="0" parTransId="{2DB6B2F1-8C03-444E-B7D9-D8E0614A9489}" sibTransId="{8A27AFDA-B80E-4B26-B4E8-2B75EE1FBB33}"/>
    <dgm:cxn modelId="{0DA74DEE-DB35-4BA5-B1DC-3A813A09545D}" type="presOf" srcId="{74108C12-8F0E-4228-8C0A-BC476EB68DD6}" destId="{9A8247AD-8B16-4CDE-80F3-0647FB22375B}" srcOrd="0" destOrd="0" presId="urn:microsoft.com/office/officeart/2005/8/layout/default"/>
    <dgm:cxn modelId="{FEA6B9F0-7534-4242-B5B6-0BD55E09300C}" type="presOf" srcId="{98A9BA31-A9F0-413B-AD07-79D59FDD2E3B}" destId="{4998E74C-6941-4549-8A9A-F25F3021252E}" srcOrd="0" destOrd="0" presId="urn:microsoft.com/office/officeart/2005/8/layout/default"/>
    <dgm:cxn modelId="{F367A8F3-DFDD-4C53-A1FF-C855834AEDC8}" srcId="{A1CC7F57-E5B8-47AE-AA6E-25F2EA38835E}" destId="{EDA24642-9BC7-4F12-8394-1A1FC4E1D3A2}" srcOrd="5" destOrd="0" parTransId="{8827CD60-D463-4F90-B0C2-FAA2F142F006}" sibTransId="{B77CB1AA-6CC9-45F0-A9F8-1F3AA2A3772F}"/>
    <dgm:cxn modelId="{F18B32F5-D7CB-4ED0-A98B-9A5CF92A5B2B}" type="presOf" srcId="{493BBE43-74B8-4324-B5DE-5731DC42047B}" destId="{2BE7D6B3-DDD4-4F8D-B8F3-5E9192371744}" srcOrd="0" destOrd="0" presId="urn:microsoft.com/office/officeart/2005/8/layout/default"/>
    <dgm:cxn modelId="{632BEBF6-ABB4-4B91-9DE3-2F8142F862D9}" type="presOf" srcId="{2A319E28-35A3-46AD-A5A9-AEFCC759A969}" destId="{0B71BECA-9CE6-4B01-8115-39DDC894A153}" srcOrd="0" destOrd="0" presId="urn:microsoft.com/office/officeart/2005/8/layout/default"/>
    <dgm:cxn modelId="{AD818A44-0E54-4505-9B71-E0E7A6C58230}" type="presParOf" srcId="{2D07DECB-2646-4E2D-A10A-987F3C087500}" destId="{4998E74C-6941-4549-8A9A-F25F3021252E}" srcOrd="0" destOrd="0" presId="urn:microsoft.com/office/officeart/2005/8/layout/default"/>
    <dgm:cxn modelId="{5E8B0FFD-6632-4320-9B63-49525A4486E3}" type="presParOf" srcId="{2D07DECB-2646-4E2D-A10A-987F3C087500}" destId="{16F7C384-8C54-40E9-AFC9-A9CCF943EE80}" srcOrd="1" destOrd="0" presId="urn:microsoft.com/office/officeart/2005/8/layout/default"/>
    <dgm:cxn modelId="{D9D8B8F3-DE53-4EA0-B1ED-DF797D749BE6}" type="presParOf" srcId="{2D07DECB-2646-4E2D-A10A-987F3C087500}" destId="{2BE7D6B3-DDD4-4F8D-B8F3-5E9192371744}" srcOrd="2" destOrd="0" presId="urn:microsoft.com/office/officeart/2005/8/layout/default"/>
    <dgm:cxn modelId="{EB294A98-ECF3-40CB-AC8C-1AD45E6D3388}" type="presParOf" srcId="{2D07DECB-2646-4E2D-A10A-987F3C087500}" destId="{C472D9F5-6440-4CB2-B85A-7FA631805D1C}" srcOrd="3" destOrd="0" presId="urn:microsoft.com/office/officeart/2005/8/layout/default"/>
    <dgm:cxn modelId="{C15DCBB1-0DB7-4A88-8494-EC2C81C2296B}" type="presParOf" srcId="{2D07DECB-2646-4E2D-A10A-987F3C087500}" destId="{9A8247AD-8B16-4CDE-80F3-0647FB22375B}" srcOrd="4" destOrd="0" presId="urn:microsoft.com/office/officeart/2005/8/layout/default"/>
    <dgm:cxn modelId="{5A973664-F3A9-440B-B49A-55E6028DFACB}" type="presParOf" srcId="{2D07DECB-2646-4E2D-A10A-987F3C087500}" destId="{3B9D97FD-07C8-4A3B-BC50-83423F561543}" srcOrd="5" destOrd="0" presId="urn:microsoft.com/office/officeart/2005/8/layout/default"/>
    <dgm:cxn modelId="{69C6ACDB-BD2C-45A6-9F72-D440BF13D077}" type="presParOf" srcId="{2D07DECB-2646-4E2D-A10A-987F3C087500}" destId="{1E119AC0-CB62-433F-97D6-4D611B4C6E6D}" srcOrd="6" destOrd="0" presId="urn:microsoft.com/office/officeart/2005/8/layout/default"/>
    <dgm:cxn modelId="{D231DB44-E169-47BA-971F-F025DEC2E9DC}" type="presParOf" srcId="{2D07DECB-2646-4E2D-A10A-987F3C087500}" destId="{418BEF60-ED8A-4670-A605-98CD07B526B6}" srcOrd="7" destOrd="0" presId="urn:microsoft.com/office/officeart/2005/8/layout/default"/>
    <dgm:cxn modelId="{F48B2765-A05A-4FB6-82B9-7931A5CE9C85}" type="presParOf" srcId="{2D07DECB-2646-4E2D-A10A-987F3C087500}" destId="{A42198ED-182C-4DED-A813-C7DD519320FF}" srcOrd="8" destOrd="0" presId="urn:microsoft.com/office/officeart/2005/8/layout/default"/>
    <dgm:cxn modelId="{35B1E2CB-9AEE-4023-A37E-3BA47C9CB49E}" type="presParOf" srcId="{2D07DECB-2646-4E2D-A10A-987F3C087500}" destId="{A8B859DE-2B49-4CFA-A845-AF24EB5F3248}" srcOrd="9" destOrd="0" presId="urn:microsoft.com/office/officeart/2005/8/layout/default"/>
    <dgm:cxn modelId="{06609C84-1DFC-4D4E-9DDA-753A94EF264F}" type="presParOf" srcId="{2D07DECB-2646-4E2D-A10A-987F3C087500}" destId="{D9830572-E7A8-42ED-93B6-3B1E572644F2}" srcOrd="10" destOrd="0" presId="urn:microsoft.com/office/officeart/2005/8/layout/default"/>
    <dgm:cxn modelId="{17DF7E57-24EA-45BF-962B-E2558A8A2587}" type="presParOf" srcId="{2D07DECB-2646-4E2D-A10A-987F3C087500}" destId="{E96BCAC5-0ADE-4332-B156-689E5C3847B5}" srcOrd="11" destOrd="0" presId="urn:microsoft.com/office/officeart/2005/8/layout/default"/>
    <dgm:cxn modelId="{31013C79-796F-4C19-8C42-9589BF3E34EB}" type="presParOf" srcId="{2D07DECB-2646-4E2D-A10A-987F3C087500}" destId="{0B71BECA-9CE6-4B01-8115-39DDC894A153}" srcOrd="12" destOrd="0" presId="urn:microsoft.com/office/officeart/2005/8/layout/default"/>
    <dgm:cxn modelId="{79BE17B0-CD65-440C-93DB-B15A83C2A0B4}" type="presParOf" srcId="{2D07DECB-2646-4E2D-A10A-987F3C087500}" destId="{8CCF23C1-82CF-45BB-9CDB-B5B60A48060D}" srcOrd="13" destOrd="0" presId="urn:microsoft.com/office/officeart/2005/8/layout/default"/>
    <dgm:cxn modelId="{00C0C696-2323-456E-A1BB-A356B7241525}" type="presParOf" srcId="{2D07DECB-2646-4E2D-A10A-987F3C087500}" destId="{42FD207B-5744-4DAD-92EC-6F5869BAEE9B}"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125E34-7194-447B-9870-85676EC33FED}"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pl-PL"/>
        </a:p>
      </dgm:t>
    </dgm:pt>
    <dgm:pt modelId="{D2126735-A9DC-4B86-B2A9-883F733E48D4}">
      <dgm:prSet phldrT="[Tekst]"/>
      <dgm:spPr/>
      <dgm:t>
        <a:bodyPr/>
        <a:lstStyle/>
        <a:p>
          <a:pPr algn="ctr"/>
          <a:r>
            <a:rPr lang="pl-PL" dirty="0" err="1"/>
            <a:t>How</a:t>
          </a:r>
          <a:r>
            <a:rPr lang="pl-PL" dirty="0"/>
            <a:t> do I </a:t>
          </a:r>
          <a:r>
            <a:rPr lang="pl-PL" dirty="0" err="1"/>
            <a:t>get</a:t>
          </a:r>
          <a:r>
            <a:rPr lang="pl-PL" dirty="0"/>
            <a:t> </a:t>
          </a:r>
          <a:r>
            <a:rPr lang="pl-PL" dirty="0" err="1"/>
            <a:t>involved</a:t>
          </a:r>
          <a:r>
            <a:rPr lang="pl-PL" dirty="0"/>
            <a:t>? [link to ICANN </a:t>
          </a:r>
          <a:r>
            <a:rPr lang="pl-PL" dirty="0" err="1"/>
            <a:t>Learn</a:t>
          </a:r>
          <a:r>
            <a:rPr lang="pl-PL" dirty="0"/>
            <a:t> PD/</a:t>
          </a:r>
          <a:r>
            <a:rPr lang="pl-PL" dirty="0" err="1"/>
            <a:t>penholder</a:t>
          </a:r>
          <a:r>
            <a:rPr lang="pl-PL" dirty="0"/>
            <a:t> </a:t>
          </a:r>
          <a:r>
            <a:rPr lang="pl-PL" dirty="0" err="1"/>
            <a:t>course</a:t>
          </a:r>
          <a:r>
            <a:rPr lang="pl-PL" dirty="0"/>
            <a:t>]</a:t>
          </a:r>
        </a:p>
      </dgm:t>
    </dgm:pt>
    <dgm:pt modelId="{963769F9-51F3-4BA4-A170-3D3B7A59C63B}" type="parTrans" cxnId="{AC98756B-2940-4B26-B716-6AC462709268}">
      <dgm:prSet/>
      <dgm:spPr/>
      <dgm:t>
        <a:bodyPr/>
        <a:lstStyle/>
        <a:p>
          <a:pPr algn="ctr"/>
          <a:endParaRPr lang="pl-PL"/>
        </a:p>
      </dgm:t>
    </dgm:pt>
    <dgm:pt modelId="{C0B70789-376C-4405-B68C-3E5E78906DCE}" type="sibTrans" cxnId="{AC98756B-2940-4B26-B716-6AC462709268}">
      <dgm:prSet/>
      <dgm:spPr/>
      <dgm:t>
        <a:bodyPr/>
        <a:lstStyle/>
        <a:p>
          <a:pPr algn="ctr"/>
          <a:endParaRPr lang="pl-PL"/>
        </a:p>
      </dgm:t>
    </dgm:pt>
    <dgm:pt modelId="{BDC1B00D-F647-4A75-B234-D9061F227901}" type="pres">
      <dgm:prSet presAssocID="{CE125E34-7194-447B-9870-85676EC33FED}" presName="linear" presStyleCnt="0">
        <dgm:presLayoutVars>
          <dgm:animLvl val="lvl"/>
          <dgm:resizeHandles val="exact"/>
        </dgm:presLayoutVars>
      </dgm:prSet>
      <dgm:spPr/>
    </dgm:pt>
    <dgm:pt modelId="{4431BEC0-F0E6-4494-8737-28784CF54DFB}" type="pres">
      <dgm:prSet presAssocID="{D2126735-A9DC-4B86-B2A9-883F733E48D4}" presName="parentText" presStyleLbl="node1" presStyleIdx="0" presStyleCnt="1">
        <dgm:presLayoutVars>
          <dgm:chMax val="0"/>
          <dgm:bulletEnabled val="1"/>
        </dgm:presLayoutVars>
      </dgm:prSet>
      <dgm:spPr/>
    </dgm:pt>
  </dgm:ptLst>
  <dgm:cxnLst>
    <dgm:cxn modelId="{B5A04150-6D29-4C07-AB0F-0376118A09A8}" type="presOf" srcId="{CE125E34-7194-447B-9870-85676EC33FED}" destId="{BDC1B00D-F647-4A75-B234-D9061F227901}" srcOrd="0" destOrd="0" presId="urn:microsoft.com/office/officeart/2005/8/layout/vList2"/>
    <dgm:cxn modelId="{AC98756B-2940-4B26-B716-6AC462709268}" srcId="{CE125E34-7194-447B-9870-85676EC33FED}" destId="{D2126735-A9DC-4B86-B2A9-883F733E48D4}" srcOrd="0" destOrd="0" parTransId="{963769F9-51F3-4BA4-A170-3D3B7A59C63B}" sibTransId="{C0B70789-376C-4405-B68C-3E5E78906DCE}"/>
    <dgm:cxn modelId="{A21CB585-8144-474E-AB84-4A4C8627C071}" type="presOf" srcId="{D2126735-A9DC-4B86-B2A9-883F733E48D4}" destId="{4431BEC0-F0E6-4494-8737-28784CF54DFB}" srcOrd="0" destOrd="0" presId="urn:microsoft.com/office/officeart/2005/8/layout/vList2"/>
    <dgm:cxn modelId="{521163AC-D8FB-4BF0-805E-79E579828DD8}" type="presParOf" srcId="{BDC1B00D-F647-4A75-B234-D9061F227901}" destId="{4431BEC0-F0E6-4494-8737-28784CF54DF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98E74C-6941-4549-8A9A-F25F3021252E}">
      <dsp:nvSpPr>
        <dsp:cNvPr id="0" name=""/>
        <dsp:cNvSpPr/>
      </dsp:nvSpPr>
      <dsp:spPr>
        <a:xfrm>
          <a:off x="335756" y="1859"/>
          <a:ext cx="2647652" cy="1588591"/>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bevelB/>
        </a:sp3d>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sp3d/>
        </a:bodyPr>
        <a:lstStyle/>
        <a:p>
          <a:pPr marL="0" lvl="0" indent="0" algn="ctr" defTabSz="977900">
            <a:lnSpc>
              <a:spcPct val="90000"/>
            </a:lnSpc>
            <a:spcBef>
              <a:spcPct val="0"/>
            </a:spcBef>
            <a:spcAft>
              <a:spcPct val="35000"/>
            </a:spcAft>
            <a:buNone/>
          </a:pPr>
          <a:r>
            <a:rPr lang="en-US" sz="2200" b="1" kern="1200" dirty="0"/>
            <a:t>Universal Acceptance (UA)</a:t>
          </a:r>
          <a:endParaRPr lang="pl-PL" sz="2200" b="1" kern="1200" dirty="0"/>
        </a:p>
      </dsp:txBody>
      <dsp:txXfrm>
        <a:off x="335756" y="1859"/>
        <a:ext cx="2647652" cy="1588591"/>
      </dsp:txXfrm>
    </dsp:sp>
    <dsp:sp modelId="{2BE7D6B3-DDD4-4F8D-B8F3-5E9192371744}">
      <dsp:nvSpPr>
        <dsp:cNvPr id="0" name=""/>
        <dsp:cNvSpPr/>
      </dsp:nvSpPr>
      <dsp:spPr>
        <a:xfrm>
          <a:off x="3248173" y="1859"/>
          <a:ext cx="2647652" cy="1588591"/>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1" kern="1200" dirty="0"/>
            <a:t>DNS Abuse</a:t>
          </a:r>
        </a:p>
      </dsp:txBody>
      <dsp:txXfrm>
        <a:off x="3248173" y="1859"/>
        <a:ext cx="2647652" cy="1588591"/>
      </dsp:txXfrm>
    </dsp:sp>
    <dsp:sp modelId="{9A8247AD-8B16-4CDE-80F3-0647FB22375B}">
      <dsp:nvSpPr>
        <dsp:cNvPr id="0" name=""/>
        <dsp:cNvSpPr/>
      </dsp:nvSpPr>
      <dsp:spPr>
        <a:xfrm>
          <a:off x="6160591" y="1859"/>
          <a:ext cx="2647652" cy="1588591"/>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1" kern="1200" dirty="0"/>
            <a:t>Human Rights</a:t>
          </a:r>
        </a:p>
        <a:p>
          <a:pPr marL="0" lvl="0" indent="0" algn="ctr" defTabSz="977900">
            <a:lnSpc>
              <a:spcPct val="90000"/>
            </a:lnSpc>
            <a:spcBef>
              <a:spcPct val="0"/>
            </a:spcBef>
            <a:spcAft>
              <a:spcPct val="35000"/>
            </a:spcAft>
            <a:buNone/>
          </a:pPr>
          <a:r>
            <a:rPr lang="en-US" sz="2200" b="1" kern="1200" dirty="0"/>
            <a:t>&amp;</a:t>
          </a:r>
        </a:p>
        <a:p>
          <a:pPr marL="0" lvl="0" indent="0" algn="ctr" defTabSz="977900">
            <a:lnSpc>
              <a:spcPct val="90000"/>
            </a:lnSpc>
            <a:spcBef>
              <a:spcPct val="0"/>
            </a:spcBef>
            <a:spcAft>
              <a:spcPct val="35000"/>
            </a:spcAft>
            <a:buNone/>
          </a:pPr>
          <a:r>
            <a:rPr lang="en-US" sz="2200" b="1" kern="1200" dirty="0"/>
            <a:t>Consumer Protection</a:t>
          </a:r>
        </a:p>
      </dsp:txBody>
      <dsp:txXfrm>
        <a:off x="6160591" y="1859"/>
        <a:ext cx="2647652" cy="1588591"/>
      </dsp:txXfrm>
    </dsp:sp>
    <dsp:sp modelId="{1E119AC0-CB62-433F-97D6-4D611B4C6E6D}">
      <dsp:nvSpPr>
        <dsp:cNvPr id="0" name=""/>
        <dsp:cNvSpPr/>
      </dsp:nvSpPr>
      <dsp:spPr>
        <a:xfrm>
          <a:off x="335756" y="1855215"/>
          <a:ext cx="2647652" cy="1588591"/>
        </a:xfrm>
        <a:prstGeom prst="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1" kern="1200" dirty="0"/>
            <a:t>Jurisdiction</a:t>
          </a:r>
        </a:p>
        <a:p>
          <a:pPr marL="0" lvl="0" indent="0" algn="ctr" defTabSz="977900">
            <a:lnSpc>
              <a:spcPct val="90000"/>
            </a:lnSpc>
            <a:spcBef>
              <a:spcPct val="0"/>
            </a:spcBef>
            <a:spcAft>
              <a:spcPct val="35000"/>
            </a:spcAft>
            <a:buNone/>
          </a:pPr>
          <a:r>
            <a:rPr lang="en-US" sz="2200" b="1" kern="1200" dirty="0"/>
            <a:t>&amp;</a:t>
          </a:r>
        </a:p>
        <a:p>
          <a:pPr marL="0" lvl="0" indent="0" algn="ctr" defTabSz="977900">
            <a:lnSpc>
              <a:spcPct val="90000"/>
            </a:lnSpc>
            <a:spcBef>
              <a:spcPct val="0"/>
            </a:spcBef>
            <a:spcAft>
              <a:spcPct val="35000"/>
            </a:spcAft>
            <a:buNone/>
          </a:pPr>
          <a:r>
            <a:rPr lang="en-US" sz="2200" b="1" kern="1200" dirty="0"/>
            <a:t>Internet Governance</a:t>
          </a:r>
        </a:p>
      </dsp:txBody>
      <dsp:txXfrm>
        <a:off x="335756" y="1855215"/>
        <a:ext cx="2647652" cy="1588591"/>
      </dsp:txXfrm>
    </dsp:sp>
    <dsp:sp modelId="{A42198ED-182C-4DED-A813-C7DD519320FF}">
      <dsp:nvSpPr>
        <dsp:cNvPr id="0" name=""/>
        <dsp:cNvSpPr/>
      </dsp:nvSpPr>
      <dsp:spPr>
        <a:xfrm>
          <a:off x="3248173" y="1855215"/>
          <a:ext cx="2647652" cy="1588591"/>
        </a:xfrm>
        <a:prstGeom prst="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1" kern="1200" dirty="0"/>
            <a:t>More</a:t>
          </a:r>
        </a:p>
        <a:p>
          <a:pPr marL="0" lvl="0" indent="0" algn="ctr" defTabSz="977900">
            <a:lnSpc>
              <a:spcPct val="90000"/>
            </a:lnSpc>
            <a:spcBef>
              <a:spcPct val="0"/>
            </a:spcBef>
            <a:spcAft>
              <a:spcPct val="35000"/>
            </a:spcAft>
            <a:buNone/>
          </a:pPr>
          <a:r>
            <a:rPr lang="en-US" sz="2200" b="1" kern="1200" dirty="0"/>
            <a:t>Domains</a:t>
          </a:r>
        </a:p>
      </dsp:txBody>
      <dsp:txXfrm>
        <a:off x="3248173" y="1855215"/>
        <a:ext cx="2647652" cy="1588591"/>
      </dsp:txXfrm>
    </dsp:sp>
    <dsp:sp modelId="{D9830572-E7A8-42ED-93B6-3B1E572644F2}">
      <dsp:nvSpPr>
        <dsp:cNvPr id="0" name=""/>
        <dsp:cNvSpPr/>
      </dsp:nvSpPr>
      <dsp:spPr>
        <a:xfrm>
          <a:off x="6160591" y="1855215"/>
          <a:ext cx="2647652" cy="1588591"/>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1" kern="1200" dirty="0"/>
            <a:t>Transparency and Accountability</a:t>
          </a:r>
        </a:p>
      </dsp:txBody>
      <dsp:txXfrm>
        <a:off x="6160591" y="1855215"/>
        <a:ext cx="2647652" cy="1588591"/>
      </dsp:txXfrm>
    </dsp:sp>
    <dsp:sp modelId="{0B71BECA-9CE6-4B01-8115-39DDC894A153}">
      <dsp:nvSpPr>
        <dsp:cNvPr id="0" name=""/>
        <dsp:cNvSpPr/>
      </dsp:nvSpPr>
      <dsp:spPr>
        <a:xfrm>
          <a:off x="1791965" y="3708572"/>
          <a:ext cx="2647652" cy="1588591"/>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1" kern="1200" dirty="0"/>
            <a:t>At-Large</a:t>
          </a:r>
        </a:p>
        <a:p>
          <a:pPr marL="0" lvl="0" indent="0" algn="ctr" defTabSz="977900">
            <a:lnSpc>
              <a:spcPct val="90000"/>
            </a:lnSpc>
            <a:spcBef>
              <a:spcPct val="0"/>
            </a:spcBef>
            <a:spcAft>
              <a:spcPct val="35000"/>
            </a:spcAft>
            <a:buNone/>
          </a:pPr>
          <a:r>
            <a:rPr lang="en-US" sz="2200" b="1" kern="1200" dirty="0"/>
            <a:t>Partners</a:t>
          </a:r>
          <a:endParaRPr lang="pl-PL" sz="2200" b="1" kern="1200" dirty="0"/>
        </a:p>
      </dsp:txBody>
      <dsp:txXfrm>
        <a:off x="1791965" y="3708572"/>
        <a:ext cx="2647652" cy="1588591"/>
      </dsp:txXfrm>
    </dsp:sp>
    <dsp:sp modelId="{42FD207B-5744-4DAD-92EC-6F5869BAEE9B}">
      <dsp:nvSpPr>
        <dsp:cNvPr id="0" name=""/>
        <dsp:cNvSpPr/>
      </dsp:nvSpPr>
      <dsp:spPr>
        <a:xfrm>
          <a:off x="4704382" y="3708572"/>
          <a:ext cx="2647652" cy="1588591"/>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b="1" kern="1200" dirty="0"/>
            <a:t>Share YOUR Concerns</a:t>
          </a:r>
        </a:p>
      </dsp:txBody>
      <dsp:txXfrm>
        <a:off x="4704382" y="3708572"/>
        <a:ext cx="2647652" cy="15885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31BEC0-F0E6-4494-8737-28784CF54DFB}">
      <dsp:nvSpPr>
        <dsp:cNvPr id="0" name=""/>
        <dsp:cNvSpPr/>
      </dsp:nvSpPr>
      <dsp:spPr>
        <a:xfrm>
          <a:off x="0" y="1180"/>
          <a:ext cx="9144000" cy="5148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pl-PL" sz="2200" kern="1200" dirty="0" err="1"/>
            <a:t>How</a:t>
          </a:r>
          <a:r>
            <a:rPr lang="pl-PL" sz="2200" kern="1200" dirty="0"/>
            <a:t> do I </a:t>
          </a:r>
          <a:r>
            <a:rPr lang="pl-PL" sz="2200" kern="1200" dirty="0" err="1"/>
            <a:t>get</a:t>
          </a:r>
          <a:r>
            <a:rPr lang="pl-PL" sz="2200" kern="1200" dirty="0"/>
            <a:t> </a:t>
          </a:r>
          <a:r>
            <a:rPr lang="pl-PL" sz="2200" kern="1200" dirty="0" err="1"/>
            <a:t>involved</a:t>
          </a:r>
          <a:r>
            <a:rPr lang="pl-PL" sz="2200" kern="1200" dirty="0"/>
            <a:t>? [link to ICANN </a:t>
          </a:r>
          <a:r>
            <a:rPr lang="pl-PL" sz="2200" kern="1200" dirty="0" err="1"/>
            <a:t>Learn</a:t>
          </a:r>
          <a:r>
            <a:rPr lang="pl-PL" sz="2200" kern="1200" dirty="0"/>
            <a:t> PD/</a:t>
          </a:r>
          <a:r>
            <a:rPr lang="pl-PL" sz="2200" kern="1200" dirty="0" err="1"/>
            <a:t>penholder</a:t>
          </a:r>
          <a:r>
            <a:rPr lang="pl-PL" sz="2200" kern="1200" dirty="0"/>
            <a:t> </a:t>
          </a:r>
          <a:r>
            <a:rPr lang="pl-PL" sz="2200" kern="1200" dirty="0" err="1"/>
            <a:t>course</a:t>
          </a:r>
          <a:r>
            <a:rPr lang="pl-PL" sz="2200" kern="1200" dirty="0"/>
            <a:t>]</a:t>
          </a:r>
        </a:p>
      </dsp:txBody>
      <dsp:txXfrm>
        <a:off x="25130" y="26310"/>
        <a:ext cx="9093740" cy="46454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pPr/>
              <a:t>3/12/20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pPr/>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pPr/>
              <a:t>3/12/20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pPr/>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s://www.flickr.com/photos/icann" TargetMode="External"/><Relationship Id="rId21" Type="http://schemas.openxmlformats.org/officeDocument/2006/relationships/hyperlink" Target="https://www.instagram.com/icannorg" TargetMode="External"/><Relationship Id="rId7" Type="http://schemas.openxmlformats.org/officeDocument/2006/relationships/hyperlink" Target="linkedin.com/company/icann" TargetMode="External"/><Relationship Id="rId12" Type="http://schemas.openxmlformats.org/officeDocument/2006/relationships/hyperlink" Target="https://www.facebook.com/icannorg" TargetMode="External"/><Relationship Id="rId17" Type="http://schemas.openxmlformats.org/officeDocument/2006/relationships/hyperlink" Target="https://www.youtube.com/user/ICANNnews" TargetMode="External"/><Relationship Id="rId2" Type="http://schemas.openxmlformats.org/officeDocument/2006/relationships/image" Target="../media/image25.emf"/><Relationship Id="rId16" Type="http://schemas.openxmlformats.org/officeDocument/2006/relationships/image" Target="../media/image30.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8.png"/><Relationship Id="rId5" Type="http://schemas.openxmlformats.org/officeDocument/2006/relationships/image" Target="../media/image26.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31.png"/><Relationship Id="rId4" Type="http://schemas.openxmlformats.org/officeDocument/2006/relationships/hyperlink" Target="flickr.com/photos/icann" TargetMode="External"/><Relationship Id="rId9" Type="http://schemas.openxmlformats.org/officeDocument/2006/relationships/hyperlink" Target="https://www.twitter.com/icann" TargetMode="External"/><Relationship Id="rId14" Type="http://schemas.openxmlformats.org/officeDocument/2006/relationships/image" Target="../media/image29.png"/><Relationship Id="rId22" Type="http://schemas.openxmlformats.org/officeDocument/2006/relationships/image" Target="../media/image32.tiff"/></Relationships>
</file>

<file path=ppt/slideLayouts/_rels/slideLayout48.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emf"/><Relationship Id="rId1" Type="http://schemas.openxmlformats.org/officeDocument/2006/relationships/slideMaster" Target="../slideMasters/slideMaster1.xml"/><Relationship Id="rId6" Type="http://schemas.openxmlformats.org/officeDocument/2006/relationships/image" Target="../media/image37.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normAutofit/>
          </a:bodyPr>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pic>
        <p:nvPicPr>
          <p:cNvPr id="4" name="Picture 3">
            <a:extLst>
              <a:ext uri="{FF2B5EF4-FFF2-40B4-BE49-F238E27FC236}">
                <a16:creationId xmlns:a16="http://schemas.microsoft.com/office/drawing/2014/main" id="{FB5564CD-CEBB-4FDD-A057-9285884DEBC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0349" y="6365521"/>
            <a:ext cx="884007" cy="379796"/>
          </a:xfrm>
          <a:prstGeom prst="rect">
            <a:avLst/>
          </a:prstGeom>
        </p:spPr>
      </p:pic>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normAutofit/>
          </a:bodyPr>
          <a:lstStyle>
            <a:lvl1pPr>
              <a:defRPr>
                <a:latin typeface="+mj-lt"/>
              </a:defRPr>
            </a:lvl1pPr>
          </a:lstStyle>
          <a:p>
            <a:r>
              <a:rPr lang="en-US"/>
              <a:t>Click to edit Master title style</a:t>
            </a:r>
            <a:endParaRPr lang="en-US" dirty="0"/>
          </a:p>
        </p:txBody>
      </p:sp>
      <p:sp>
        <p:nvSpPr>
          <p:cNvPr id="1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normAutofit/>
          </a:bodyPr>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normAutofit/>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7744845"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7744845"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7744845"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7744845"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pic>
        <p:nvPicPr>
          <p:cNvPr id="4" name="Picture 3">
            <a:extLst>
              <a:ext uri="{FF2B5EF4-FFF2-40B4-BE49-F238E27FC236}">
                <a16:creationId xmlns:a16="http://schemas.microsoft.com/office/drawing/2014/main" id="{0EC18CB7-76CE-4C17-BEEC-DE73D02DABD1}"/>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826826" y="5417017"/>
            <a:ext cx="1024439" cy="1097430"/>
          </a:xfrm>
          <a:prstGeom prst="rect">
            <a:avLst/>
          </a:prstGeom>
        </p:spPr>
      </p:pic>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normAutofit/>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normAutofit/>
          </a:bodyPr>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normAutofit/>
          </a:bodyPr>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4" y="3562904"/>
            <a:ext cx="7744845"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4" y="4252817"/>
            <a:ext cx="7744845"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4" y="4544352"/>
            <a:ext cx="7744845"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4" y="2854692"/>
            <a:ext cx="7744845"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normAutofit/>
          </a:bodyPr>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normAutofit/>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norm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normAutofit/>
          </a:bodyPr>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normAutofit/>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normAutofit fontScale="25000" lnSpcReduction="20000"/>
          </a:bodyP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normAutofit/>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normAutofit/>
          </a:bodyPr>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ormAutofit/>
          </a:bodyPr>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ormAutofit fontScale="92500" lnSpcReduction="10000"/>
          </a:bodyPr>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normAutofit/>
          </a:bodyPr>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normAutofit/>
          </a:bodyPr>
          <a:lstStyle>
            <a:lvl1pPr>
              <a:defRPr>
                <a:solidFill>
                  <a:schemeClr val="accent6">
                    <a:lumMod val="50000"/>
                  </a:schemeClr>
                </a:solidFill>
              </a:defRPr>
            </a:lvl1pPr>
          </a:lstStyle>
          <a:p>
            <a:r>
              <a:rPr lang="en-US" dirty="0"/>
              <a:t>Engage with ICANN</a:t>
            </a:r>
          </a:p>
        </p:txBody>
      </p:sp>
      <p:grpSp>
        <p:nvGrpSpPr>
          <p:cNvPr id="53" name="Group 52"/>
          <p:cNvGrpSpPr/>
          <p:nvPr userDrawn="1"/>
        </p:nvGrpSpPr>
        <p:grpSpPr>
          <a:xfrm>
            <a:off x="2543489" y="3169143"/>
            <a:ext cx="6809361" cy="2600048"/>
            <a:chOff x="2543489" y="3169143"/>
            <a:chExt cx="6809361" cy="2600048"/>
          </a:xfrm>
        </p:grpSpPr>
        <p:grpSp>
          <p:nvGrpSpPr>
            <p:cNvPr id="54" name="Group 53"/>
            <p:cNvGrpSpPr/>
            <p:nvPr/>
          </p:nvGrpSpPr>
          <p:grpSpPr>
            <a:xfrm>
              <a:off x="2543489" y="5403431"/>
              <a:ext cx="3416667" cy="365760"/>
              <a:chOff x="5325979" y="4715893"/>
              <a:chExt cx="3416667" cy="365760"/>
            </a:xfrm>
          </p:grpSpPr>
          <p:sp>
            <p:nvSpPr>
              <p:cNvPr id="76"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77" name="Picture 76"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55" name="Group 54"/>
            <p:cNvGrpSpPr/>
            <p:nvPr/>
          </p:nvGrpSpPr>
          <p:grpSpPr>
            <a:xfrm>
              <a:off x="5716248" y="3169143"/>
              <a:ext cx="3636602" cy="365760"/>
              <a:chOff x="1235726" y="5571713"/>
              <a:chExt cx="3636602" cy="365760"/>
            </a:xfrm>
          </p:grpSpPr>
          <p:sp>
            <p:nvSpPr>
              <p:cNvPr id="74"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75" name="Picture 7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56" name="Group 55"/>
            <p:cNvGrpSpPr/>
            <p:nvPr/>
          </p:nvGrpSpPr>
          <p:grpSpPr>
            <a:xfrm>
              <a:off x="2543489" y="3169143"/>
              <a:ext cx="2809587" cy="365760"/>
              <a:chOff x="1235726" y="3073176"/>
              <a:chExt cx="2809587" cy="365760"/>
            </a:xfrm>
          </p:grpSpPr>
          <p:sp>
            <p:nvSpPr>
              <p:cNvPr id="72"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73" name="Picture 72"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57" name="Group 56"/>
            <p:cNvGrpSpPr/>
            <p:nvPr/>
          </p:nvGrpSpPr>
          <p:grpSpPr>
            <a:xfrm>
              <a:off x="2543489" y="3913906"/>
              <a:ext cx="3730320" cy="365760"/>
              <a:chOff x="1235727" y="3892739"/>
              <a:chExt cx="3730320" cy="365760"/>
            </a:xfrm>
          </p:grpSpPr>
          <p:sp>
            <p:nvSpPr>
              <p:cNvPr id="70"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71" name="Picture 70"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58" name="Group 57"/>
            <p:cNvGrpSpPr/>
            <p:nvPr/>
          </p:nvGrpSpPr>
          <p:grpSpPr>
            <a:xfrm>
              <a:off x="2543489" y="4658669"/>
              <a:ext cx="3636602" cy="365760"/>
              <a:chOff x="1235726" y="4721075"/>
              <a:chExt cx="3636602" cy="365760"/>
            </a:xfrm>
          </p:grpSpPr>
          <p:pic>
            <p:nvPicPr>
              <p:cNvPr id="68" name="Picture 67"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69"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59" name="Group 58"/>
            <p:cNvGrpSpPr/>
            <p:nvPr/>
          </p:nvGrpSpPr>
          <p:grpSpPr>
            <a:xfrm>
              <a:off x="5716248" y="4658669"/>
              <a:ext cx="2586167" cy="365760"/>
              <a:chOff x="5325979" y="3073176"/>
              <a:chExt cx="2586167" cy="365760"/>
            </a:xfrm>
          </p:grpSpPr>
          <p:sp>
            <p:nvSpPr>
              <p:cNvPr id="66"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67" name="Picture 66"/>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60" name="Group 59"/>
            <p:cNvGrpSpPr/>
            <p:nvPr/>
          </p:nvGrpSpPr>
          <p:grpSpPr>
            <a:xfrm>
              <a:off x="5716248" y="3913906"/>
              <a:ext cx="3416667" cy="365760"/>
              <a:chOff x="5325979" y="5571713"/>
              <a:chExt cx="3416667" cy="365760"/>
            </a:xfrm>
          </p:grpSpPr>
          <p:sp>
            <p:nvSpPr>
              <p:cNvPr id="64"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65" name="Picture 64"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grpSp>
          <p:nvGrpSpPr>
            <p:cNvPr id="61" name="Group 60"/>
            <p:cNvGrpSpPr/>
            <p:nvPr/>
          </p:nvGrpSpPr>
          <p:grpSpPr>
            <a:xfrm>
              <a:off x="5716248" y="5403431"/>
              <a:ext cx="3416667" cy="358717"/>
              <a:chOff x="6434703" y="4228306"/>
              <a:chExt cx="3416667" cy="358717"/>
            </a:xfrm>
          </p:grpSpPr>
          <p:sp>
            <p:nvSpPr>
              <p:cNvPr id="62" name="Text Placeholder 32"/>
              <p:cNvSpPr txBox="1">
                <a:spLocks/>
              </p:cNvSpPr>
              <p:nvPr/>
            </p:nvSpPr>
            <p:spPr>
              <a:xfrm>
                <a:off x="6902063" y="4247298"/>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21"/>
                  </a:rPr>
                  <a:t>instagram.com/icannorg</a:t>
                </a:r>
                <a:endParaRPr lang="en-US" sz="1400" dirty="0">
                  <a:solidFill>
                    <a:srgbClr val="0A304B"/>
                  </a:solidFill>
                  <a:latin typeface="+mn-lt"/>
                  <a:ea typeface="Segoe UI" panose="020B0502040204020203" pitchFamily="34" charset="0"/>
                  <a:cs typeface="Arial"/>
                </a:endParaRPr>
              </a:p>
            </p:txBody>
          </p:sp>
          <p:pic>
            <p:nvPicPr>
              <p:cNvPr id="63" name="Picture 62"/>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6434703" y="4228306"/>
                <a:ext cx="358717" cy="358717"/>
              </a:xfrm>
              <a:prstGeom prst="rect">
                <a:avLst/>
              </a:prstGeom>
            </p:spPr>
          </p:pic>
        </p:grpSp>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fontScale="25000" lnSpcReduction="20000"/>
          </a:bodyP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itle 4"/>
          <p:cNvSpPr>
            <a:spLocks noGrp="1"/>
          </p:cNvSpPr>
          <p:nvPr>
            <p:ph type="title" hasCustomPrompt="1"/>
          </p:nvPr>
        </p:nvSpPr>
        <p:spPr>
          <a:xfrm>
            <a:off x="374904" y="42394"/>
            <a:ext cx="8856010" cy="531346"/>
          </a:xfrm>
          <a:prstGeom prst="rect">
            <a:avLst/>
          </a:prstGeom>
        </p:spPr>
        <p:txBody>
          <a:bodyPr lIns="0" rIns="0">
            <a:normAutofit/>
          </a:bodyPr>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grpSp>
        <p:nvGrpSpPr>
          <p:cNvPr id="10" name="Group 9"/>
          <p:cNvGrpSpPr/>
          <p:nvPr userDrawn="1"/>
        </p:nvGrpSpPr>
        <p:grpSpPr>
          <a:xfrm>
            <a:off x="2188569" y="3214997"/>
            <a:ext cx="6160437" cy="2426437"/>
            <a:chOff x="2188569" y="3214997"/>
            <a:chExt cx="6160437" cy="2426437"/>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62183" y="5245434"/>
              <a:ext cx="2365413" cy="396000"/>
            </a:xfrm>
            <a:prstGeom prst="rect">
              <a:avLst/>
            </a:prstGeom>
          </p:spPr>
        </p:pic>
        <p:pic>
          <p:nvPicPr>
            <p:cNvPr id="3" name="Picture 2"/>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62183" y="3216852"/>
              <a:ext cx="2310353" cy="396000"/>
            </a:xfrm>
            <a:prstGeom prst="rect">
              <a:avLst/>
            </a:prstGeom>
          </p:spPr>
        </p:pic>
        <p:pic>
          <p:nvPicPr>
            <p:cNvPr id="4" name="Picture 3"/>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62183" y="3893046"/>
              <a:ext cx="2786823" cy="396000"/>
            </a:xfrm>
            <a:prstGeom prst="rect">
              <a:avLst/>
            </a:prstGeom>
          </p:spPr>
        </p:pic>
        <p:pic>
          <p:nvPicPr>
            <p:cNvPr id="5" name="Picture 4"/>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5562183" y="4569240"/>
              <a:ext cx="1893176" cy="396000"/>
            </a:xfrm>
            <a:prstGeom prst="rect">
              <a:avLst/>
            </a:prstGeom>
          </p:spPr>
        </p:pic>
        <p:pic>
          <p:nvPicPr>
            <p:cNvPr id="6" name="Picture 5"/>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191308" y="3891809"/>
              <a:ext cx="2291295" cy="396000"/>
            </a:xfrm>
            <a:prstGeom prst="rect">
              <a:avLst/>
            </a:prstGeom>
          </p:spPr>
        </p:pic>
        <p:pic>
          <p:nvPicPr>
            <p:cNvPr id="7" name="Picture 6"/>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2188569" y="4568621"/>
              <a:ext cx="2344236" cy="396000"/>
            </a:xfrm>
            <a:prstGeom prst="rect">
              <a:avLst/>
            </a:prstGeom>
          </p:spPr>
        </p:pic>
        <p:pic>
          <p:nvPicPr>
            <p:cNvPr id="8" name="Picture 7"/>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188569" y="5245434"/>
              <a:ext cx="1717413" cy="396000"/>
            </a:xfrm>
            <a:prstGeom prst="rect">
              <a:avLst/>
            </a:prstGeom>
          </p:spPr>
        </p:pic>
        <p:pic>
          <p:nvPicPr>
            <p:cNvPr id="9" name="Picture 8"/>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191310" y="3214997"/>
              <a:ext cx="1145646" cy="396000"/>
            </a:xfrm>
            <a:prstGeom prst="rect">
              <a:avLst/>
            </a:prstGeom>
          </p:spPr>
        </p:pic>
      </p:grpSp>
    </p:spTree>
    <p:extLst>
      <p:ext uri="{BB962C8B-B14F-4D97-AF65-F5344CB8AC3E}">
        <p14:creationId xmlns:p14="http://schemas.microsoft.com/office/powerpoint/2010/main" val="988502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DE2E-E1F8-41AA-BFEE-D5454F03598A}"/>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9E5BE08-8541-4316-9B66-4F22EBC7CFCE}"/>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194F8D8-403C-4157-8797-D39982C1ED64}"/>
              </a:ext>
            </a:extLst>
          </p:cNvPr>
          <p:cNvSpPr>
            <a:spLocks noGrp="1"/>
          </p:cNvSpPr>
          <p:nvPr>
            <p:ph type="dt" sz="half" idx="10"/>
          </p:nvPr>
        </p:nvSpPr>
        <p:spPr/>
        <p:txBody>
          <a:bodyPr/>
          <a:lstStyle/>
          <a:p>
            <a:fld id="{364518CF-B077-4888-BE82-944597A680DF}" type="datetimeFigureOut">
              <a:rPr lang="en-US" smtClean="0"/>
              <a:pPr/>
              <a:t>3/12/20</a:t>
            </a:fld>
            <a:endParaRPr lang="en-US"/>
          </a:p>
        </p:txBody>
      </p:sp>
      <p:sp>
        <p:nvSpPr>
          <p:cNvPr id="5" name="Footer Placeholder 4">
            <a:extLst>
              <a:ext uri="{FF2B5EF4-FFF2-40B4-BE49-F238E27FC236}">
                <a16:creationId xmlns:a16="http://schemas.microsoft.com/office/drawing/2014/main" id="{96FF7DE1-B356-47E2-80BD-A36385FE5D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095539-8B79-4D9B-855F-DDA89BB0E24D}"/>
              </a:ext>
            </a:extLst>
          </p:cNvPr>
          <p:cNvSpPr>
            <a:spLocks noGrp="1"/>
          </p:cNvSpPr>
          <p:nvPr>
            <p:ph type="sldNum" sz="quarter" idx="12"/>
          </p:nvPr>
        </p:nvSpPr>
        <p:spPr/>
        <p:txBody>
          <a:bodyPr/>
          <a:lstStyle/>
          <a:p>
            <a:fld id="{A02F708F-B7E4-4039-9573-E987EC55CAEB}" type="slidenum">
              <a:rPr lang="en-US" smtClean="0"/>
              <a:pPr/>
              <a:t>‹#›</a:t>
            </a:fld>
            <a:endParaRPr lang="en-US"/>
          </a:p>
        </p:txBody>
      </p:sp>
    </p:spTree>
    <p:extLst>
      <p:ext uri="{BB962C8B-B14F-4D97-AF65-F5344CB8AC3E}">
        <p14:creationId xmlns:p14="http://schemas.microsoft.com/office/powerpoint/2010/main" val="457947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pic>
        <p:nvPicPr>
          <p:cNvPr id="17" name="Picture 16">
            <a:extLst>
              <a:ext uri="{FF2B5EF4-FFF2-40B4-BE49-F238E27FC236}">
                <a16:creationId xmlns:a16="http://schemas.microsoft.com/office/drawing/2014/main" id="{B8DCD4BE-F61A-44CA-B0E0-34175CA355E6}"/>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220467" y="4490801"/>
            <a:ext cx="1393621" cy="149291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6203404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19690-A400-49C2-BEE0-F38177B49E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856243E-82FD-42CA-901D-55CE0FCFEE7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F74019-EAB5-4ECD-80D9-E89E343783C1}"/>
              </a:ext>
            </a:extLst>
          </p:cNvPr>
          <p:cNvSpPr>
            <a:spLocks noGrp="1"/>
          </p:cNvSpPr>
          <p:nvPr>
            <p:ph type="dt" sz="half" idx="10"/>
          </p:nvPr>
        </p:nvSpPr>
        <p:spPr/>
        <p:txBody>
          <a:bodyPr/>
          <a:lstStyle/>
          <a:p>
            <a:fld id="{364518CF-B077-4888-BE82-944597A680DF}" type="datetimeFigureOut">
              <a:rPr lang="en-US" smtClean="0"/>
              <a:pPr/>
              <a:t>3/12/20</a:t>
            </a:fld>
            <a:endParaRPr lang="en-US"/>
          </a:p>
        </p:txBody>
      </p:sp>
      <p:sp>
        <p:nvSpPr>
          <p:cNvPr id="5" name="Footer Placeholder 4">
            <a:extLst>
              <a:ext uri="{FF2B5EF4-FFF2-40B4-BE49-F238E27FC236}">
                <a16:creationId xmlns:a16="http://schemas.microsoft.com/office/drawing/2014/main" id="{29415256-EEC0-48E4-9134-0E454685A6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E74412-FB03-40B2-B76E-256CF3AE0D02}"/>
              </a:ext>
            </a:extLst>
          </p:cNvPr>
          <p:cNvSpPr>
            <a:spLocks noGrp="1"/>
          </p:cNvSpPr>
          <p:nvPr>
            <p:ph type="sldNum" sz="quarter" idx="12"/>
          </p:nvPr>
        </p:nvSpPr>
        <p:spPr/>
        <p:txBody>
          <a:bodyPr/>
          <a:lstStyle/>
          <a:p>
            <a:fld id="{A02F708F-B7E4-4039-9573-E987EC55CAEB}" type="slidenum">
              <a:rPr lang="en-US" smtClean="0"/>
              <a:pPr/>
              <a:t>‹#›</a:t>
            </a:fld>
            <a:endParaRPr lang="en-US"/>
          </a:p>
        </p:txBody>
      </p:sp>
    </p:spTree>
    <p:extLst>
      <p:ext uri="{BB962C8B-B14F-4D97-AF65-F5344CB8AC3E}">
        <p14:creationId xmlns:p14="http://schemas.microsoft.com/office/powerpoint/2010/main" val="310422992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E2E17-ECF9-4464-9B8A-7EEC8C0F04D1}"/>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B02FB53-0F94-4741-B30F-FDE3DB26CC53}"/>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BA7BD6-8AC2-46BB-A834-C5954D737D83}"/>
              </a:ext>
            </a:extLst>
          </p:cNvPr>
          <p:cNvSpPr>
            <a:spLocks noGrp="1"/>
          </p:cNvSpPr>
          <p:nvPr>
            <p:ph type="dt" sz="half" idx="10"/>
          </p:nvPr>
        </p:nvSpPr>
        <p:spPr/>
        <p:txBody>
          <a:bodyPr/>
          <a:lstStyle/>
          <a:p>
            <a:fld id="{364518CF-B077-4888-BE82-944597A680DF}" type="datetimeFigureOut">
              <a:rPr lang="en-US" smtClean="0"/>
              <a:pPr/>
              <a:t>3/12/20</a:t>
            </a:fld>
            <a:endParaRPr lang="en-US"/>
          </a:p>
        </p:txBody>
      </p:sp>
      <p:sp>
        <p:nvSpPr>
          <p:cNvPr id="5" name="Footer Placeholder 4">
            <a:extLst>
              <a:ext uri="{FF2B5EF4-FFF2-40B4-BE49-F238E27FC236}">
                <a16:creationId xmlns:a16="http://schemas.microsoft.com/office/drawing/2014/main" id="{8F7A54D5-A635-48EF-A4F9-E7A2FD0779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5257E9-7045-4091-BFE2-C3929CF74AC8}"/>
              </a:ext>
            </a:extLst>
          </p:cNvPr>
          <p:cNvSpPr>
            <a:spLocks noGrp="1"/>
          </p:cNvSpPr>
          <p:nvPr>
            <p:ph type="sldNum" sz="quarter" idx="12"/>
          </p:nvPr>
        </p:nvSpPr>
        <p:spPr/>
        <p:txBody>
          <a:bodyPr/>
          <a:lstStyle/>
          <a:p>
            <a:fld id="{A02F708F-B7E4-4039-9573-E987EC55CAEB}" type="slidenum">
              <a:rPr lang="en-US" smtClean="0"/>
              <a:pPr/>
              <a:t>‹#›</a:t>
            </a:fld>
            <a:endParaRPr lang="en-US"/>
          </a:p>
        </p:txBody>
      </p:sp>
    </p:spTree>
    <p:extLst>
      <p:ext uri="{BB962C8B-B14F-4D97-AF65-F5344CB8AC3E}">
        <p14:creationId xmlns:p14="http://schemas.microsoft.com/office/powerpoint/2010/main" val="18685162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0021C-6CE6-4F2F-B1D8-05704510B0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F060E65-6A2A-4041-96E5-95A287DB11A2}"/>
              </a:ext>
            </a:extLst>
          </p:cNvPr>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B8F022F-BCBB-4BA4-B9EC-F8BC0F4DE63E}"/>
              </a:ext>
            </a:extLst>
          </p:cNvPr>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C79DEE7-5F05-4D5D-8A10-B867C9954FA1}"/>
              </a:ext>
            </a:extLst>
          </p:cNvPr>
          <p:cNvSpPr>
            <a:spLocks noGrp="1"/>
          </p:cNvSpPr>
          <p:nvPr>
            <p:ph type="dt" sz="half" idx="10"/>
          </p:nvPr>
        </p:nvSpPr>
        <p:spPr/>
        <p:txBody>
          <a:bodyPr/>
          <a:lstStyle/>
          <a:p>
            <a:fld id="{364518CF-B077-4888-BE82-944597A680DF}" type="datetimeFigureOut">
              <a:rPr lang="en-US" smtClean="0"/>
              <a:pPr/>
              <a:t>3/12/20</a:t>
            </a:fld>
            <a:endParaRPr lang="en-US"/>
          </a:p>
        </p:txBody>
      </p:sp>
      <p:sp>
        <p:nvSpPr>
          <p:cNvPr id="6" name="Footer Placeholder 5">
            <a:extLst>
              <a:ext uri="{FF2B5EF4-FFF2-40B4-BE49-F238E27FC236}">
                <a16:creationId xmlns:a16="http://schemas.microsoft.com/office/drawing/2014/main" id="{6E204E51-24C5-48ED-BFF9-FCA36BE179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7674894-F4B7-478A-981A-2AFE5B0A7FE1}"/>
              </a:ext>
            </a:extLst>
          </p:cNvPr>
          <p:cNvSpPr>
            <a:spLocks noGrp="1"/>
          </p:cNvSpPr>
          <p:nvPr>
            <p:ph type="sldNum" sz="quarter" idx="12"/>
          </p:nvPr>
        </p:nvSpPr>
        <p:spPr/>
        <p:txBody>
          <a:bodyPr/>
          <a:lstStyle/>
          <a:p>
            <a:fld id="{A02F708F-B7E4-4039-9573-E987EC55CAEB}" type="slidenum">
              <a:rPr lang="en-US" smtClean="0"/>
              <a:pPr/>
              <a:t>‹#›</a:t>
            </a:fld>
            <a:endParaRPr lang="en-US"/>
          </a:p>
        </p:txBody>
      </p:sp>
    </p:spTree>
    <p:extLst>
      <p:ext uri="{BB962C8B-B14F-4D97-AF65-F5344CB8AC3E}">
        <p14:creationId xmlns:p14="http://schemas.microsoft.com/office/powerpoint/2010/main" val="220072095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A8593-D4E5-4B37-AB42-55D91CC97C59}"/>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A297167-D3F1-4DB6-A229-1501F4269276}"/>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226BCC9-01F5-4129-86F6-16A2A866B00F}"/>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D5AFA16-CCB0-4921-95F5-C366ADDE8472}"/>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C9D1298-5509-4B9A-99BF-D3AB05B9B015}"/>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02E582D-7C7A-43C1-8049-037AB67A07F1}"/>
              </a:ext>
            </a:extLst>
          </p:cNvPr>
          <p:cNvSpPr>
            <a:spLocks noGrp="1"/>
          </p:cNvSpPr>
          <p:nvPr>
            <p:ph type="dt" sz="half" idx="10"/>
          </p:nvPr>
        </p:nvSpPr>
        <p:spPr/>
        <p:txBody>
          <a:bodyPr/>
          <a:lstStyle/>
          <a:p>
            <a:fld id="{364518CF-B077-4888-BE82-944597A680DF}" type="datetimeFigureOut">
              <a:rPr lang="en-US" smtClean="0"/>
              <a:pPr/>
              <a:t>3/12/20</a:t>
            </a:fld>
            <a:endParaRPr lang="en-US"/>
          </a:p>
        </p:txBody>
      </p:sp>
      <p:sp>
        <p:nvSpPr>
          <p:cNvPr id="8" name="Footer Placeholder 7">
            <a:extLst>
              <a:ext uri="{FF2B5EF4-FFF2-40B4-BE49-F238E27FC236}">
                <a16:creationId xmlns:a16="http://schemas.microsoft.com/office/drawing/2014/main" id="{0A95C067-8A0A-49F0-98A1-C66B0D13CE6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68D176E-59BD-4943-982A-2517E5B9B263}"/>
              </a:ext>
            </a:extLst>
          </p:cNvPr>
          <p:cNvSpPr>
            <a:spLocks noGrp="1"/>
          </p:cNvSpPr>
          <p:nvPr>
            <p:ph type="sldNum" sz="quarter" idx="12"/>
          </p:nvPr>
        </p:nvSpPr>
        <p:spPr/>
        <p:txBody>
          <a:bodyPr/>
          <a:lstStyle/>
          <a:p>
            <a:fld id="{A02F708F-B7E4-4039-9573-E987EC55CAEB}" type="slidenum">
              <a:rPr lang="en-US" smtClean="0"/>
              <a:pPr/>
              <a:t>‹#›</a:t>
            </a:fld>
            <a:endParaRPr lang="en-US"/>
          </a:p>
        </p:txBody>
      </p:sp>
    </p:spTree>
    <p:extLst>
      <p:ext uri="{BB962C8B-B14F-4D97-AF65-F5344CB8AC3E}">
        <p14:creationId xmlns:p14="http://schemas.microsoft.com/office/powerpoint/2010/main" val="38918992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C96D5-A3B0-4D08-AF2D-A77FD0DC808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0AEA534-9F1D-49AD-B400-0D8D4E0DA844}"/>
              </a:ext>
            </a:extLst>
          </p:cNvPr>
          <p:cNvSpPr>
            <a:spLocks noGrp="1"/>
          </p:cNvSpPr>
          <p:nvPr>
            <p:ph type="dt" sz="half" idx="10"/>
          </p:nvPr>
        </p:nvSpPr>
        <p:spPr/>
        <p:txBody>
          <a:bodyPr/>
          <a:lstStyle/>
          <a:p>
            <a:fld id="{364518CF-B077-4888-BE82-944597A680DF}" type="datetimeFigureOut">
              <a:rPr lang="en-US" smtClean="0"/>
              <a:pPr/>
              <a:t>3/12/20</a:t>
            </a:fld>
            <a:endParaRPr lang="en-US"/>
          </a:p>
        </p:txBody>
      </p:sp>
      <p:sp>
        <p:nvSpPr>
          <p:cNvPr id="4" name="Footer Placeholder 3">
            <a:extLst>
              <a:ext uri="{FF2B5EF4-FFF2-40B4-BE49-F238E27FC236}">
                <a16:creationId xmlns:a16="http://schemas.microsoft.com/office/drawing/2014/main" id="{589FAAF6-1FA5-4FA5-B5D1-228C46C8D31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07BB817-D96A-4FA8-8FF3-33F866594C9B}"/>
              </a:ext>
            </a:extLst>
          </p:cNvPr>
          <p:cNvSpPr>
            <a:spLocks noGrp="1"/>
          </p:cNvSpPr>
          <p:nvPr>
            <p:ph type="sldNum" sz="quarter" idx="12"/>
          </p:nvPr>
        </p:nvSpPr>
        <p:spPr/>
        <p:txBody>
          <a:bodyPr/>
          <a:lstStyle/>
          <a:p>
            <a:fld id="{A02F708F-B7E4-4039-9573-E987EC55CAEB}" type="slidenum">
              <a:rPr lang="en-US" smtClean="0"/>
              <a:pPr/>
              <a:t>‹#›</a:t>
            </a:fld>
            <a:endParaRPr lang="en-US"/>
          </a:p>
        </p:txBody>
      </p:sp>
    </p:spTree>
    <p:extLst>
      <p:ext uri="{BB962C8B-B14F-4D97-AF65-F5344CB8AC3E}">
        <p14:creationId xmlns:p14="http://schemas.microsoft.com/office/powerpoint/2010/main" val="121941395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CE09662-6EEC-4C89-8940-21F8D8FEC17D}"/>
              </a:ext>
            </a:extLst>
          </p:cNvPr>
          <p:cNvSpPr>
            <a:spLocks noGrp="1"/>
          </p:cNvSpPr>
          <p:nvPr>
            <p:ph type="dt" sz="half" idx="10"/>
          </p:nvPr>
        </p:nvSpPr>
        <p:spPr/>
        <p:txBody>
          <a:bodyPr/>
          <a:lstStyle/>
          <a:p>
            <a:fld id="{364518CF-B077-4888-BE82-944597A680DF}" type="datetimeFigureOut">
              <a:rPr lang="en-US" smtClean="0"/>
              <a:pPr/>
              <a:t>3/12/20</a:t>
            </a:fld>
            <a:endParaRPr lang="en-US"/>
          </a:p>
        </p:txBody>
      </p:sp>
      <p:sp>
        <p:nvSpPr>
          <p:cNvPr id="3" name="Footer Placeholder 2">
            <a:extLst>
              <a:ext uri="{FF2B5EF4-FFF2-40B4-BE49-F238E27FC236}">
                <a16:creationId xmlns:a16="http://schemas.microsoft.com/office/drawing/2014/main" id="{DF82C593-49E7-4306-83C7-981A1A34A7E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8C6DA88-28CD-4840-B41C-AF213C7475AD}"/>
              </a:ext>
            </a:extLst>
          </p:cNvPr>
          <p:cNvSpPr>
            <a:spLocks noGrp="1"/>
          </p:cNvSpPr>
          <p:nvPr>
            <p:ph type="sldNum" sz="quarter" idx="12"/>
          </p:nvPr>
        </p:nvSpPr>
        <p:spPr/>
        <p:txBody>
          <a:bodyPr/>
          <a:lstStyle/>
          <a:p>
            <a:fld id="{A02F708F-B7E4-4039-9573-E987EC55CAEB}" type="slidenum">
              <a:rPr lang="en-US" smtClean="0"/>
              <a:pPr/>
              <a:t>‹#›</a:t>
            </a:fld>
            <a:endParaRPr lang="en-US"/>
          </a:p>
        </p:txBody>
      </p:sp>
    </p:spTree>
    <p:extLst>
      <p:ext uri="{BB962C8B-B14F-4D97-AF65-F5344CB8AC3E}">
        <p14:creationId xmlns:p14="http://schemas.microsoft.com/office/powerpoint/2010/main" val="35188120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7B6DDB-69CB-4E3E-9278-75EF0920B940}"/>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63B9D2D-ABBA-4274-BED9-7870CE989E8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BEB5AE4-315F-4FBE-AC5A-1E378B16C40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C24192-99BE-44F1-902A-B8A818E2CE7C}"/>
              </a:ext>
            </a:extLst>
          </p:cNvPr>
          <p:cNvSpPr>
            <a:spLocks noGrp="1"/>
          </p:cNvSpPr>
          <p:nvPr>
            <p:ph type="dt" sz="half" idx="10"/>
          </p:nvPr>
        </p:nvSpPr>
        <p:spPr/>
        <p:txBody>
          <a:bodyPr/>
          <a:lstStyle/>
          <a:p>
            <a:fld id="{364518CF-B077-4888-BE82-944597A680DF}" type="datetimeFigureOut">
              <a:rPr lang="en-US" smtClean="0"/>
              <a:pPr/>
              <a:t>3/12/20</a:t>
            </a:fld>
            <a:endParaRPr lang="en-US"/>
          </a:p>
        </p:txBody>
      </p:sp>
      <p:sp>
        <p:nvSpPr>
          <p:cNvPr id="6" name="Footer Placeholder 5">
            <a:extLst>
              <a:ext uri="{FF2B5EF4-FFF2-40B4-BE49-F238E27FC236}">
                <a16:creationId xmlns:a16="http://schemas.microsoft.com/office/drawing/2014/main" id="{050F41B9-3200-4AD2-80EF-193DB1E244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4215F8-AA4F-4C2D-8CEC-A33CB5A4AC74}"/>
              </a:ext>
            </a:extLst>
          </p:cNvPr>
          <p:cNvSpPr>
            <a:spLocks noGrp="1"/>
          </p:cNvSpPr>
          <p:nvPr>
            <p:ph type="sldNum" sz="quarter" idx="12"/>
          </p:nvPr>
        </p:nvSpPr>
        <p:spPr/>
        <p:txBody>
          <a:bodyPr/>
          <a:lstStyle/>
          <a:p>
            <a:fld id="{A02F708F-B7E4-4039-9573-E987EC55CAEB}" type="slidenum">
              <a:rPr lang="en-US" smtClean="0"/>
              <a:pPr/>
              <a:t>‹#›</a:t>
            </a:fld>
            <a:endParaRPr lang="en-US"/>
          </a:p>
        </p:txBody>
      </p:sp>
    </p:spTree>
    <p:extLst>
      <p:ext uri="{BB962C8B-B14F-4D97-AF65-F5344CB8AC3E}">
        <p14:creationId xmlns:p14="http://schemas.microsoft.com/office/powerpoint/2010/main" val="427255049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F7CE1-077B-4EFF-A8EE-2A359A130CA2}"/>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B8BCC6-698F-4E94-BC02-A155FBCF2162}"/>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3E588A-3191-4641-8A77-942EBF85370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B3A889-E677-4CFF-85CC-E5F828C150FC}"/>
              </a:ext>
            </a:extLst>
          </p:cNvPr>
          <p:cNvSpPr>
            <a:spLocks noGrp="1"/>
          </p:cNvSpPr>
          <p:nvPr>
            <p:ph type="dt" sz="half" idx="10"/>
          </p:nvPr>
        </p:nvSpPr>
        <p:spPr/>
        <p:txBody>
          <a:bodyPr/>
          <a:lstStyle/>
          <a:p>
            <a:fld id="{364518CF-B077-4888-BE82-944597A680DF}" type="datetimeFigureOut">
              <a:rPr lang="en-US" smtClean="0"/>
              <a:pPr/>
              <a:t>3/12/20</a:t>
            </a:fld>
            <a:endParaRPr lang="en-US"/>
          </a:p>
        </p:txBody>
      </p:sp>
      <p:sp>
        <p:nvSpPr>
          <p:cNvPr id="6" name="Footer Placeholder 5">
            <a:extLst>
              <a:ext uri="{FF2B5EF4-FFF2-40B4-BE49-F238E27FC236}">
                <a16:creationId xmlns:a16="http://schemas.microsoft.com/office/drawing/2014/main" id="{EC24F789-F0F0-4C12-9A43-88D1E2B743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DB9880-4E39-421D-95BD-11F67E93668A}"/>
              </a:ext>
            </a:extLst>
          </p:cNvPr>
          <p:cNvSpPr>
            <a:spLocks noGrp="1"/>
          </p:cNvSpPr>
          <p:nvPr>
            <p:ph type="sldNum" sz="quarter" idx="12"/>
          </p:nvPr>
        </p:nvSpPr>
        <p:spPr/>
        <p:txBody>
          <a:bodyPr/>
          <a:lstStyle/>
          <a:p>
            <a:fld id="{A02F708F-B7E4-4039-9573-E987EC55CAEB}" type="slidenum">
              <a:rPr lang="en-US" smtClean="0"/>
              <a:pPr/>
              <a:t>‹#›</a:t>
            </a:fld>
            <a:endParaRPr lang="en-US"/>
          </a:p>
        </p:txBody>
      </p:sp>
    </p:spTree>
    <p:extLst>
      <p:ext uri="{BB962C8B-B14F-4D97-AF65-F5344CB8AC3E}">
        <p14:creationId xmlns:p14="http://schemas.microsoft.com/office/powerpoint/2010/main" val="70932797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7BD07-6021-40C1-9384-D8E3EC459A0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A4AD75-0784-4B7D-B640-4438E031F42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B91559B-C29C-42C4-B4CD-F31BDCE87DC9}"/>
              </a:ext>
            </a:extLst>
          </p:cNvPr>
          <p:cNvSpPr>
            <a:spLocks noGrp="1"/>
          </p:cNvSpPr>
          <p:nvPr>
            <p:ph type="dt" sz="half" idx="10"/>
          </p:nvPr>
        </p:nvSpPr>
        <p:spPr/>
        <p:txBody>
          <a:bodyPr/>
          <a:lstStyle/>
          <a:p>
            <a:fld id="{364518CF-B077-4888-BE82-944597A680DF}" type="datetimeFigureOut">
              <a:rPr lang="en-US" smtClean="0"/>
              <a:pPr/>
              <a:t>3/12/20</a:t>
            </a:fld>
            <a:endParaRPr lang="en-US"/>
          </a:p>
        </p:txBody>
      </p:sp>
      <p:sp>
        <p:nvSpPr>
          <p:cNvPr id="5" name="Footer Placeholder 4">
            <a:extLst>
              <a:ext uri="{FF2B5EF4-FFF2-40B4-BE49-F238E27FC236}">
                <a16:creationId xmlns:a16="http://schemas.microsoft.com/office/drawing/2014/main" id="{DC36AE40-B1C6-4449-A861-D2ECCABF1D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0C3D16-EF83-43E0-AD53-1EA0D1AFD307}"/>
              </a:ext>
            </a:extLst>
          </p:cNvPr>
          <p:cNvSpPr>
            <a:spLocks noGrp="1"/>
          </p:cNvSpPr>
          <p:nvPr>
            <p:ph type="sldNum" sz="quarter" idx="12"/>
          </p:nvPr>
        </p:nvSpPr>
        <p:spPr/>
        <p:txBody>
          <a:bodyPr/>
          <a:lstStyle/>
          <a:p>
            <a:fld id="{A02F708F-B7E4-4039-9573-E987EC55CAEB}" type="slidenum">
              <a:rPr lang="en-US" smtClean="0"/>
              <a:pPr/>
              <a:t>‹#›</a:t>
            </a:fld>
            <a:endParaRPr lang="en-US"/>
          </a:p>
        </p:txBody>
      </p:sp>
    </p:spTree>
    <p:extLst>
      <p:ext uri="{BB962C8B-B14F-4D97-AF65-F5344CB8AC3E}">
        <p14:creationId xmlns:p14="http://schemas.microsoft.com/office/powerpoint/2010/main" val="10423699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75A293E-3F7F-456A-9134-D3E97A171AE4}"/>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7F3297C-E417-4474-890C-6F796945D5CB}"/>
              </a:ext>
            </a:extLst>
          </p:cNvPr>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2CEC58-BC53-4CE5-A4E8-949EDFF5086F}"/>
              </a:ext>
            </a:extLst>
          </p:cNvPr>
          <p:cNvSpPr>
            <a:spLocks noGrp="1"/>
          </p:cNvSpPr>
          <p:nvPr>
            <p:ph type="dt" sz="half" idx="10"/>
          </p:nvPr>
        </p:nvSpPr>
        <p:spPr/>
        <p:txBody>
          <a:bodyPr/>
          <a:lstStyle/>
          <a:p>
            <a:fld id="{364518CF-B077-4888-BE82-944597A680DF}" type="datetimeFigureOut">
              <a:rPr lang="en-US" smtClean="0"/>
              <a:pPr/>
              <a:t>3/12/20</a:t>
            </a:fld>
            <a:endParaRPr lang="en-US"/>
          </a:p>
        </p:txBody>
      </p:sp>
      <p:sp>
        <p:nvSpPr>
          <p:cNvPr id="5" name="Footer Placeholder 4">
            <a:extLst>
              <a:ext uri="{FF2B5EF4-FFF2-40B4-BE49-F238E27FC236}">
                <a16:creationId xmlns:a16="http://schemas.microsoft.com/office/drawing/2014/main" id="{9563C453-B5A7-44E6-B76B-BD38D86D91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279B30-B4AD-4EA9-B12C-C3B3BAD77BE6}"/>
              </a:ext>
            </a:extLst>
          </p:cNvPr>
          <p:cNvSpPr>
            <a:spLocks noGrp="1"/>
          </p:cNvSpPr>
          <p:nvPr>
            <p:ph type="sldNum" sz="quarter" idx="12"/>
          </p:nvPr>
        </p:nvSpPr>
        <p:spPr/>
        <p:txBody>
          <a:bodyPr/>
          <a:lstStyle/>
          <a:p>
            <a:fld id="{A02F708F-B7E4-4039-9573-E987EC55CAEB}" type="slidenum">
              <a:rPr lang="en-US" smtClean="0"/>
              <a:pPr/>
              <a:t>‹#›</a:t>
            </a:fld>
            <a:endParaRPr lang="en-US"/>
          </a:p>
        </p:txBody>
      </p:sp>
    </p:spTree>
    <p:extLst>
      <p:ext uri="{BB962C8B-B14F-4D97-AF65-F5344CB8AC3E}">
        <p14:creationId xmlns:p14="http://schemas.microsoft.com/office/powerpoint/2010/main" val="2516763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pic>
        <p:nvPicPr>
          <p:cNvPr id="4" name="Picture 3">
            <a:extLst>
              <a:ext uri="{FF2B5EF4-FFF2-40B4-BE49-F238E27FC236}">
                <a16:creationId xmlns:a16="http://schemas.microsoft.com/office/drawing/2014/main" id="{6D63E968-16B9-45B1-A04D-08DF3C09E93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2038" y="6357112"/>
            <a:ext cx="967134" cy="415509"/>
          </a:xfrm>
          <a:prstGeom prst="rect">
            <a:avLst/>
          </a:prstGeom>
        </p:spPr>
      </p:pic>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Drag picture to placeholder or click icon to add</a:t>
            </a:r>
            <a:endParaRPr lang="en-US" dirty="0"/>
          </a:p>
        </p:txBody>
      </p: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pic>
        <p:nvPicPr>
          <p:cNvPr id="4" name="Picture 3">
            <a:extLst>
              <a:ext uri="{FF2B5EF4-FFF2-40B4-BE49-F238E27FC236}">
                <a16:creationId xmlns:a16="http://schemas.microsoft.com/office/drawing/2014/main" id="{3ACAC34B-D8ED-4B9D-B776-1282EFF6BBD2}"/>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74815" y="6329149"/>
            <a:ext cx="449420" cy="481441"/>
          </a:xfrm>
          <a:prstGeom prst="rect">
            <a:avLst/>
          </a:prstGeom>
        </p:spPr>
      </p:pic>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pic>
        <p:nvPicPr>
          <p:cNvPr id="3" name="Picture 2">
            <a:extLst>
              <a:ext uri="{FF2B5EF4-FFF2-40B4-BE49-F238E27FC236}">
                <a16:creationId xmlns:a16="http://schemas.microsoft.com/office/drawing/2014/main" id="{0CED563F-2F68-4573-B52F-D6341228E345}"/>
              </a:ext>
            </a:extLst>
          </p:cNvPr>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58754" y="6154198"/>
            <a:ext cx="632300" cy="677351"/>
          </a:xfrm>
          <a:prstGeom prst="rect">
            <a:avLst/>
          </a:prstGeom>
        </p:spPr>
      </p:pic>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Drag picture to placeholder or click icon to add</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normAutofit/>
          </a:bodyPr>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2.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0" cstate="screen">
            <a:extLst>
              <a:ext uri="{28A0092B-C50C-407E-A947-70E740481C1C}">
                <a14:useLocalDpi xmlns:a14="http://schemas.microsoft.com/office/drawing/2010/main"/>
              </a:ext>
            </a:extLst>
          </a:blip>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20A0DE-C3B2-4846-B6DC-5A3F991681FD}"/>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238B94A-CFD9-4670-9BB1-ECA7933EFB1D}"/>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5D7192-DED3-4B34-8024-AD5813F8D090}"/>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4518CF-B077-4888-BE82-944597A680DF}" type="datetimeFigureOut">
              <a:rPr lang="en-US" smtClean="0"/>
              <a:pPr/>
              <a:t>3/12/20</a:t>
            </a:fld>
            <a:endParaRPr lang="en-US"/>
          </a:p>
        </p:txBody>
      </p:sp>
      <p:sp>
        <p:nvSpPr>
          <p:cNvPr id="5" name="Footer Placeholder 4">
            <a:extLst>
              <a:ext uri="{FF2B5EF4-FFF2-40B4-BE49-F238E27FC236}">
                <a16:creationId xmlns:a16="http://schemas.microsoft.com/office/drawing/2014/main" id="{C936F71F-95B9-4A6E-8914-007D03586B53}"/>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9758365-32ED-41D6-AE28-070E53F784B5}"/>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2F708F-B7E4-4039-9573-E987EC55CAEB}" type="slidenum">
              <a:rPr lang="en-US" smtClean="0"/>
              <a:pPr/>
              <a:t>‹#›</a:t>
            </a:fld>
            <a:endParaRPr lang="en-US"/>
          </a:p>
        </p:txBody>
      </p:sp>
    </p:spTree>
    <p:extLst>
      <p:ext uri="{BB962C8B-B14F-4D97-AF65-F5344CB8AC3E}">
        <p14:creationId xmlns:p14="http://schemas.microsoft.com/office/powerpoint/2010/main" val="3214524735"/>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3" Type="http://schemas.openxmlformats.org/officeDocument/2006/relationships/hyperlink" Target="https://www.icann.org/ua" TargetMode="External"/><Relationship Id="rId2" Type="http://schemas.openxmlformats.org/officeDocument/2006/relationships/image" Target="../media/image42.tif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tif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s://community.icann.org/display/WEIA/Jurisdiction"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www.icann.org/icann-acronyms-and-terms/en/G0167" TargetMode="External"/><Relationship Id="rId2" Type="http://schemas.openxmlformats.org/officeDocument/2006/relationships/hyperlink" Target="https://www.icann.org/icann-acronyms-and-terms/en/G0169" TargetMode="External"/><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s://www.icann.org/icann-acronyms-and-terms/en/G0239"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s://www.icann.org/resources/pages/governance-plan-improve-multistakeholder-model-2019-04-08-en"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6"/>
          <p:cNvSpPr>
            <a:spLocks noGrp="1"/>
          </p:cNvSpPr>
          <p:nvPr>
            <p:ph type="title"/>
          </p:nvPr>
        </p:nvSpPr>
        <p:spPr>
          <a:xfrm>
            <a:off x="374904" y="46179"/>
            <a:ext cx="8410750" cy="450663"/>
          </a:xfrm>
        </p:spPr>
        <p:txBody>
          <a:bodyPr/>
          <a:lstStyle/>
          <a:p>
            <a:pPr algn="ctr"/>
            <a:r>
              <a:rPr lang="pl-PL" dirty="0"/>
              <a:t>At-</a:t>
            </a:r>
            <a:r>
              <a:rPr lang="pl-PL" dirty="0" err="1"/>
              <a:t>Large</a:t>
            </a:r>
            <a:r>
              <a:rPr lang="pl-PL" dirty="0"/>
              <a:t> Policy Platform </a:t>
            </a:r>
          </a:p>
        </p:txBody>
      </p:sp>
      <p:graphicFrame>
        <p:nvGraphicFramePr>
          <p:cNvPr id="8" name="Diagram 7"/>
          <p:cNvGraphicFramePr/>
          <p:nvPr>
            <p:extLst>
              <p:ext uri="{D42A27DB-BD31-4B8C-83A1-F6EECF244321}">
                <p14:modId xmlns:p14="http://schemas.microsoft.com/office/powerpoint/2010/main" val="3227093067"/>
              </p:ext>
            </p:extLst>
          </p:nvPr>
        </p:nvGraphicFramePr>
        <p:xfrm>
          <a:off x="0" y="734518"/>
          <a:ext cx="9144000" cy="52990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Diagram 8"/>
          <p:cNvGraphicFramePr/>
          <p:nvPr/>
        </p:nvGraphicFramePr>
        <p:xfrm>
          <a:off x="0" y="6310859"/>
          <a:ext cx="9144000" cy="51716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1E50418-8270-9049-9311-3C0B9DCBA907}"/>
              </a:ext>
            </a:extLst>
          </p:cNvPr>
          <p:cNvPicPr>
            <a:picLocks noChangeAspect="1"/>
          </p:cNvPicPr>
          <p:nvPr/>
        </p:nvPicPr>
        <p:blipFill rotWithShape="1">
          <a:blip r:embed="rId2">
            <a:alphaModFix amt="20000"/>
          </a:blip>
          <a:srcRect b="34992"/>
          <a:stretch/>
        </p:blipFill>
        <p:spPr>
          <a:xfrm>
            <a:off x="-41965" y="3116063"/>
            <a:ext cx="9227929" cy="3185883"/>
          </a:xfrm>
          <a:prstGeom prst="rect">
            <a:avLst/>
          </a:prstGeom>
        </p:spPr>
      </p:pic>
      <p:sp>
        <p:nvSpPr>
          <p:cNvPr id="7" name="Tytuł 6"/>
          <p:cNvSpPr>
            <a:spLocks noGrp="1"/>
          </p:cNvSpPr>
          <p:nvPr>
            <p:ph type="title"/>
          </p:nvPr>
        </p:nvSpPr>
        <p:spPr>
          <a:xfrm>
            <a:off x="374904" y="130845"/>
            <a:ext cx="8012951" cy="585848"/>
          </a:xfrm>
        </p:spPr>
        <p:txBody>
          <a:bodyPr>
            <a:normAutofit/>
          </a:bodyPr>
          <a:lstStyle/>
          <a:p>
            <a:pPr lvl="0"/>
            <a:r>
              <a:rPr dirty="0"/>
              <a:t>Universal Acceptance (UA)</a:t>
            </a:r>
            <a:r>
              <a:rPr lang="pl-PL" dirty="0"/>
              <a:t> </a:t>
            </a:r>
          </a:p>
        </p:txBody>
      </p:sp>
      <p:sp>
        <p:nvSpPr>
          <p:cNvPr id="4" name="Symbol zastępczy zawartości 3"/>
          <p:cNvSpPr>
            <a:spLocks noGrp="1"/>
          </p:cNvSpPr>
          <p:nvPr>
            <p:ph sz="quarter" idx="10"/>
          </p:nvPr>
        </p:nvSpPr>
        <p:spPr>
          <a:xfrm>
            <a:off x="480517" y="830156"/>
            <a:ext cx="7907338" cy="5286439"/>
          </a:xfrm>
        </p:spPr>
        <p:txBody>
          <a:bodyPr>
            <a:normAutofit/>
          </a:bodyPr>
          <a:lstStyle/>
          <a:p>
            <a:pPr marL="0" indent="0">
              <a:buNone/>
            </a:pPr>
            <a:r>
              <a:rPr lang="pl-PL" b="1" dirty="0"/>
              <a:t>All </a:t>
            </a:r>
            <a:r>
              <a:rPr lang="pl-PL" b="1" dirty="0" err="1"/>
              <a:t>Hosts</a:t>
            </a:r>
            <a:r>
              <a:rPr lang="pl-PL" b="1" dirty="0"/>
              <a:t> </a:t>
            </a:r>
            <a:r>
              <a:rPr lang="pl-PL" b="1" dirty="0" err="1"/>
              <a:t>Must</a:t>
            </a:r>
            <a:r>
              <a:rPr lang="pl-PL" b="1" dirty="0"/>
              <a:t> </a:t>
            </a:r>
            <a:r>
              <a:rPr lang="pl-PL" b="1" dirty="0" err="1"/>
              <a:t>Accept</a:t>
            </a:r>
            <a:r>
              <a:rPr lang="pl-PL" b="1" dirty="0"/>
              <a:t> ALL </a:t>
            </a:r>
            <a:r>
              <a:rPr lang="pl-PL" b="1" dirty="0" err="1"/>
              <a:t>Domains</a:t>
            </a:r>
            <a:br>
              <a:rPr lang="pl-PL" b="1" dirty="0"/>
            </a:br>
            <a:r>
              <a:rPr lang="pl-PL" dirty="0"/>
              <a:t>All </a:t>
            </a:r>
            <a:r>
              <a:rPr lang="pl-PL" dirty="0" err="1"/>
              <a:t>websites</a:t>
            </a:r>
            <a:r>
              <a:rPr lang="pl-PL" dirty="0"/>
              <a:t> and email </a:t>
            </a:r>
            <a:r>
              <a:rPr lang="pl-PL" dirty="0" err="1"/>
              <a:t>hosts</a:t>
            </a:r>
            <a:r>
              <a:rPr lang="pl-PL" dirty="0"/>
              <a:t> </a:t>
            </a:r>
            <a:r>
              <a:rPr lang="pl-PL" dirty="0" err="1"/>
              <a:t>must</a:t>
            </a:r>
            <a:r>
              <a:rPr lang="pl-PL" dirty="0"/>
              <a:t> </a:t>
            </a:r>
            <a:r>
              <a:rPr lang="pl-PL" dirty="0" err="1"/>
              <a:t>accomodate</a:t>
            </a:r>
            <a:r>
              <a:rPr lang="pl-PL" dirty="0"/>
              <a:t> </a:t>
            </a:r>
            <a:r>
              <a:rPr lang="pl-PL" dirty="0" err="1"/>
              <a:t>gTLDs</a:t>
            </a:r>
            <a:r>
              <a:rPr lang="pl-PL" dirty="0"/>
              <a:t> and email </a:t>
            </a:r>
            <a:r>
              <a:rPr lang="pl-PL" dirty="0" err="1"/>
              <a:t>addresses</a:t>
            </a:r>
            <a:r>
              <a:rPr lang="pl-PL" dirty="0"/>
              <a:t> with </a:t>
            </a:r>
            <a:r>
              <a:rPr lang="pl-PL" dirty="0" err="1"/>
              <a:t>greater</a:t>
            </a:r>
            <a:r>
              <a:rPr lang="pl-PL" dirty="0"/>
              <a:t> </a:t>
            </a:r>
            <a:r>
              <a:rPr lang="pl-PL" dirty="0" err="1"/>
              <a:t>than</a:t>
            </a:r>
            <a:r>
              <a:rPr lang="pl-PL" dirty="0"/>
              <a:t> 3 </a:t>
            </a:r>
            <a:r>
              <a:rPr lang="pl-PL" dirty="0" err="1"/>
              <a:t>characters</a:t>
            </a:r>
            <a:r>
              <a:rPr lang="pl-PL" dirty="0"/>
              <a:t> </a:t>
            </a:r>
            <a:r>
              <a:rPr lang="pl-PL" dirty="0" err="1"/>
              <a:t>or</a:t>
            </a:r>
            <a:r>
              <a:rPr lang="pl-PL" dirty="0"/>
              <a:t> non-</a:t>
            </a:r>
            <a:r>
              <a:rPr lang="pl-PL" dirty="0" err="1"/>
              <a:t>latin</a:t>
            </a:r>
            <a:r>
              <a:rPr lang="pl-PL" dirty="0"/>
              <a:t> scripts.</a:t>
            </a:r>
          </a:p>
          <a:p>
            <a:pPr marL="0" indent="0">
              <a:buNone/>
            </a:pPr>
            <a:r>
              <a:rPr lang="pl-PL" b="1" dirty="0"/>
              <a:t>End User </a:t>
            </a:r>
            <a:r>
              <a:rPr lang="pl-PL" b="1" dirty="0" err="1"/>
              <a:t>Concerns</a:t>
            </a:r>
            <a:endParaRPr lang="pl-PL" b="1" dirty="0"/>
          </a:p>
          <a:p>
            <a:pPr marL="457200" indent="-457200">
              <a:buFont typeface="+mj-lt"/>
              <a:buAutoNum type="arabicPeriod"/>
            </a:pPr>
            <a:r>
              <a:rPr lang="pl-PL" dirty="0" err="1"/>
              <a:t>Rejected</a:t>
            </a:r>
            <a:r>
              <a:rPr lang="pl-PL" dirty="0"/>
              <a:t> </a:t>
            </a:r>
            <a:r>
              <a:rPr lang="pl-PL" dirty="0" err="1"/>
              <a:t>Emails</a:t>
            </a:r>
            <a:br>
              <a:rPr lang="pl-PL" dirty="0"/>
            </a:br>
            <a:r>
              <a:rPr lang="pl-PL" dirty="0"/>
              <a:t>If a </a:t>
            </a:r>
            <a:r>
              <a:rPr lang="pl-PL" dirty="0" err="1"/>
              <a:t>website</a:t>
            </a:r>
            <a:r>
              <a:rPr lang="pl-PL" dirty="0"/>
              <a:t> </a:t>
            </a:r>
            <a:r>
              <a:rPr lang="pl-PL" dirty="0" err="1"/>
              <a:t>asks</a:t>
            </a:r>
            <a:r>
              <a:rPr lang="pl-PL" dirty="0"/>
              <a:t> for </a:t>
            </a:r>
            <a:r>
              <a:rPr lang="pl-PL" dirty="0" err="1"/>
              <a:t>your</a:t>
            </a:r>
            <a:r>
              <a:rPr lang="pl-PL" dirty="0"/>
              <a:t> email but </a:t>
            </a:r>
            <a:r>
              <a:rPr lang="pl-PL" dirty="0" err="1"/>
              <a:t>rejects</a:t>
            </a:r>
            <a:r>
              <a:rPr lang="pl-PL" dirty="0"/>
              <a:t> </a:t>
            </a:r>
            <a:r>
              <a:rPr lang="pl-PL" dirty="0" err="1"/>
              <a:t>it</a:t>
            </a:r>
            <a:r>
              <a:rPr lang="pl-PL" dirty="0"/>
              <a:t>, </a:t>
            </a:r>
            <a:r>
              <a:rPr lang="pl-PL" dirty="0" err="1"/>
              <a:t>you</a:t>
            </a:r>
            <a:r>
              <a:rPr lang="pl-PL" dirty="0"/>
              <a:t> </a:t>
            </a:r>
            <a:r>
              <a:rPr lang="pl-PL" dirty="0" err="1"/>
              <a:t>can’t</a:t>
            </a:r>
            <a:r>
              <a:rPr lang="pl-PL" dirty="0"/>
              <a:t> </a:t>
            </a:r>
            <a:r>
              <a:rPr lang="pl-PL" dirty="0" err="1"/>
              <a:t>use</a:t>
            </a:r>
            <a:r>
              <a:rPr lang="pl-PL" dirty="0"/>
              <a:t> that </a:t>
            </a:r>
            <a:r>
              <a:rPr lang="pl-PL" dirty="0" err="1"/>
              <a:t>website</a:t>
            </a:r>
            <a:endParaRPr lang="pl-PL" dirty="0"/>
          </a:p>
          <a:p>
            <a:pPr marL="457200" indent="-457200">
              <a:buFont typeface="+mj-lt"/>
              <a:buAutoNum type="arabicPeriod"/>
            </a:pPr>
            <a:r>
              <a:rPr lang="pl-PL" dirty="0"/>
              <a:t>Keyboard </a:t>
            </a:r>
            <a:r>
              <a:rPr lang="pl-PL" dirty="0" err="1"/>
              <a:t>Switching</a:t>
            </a:r>
            <a:br>
              <a:rPr lang="pl-PL" dirty="0"/>
            </a:br>
            <a:r>
              <a:rPr lang="pl-PL" dirty="0"/>
              <a:t>If </a:t>
            </a:r>
            <a:r>
              <a:rPr lang="pl-PL" dirty="0" err="1"/>
              <a:t>you</a:t>
            </a:r>
            <a:r>
              <a:rPr lang="pl-PL" dirty="0"/>
              <a:t> </a:t>
            </a:r>
            <a:r>
              <a:rPr lang="pl-PL" dirty="0" err="1"/>
              <a:t>have</a:t>
            </a:r>
            <a:r>
              <a:rPr lang="pl-PL" dirty="0"/>
              <a:t> to </a:t>
            </a:r>
            <a:r>
              <a:rPr lang="pl-PL" dirty="0" err="1"/>
              <a:t>switch</a:t>
            </a:r>
            <a:r>
              <a:rPr lang="pl-PL" dirty="0"/>
              <a:t> </a:t>
            </a:r>
            <a:r>
              <a:rPr lang="pl-PL" dirty="0" err="1"/>
              <a:t>keyboards</a:t>
            </a:r>
            <a:r>
              <a:rPr lang="pl-PL" dirty="0"/>
              <a:t> to </a:t>
            </a:r>
            <a:r>
              <a:rPr lang="pl-PL" dirty="0" err="1"/>
              <a:t>type</a:t>
            </a:r>
            <a:r>
              <a:rPr lang="pl-PL" dirty="0"/>
              <a:t> in google.com and </a:t>
            </a:r>
            <a:r>
              <a:rPr lang="pl-PL" dirty="0" err="1"/>
              <a:t>would</a:t>
            </a:r>
            <a:r>
              <a:rPr lang="pl-PL" dirty="0"/>
              <a:t> </a:t>
            </a:r>
            <a:r>
              <a:rPr lang="pl-PL" dirty="0" err="1"/>
              <a:t>rather</a:t>
            </a:r>
            <a:r>
              <a:rPr lang="pl-PL" dirty="0"/>
              <a:t> </a:t>
            </a:r>
            <a:r>
              <a:rPr lang="pl-PL" dirty="0" err="1"/>
              <a:t>use</a:t>
            </a:r>
            <a:r>
              <a:rPr lang="pl-PL" dirty="0"/>
              <a:t> </a:t>
            </a:r>
            <a:r>
              <a:rPr lang="az-Cyrl-AZ" dirty="0"/>
              <a:t>гоогле.цом</a:t>
            </a:r>
            <a:r>
              <a:rPr lang="pl-PL" dirty="0"/>
              <a:t> </a:t>
            </a:r>
            <a:r>
              <a:rPr lang="pl-PL" dirty="0" err="1"/>
              <a:t>or</a:t>
            </a:r>
            <a:r>
              <a:rPr lang="pl-PL" dirty="0"/>
              <a:t> </a:t>
            </a:r>
            <a:r>
              <a:rPr lang="hi-IN" dirty="0"/>
              <a:t>गूग्लेओम</a:t>
            </a:r>
            <a:r>
              <a:rPr lang="pl-PL" dirty="0"/>
              <a:t>  - </a:t>
            </a:r>
            <a:r>
              <a:rPr lang="pl-PL" i="1" dirty="0" err="1"/>
              <a:t>you</a:t>
            </a:r>
            <a:r>
              <a:rPr lang="pl-PL" i="1" dirty="0"/>
              <a:t> </a:t>
            </a:r>
            <a:r>
              <a:rPr lang="pl-PL" i="1" dirty="0" err="1"/>
              <a:t>should</a:t>
            </a:r>
            <a:r>
              <a:rPr lang="pl-PL" i="1" dirty="0"/>
              <a:t> </a:t>
            </a:r>
            <a:r>
              <a:rPr lang="pl-PL" i="1" dirty="0" err="1"/>
              <a:t>care</a:t>
            </a:r>
            <a:r>
              <a:rPr lang="pl-PL" i="1" dirty="0"/>
              <a:t> </a:t>
            </a:r>
            <a:r>
              <a:rPr lang="pl-PL" i="1" dirty="0" err="1"/>
              <a:t>about</a:t>
            </a:r>
            <a:r>
              <a:rPr lang="pl-PL" i="1" dirty="0"/>
              <a:t> </a:t>
            </a:r>
            <a:r>
              <a:rPr lang="pl-PL" i="1" dirty="0" err="1"/>
              <a:t>IDNs</a:t>
            </a:r>
            <a:r>
              <a:rPr lang="pl-PL" dirty="0"/>
              <a:t>. </a:t>
            </a:r>
          </a:p>
          <a:p>
            <a:pPr marL="0" indent="0">
              <a:buNone/>
            </a:pPr>
            <a:r>
              <a:rPr lang="pl-PL" b="1" dirty="0" err="1"/>
              <a:t>More</a:t>
            </a:r>
            <a:r>
              <a:rPr lang="pl-PL" b="1" dirty="0"/>
              <a:t> Information</a:t>
            </a:r>
            <a:endParaRPr lang="pl-PL" dirty="0">
              <a:hlinkClick r:id="rId3"/>
            </a:endParaRPr>
          </a:p>
          <a:p>
            <a:pPr>
              <a:buNone/>
            </a:pPr>
            <a:r>
              <a:rPr lang="pl-PL" dirty="0">
                <a:hlinkClick r:id="rId3"/>
              </a:rPr>
              <a:t>https://www.icann.org/ua</a:t>
            </a:r>
            <a:r>
              <a:rPr lang="pl-PL" dirty="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EE8D90C-A916-FB46-A51C-3A94C308B056}"/>
              </a:ext>
            </a:extLst>
          </p:cNvPr>
          <p:cNvPicPr>
            <a:picLocks noChangeAspect="1"/>
          </p:cNvPicPr>
          <p:nvPr/>
        </p:nvPicPr>
        <p:blipFill rotWithShape="1">
          <a:blip r:embed="rId2">
            <a:alphaModFix amt="28000"/>
          </a:blip>
          <a:srcRect l="4213" t="38463" r="6934" b="34052"/>
          <a:stretch/>
        </p:blipFill>
        <p:spPr>
          <a:xfrm>
            <a:off x="-1" y="617838"/>
            <a:ext cx="9144001" cy="5424616"/>
          </a:xfrm>
          <a:prstGeom prst="rect">
            <a:avLst/>
          </a:prstGeom>
          <a:effectLst>
            <a:outerShdw blurRad="50800" dist="50800" dir="5400000" algn="ctr" rotWithShape="0">
              <a:srgbClr val="000000">
                <a:alpha val="24000"/>
              </a:srgbClr>
            </a:outerShdw>
          </a:effectLst>
        </p:spPr>
      </p:pic>
      <p:sp>
        <p:nvSpPr>
          <p:cNvPr id="7" name="Tytuł 6"/>
          <p:cNvSpPr>
            <a:spLocks noGrp="1"/>
          </p:cNvSpPr>
          <p:nvPr>
            <p:ph type="title"/>
          </p:nvPr>
        </p:nvSpPr>
        <p:spPr/>
        <p:txBody>
          <a:bodyPr>
            <a:normAutofit fontScale="90000"/>
          </a:bodyPr>
          <a:lstStyle/>
          <a:p>
            <a:pPr lvl="0"/>
            <a:r>
              <a:rPr dirty="0"/>
              <a:t>DNS Abuse</a:t>
            </a:r>
          </a:p>
        </p:txBody>
      </p:sp>
      <p:sp>
        <p:nvSpPr>
          <p:cNvPr id="4" name="Symbol zastępczy zawartości 3"/>
          <p:cNvSpPr>
            <a:spLocks noGrp="1"/>
          </p:cNvSpPr>
          <p:nvPr>
            <p:ph sz="quarter" idx="10"/>
          </p:nvPr>
        </p:nvSpPr>
        <p:spPr>
          <a:xfrm>
            <a:off x="480517" y="1013012"/>
            <a:ext cx="7907338" cy="5029442"/>
          </a:xfrm>
        </p:spPr>
        <p:txBody>
          <a:bodyPr>
            <a:normAutofit/>
          </a:bodyPr>
          <a:lstStyle/>
          <a:p>
            <a:pPr marL="0" indent="0">
              <a:buNone/>
            </a:pPr>
            <a:r>
              <a:rPr lang="pl-PL" b="1" dirty="0"/>
              <a:t>DNS </a:t>
            </a:r>
            <a:r>
              <a:rPr lang="pl-PL" b="1" dirty="0" err="1"/>
              <a:t>Abuse</a:t>
            </a:r>
            <a:r>
              <a:rPr lang="pl-PL" b="1" dirty="0"/>
              <a:t> </a:t>
            </a:r>
            <a:r>
              <a:rPr lang="pl-PL" dirty="0" err="1"/>
              <a:t>is</a:t>
            </a:r>
            <a:r>
              <a:rPr lang="pl-PL" dirty="0"/>
              <a:t> </a:t>
            </a:r>
            <a:r>
              <a:rPr lang="pl-PL" dirty="0" err="1"/>
              <a:t>attacks</a:t>
            </a:r>
            <a:r>
              <a:rPr lang="pl-PL" dirty="0"/>
              <a:t> on the </a:t>
            </a:r>
            <a:r>
              <a:rPr lang="pl-PL" dirty="0" err="1"/>
              <a:t>domain</a:t>
            </a:r>
            <a:r>
              <a:rPr lang="pl-PL" dirty="0"/>
              <a:t> </a:t>
            </a:r>
            <a:r>
              <a:rPr lang="pl-PL" dirty="0" err="1"/>
              <a:t>name</a:t>
            </a:r>
            <a:r>
              <a:rPr lang="pl-PL" dirty="0"/>
              <a:t> system (DNS) by </a:t>
            </a:r>
            <a:r>
              <a:rPr lang="pl-PL" dirty="0" err="1"/>
              <a:t>cyber</a:t>
            </a:r>
            <a:r>
              <a:rPr lang="pl-PL" dirty="0"/>
              <a:t> </a:t>
            </a:r>
            <a:r>
              <a:rPr lang="pl-PL" dirty="0" err="1"/>
              <a:t>criminals</a:t>
            </a:r>
            <a:r>
              <a:rPr lang="pl-PL" dirty="0"/>
              <a:t> and </a:t>
            </a:r>
            <a:r>
              <a:rPr lang="pl-PL" dirty="0" err="1"/>
              <a:t>attacks</a:t>
            </a:r>
            <a:r>
              <a:rPr lang="pl-PL" dirty="0"/>
              <a:t> on </a:t>
            </a:r>
            <a:r>
              <a:rPr lang="pl-PL" dirty="0" err="1"/>
              <a:t>users</a:t>
            </a:r>
            <a:r>
              <a:rPr lang="pl-PL" dirty="0"/>
              <a:t> and </a:t>
            </a:r>
            <a:r>
              <a:rPr lang="pl-PL" dirty="0" err="1"/>
              <a:t>businesses</a:t>
            </a:r>
            <a:r>
              <a:rPr lang="pl-PL" dirty="0"/>
              <a:t> via the DNS</a:t>
            </a:r>
          </a:p>
          <a:p>
            <a:pPr marL="0" indent="0">
              <a:buNone/>
            </a:pPr>
            <a:r>
              <a:rPr lang="pl-PL" b="1" dirty="0"/>
              <a:t>End User </a:t>
            </a:r>
            <a:r>
              <a:rPr lang="pl-PL" b="1" dirty="0" err="1"/>
              <a:t>Concerns</a:t>
            </a:r>
            <a:endParaRPr lang="pl-PL" b="1" dirty="0"/>
          </a:p>
          <a:p>
            <a:pPr marL="457200" indent="-457200">
              <a:buFont typeface="+mj-lt"/>
              <a:buAutoNum type="arabicPeriod"/>
            </a:pPr>
            <a:r>
              <a:rPr lang="pl-PL" dirty="0"/>
              <a:t>Identity </a:t>
            </a:r>
            <a:r>
              <a:rPr lang="pl-PL" dirty="0" err="1"/>
              <a:t>Theft</a:t>
            </a:r>
            <a:endParaRPr lang="pl-PL" dirty="0"/>
          </a:p>
          <a:p>
            <a:pPr marL="457200" indent="-457200">
              <a:buFont typeface="+mj-lt"/>
              <a:buAutoNum type="arabicPeriod"/>
            </a:pPr>
            <a:r>
              <a:rPr lang="pl-PL" dirty="0"/>
              <a:t>Banking Fraud</a:t>
            </a:r>
          </a:p>
          <a:p>
            <a:pPr marL="457200" indent="-457200">
              <a:buFont typeface="+mj-lt"/>
              <a:buAutoNum type="arabicPeriod"/>
            </a:pPr>
            <a:r>
              <a:rPr lang="pl-PL" dirty="0"/>
              <a:t>Product Fraud</a:t>
            </a:r>
          </a:p>
          <a:p>
            <a:pPr marL="457200" indent="-457200">
              <a:buFont typeface="+mj-lt"/>
              <a:buAutoNum type="arabicPeriod"/>
            </a:pPr>
            <a:r>
              <a:rPr lang="pl-PL" dirty="0" err="1"/>
              <a:t>Viruses</a:t>
            </a:r>
            <a:endParaRPr lang="pl-PL" dirty="0"/>
          </a:p>
          <a:p>
            <a:pPr marL="0" indent="0">
              <a:buNone/>
            </a:pPr>
            <a:r>
              <a:rPr lang="pl-PL" b="1" dirty="0" err="1"/>
              <a:t>More</a:t>
            </a:r>
            <a:r>
              <a:rPr lang="pl-PL" b="1" dirty="0"/>
              <a:t> Information</a:t>
            </a:r>
            <a:endParaRPr lang="pl-PL" dirty="0"/>
          </a:p>
          <a:p>
            <a:pPr marL="0" indent="0">
              <a:buNone/>
            </a:pPr>
            <a:r>
              <a:rPr lang="pl-PL" dirty="0" err="1"/>
              <a:t>https</a:t>
            </a:r>
            <a:r>
              <a:rPr lang="pl-PL" dirty="0"/>
              <a:t>://www.icann.org/icann-acronyms-and-terms/en/G0067</a:t>
            </a:r>
          </a:p>
          <a:p>
            <a:pPr>
              <a:buNone/>
            </a:pPr>
            <a:endParaRPr lang="pl-PL" dirty="0"/>
          </a:p>
          <a:p>
            <a:endParaRPr lang="pl-PL" dirty="0"/>
          </a:p>
        </p:txBody>
      </p:sp>
      <p:pic>
        <p:nvPicPr>
          <p:cNvPr id="5" name="Picture 4" descr="A close up of a sign&#10;&#10;Get Involed!">
            <a:extLst>
              <a:ext uri="{FF2B5EF4-FFF2-40B4-BE49-F238E27FC236}">
                <a16:creationId xmlns:a16="http://schemas.microsoft.com/office/drawing/2014/main" id="{34EC4F45-36E3-CD4D-B1F8-6DCA560DE3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4383" y="1871852"/>
            <a:ext cx="2470665" cy="225324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6"/>
          <p:cNvSpPr>
            <a:spLocks noGrp="1"/>
          </p:cNvSpPr>
          <p:nvPr>
            <p:ph type="title"/>
          </p:nvPr>
        </p:nvSpPr>
        <p:spPr/>
        <p:txBody>
          <a:bodyPr>
            <a:normAutofit fontScale="90000"/>
          </a:bodyPr>
          <a:lstStyle/>
          <a:p>
            <a:pPr lvl="0"/>
            <a:r>
              <a:rPr dirty="0"/>
              <a:t>Human Rights</a:t>
            </a:r>
            <a:r>
              <a:rPr lang="en-US" dirty="0"/>
              <a:t> &amp; </a:t>
            </a:r>
            <a:r>
              <a:rPr dirty="0"/>
              <a:t>Consumer Protection</a:t>
            </a:r>
          </a:p>
        </p:txBody>
      </p:sp>
      <p:sp>
        <p:nvSpPr>
          <p:cNvPr id="4" name="Symbol zastępczy zawartości 3"/>
          <p:cNvSpPr>
            <a:spLocks noGrp="1"/>
          </p:cNvSpPr>
          <p:nvPr>
            <p:ph sz="quarter" idx="10"/>
          </p:nvPr>
        </p:nvSpPr>
        <p:spPr>
          <a:xfrm>
            <a:off x="374904" y="889445"/>
            <a:ext cx="7907338" cy="5054155"/>
          </a:xfrm>
        </p:spPr>
        <p:txBody>
          <a:bodyPr>
            <a:normAutofit/>
          </a:bodyPr>
          <a:lstStyle/>
          <a:p>
            <a:pPr marL="0" indent="0">
              <a:buNone/>
            </a:pPr>
            <a:r>
              <a:rPr lang="en-US" dirty="0"/>
              <a:t>Human rights, such as privacy, free speech, security and intellectual property are as universal as the Internet. The At-Large works to promote these rights and seeks balance when they are in conflict.</a:t>
            </a:r>
          </a:p>
          <a:p>
            <a:pPr marL="0" indent="0">
              <a:buNone/>
            </a:pPr>
            <a:r>
              <a:rPr lang="en-US" b="1" dirty="0"/>
              <a:t>End User Concerns</a:t>
            </a:r>
          </a:p>
          <a:p>
            <a:pPr marL="457200" indent="-457200">
              <a:buFont typeface="+mj-lt"/>
              <a:buAutoNum type="arabicPeriod"/>
            </a:pPr>
            <a:r>
              <a:rPr lang="en-US" dirty="0"/>
              <a:t>Availability of Information and Dissent</a:t>
            </a:r>
          </a:p>
          <a:p>
            <a:pPr marL="457200" indent="-457200">
              <a:buFont typeface="+mj-lt"/>
              <a:buAutoNum type="arabicPeriod"/>
            </a:pPr>
            <a:r>
              <a:rPr lang="en-US" dirty="0"/>
              <a:t>Opportunities for Expression</a:t>
            </a:r>
          </a:p>
          <a:p>
            <a:pPr marL="457200" indent="-457200">
              <a:buFont typeface="+mj-lt"/>
              <a:buAutoNum type="arabicPeriod"/>
            </a:pPr>
            <a:r>
              <a:rPr lang="en-US" dirty="0"/>
              <a:t>DNS Abuse</a:t>
            </a:r>
          </a:p>
          <a:p>
            <a:pPr marL="457200" indent="-457200">
              <a:buFont typeface="+mj-lt"/>
              <a:buAutoNum type="arabicPeriod"/>
            </a:pPr>
            <a:r>
              <a:rPr lang="en-US" dirty="0"/>
              <a:t>Fraud</a:t>
            </a:r>
          </a:p>
          <a:p>
            <a:pPr marL="0" indent="0">
              <a:buNone/>
            </a:pPr>
            <a:r>
              <a:rPr lang="en-US" b="1" dirty="0"/>
              <a:t>More Information</a:t>
            </a:r>
          </a:p>
        </p:txBody>
      </p:sp>
      <p:pic>
        <p:nvPicPr>
          <p:cNvPr id="5" name="Picture 4" descr="A close up of a sign&#10;&#10;Get Involed!">
            <a:extLst>
              <a:ext uri="{FF2B5EF4-FFF2-40B4-BE49-F238E27FC236}">
                <a16:creationId xmlns:a16="http://schemas.microsoft.com/office/drawing/2014/main" id="{3258A796-E9D4-0346-A6DD-EA3CBE2E5A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4383" y="1871852"/>
            <a:ext cx="2470665" cy="225324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6"/>
          <p:cNvSpPr>
            <a:spLocks noGrp="1"/>
          </p:cNvSpPr>
          <p:nvPr>
            <p:ph type="title"/>
          </p:nvPr>
        </p:nvSpPr>
        <p:spPr/>
        <p:txBody>
          <a:bodyPr>
            <a:normAutofit fontScale="90000"/>
          </a:bodyPr>
          <a:lstStyle/>
          <a:p>
            <a:pPr lvl="0"/>
            <a:r>
              <a:t>ICANN Jurisdiction and Internet Governance</a:t>
            </a:r>
            <a:endParaRPr dirty="0"/>
          </a:p>
        </p:txBody>
      </p:sp>
      <p:sp>
        <p:nvSpPr>
          <p:cNvPr id="4" name="Symbol zastępczy zawartości 3"/>
          <p:cNvSpPr>
            <a:spLocks noGrp="1"/>
          </p:cNvSpPr>
          <p:nvPr>
            <p:ph sz="quarter" idx="10"/>
          </p:nvPr>
        </p:nvSpPr>
        <p:spPr>
          <a:xfrm>
            <a:off x="480517" y="938871"/>
            <a:ext cx="7907338" cy="4571813"/>
          </a:xfrm>
        </p:spPr>
        <p:txBody>
          <a:bodyPr>
            <a:normAutofit lnSpcReduction="10000"/>
          </a:bodyPr>
          <a:lstStyle/>
          <a:p>
            <a:pPr marL="0" indent="0">
              <a:buNone/>
            </a:pPr>
            <a:r>
              <a:rPr lang="pl-PL" b="1" dirty="0" err="1"/>
              <a:t>Jurisdiction</a:t>
            </a:r>
            <a:r>
              <a:rPr lang="pl-PL" dirty="0"/>
              <a:t> </a:t>
            </a:r>
            <a:r>
              <a:rPr lang="pl-PL" dirty="0" err="1"/>
              <a:t>dictates</a:t>
            </a:r>
            <a:r>
              <a:rPr lang="pl-PL" dirty="0"/>
              <a:t> </a:t>
            </a:r>
            <a:r>
              <a:rPr lang="pl-PL" dirty="0" err="1"/>
              <a:t>whose</a:t>
            </a:r>
            <a:r>
              <a:rPr lang="pl-PL" dirty="0"/>
              <a:t> </a:t>
            </a:r>
            <a:r>
              <a:rPr lang="pl-PL" dirty="0" err="1"/>
              <a:t>laws</a:t>
            </a:r>
            <a:r>
              <a:rPr lang="pl-PL" dirty="0"/>
              <a:t> </a:t>
            </a:r>
            <a:r>
              <a:rPr lang="pl-PL" dirty="0" err="1"/>
              <a:t>apply</a:t>
            </a:r>
            <a:r>
              <a:rPr lang="pl-PL" dirty="0"/>
              <a:t> </a:t>
            </a:r>
            <a:r>
              <a:rPr lang="pl-PL" dirty="0" err="1"/>
              <a:t>when</a:t>
            </a:r>
            <a:r>
              <a:rPr lang="pl-PL" dirty="0"/>
              <a:t> </a:t>
            </a:r>
            <a:r>
              <a:rPr lang="pl-PL" dirty="0" err="1"/>
              <a:t>there’s</a:t>
            </a:r>
            <a:r>
              <a:rPr lang="pl-PL" dirty="0"/>
              <a:t> a </a:t>
            </a:r>
            <a:r>
              <a:rPr lang="pl-PL" dirty="0" err="1"/>
              <a:t>conflict</a:t>
            </a:r>
            <a:r>
              <a:rPr lang="pl-PL" dirty="0"/>
              <a:t>. The At-</a:t>
            </a:r>
            <a:r>
              <a:rPr lang="pl-PL" dirty="0" err="1"/>
              <a:t>Large</a:t>
            </a:r>
            <a:r>
              <a:rPr lang="pl-PL" dirty="0"/>
              <a:t> </a:t>
            </a:r>
            <a:r>
              <a:rPr lang="pl-PL" dirty="0" err="1"/>
              <a:t>works</a:t>
            </a:r>
            <a:r>
              <a:rPr lang="pl-PL" dirty="0"/>
              <a:t> </a:t>
            </a:r>
            <a:r>
              <a:rPr lang="pl-PL" dirty="0" err="1"/>
              <a:t>normalize</a:t>
            </a:r>
            <a:r>
              <a:rPr lang="pl-PL" dirty="0"/>
              <a:t> </a:t>
            </a:r>
            <a:r>
              <a:rPr lang="pl-PL" dirty="0" err="1"/>
              <a:t>enforcement</a:t>
            </a:r>
            <a:r>
              <a:rPr lang="pl-PL" dirty="0"/>
              <a:t> and </a:t>
            </a:r>
            <a:r>
              <a:rPr lang="pl-PL" dirty="0" err="1"/>
              <a:t>minimize</a:t>
            </a:r>
            <a:r>
              <a:rPr lang="pl-PL" dirty="0"/>
              <a:t> end </a:t>
            </a:r>
            <a:r>
              <a:rPr lang="pl-PL" dirty="0" err="1"/>
              <a:t>user</a:t>
            </a:r>
            <a:r>
              <a:rPr lang="pl-PL" dirty="0"/>
              <a:t> </a:t>
            </a:r>
            <a:r>
              <a:rPr lang="pl-PL" dirty="0" err="1"/>
              <a:t>risk</a:t>
            </a:r>
            <a:r>
              <a:rPr lang="pl-PL" dirty="0"/>
              <a:t> and </a:t>
            </a:r>
            <a:r>
              <a:rPr lang="pl-PL" dirty="0" err="1"/>
              <a:t>confusion</a:t>
            </a:r>
            <a:r>
              <a:rPr lang="pl-PL" dirty="0"/>
              <a:t> </a:t>
            </a:r>
            <a:r>
              <a:rPr lang="pl-PL" dirty="0" err="1"/>
              <a:t>while</a:t>
            </a:r>
            <a:r>
              <a:rPr lang="pl-PL" dirty="0"/>
              <a:t> </a:t>
            </a:r>
            <a:r>
              <a:rPr lang="pl-PL" dirty="0" err="1"/>
              <a:t>maximizing</a:t>
            </a:r>
            <a:r>
              <a:rPr lang="pl-PL" dirty="0"/>
              <a:t> the </a:t>
            </a:r>
            <a:r>
              <a:rPr lang="pl-PL" dirty="0" err="1"/>
              <a:t>flow</a:t>
            </a:r>
            <a:r>
              <a:rPr lang="pl-PL" dirty="0"/>
              <a:t> of </a:t>
            </a:r>
            <a:r>
              <a:rPr lang="pl-PL" dirty="0" err="1"/>
              <a:t>information</a:t>
            </a:r>
            <a:r>
              <a:rPr lang="pl-PL" dirty="0"/>
              <a:t> and </a:t>
            </a:r>
            <a:r>
              <a:rPr lang="pl-PL" dirty="0" err="1"/>
              <a:t>ideas</a:t>
            </a:r>
            <a:r>
              <a:rPr lang="pl-PL" dirty="0"/>
              <a:t>.</a:t>
            </a:r>
          </a:p>
          <a:p>
            <a:pPr marL="0" indent="0">
              <a:buNone/>
            </a:pPr>
            <a:r>
              <a:rPr lang="pl-PL" b="1" dirty="0"/>
              <a:t>End User </a:t>
            </a:r>
            <a:r>
              <a:rPr lang="pl-PL" b="1" dirty="0" err="1"/>
              <a:t>Concerns</a:t>
            </a:r>
            <a:endParaRPr lang="pl-PL" b="1" dirty="0"/>
          </a:p>
          <a:p>
            <a:pPr marL="457200" indent="-457200">
              <a:buFont typeface="+mj-lt"/>
              <a:buAutoNum type="arabicPeriod"/>
            </a:pPr>
            <a:r>
              <a:rPr lang="pl-PL" dirty="0" err="1"/>
              <a:t>National</a:t>
            </a:r>
            <a:r>
              <a:rPr lang="pl-PL" dirty="0"/>
              <a:t> </a:t>
            </a:r>
            <a:r>
              <a:rPr lang="pl-PL" dirty="0" err="1"/>
              <a:t>Freedoms</a:t>
            </a:r>
            <a:r>
              <a:rPr lang="pl-PL" dirty="0"/>
              <a:t> in Cyberspace</a:t>
            </a:r>
          </a:p>
          <a:p>
            <a:pPr marL="457200" indent="-457200">
              <a:buFont typeface="+mj-lt"/>
              <a:buAutoNum type="arabicPeriod"/>
            </a:pPr>
            <a:r>
              <a:rPr lang="pl-PL" dirty="0"/>
              <a:t>Law </a:t>
            </a:r>
            <a:r>
              <a:rPr lang="pl-PL" dirty="0" err="1"/>
              <a:t>Enforcement</a:t>
            </a:r>
            <a:endParaRPr lang="pl-PL" dirty="0"/>
          </a:p>
          <a:p>
            <a:pPr marL="457200" indent="-457200">
              <a:buFont typeface="+mj-lt"/>
              <a:buAutoNum type="arabicPeriod"/>
            </a:pPr>
            <a:r>
              <a:rPr lang="pl-PL" dirty="0"/>
              <a:t>Cross </a:t>
            </a:r>
            <a:r>
              <a:rPr lang="pl-PL" dirty="0" err="1"/>
              <a:t>border</a:t>
            </a:r>
            <a:r>
              <a:rPr lang="pl-PL" dirty="0"/>
              <a:t> </a:t>
            </a:r>
            <a:r>
              <a:rPr lang="pl-PL" dirty="0" err="1"/>
              <a:t>Communication</a:t>
            </a:r>
            <a:endParaRPr lang="pl-PL" dirty="0"/>
          </a:p>
          <a:p>
            <a:pPr marL="457200" indent="-457200">
              <a:buFont typeface="+mj-lt"/>
              <a:buAutoNum type="arabicPeriod"/>
            </a:pPr>
            <a:r>
              <a:rPr lang="pl-PL" dirty="0" err="1"/>
              <a:t>Conflicting</a:t>
            </a:r>
            <a:r>
              <a:rPr lang="pl-PL" dirty="0"/>
              <a:t> </a:t>
            </a:r>
            <a:r>
              <a:rPr lang="pl-PL" dirty="0" err="1"/>
              <a:t>Laws</a:t>
            </a:r>
            <a:r>
              <a:rPr lang="pl-PL" dirty="0"/>
              <a:t> </a:t>
            </a:r>
            <a:r>
              <a:rPr lang="pl-PL" dirty="0" err="1"/>
              <a:t>regarding</a:t>
            </a:r>
            <a:r>
              <a:rPr lang="pl-PL" dirty="0"/>
              <a:t> Online </a:t>
            </a:r>
            <a:r>
              <a:rPr lang="pl-PL" dirty="0" err="1"/>
              <a:t>Conduct</a:t>
            </a:r>
            <a:endParaRPr lang="pl-PL" dirty="0"/>
          </a:p>
          <a:p>
            <a:pPr marL="0" indent="0">
              <a:buNone/>
            </a:pPr>
            <a:r>
              <a:rPr lang="pl-PL" b="1" dirty="0" err="1"/>
              <a:t>More</a:t>
            </a:r>
            <a:r>
              <a:rPr lang="pl-PL" b="1" dirty="0"/>
              <a:t> Information</a:t>
            </a:r>
          </a:p>
          <a:p>
            <a:pPr>
              <a:buNone/>
            </a:pPr>
            <a:r>
              <a:rPr lang="pl-PL" dirty="0">
                <a:hlinkClick r:id="rId2"/>
              </a:rPr>
              <a:t>https://community.icann.org/display/WEIA/Jurisdiction</a:t>
            </a:r>
            <a:r>
              <a:rPr lang="pl-PL" dirty="0"/>
              <a:t> </a:t>
            </a:r>
          </a:p>
          <a:p>
            <a:endParaRPr lang="pl-PL" dirty="0"/>
          </a:p>
        </p:txBody>
      </p:sp>
      <p:pic>
        <p:nvPicPr>
          <p:cNvPr id="5" name="Picture 4" descr="A close up of a sign&#10;&#10;Get Involed!">
            <a:extLst>
              <a:ext uri="{FF2B5EF4-FFF2-40B4-BE49-F238E27FC236}">
                <a16:creationId xmlns:a16="http://schemas.microsoft.com/office/drawing/2014/main" id="{6B0E9896-1DDA-3A48-8513-DB7E5DFA3D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4383" y="1871852"/>
            <a:ext cx="2470665" cy="225324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6"/>
          <p:cNvSpPr>
            <a:spLocks noGrp="1"/>
          </p:cNvSpPr>
          <p:nvPr>
            <p:ph type="title"/>
          </p:nvPr>
        </p:nvSpPr>
        <p:spPr/>
        <p:txBody>
          <a:bodyPr>
            <a:normAutofit fontScale="90000"/>
          </a:bodyPr>
          <a:lstStyle/>
          <a:p>
            <a:pPr lvl="0"/>
            <a:r>
              <a:rPr dirty="0"/>
              <a:t>New gTLDs: </a:t>
            </a:r>
            <a:r>
              <a:rPr lang="en-US" dirty="0"/>
              <a:t>More Domain Names?</a:t>
            </a:r>
            <a:endParaRPr dirty="0"/>
          </a:p>
        </p:txBody>
      </p:sp>
      <p:sp>
        <p:nvSpPr>
          <p:cNvPr id="4" name="Symbol zastępczy zawartości 3"/>
          <p:cNvSpPr>
            <a:spLocks noGrp="1"/>
          </p:cNvSpPr>
          <p:nvPr>
            <p:ph sz="quarter" idx="10"/>
          </p:nvPr>
        </p:nvSpPr>
        <p:spPr>
          <a:xfrm>
            <a:off x="427709" y="889444"/>
            <a:ext cx="8246733" cy="5251864"/>
          </a:xfrm>
        </p:spPr>
        <p:txBody>
          <a:bodyPr>
            <a:normAutofit/>
          </a:bodyPr>
          <a:lstStyle/>
          <a:p>
            <a:pPr marL="0" indent="0">
              <a:buNone/>
            </a:pPr>
            <a:r>
              <a:rPr lang="pl-PL" dirty="0"/>
              <a:t>ICANN </a:t>
            </a:r>
            <a:r>
              <a:rPr lang="pl-PL" dirty="0" err="1"/>
              <a:t>is</a:t>
            </a:r>
            <a:r>
              <a:rPr lang="pl-PL" dirty="0"/>
              <a:t> </a:t>
            </a:r>
            <a:r>
              <a:rPr lang="pl-PL" dirty="0" err="1"/>
              <a:t>driving</a:t>
            </a:r>
            <a:r>
              <a:rPr lang="pl-PL" dirty="0"/>
              <a:t> to </a:t>
            </a:r>
            <a:r>
              <a:rPr lang="pl-PL" dirty="0" err="1"/>
              <a:t>allow</a:t>
            </a:r>
            <a:r>
              <a:rPr lang="pl-PL" dirty="0"/>
              <a:t> </a:t>
            </a:r>
            <a:r>
              <a:rPr lang="pl-PL" dirty="0" err="1"/>
              <a:t>even</a:t>
            </a:r>
            <a:r>
              <a:rPr lang="pl-PL" dirty="0"/>
              <a:t> </a:t>
            </a:r>
            <a:r>
              <a:rPr lang="pl-PL" dirty="0" err="1"/>
              <a:t>more</a:t>
            </a:r>
            <a:r>
              <a:rPr lang="pl-PL" dirty="0"/>
              <a:t> top </a:t>
            </a:r>
            <a:r>
              <a:rPr lang="pl-PL" dirty="0" err="1"/>
              <a:t>level</a:t>
            </a:r>
            <a:r>
              <a:rPr lang="pl-PL" dirty="0"/>
              <a:t> </a:t>
            </a:r>
            <a:r>
              <a:rPr lang="pl-PL" dirty="0" err="1"/>
              <a:t>domains</a:t>
            </a:r>
            <a:r>
              <a:rPr lang="pl-PL" dirty="0"/>
              <a:t> (.NEXT). The At-</a:t>
            </a:r>
            <a:r>
              <a:rPr lang="pl-PL" dirty="0" err="1"/>
              <a:t>Large</a:t>
            </a:r>
            <a:r>
              <a:rPr lang="pl-PL" dirty="0"/>
              <a:t> are </a:t>
            </a:r>
            <a:r>
              <a:rPr lang="pl-PL" dirty="0" err="1"/>
              <a:t>working</a:t>
            </a:r>
            <a:r>
              <a:rPr lang="pl-PL" dirty="0"/>
              <a:t> to </a:t>
            </a:r>
            <a:r>
              <a:rPr lang="pl-PL" dirty="0" err="1"/>
              <a:t>ensure</a:t>
            </a:r>
            <a:r>
              <a:rPr lang="pl-PL" dirty="0"/>
              <a:t> </a:t>
            </a:r>
            <a:r>
              <a:rPr lang="pl-PL" dirty="0" err="1"/>
              <a:t>these</a:t>
            </a:r>
            <a:r>
              <a:rPr lang="pl-PL" dirty="0"/>
              <a:t> </a:t>
            </a:r>
            <a:r>
              <a:rPr lang="pl-PL" dirty="0" err="1"/>
              <a:t>new</a:t>
            </a:r>
            <a:r>
              <a:rPr lang="pl-PL" dirty="0"/>
              <a:t> </a:t>
            </a:r>
            <a:r>
              <a:rPr lang="pl-PL" dirty="0" err="1"/>
              <a:t>domains</a:t>
            </a:r>
            <a:r>
              <a:rPr lang="pl-PL" dirty="0"/>
              <a:t> </a:t>
            </a:r>
            <a:r>
              <a:rPr lang="pl-PL" dirty="0" err="1"/>
              <a:t>don’t</a:t>
            </a:r>
            <a:r>
              <a:rPr lang="pl-PL" dirty="0"/>
              <a:t> </a:t>
            </a:r>
            <a:r>
              <a:rPr lang="pl-PL" dirty="0" err="1"/>
              <a:t>cause</a:t>
            </a:r>
            <a:r>
              <a:rPr lang="pl-PL" dirty="0"/>
              <a:t> </a:t>
            </a:r>
            <a:r>
              <a:rPr lang="pl-PL" dirty="0" err="1"/>
              <a:t>new</a:t>
            </a:r>
            <a:r>
              <a:rPr lang="pl-PL" dirty="0"/>
              <a:t> </a:t>
            </a:r>
            <a:r>
              <a:rPr lang="pl-PL" dirty="0" err="1"/>
              <a:t>problems</a:t>
            </a:r>
            <a:r>
              <a:rPr lang="pl-PL" dirty="0"/>
              <a:t>. The At-</a:t>
            </a:r>
            <a:r>
              <a:rPr lang="pl-PL" dirty="0" err="1"/>
              <a:t>Large</a:t>
            </a:r>
            <a:r>
              <a:rPr lang="pl-PL" dirty="0"/>
              <a:t> </a:t>
            </a:r>
            <a:r>
              <a:rPr lang="pl-PL" dirty="0" err="1"/>
              <a:t>is</a:t>
            </a:r>
            <a:r>
              <a:rPr lang="pl-PL" dirty="0"/>
              <a:t> </a:t>
            </a:r>
            <a:r>
              <a:rPr lang="pl-PL" dirty="0" err="1"/>
              <a:t>also</a:t>
            </a:r>
            <a:r>
              <a:rPr lang="pl-PL" dirty="0"/>
              <a:t> </a:t>
            </a:r>
            <a:r>
              <a:rPr lang="pl-PL" dirty="0" err="1"/>
              <a:t>concerned</a:t>
            </a:r>
            <a:r>
              <a:rPr lang="pl-PL" dirty="0"/>
              <a:t> that </a:t>
            </a:r>
            <a:r>
              <a:rPr lang="pl-PL" dirty="0" err="1"/>
              <a:t>domains</a:t>
            </a:r>
            <a:r>
              <a:rPr lang="pl-PL" dirty="0"/>
              <a:t> of </a:t>
            </a:r>
            <a:r>
              <a:rPr lang="pl-PL" dirty="0" err="1"/>
              <a:t>interest</a:t>
            </a:r>
            <a:r>
              <a:rPr lang="pl-PL" dirty="0"/>
              <a:t> to </a:t>
            </a:r>
            <a:r>
              <a:rPr lang="pl-PL" dirty="0" err="1"/>
              <a:t>indiginous</a:t>
            </a:r>
            <a:r>
              <a:rPr lang="pl-PL" dirty="0"/>
              <a:t> </a:t>
            </a:r>
            <a:r>
              <a:rPr lang="pl-PL" dirty="0" err="1"/>
              <a:t>communities</a:t>
            </a:r>
            <a:r>
              <a:rPr lang="pl-PL" dirty="0"/>
              <a:t> are </a:t>
            </a:r>
            <a:r>
              <a:rPr lang="pl-PL" dirty="0" err="1"/>
              <a:t>swept</a:t>
            </a:r>
            <a:r>
              <a:rPr lang="pl-PL" dirty="0"/>
              <a:t> </a:t>
            </a:r>
            <a:r>
              <a:rPr lang="pl-PL" dirty="0" err="1"/>
              <a:t>up</a:t>
            </a:r>
            <a:r>
              <a:rPr lang="pl-PL" dirty="0"/>
              <a:t> as </a:t>
            </a:r>
            <a:r>
              <a:rPr lang="pl-PL" dirty="0" err="1"/>
              <a:t>commodities</a:t>
            </a:r>
            <a:r>
              <a:rPr lang="pl-PL" dirty="0"/>
              <a:t>.</a:t>
            </a:r>
          </a:p>
          <a:p>
            <a:pPr marL="0" indent="0">
              <a:buNone/>
            </a:pPr>
            <a:r>
              <a:rPr lang="pl-PL" b="1" dirty="0"/>
              <a:t>End User </a:t>
            </a:r>
            <a:r>
              <a:rPr lang="pl-PL" b="1" dirty="0" err="1"/>
              <a:t>Concerns</a:t>
            </a:r>
            <a:endParaRPr lang="pl-PL" b="1" dirty="0"/>
          </a:p>
          <a:p>
            <a:pPr marL="457200" indent="-457200">
              <a:buFont typeface="+mj-lt"/>
              <a:buAutoNum type="arabicPeriod"/>
            </a:pPr>
            <a:r>
              <a:rPr lang="pl-PL" dirty="0"/>
              <a:t>DNS </a:t>
            </a:r>
            <a:r>
              <a:rPr lang="pl-PL" dirty="0" err="1"/>
              <a:t>Abuse</a:t>
            </a:r>
            <a:r>
              <a:rPr lang="pl-PL" dirty="0"/>
              <a:t> </a:t>
            </a:r>
            <a:r>
              <a:rPr lang="pl-PL" dirty="0" err="1"/>
              <a:t>rampant</a:t>
            </a:r>
            <a:r>
              <a:rPr lang="pl-PL" dirty="0"/>
              <a:t> in the </a:t>
            </a:r>
            <a:r>
              <a:rPr lang="pl-PL" dirty="0" err="1"/>
              <a:t>latest</a:t>
            </a:r>
            <a:r>
              <a:rPr lang="pl-PL" dirty="0"/>
              <a:t> </a:t>
            </a:r>
            <a:r>
              <a:rPr lang="pl-PL" dirty="0" err="1"/>
              <a:t>additions</a:t>
            </a:r>
            <a:endParaRPr lang="pl-PL" dirty="0"/>
          </a:p>
          <a:p>
            <a:pPr marL="457200" indent="-457200">
              <a:buFont typeface="+mj-lt"/>
              <a:buAutoNum type="arabicPeriod"/>
            </a:pPr>
            <a:r>
              <a:rPr lang="pl-PL" dirty="0" err="1"/>
              <a:t>Domains</a:t>
            </a:r>
            <a:r>
              <a:rPr lang="pl-PL" dirty="0"/>
              <a:t> all </a:t>
            </a:r>
            <a:r>
              <a:rPr lang="pl-PL" dirty="0" err="1"/>
              <a:t>managed</a:t>
            </a:r>
            <a:r>
              <a:rPr lang="pl-PL" dirty="0"/>
              <a:t> </a:t>
            </a:r>
            <a:r>
              <a:rPr lang="pl-PL" dirty="0" err="1"/>
              <a:t>centrally</a:t>
            </a:r>
            <a:r>
              <a:rPr lang="pl-PL" dirty="0"/>
              <a:t> </a:t>
            </a:r>
            <a:r>
              <a:rPr lang="pl-PL" dirty="0" err="1"/>
              <a:t>rather</a:t>
            </a:r>
            <a:r>
              <a:rPr lang="pl-PL" dirty="0"/>
              <a:t> </a:t>
            </a:r>
            <a:r>
              <a:rPr lang="pl-PL" dirty="0" err="1"/>
              <a:t>than</a:t>
            </a:r>
            <a:r>
              <a:rPr lang="pl-PL" dirty="0"/>
              <a:t> </a:t>
            </a:r>
            <a:r>
              <a:rPr lang="pl-PL" dirty="0" err="1"/>
              <a:t>locally</a:t>
            </a:r>
            <a:endParaRPr lang="pl-PL" dirty="0"/>
          </a:p>
          <a:p>
            <a:pPr marL="457200" indent="-457200">
              <a:buFont typeface="+mj-lt"/>
              <a:buAutoNum type="arabicPeriod"/>
            </a:pPr>
            <a:r>
              <a:rPr lang="pl-PL" dirty="0" err="1"/>
              <a:t>Local</a:t>
            </a:r>
            <a:r>
              <a:rPr lang="pl-PL" dirty="0"/>
              <a:t> </a:t>
            </a:r>
            <a:r>
              <a:rPr lang="pl-PL" dirty="0" err="1"/>
              <a:t>Communities</a:t>
            </a:r>
            <a:r>
              <a:rPr lang="pl-PL" dirty="0"/>
              <a:t> </a:t>
            </a:r>
            <a:r>
              <a:rPr lang="pl-PL" dirty="0" err="1"/>
              <a:t>under</a:t>
            </a:r>
            <a:r>
              <a:rPr lang="pl-PL" dirty="0"/>
              <a:t> </a:t>
            </a:r>
            <a:r>
              <a:rPr lang="pl-PL" dirty="0" err="1"/>
              <a:t>represented</a:t>
            </a:r>
            <a:endParaRPr lang="pl-PL" dirty="0"/>
          </a:p>
          <a:p>
            <a:pPr marL="0" indent="0">
              <a:buNone/>
            </a:pPr>
            <a:r>
              <a:rPr lang="pl-PL" b="1" dirty="0" err="1"/>
              <a:t>More</a:t>
            </a:r>
            <a:r>
              <a:rPr lang="pl-PL" b="1" dirty="0"/>
              <a:t> Information</a:t>
            </a:r>
          </a:p>
          <a:p>
            <a:pPr>
              <a:buNone/>
            </a:pPr>
            <a:r>
              <a:rPr lang="pl-PL" dirty="0">
                <a:hlinkClick r:id="rId2"/>
              </a:rPr>
              <a:t>https://www.icann.org/icann-acronyms-and-terms/en/G0169</a:t>
            </a:r>
            <a:endParaRPr lang="pl-PL" dirty="0"/>
          </a:p>
          <a:p>
            <a:pPr>
              <a:buNone/>
            </a:pPr>
            <a:r>
              <a:rPr lang="pl-PL" dirty="0">
                <a:hlinkClick r:id="rId3"/>
              </a:rPr>
              <a:t>https://www.icann.org/icann-acronyms-and-terms/en/G0167</a:t>
            </a:r>
            <a:r>
              <a:rPr lang="pl-PL" dirty="0"/>
              <a:t> </a:t>
            </a:r>
          </a:p>
          <a:p>
            <a:endParaRPr lang="pl-PL" dirty="0"/>
          </a:p>
        </p:txBody>
      </p:sp>
      <p:pic>
        <p:nvPicPr>
          <p:cNvPr id="5" name="Picture 4" descr="A close up of a sign&#10;&#10;Get Involed!">
            <a:extLst>
              <a:ext uri="{FF2B5EF4-FFF2-40B4-BE49-F238E27FC236}">
                <a16:creationId xmlns:a16="http://schemas.microsoft.com/office/drawing/2014/main" id="{2DCDEE64-B240-F646-AE4F-9B58996D6E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95724" y="2106630"/>
            <a:ext cx="2470665" cy="225324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6"/>
          <p:cNvSpPr>
            <a:spLocks noGrp="1"/>
          </p:cNvSpPr>
          <p:nvPr>
            <p:ph type="title"/>
          </p:nvPr>
        </p:nvSpPr>
        <p:spPr/>
        <p:txBody>
          <a:bodyPr>
            <a:normAutofit fontScale="90000"/>
          </a:bodyPr>
          <a:lstStyle/>
          <a:p>
            <a:pPr lvl="0"/>
            <a:r>
              <a:rPr dirty="0"/>
              <a:t>Transparency and Accountability</a:t>
            </a:r>
          </a:p>
        </p:txBody>
      </p:sp>
      <p:sp>
        <p:nvSpPr>
          <p:cNvPr id="4" name="Symbol zastępczy zawartości 3"/>
          <p:cNvSpPr>
            <a:spLocks noGrp="1"/>
          </p:cNvSpPr>
          <p:nvPr>
            <p:ph sz="quarter" idx="10"/>
          </p:nvPr>
        </p:nvSpPr>
        <p:spPr>
          <a:xfrm>
            <a:off x="480517" y="802946"/>
            <a:ext cx="7907338" cy="5264221"/>
          </a:xfrm>
        </p:spPr>
        <p:txBody>
          <a:bodyPr>
            <a:normAutofit/>
          </a:bodyPr>
          <a:lstStyle/>
          <a:p>
            <a:pPr marL="0" indent="0">
              <a:buNone/>
            </a:pPr>
            <a:r>
              <a:rPr lang="en-US" dirty="0"/>
              <a:t>ICANN’s mission is to manage the domain name and number system in the public interest. This can only be done in the open, with the organization accountable to the internet community. The At-Large </a:t>
            </a:r>
            <a:r>
              <a:rPr lang="en-US" dirty="0" err="1"/>
              <a:t>ensjure</a:t>
            </a:r>
            <a:r>
              <a:rPr lang="en-US" dirty="0"/>
              <a:t> individual end users have a seat the table.</a:t>
            </a:r>
          </a:p>
          <a:p>
            <a:pPr marL="0" indent="0">
              <a:buNone/>
            </a:pPr>
            <a:r>
              <a:rPr lang="en-US" b="1" dirty="0"/>
              <a:t>End User Concerns</a:t>
            </a:r>
            <a:endParaRPr lang="en-US" dirty="0"/>
          </a:p>
          <a:p>
            <a:pPr marL="457200" indent="-457200">
              <a:buFont typeface="+mj-lt"/>
              <a:buAutoNum type="arabicPeriod"/>
            </a:pPr>
            <a:r>
              <a:rPr lang="en-US" dirty="0"/>
              <a:t>Operational Concerns might overwhelm user interests</a:t>
            </a:r>
          </a:p>
          <a:p>
            <a:pPr marL="457200" indent="-457200">
              <a:buFont typeface="+mj-lt"/>
              <a:buAutoNum type="arabicPeriod"/>
            </a:pPr>
            <a:r>
              <a:rPr lang="en-US" dirty="0"/>
              <a:t>Public Funds might be misused</a:t>
            </a:r>
          </a:p>
          <a:p>
            <a:pPr marL="457200" indent="-457200">
              <a:buFont typeface="+mj-lt"/>
              <a:buAutoNum type="arabicPeriod"/>
            </a:pPr>
            <a:r>
              <a:rPr lang="en-US" dirty="0"/>
              <a:t>Business Interests can conflict with End User Interests</a:t>
            </a:r>
          </a:p>
          <a:p>
            <a:pPr marL="0" indent="0">
              <a:buNone/>
            </a:pPr>
            <a:r>
              <a:rPr lang="en-US" b="1" dirty="0"/>
              <a:t>More Information</a:t>
            </a:r>
          </a:p>
          <a:p>
            <a:pPr>
              <a:buNone/>
            </a:pPr>
            <a:r>
              <a:rPr lang="en-US" dirty="0">
                <a:hlinkClick r:id="rId2"/>
              </a:rPr>
              <a:t>https://www.icann.org/icann-acronyms-and-terms/en/G0239</a:t>
            </a:r>
            <a:r>
              <a:rPr lang="en-US" dirty="0"/>
              <a:t> </a:t>
            </a:r>
          </a:p>
          <a:p>
            <a:pPr>
              <a:buNone/>
            </a:pPr>
            <a:endParaRPr lang="en-US" dirty="0"/>
          </a:p>
          <a:p>
            <a:endParaRPr lang="en-US" dirty="0"/>
          </a:p>
        </p:txBody>
      </p:sp>
      <p:pic>
        <p:nvPicPr>
          <p:cNvPr id="5" name="Picture 4" descr="A close up of a sign&#10;&#10;Get Involed!">
            <a:extLst>
              <a:ext uri="{FF2B5EF4-FFF2-40B4-BE49-F238E27FC236}">
                <a16:creationId xmlns:a16="http://schemas.microsoft.com/office/drawing/2014/main" id="{274E1343-EC9A-284E-9947-369A1F7D32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4005" y="2143701"/>
            <a:ext cx="2470665" cy="225324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zawartości 3"/>
          <p:cNvSpPr>
            <a:spLocks noGrp="1"/>
          </p:cNvSpPr>
          <p:nvPr>
            <p:ph sz="quarter" idx="10"/>
          </p:nvPr>
        </p:nvSpPr>
        <p:spPr>
          <a:xfrm>
            <a:off x="427710" y="951229"/>
            <a:ext cx="7907338" cy="4571813"/>
          </a:xfrm>
        </p:spPr>
        <p:txBody>
          <a:bodyPr>
            <a:normAutofit lnSpcReduction="10000"/>
          </a:bodyPr>
          <a:lstStyle/>
          <a:p>
            <a:pPr marL="0" indent="0">
              <a:buNone/>
            </a:pPr>
            <a:r>
              <a:rPr lang="en-US" b="1" dirty="0"/>
              <a:t>Partnerships</a:t>
            </a:r>
            <a:r>
              <a:rPr lang="en-US" dirty="0"/>
              <a:t> help strengthen At-Large influence within ICANN. Individual end user interests often overlap with those of non-profits, consumer protection agencies, and even businesses in their efforts to combat DNS Abuse.</a:t>
            </a:r>
          </a:p>
          <a:p>
            <a:pPr marL="0" indent="0">
              <a:buNone/>
            </a:pPr>
            <a:r>
              <a:rPr lang="en-US" b="1" dirty="0"/>
              <a:t>End User Interests</a:t>
            </a:r>
          </a:p>
          <a:p>
            <a:pPr marL="457200" indent="-457200">
              <a:buFont typeface="+mj-lt"/>
              <a:buAutoNum type="arabicPeriod"/>
            </a:pPr>
            <a:r>
              <a:rPr lang="en-US" dirty="0"/>
              <a:t>Free Speech and Access to Information</a:t>
            </a:r>
          </a:p>
          <a:p>
            <a:pPr marL="457200" indent="-457200">
              <a:buFont typeface="+mj-lt"/>
              <a:buAutoNum type="arabicPeriod"/>
            </a:pPr>
            <a:r>
              <a:rPr lang="en-US" dirty="0"/>
              <a:t>Freedom from cybersecurity threats</a:t>
            </a:r>
          </a:p>
          <a:p>
            <a:pPr marL="457200" indent="-457200">
              <a:buFont typeface="+mj-lt"/>
              <a:buAutoNum type="arabicPeriod"/>
            </a:pPr>
            <a:r>
              <a:rPr lang="en-US" dirty="0"/>
              <a:t>Indigenous Rights</a:t>
            </a:r>
          </a:p>
          <a:p>
            <a:pPr marL="0" indent="0">
              <a:buNone/>
            </a:pPr>
            <a:r>
              <a:rPr lang="en-US" b="1" dirty="0"/>
              <a:t>More Information</a:t>
            </a:r>
          </a:p>
          <a:p>
            <a:pPr>
              <a:buNone/>
            </a:pPr>
            <a:r>
              <a:rPr lang="en-US" dirty="0">
                <a:hlinkClick r:id="rId2"/>
              </a:rPr>
              <a:t>https://www.icann.org/resources/pages/governance-plan-improve-multistakeholder-model-2019-04-08-en</a:t>
            </a:r>
            <a:r>
              <a:rPr lang="en-US" dirty="0"/>
              <a:t>  </a:t>
            </a:r>
          </a:p>
          <a:p>
            <a:pPr>
              <a:buNone/>
            </a:pPr>
            <a:endParaRPr lang="en-US" dirty="0"/>
          </a:p>
          <a:p>
            <a:endParaRPr lang="en-US" dirty="0"/>
          </a:p>
        </p:txBody>
      </p:sp>
      <p:sp>
        <p:nvSpPr>
          <p:cNvPr id="7" name="Tytuł 6"/>
          <p:cNvSpPr>
            <a:spLocks noGrp="1"/>
          </p:cNvSpPr>
          <p:nvPr>
            <p:ph type="title"/>
          </p:nvPr>
        </p:nvSpPr>
        <p:spPr/>
        <p:txBody>
          <a:bodyPr>
            <a:normAutofit fontScale="90000"/>
          </a:bodyPr>
          <a:lstStyle/>
          <a:p>
            <a:pPr lvl="0"/>
            <a:r>
              <a:rPr lang="en-US" dirty="0"/>
              <a:t>Partners in Advocacy</a:t>
            </a:r>
            <a:endParaRPr lang="pl-PL" dirty="0"/>
          </a:p>
        </p:txBody>
      </p:sp>
      <p:pic>
        <p:nvPicPr>
          <p:cNvPr id="3" name="Picture 2" descr="A close up of a sign&#10;&#10;Get Involed!">
            <a:extLst>
              <a:ext uri="{FF2B5EF4-FFF2-40B4-BE49-F238E27FC236}">
                <a16:creationId xmlns:a16="http://schemas.microsoft.com/office/drawing/2014/main" id="{7F513CBB-5F30-B642-98D7-B967256886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5625" y="2007777"/>
            <a:ext cx="2470665" cy="2253246"/>
          </a:xfrm>
          <a:prstGeom prst="rect">
            <a:avLst/>
          </a:prstGeom>
        </p:spPr>
      </p:pic>
    </p:spTree>
    <p:extLst>
      <p:ext uri="{BB962C8B-B14F-4D97-AF65-F5344CB8AC3E}">
        <p14:creationId xmlns:p14="http://schemas.microsoft.com/office/powerpoint/2010/main" val="3952180798"/>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Presentation7" id="{0EB056D1-DF82-ED43-A75A-15472DCA2F45}" vid="{0BDCD195-BFED-5145-8A5D-0651D729DA7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 PPT Template 4x3</Template>
  <TotalTime>17225</TotalTime>
  <Words>572</Words>
  <Application>Microsoft Macintosh PowerPoint</Application>
  <PresentationFormat>On-screen Show (4:3)</PresentationFormat>
  <Paragraphs>74</Paragraphs>
  <Slides>8</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vt:i4>
      </vt:variant>
    </vt:vector>
  </HeadingPairs>
  <TitlesOfParts>
    <vt:vector size="14" baseType="lpstr">
      <vt:lpstr>Arial</vt:lpstr>
      <vt:lpstr>Calibri</vt:lpstr>
      <vt:lpstr>Calibri Light</vt:lpstr>
      <vt:lpstr>Wingdings</vt:lpstr>
      <vt:lpstr>ICANNPPT_Arial_4x3_June 2017_potx</vt:lpstr>
      <vt:lpstr>Custom Design</vt:lpstr>
      <vt:lpstr>At-Large Policy Platform </vt:lpstr>
      <vt:lpstr>Universal Acceptance (UA) </vt:lpstr>
      <vt:lpstr>DNS Abuse</vt:lpstr>
      <vt:lpstr>Human Rights &amp; Consumer Protection</vt:lpstr>
      <vt:lpstr>ICANN Jurisdiction and Internet Governance</vt:lpstr>
      <vt:lpstr>New gTLDs: More Domain Names?</vt:lpstr>
      <vt:lpstr>Transparency and Accountability</vt:lpstr>
      <vt:lpstr>Partners in Advocacy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Evin Erdogdu</dc:creator>
  <cp:lastModifiedBy>Heidi Ullrich</cp:lastModifiedBy>
  <cp:revision>129</cp:revision>
  <cp:lastPrinted>2019-04-08T14:39:22Z</cp:lastPrinted>
  <dcterms:created xsi:type="dcterms:W3CDTF">2018-12-17T07:57:23Z</dcterms:created>
  <dcterms:modified xsi:type="dcterms:W3CDTF">2020-03-12T16:39:40Z</dcterms:modified>
</cp:coreProperties>
</file>