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Lst>
  <p:sldSz cx="12192000" cy="6858000"/>
  <p:notesSz cx="6858000" cy="9144000"/>
  <p:defaultTextStyle>
    <a:defPPr>
      <a:defRPr lang="pl-P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11" autoAdjust="0"/>
    <p:restoredTop sz="94660"/>
  </p:normalViewPr>
  <p:slideViewPr>
    <p:cSldViewPr snapToGrid="0">
      <p:cViewPr varScale="1">
        <p:scale>
          <a:sx n="114" d="100"/>
          <a:sy n="114" d="100"/>
        </p:scale>
        <p:origin x="184" y="32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Slajd tytułowy">
    <p:spTree>
      <p:nvGrpSpPr>
        <p:cNvPr id="1" name=""/>
        <p:cNvGrpSpPr/>
        <p:nvPr/>
      </p:nvGrpSpPr>
      <p:grpSpPr>
        <a:xfrm>
          <a:off x="0" y="0"/>
          <a:ext cx="0" cy="0"/>
          <a:chOff x="0" y="0"/>
          <a:chExt cx="0" cy="0"/>
        </a:xfrm>
      </p:grpSpPr>
      <p:sp>
        <p:nvSpPr>
          <p:cNvPr id="2" name="Tytuł 1">
            <a:extLst>
              <a:ext uri="{FF2B5EF4-FFF2-40B4-BE49-F238E27FC236}">
                <a16:creationId xmlns:a16="http://schemas.microsoft.com/office/drawing/2014/main" id="{D7DF433D-EFB5-4ED3-9B4B-53AF12F6D6E0}"/>
              </a:ext>
            </a:extLst>
          </p:cNvPr>
          <p:cNvSpPr>
            <a:spLocks noGrp="1"/>
          </p:cNvSpPr>
          <p:nvPr>
            <p:ph type="ctrTitle"/>
          </p:nvPr>
        </p:nvSpPr>
        <p:spPr>
          <a:xfrm>
            <a:off x="1524000" y="1122363"/>
            <a:ext cx="9144000" cy="2387600"/>
          </a:xfrm>
        </p:spPr>
        <p:txBody>
          <a:bodyPr anchor="b"/>
          <a:lstStyle>
            <a:lvl1pPr algn="ctr">
              <a:defRPr sz="6000"/>
            </a:lvl1pPr>
          </a:lstStyle>
          <a:p>
            <a:r>
              <a:rPr lang="pl-PL"/>
              <a:t>Kliknij, aby edytować styl</a:t>
            </a:r>
          </a:p>
        </p:txBody>
      </p:sp>
      <p:sp>
        <p:nvSpPr>
          <p:cNvPr id="3" name="Podtytuł 2">
            <a:extLst>
              <a:ext uri="{FF2B5EF4-FFF2-40B4-BE49-F238E27FC236}">
                <a16:creationId xmlns:a16="http://schemas.microsoft.com/office/drawing/2014/main" id="{BE335032-6B65-4265-B943-0A78D6DA41F0}"/>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pl-PL"/>
              <a:t>Kliknij, aby edytować styl wzorca podtytułu</a:t>
            </a:r>
          </a:p>
        </p:txBody>
      </p:sp>
      <p:sp>
        <p:nvSpPr>
          <p:cNvPr id="4" name="Symbol zastępczy daty 3">
            <a:extLst>
              <a:ext uri="{FF2B5EF4-FFF2-40B4-BE49-F238E27FC236}">
                <a16:creationId xmlns:a16="http://schemas.microsoft.com/office/drawing/2014/main" id="{EA43D431-3A0E-4FF3-A523-52FF48010FDA}"/>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5" name="Symbol zastępczy stopki 4">
            <a:extLst>
              <a:ext uri="{FF2B5EF4-FFF2-40B4-BE49-F238E27FC236}">
                <a16:creationId xmlns:a16="http://schemas.microsoft.com/office/drawing/2014/main" id="{3B09BCAF-D92E-41FB-81F0-408B06618680}"/>
              </a:ext>
            </a:extLst>
          </p:cNvPr>
          <p:cNvSpPr>
            <a:spLocks noGrp="1"/>
          </p:cNvSpPr>
          <p:nvPr>
            <p:ph type="ftr" sz="quarter" idx="11"/>
          </p:nvPr>
        </p:nvSpPr>
        <p:spPr/>
        <p:txBody>
          <a:bodyPr/>
          <a:lstStyle/>
          <a:p>
            <a:endParaRPr lang="pl-PL"/>
          </a:p>
        </p:txBody>
      </p:sp>
      <p:sp>
        <p:nvSpPr>
          <p:cNvPr id="6" name="Symbol zastępczy numeru slajdu 5">
            <a:extLst>
              <a:ext uri="{FF2B5EF4-FFF2-40B4-BE49-F238E27FC236}">
                <a16:creationId xmlns:a16="http://schemas.microsoft.com/office/drawing/2014/main" id="{434C47A4-B70F-4480-A7BB-62576E0A05B3}"/>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22853634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ytuł i tekst pionowy">
    <p:spTree>
      <p:nvGrpSpPr>
        <p:cNvPr id="1" name=""/>
        <p:cNvGrpSpPr/>
        <p:nvPr/>
      </p:nvGrpSpPr>
      <p:grpSpPr>
        <a:xfrm>
          <a:off x="0" y="0"/>
          <a:ext cx="0" cy="0"/>
          <a:chOff x="0" y="0"/>
          <a:chExt cx="0" cy="0"/>
        </a:xfrm>
      </p:grpSpPr>
      <p:sp>
        <p:nvSpPr>
          <p:cNvPr id="2" name="Tytuł 1">
            <a:extLst>
              <a:ext uri="{FF2B5EF4-FFF2-40B4-BE49-F238E27FC236}">
                <a16:creationId xmlns:a16="http://schemas.microsoft.com/office/drawing/2014/main" id="{333692E7-2D3F-48E4-A2A2-79C3667E7747}"/>
              </a:ext>
            </a:extLst>
          </p:cNvPr>
          <p:cNvSpPr>
            <a:spLocks noGrp="1"/>
          </p:cNvSpPr>
          <p:nvPr>
            <p:ph type="title"/>
          </p:nvPr>
        </p:nvSpPr>
        <p:spPr/>
        <p:txBody>
          <a:bodyPr/>
          <a:lstStyle/>
          <a:p>
            <a:r>
              <a:rPr lang="pl-PL"/>
              <a:t>Kliknij, aby edytować styl</a:t>
            </a:r>
          </a:p>
        </p:txBody>
      </p:sp>
      <p:sp>
        <p:nvSpPr>
          <p:cNvPr id="3" name="Symbol zastępczy tytułu pionowego 2">
            <a:extLst>
              <a:ext uri="{FF2B5EF4-FFF2-40B4-BE49-F238E27FC236}">
                <a16:creationId xmlns:a16="http://schemas.microsoft.com/office/drawing/2014/main" id="{502D5CD7-BC15-4999-9C03-814FAD298C7F}"/>
              </a:ext>
            </a:extLst>
          </p:cNvPr>
          <p:cNvSpPr>
            <a:spLocks noGrp="1"/>
          </p:cNvSpPr>
          <p:nvPr>
            <p:ph type="body" orient="vert" idx="1"/>
          </p:nvPr>
        </p:nvSpPr>
        <p:spPr/>
        <p:txBody>
          <a:bodyPr vert="eaVert"/>
          <a:lstStyle/>
          <a:p>
            <a:pPr lvl="0"/>
            <a:r>
              <a:rPr lang="pl-PL"/>
              <a:t>Kliknij, aby edytować style wzorca tekstu</a:t>
            </a:r>
          </a:p>
          <a:p>
            <a:pPr lvl="1"/>
            <a:r>
              <a:rPr lang="pl-PL"/>
              <a:t>Drugi poziom</a:t>
            </a:r>
          </a:p>
          <a:p>
            <a:pPr lvl="2"/>
            <a:r>
              <a:rPr lang="pl-PL"/>
              <a:t>Trzeci poziom</a:t>
            </a:r>
          </a:p>
          <a:p>
            <a:pPr lvl="3"/>
            <a:r>
              <a:rPr lang="pl-PL"/>
              <a:t>Czwarty poziom</a:t>
            </a:r>
          </a:p>
          <a:p>
            <a:pPr lvl="4"/>
            <a:r>
              <a:rPr lang="pl-PL"/>
              <a:t>Piąty poziom</a:t>
            </a:r>
          </a:p>
        </p:txBody>
      </p:sp>
      <p:sp>
        <p:nvSpPr>
          <p:cNvPr id="4" name="Symbol zastępczy daty 3">
            <a:extLst>
              <a:ext uri="{FF2B5EF4-FFF2-40B4-BE49-F238E27FC236}">
                <a16:creationId xmlns:a16="http://schemas.microsoft.com/office/drawing/2014/main" id="{9A0A7D9B-4144-4BB2-B217-EEFE9F10F968}"/>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5" name="Symbol zastępczy stopki 4">
            <a:extLst>
              <a:ext uri="{FF2B5EF4-FFF2-40B4-BE49-F238E27FC236}">
                <a16:creationId xmlns:a16="http://schemas.microsoft.com/office/drawing/2014/main" id="{39EA97DB-0D04-4BD1-91C9-E14CBE440CE7}"/>
              </a:ext>
            </a:extLst>
          </p:cNvPr>
          <p:cNvSpPr>
            <a:spLocks noGrp="1"/>
          </p:cNvSpPr>
          <p:nvPr>
            <p:ph type="ftr" sz="quarter" idx="11"/>
          </p:nvPr>
        </p:nvSpPr>
        <p:spPr/>
        <p:txBody>
          <a:bodyPr/>
          <a:lstStyle/>
          <a:p>
            <a:endParaRPr lang="pl-PL"/>
          </a:p>
        </p:txBody>
      </p:sp>
      <p:sp>
        <p:nvSpPr>
          <p:cNvPr id="6" name="Symbol zastępczy numeru slajdu 5">
            <a:extLst>
              <a:ext uri="{FF2B5EF4-FFF2-40B4-BE49-F238E27FC236}">
                <a16:creationId xmlns:a16="http://schemas.microsoft.com/office/drawing/2014/main" id="{295FBCB5-7B74-4C10-8823-725C606512B3}"/>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9150233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ytuł pionowy i tekst">
    <p:spTree>
      <p:nvGrpSpPr>
        <p:cNvPr id="1" name=""/>
        <p:cNvGrpSpPr/>
        <p:nvPr/>
      </p:nvGrpSpPr>
      <p:grpSpPr>
        <a:xfrm>
          <a:off x="0" y="0"/>
          <a:ext cx="0" cy="0"/>
          <a:chOff x="0" y="0"/>
          <a:chExt cx="0" cy="0"/>
        </a:xfrm>
      </p:grpSpPr>
      <p:sp>
        <p:nvSpPr>
          <p:cNvPr id="2" name="Tytuł pionowy 1">
            <a:extLst>
              <a:ext uri="{FF2B5EF4-FFF2-40B4-BE49-F238E27FC236}">
                <a16:creationId xmlns:a16="http://schemas.microsoft.com/office/drawing/2014/main" id="{71F2E6E9-84D3-4C72-9E60-A8930B26EF27}"/>
              </a:ext>
            </a:extLst>
          </p:cNvPr>
          <p:cNvSpPr>
            <a:spLocks noGrp="1"/>
          </p:cNvSpPr>
          <p:nvPr>
            <p:ph type="title" orient="vert"/>
          </p:nvPr>
        </p:nvSpPr>
        <p:spPr>
          <a:xfrm>
            <a:off x="8724900" y="365125"/>
            <a:ext cx="2628900" cy="5811838"/>
          </a:xfrm>
        </p:spPr>
        <p:txBody>
          <a:bodyPr vert="eaVert"/>
          <a:lstStyle/>
          <a:p>
            <a:r>
              <a:rPr lang="pl-PL"/>
              <a:t>Kliknij, aby edytować styl</a:t>
            </a:r>
          </a:p>
        </p:txBody>
      </p:sp>
      <p:sp>
        <p:nvSpPr>
          <p:cNvPr id="3" name="Symbol zastępczy tytułu pionowego 2">
            <a:extLst>
              <a:ext uri="{FF2B5EF4-FFF2-40B4-BE49-F238E27FC236}">
                <a16:creationId xmlns:a16="http://schemas.microsoft.com/office/drawing/2014/main" id="{9F0F9F1A-CB4C-4D82-8300-3B4DE8ADE982}"/>
              </a:ext>
            </a:extLst>
          </p:cNvPr>
          <p:cNvSpPr>
            <a:spLocks noGrp="1"/>
          </p:cNvSpPr>
          <p:nvPr>
            <p:ph type="body" orient="vert" idx="1"/>
          </p:nvPr>
        </p:nvSpPr>
        <p:spPr>
          <a:xfrm>
            <a:off x="838200" y="365125"/>
            <a:ext cx="7734300" cy="5811838"/>
          </a:xfrm>
        </p:spPr>
        <p:txBody>
          <a:bodyPr vert="eaVert"/>
          <a:lstStyle/>
          <a:p>
            <a:pPr lvl="0"/>
            <a:r>
              <a:rPr lang="pl-PL"/>
              <a:t>Kliknij, aby edytować style wzorca tekstu</a:t>
            </a:r>
          </a:p>
          <a:p>
            <a:pPr lvl="1"/>
            <a:r>
              <a:rPr lang="pl-PL"/>
              <a:t>Drugi poziom</a:t>
            </a:r>
          </a:p>
          <a:p>
            <a:pPr lvl="2"/>
            <a:r>
              <a:rPr lang="pl-PL"/>
              <a:t>Trzeci poziom</a:t>
            </a:r>
          </a:p>
          <a:p>
            <a:pPr lvl="3"/>
            <a:r>
              <a:rPr lang="pl-PL"/>
              <a:t>Czwarty poziom</a:t>
            </a:r>
          </a:p>
          <a:p>
            <a:pPr lvl="4"/>
            <a:r>
              <a:rPr lang="pl-PL"/>
              <a:t>Piąty poziom</a:t>
            </a:r>
          </a:p>
        </p:txBody>
      </p:sp>
      <p:sp>
        <p:nvSpPr>
          <p:cNvPr id="4" name="Symbol zastępczy daty 3">
            <a:extLst>
              <a:ext uri="{FF2B5EF4-FFF2-40B4-BE49-F238E27FC236}">
                <a16:creationId xmlns:a16="http://schemas.microsoft.com/office/drawing/2014/main" id="{F94F3363-6CA7-4F46-A6F8-DC5762500F8E}"/>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5" name="Symbol zastępczy stopki 4">
            <a:extLst>
              <a:ext uri="{FF2B5EF4-FFF2-40B4-BE49-F238E27FC236}">
                <a16:creationId xmlns:a16="http://schemas.microsoft.com/office/drawing/2014/main" id="{C46DBBF8-9492-4A50-A2AE-06F7BB19D3DB}"/>
              </a:ext>
            </a:extLst>
          </p:cNvPr>
          <p:cNvSpPr>
            <a:spLocks noGrp="1"/>
          </p:cNvSpPr>
          <p:nvPr>
            <p:ph type="ftr" sz="quarter" idx="11"/>
          </p:nvPr>
        </p:nvSpPr>
        <p:spPr/>
        <p:txBody>
          <a:bodyPr/>
          <a:lstStyle/>
          <a:p>
            <a:endParaRPr lang="pl-PL"/>
          </a:p>
        </p:txBody>
      </p:sp>
      <p:sp>
        <p:nvSpPr>
          <p:cNvPr id="6" name="Symbol zastępczy numeru slajdu 5">
            <a:extLst>
              <a:ext uri="{FF2B5EF4-FFF2-40B4-BE49-F238E27FC236}">
                <a16:creationId xmlns:a16="http://schemas.microsoft.com/office/drawing/2014/main" id="{EF2468A5-47D1-45EC-B28D-8933CB9D3432}"/>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97169639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ytuł i zawartość">
    <p:spTree>
      <p:nvGrpSpPr>
        <p:cNvPr id="1" name=""/>
        <p:cNvGrpSpPr/>
        <p:nvPr/>
      </p:nvGrpSpPr>
      <p:grpSpPr>
        <a:xfrm>
          <a:off x="0" y="0"/>
          <a:ext cx="0" cy="0"/>
          <a:chOff x="0" y="0"/>
          <a:chExt cx="0" cy="0"/>
        </a:xfrm>
      </p:grpSpPr>
      <p:sp>
        <p:nvSpPr>
          <p:cNvPr id="2" name="Tytuł 1">
            <a:extLst>
              <a:ext uri="{FF2B5EF4-FFF2-40B4-BE49-F238E27FC236}">
                <a16:creationId xmlns:a16="http://schemas.microsoft.com/office/drawing/2014/main" id="{43A95468-912E-4F01-8684-2492C8E5F6F4}"/>
              </a:ext>
            </a:extLst>
          </p:cNvPr>
          <p:cNvSpPr>
            <a:spLocks noGrp="1"/>
          </p:cNvSpPr>
          <p:nvPr>
            <p:ph type="title"/>
          </p:nvPr>
        </p:nvSpPr>
        <p:spPr/>
        <p:txBody>
          <a:bodyPr/>
          <a:lstStyle/>
          <a:p>
            <a:r>
              <a:rPr lang="pl-PL"/>
              <a:t>Kliknij, aby edytować styl</a:t>
            </a:r>
          </a:p>
        </p:txBody>
      </p:sp>
      <p:sp>
        <p:nvSpPr>
          <p:cNvPr id="3" name="Symbol zastępczy zawartości 2">
            <a:extLst>
              <a:ext uri="{FF2B5EF4-FFF2-40B4-BE49-F238E27FC236}">
                <a16:creationId xmlns:a16="http://schemas.microsoft.com/office/drawing/2014/main" id="{9D4FC2FF-6D5A-48D8-9134-A9B730AEA06C}"/>
              </a:ext>
            </a:extLst>
          </p:cNvPr>
          <p:cNvSpPr>
            <a:spLocks noGrp="1"/>
          </p:cNvSpPr>
          <p:nvPr>
            <p:ph idx="1"/>
          </p:nvPr>
        </p:nvSpPr>
        <p:spPr/>
        <p:txBody>
          <a:bodyPr/>
          <a:lstStyle/>
          <a:p>
            <a:pPr lvl="0"/>
            <a:r>
              <a:rPr lang="pl-PL"/>
              <a:t>Kliknij, aby edytować style wzorca tekstu</a:t>
            </a:r>
          </a:p>
          <a:p>
            <a:pPr lvl="1"/>
            <a:r>
              <a:rPr lang="pl-PL"/>
              <a:t>Drugi poziom</a:t>
            </a:r>
          </a:p>
          <a:p>
            <a:pPr lvl="2"/>
            <a:r>
              <a:rPr lang="pl-PL"/>
              <a:t>Trzeci poziom</a:t>
            </a:r>
          </a:p>
          <a:p>
            <a:pPr lvl="3"/>
            <a:r>
              <a:rPr lang="pl-PL"/>
              <a:t>Czwarty poziom</a:t>
            </a:r>
          </a:p>
          <a:p>
            <a:pPr lvl="4"/>
            <a:r>
              <a:rPr lang="pl-PL"/>
              <a:t>Piąty poziom</a:t>
            </a:r>
          </a:p>
        </p:txBody>
      </p:sp>
      <p:sp>
        <p:nvSpPr>
          <p:cNvPr id="4" name="Symbol zastępczy daty 3">
            <a:extLst>
              <a:ext uri="{FF2B5EF4-FFF2-40B4-BE49-F238E27FC236}">
                <a16:creationId xmlns:a16="http://schemas.microsoft.com/office/drawing/2014/main" id="{2A1D1719-FBF8-4696-9DA1-61877D98D237}"/>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5" name="Symbol zastępczy stopki 4">
            <a:extLst>
              <a:ext uri="{FF2B5EF4-FFF2-40B4-BE49-F238E27FC236}">
                <a16:creationId xmlns:a16="http://schemas.microsoft.com/office/drawing/2014/main" id="{3B4F206A-2B50-4C4F-9881-8F6636E6C526}"/>
              </a:ext>
            </a:extLst>
          </p:cNvPr>
          <p:cNvSpPr>
            <a:spLocks noGrp="1"/>
          </p:cNvSpPr>
          <p:nvPr>
            <p:ph type="ftr" sz="quarter" idx="11"/>
          </p:nvPr>
        </p:nvSpPr>
        <p:spPr/>
        <p:txBody>
          <a:bodyPr/>
          <a:lstStyle/>
          <a:p>
            <a:endParaRPr lang="pl-PL"/>
          </a:p>
        </p:txBody>
      </p:sp>
      <p:sp>
        <p:nvSpPr>
          <p:cNvPr id="6" name="Symbol zastępczy numeru slajdu 5">
            <a:extLst>
              <a:ext uri="{FF2B5EF4-FFF2-40B4-BE49-F238E27FC236}">
                <a16:creationId xmlns:a16="http://schemas.microsoft.com/office/drawing/2014/main" id="{66DD7EFF-4149-4620-A720-96DD05C786D5}"/>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100458493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Nagłówek sekcji">
    <p:spTree>
      <p:nvGrpSpPr>
        <p:cNvPr id="1" name=""/>
        <p:cNvGrpSpPr/>
        <p:nvPr/>
      </p:nvGrpSpPr>
      <p:grpSpPr>
        <a:xfrm>
          <a:off x="0" y="0"/>
          <a:ext cx="0" cy="0"/>
          <a:chOff x="0" y="0"/>
          <a:chExt cx="0" cy="0"/>
        </a:xfrm>
      </p:grpSpPr>
      <p:sp>
        <p:nvSpPr>
          <p:cNvPr id="2" name="Tytuł 1">
            <a:extLst>
              <a:ext uri="{FF2B5EF4-FFF2-40B4-BE49-F238E27FC236}">
                <a16:creationId xmlns:a16="http://schemas.microsoft.com/office/drawing/2014/main" id="{3B0A7570-42E5-445F-916F-0C3ECD1B0491}"/>
              </a:ext>
            </a:extLst>
          </p:cNvPr>
          <p:cNvSpPr>
            <a:spLocks noGrp="1"/>
          </p:cNvSpPr>
          <p:nvPr>
            <p:ph type="title"/>
          </p:nvPr>
        </p:nvSpPr>
        <p:spPr>
          <a:xfrm>
            <a:off x="831850" y="1709738"/>
            <a:ext cx="10515600" cy="2852737"/>
          </a:xfrm>
        </p:spPr>
        <p:txBody>
          <a:bodyPr anchor="b"/>
          <a:lstStyle>
            <a:lvl1pPr>
              <a:defRPr sz="6000"/>
            </a:lvl1pPr>
          </a:lstStyle>
          <a:p>
            <a:r>
              <a:rPr lang="pl-PL"/>
              <a:t>Kliknij, aby edytować styl</a:t>
            </a:r>
          </a:p>
        </p:txBody>
      </p:sp>
      <p:sp>
        <p:nvSpPr>
          <p:cNvPr id="3" name="Symbol zastępczy tekstu 2">
            <a:extLst>
              <a:ext uri="{FF2B5EF4-FFF2-40B4-BE49-F238E27FC236}">
                <a16:creationId xmlns:a16="http://schemas.microsoft.com/office/drawing/2014/main" id="{8AEAF99B-D435-4BAF-A296-2A199F7A1440}"/>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pl-PL"/>
              <a:t>Kliknij, aby edytować style wzorca tekstu</a:t>
            </a:r>
          </a:p>
        </p:txBody>
      </p:sp>
      <p:sp>
        <p:nvSpPr>
          <p:cNvPr id="4" name="Symbol zastępczy daty 3">
            <a:extLst>
              <a:ext uri="{FF2B5EF4-FFF2-40B4-BE49-F238E27FC236}">
                <a16:creationId xmlns:a16="http://schemas.microsoft.com/office/drawing/2014/main" id="{6494DF7E-DA55-4112-839B-8BC3116C95CE}"/>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5" name="Symbol zastępczy stopki 4">
            <a:extLst>
              <a:ext uri="{FF2B5EF4-FFF2-40B4-BE49-F238E27FC236}">
                <a16:creationId xmlns:a16="http://schemas.microsoft.com/office/drawing/2014/main" id="{ADD832EA-0830-4E04-A5A9-97E8D3C89261}"/>
              </a:ext>
            </a:extLst>
          </p:cNvPr>
          <p:cNvSpPr>
            <a:spLocks noGrp="1"/>
          </p:cNvSpPr>
          <p:nvPr>
            <p:ph type="ftr" sz="quarter" idx="11"/>
          </p:nvPr>
        </p:nvSpPr>
        <p:spPr/>
        <p:txBody>
          <a:bodyPr/>
          <a:lstStyle/>
          <a:p>
            <a:endParaRPr lang="pl-PL"/>
          </a:p>
        </p:txBody>
      </p:sp>
      <p:sp>
        <p:nvSpPr>
          <p:cNvPr id="6" name="Symbol zastępczy numeru slajdu 5">
            <a:extLst>
              <a:ext uri="{FF2B5EF4-FFF2-40B4-BE49-F238E27FC236}">
                <a16:creationId xmlns:a16="http://schemas.microsoft.com/office/drawing/2014/main" id="{FE4C6393-1EF1-42D1-9F95-A60A9FEB9A76}"/>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396496723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wa elementy zawartości">
    <p:spTree>
      <p:nvGrpSpPr>
        <p:cNvPr id="1" name=""/>
        <p:cNvGrpSpPr/>
        <p:nvPr/>
      </p:nvGrpSpPr>
      <p:grpSpPr>
        <a:xfrm>
          <a:off x="0" y="0"/>
          <a:ext cx="0" cy="0"/>
          <a:chOff x="0" y="0"/>
          <a:chExt cx="0" cy="0"/>
        </a:xfrm>
      </p:grpSpPr>
      <p:sp>
        <p:nvSpPr>
          <p:cNvPr id="2" name="Tytuł 1">
            <a:extLst>
              <a:ext uri="{FF2B5EF4-FFF2-40B4-BE49-F238E27FC236}">
                <a16:creationId xmlns:a16="http://schemas.microsoft.com/office/drawing/2014/main" id="{BC650018-A3FE-46ED-AEBD-1F3D553DFE14}"/>
              </a:ext>
            </a:extLst>
          </p:cNvPr>
          <p:cNvSpPr>
            <a:spLocks noGrp="1"/>
          </p:cNvSpPr>
          <p:nvPr>
            <p:ph type="title"/>
          </p:nvPr>
        </p:nvSpPr>
        <p:spPr/>
        <p:txBody>
          <a:bodyPr/>
          <a:lstStyle/>
          <a:p>
            <a:r>
              <a:rPr lang="pl-PL"/>
              <a:t>Kliknij, aby edytować styl</a:t>
            </a:r>
          </a:p>
        </p:txBody>
      </p:sp>
      <p:sp>
        <p:nvSpPr>
          <p:cNvPr id="3" name="Symbol zastępczy zawartości 2">
            <a:extLst>
              <a:ext uri="{FF2B5EF4-FFF2-40B4-BE49-F238E27FC236}">
                <a16:creationId xmlns:a16="http://schemas.microsoft.com/office/drawing/2014/main" id="{B4AAE541-6870-47C6-81BC-4ECB279B3558}"/>
              </a:ext>
            </a:extLst>
          </p:cNvPr>
          <p:cNvSpPr>
            <a:spLocks noGrp="1"/>
          </p:cNvSpPr>
          <p:nvPr>
            <p:ph sz="half" idx="1"/>
          </p:nvPr>
        </p:nvSpPr>
        <p:spPr>
          <a:xfrm>
            <a:off x="838200" y="1825625"/>
            <a:ext cx="5181600" cy="4351338"/>
          </a:xfrm>
        </p:spPr>
        <p:txBody>
          <a:bodyPr/>
          <a:lstStyle/>
          <a:p>
            <a:pPr lvl="0"/>
            <a:r>
              <a:rPr lang="pl-PL"/>
              <a:t>Kliknij, aby edytować style wzorca tekstu</a:t>
            </a:r>
          </a:p>
          <a:p>
            <a:pPr lvl="1"/>
            <a:r>
              <a:rPr lang="pl-PL"/>
              <a:t>Drugi poziom</a:t>
            </a:r>
          </a:p>
          <a:p>
            <a:pPr lvl="2"/>
            <a:r>
              <a:rPr lang="pl-PL"/>
              <a:t>Trzeci poziom</a:t>
            </a:r>
          </a:p>
          <a:p>
            <a:pPr lvl="3"/>
            <a:r>
              <a:rPr lang="pl-PL"/>
              <a:t>Czwarty poziom</a:t>
            </a:r>
          </a:p>
          <a:p>
            <a:pPr lvl="4"/>
            <a:r>
              <a:rPr lang="pl-PL"/>
              <a:t>Piąty poziom</a:t>
            </a:r>
          </a:p>
        </p:txBody>
      </p:sp>
      <p:sp>
        <p:nvSpPr>
          <p:cNvPr id="4" name="Symbol zastępczy zawartości 3">
            <a:extLst>
              <a:ext uri="{FF2B5EF4-FFF2-40B4-BE49-F238E27FC236}">
                <a16:creationId xmlns:a16="http://schemas.microsoft.com/office/drawing/2014/main" id="{CA95B9A0-4B91-4E9C-BEBE-A10E99E24B14}"/>
              </a:ext>
            </a:extLst>
          </p:cNvPr>
          <p:cNvSpPr>
            <a:spLocks noGrp="1"/>
          </p:cNvSpPr>
          <p:nvPr>
            <p:ph sz="half" idx="2"/>
          </p:nvPr>
        </p:nvSpPr>
        <p:spPr>
          <a:xfrm>
            <a:off x="6172200" y="1825625"/>
            <a:ext cx="5181600" cy="4351338"/>
          </a:xfrm>
        </p:spPr>
        <p:txBody>
          <a:bodyPr/>
          <a:lstStyle/>
          <a:p>
            <a:pPr lvl="0"/>
            <a:r>
              <a:rPr lang="pl-PL"/>
              <a:t>Kliknij, aby edytować style wzorca tekstu</a:t>
            </a:r>
          </a:p>
          <a:p>
            <a:pPr lvl="1"/>
            <a:r>
              <a:rPr lang="pl-PL"/>
              <a:t>Drugi poziom</a:t>
            </a:r>
          </a:p>
          <a:p>
            <a:pPr lvl="2"/>
            <a:r>
              <a:rPr lang="pl-PL"/>
              <a:t>Trzeci poziom</a:t>
            </a:r>
          </a:p>
          <a:p>
            <a:pPr lvl="3"/>
            <a:r>
              <a:rPr lang="pl-PL"/>
              <a:t>Czwarty poziom</a:t>
            </a:r>
          </a:p>
          <a:p>
            <a:pPr lvl="4"/>
            <a:r>
              <a:rPr lang="pl-PL"/>
              <a:t>Piąty poziom</a:t>
            </a:r>
          </a:p>
        </p:txBody>
      </p:sp>
      <p:sp>
        <p:nvSpPr>
          <p:cNvPr id="5" name="Symbol zastępczy daty 4">
            <a:extLst>
              <a:ext uri="{FF2B5EF4-FFF2-40B4-BE49-F238E27FC236}">
                <a16:creationId xmlns:a16="http://schemas.microsoft.com/office/drawing/2014/main" id="{CF573176-06DA-4038-B0CB-BF5EF22E0E69}"/>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6" name="Symbol zastępczy stopki 5">
            <a:extLst>
              <a:ext uri="{FF2B5EF4-FFF2-40B4-BE49-F238E27FC236}">
                <a16:creationId xmlns:a16="http://schemas.microsoft.com/office/drawing/2014/main" id="{728E58D5-A819-4967-9197-D4A3B73A4ADF}"/>
              </a:ext>
            </a:extLst>
          </p:cNvPr>
          <p:cNvSpPr>
            <a:spLocks noGrp="1"/>
          </p:cNvSpPr>
          <p:nvPr>
            <p:ph type="ftr" sz="quarter" idx="11"/>
          </p:nvPr>
        </p:nvSpPr>
        <p:spPr/>
        <p:txBody>
          <a:bodyPr/>
          <a:lstStyle/>
          <a:p>
            <a:endParaRPr lang="pl-PL"/>
          </a:p>
        </p:txBody>
      </p:sp>
      <p:sp>
        <p:nvSpPr>
          <p:cNvPr id="7" name="Symbol zastępczy numeru slajdu 6">
            <a:extLst>
              <a:ext uri="{FF2B5EF4-FFF2-40B4-BE49-F238E27FC236}">
                <a16:creationId xmlns:a16="http://schemas.microsoft.com/office/drawing/2014/main" id="{C2F9AD28-233A-468F-B19F-90C9F692608C}"/>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12369744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ównanie">
    <p:spTree>
      <p:nvGrpSpPr>
        <p:cNvPr id="1" name=""/>
        <p:cNvGrpSpPr/>
        <p:nvPr/>
      </p:nvGrpSpPr>
      <p:grpSpPr>
        <a:xfrm>
          <a:off x="0" y="0"/>
          <a:ext cx="0" cy="0"/>
          <a:chOff x="0" y="0"/>
          <a:chExt cx="0" cy="0"/>
        </a:xfrm>
      </p:grpSpPr>
      <p:sp>
        <p:nvSpPr>
          <p:cNvPr id="2" name="Tytuł 1">
            <a:extLst>
              <a:ext uri="{FF2B5EF4-FFF2-40B4-BE49-F238E27FC236}">
                <a16:creationId xmlns:a16="http://schemas.microsoft.com/office/drawing/2014/main" id="{C8A487BD-813D-4F89-AA34-5DEA4812D915}"/>
              </a:ext>
            </a:extLst>
          </p:cNvPr>
          <p:cNvSpPr>
            <a:spLocks noGrp="1"/>
          </p:cNvSpPr>
          <p:nvPr>
            <p:ph type="title"/>
          </p:nvPr>
        </p:nvSpPr>
        <p:spPr>
          <a:xfrm>
            <a:off x="839788" y="365125"/>
            <a:ext cx="10515600" cy="1325563"/>
          </a:xfrm>
        </p:spPr>
        <p:txBody>
          <a:bodyPr/>
          <a:lstStyle/>
          <a:p>
            <a:r>
              <a:rPr lang="pl-PL"/>
              <a:t>Kliknij, aby edytować styl</a:t>
            </a:r>
          </a:p>
        </p:txBody>
      </p:sp>
      <p:sp>
        <p:nvSpPr>
          <p:cNvPr id="3" name="Symbol zastępczy tekstu 2">
            <a:extLst>
              <a:ext uri="{FF2B5EF4-FFF2-40B4-BE49-F238E27FC236}">
                <a16:creationId xmlns:a16="http://schemas.microsoft.com/office/drawing/2014/main" id="{785C1B1D-D01B-4F7B-8164-E7A250251428}"/>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l-PL"/>
              <a:t>Kliknij, aby edytować style wzorca tekstu</a:t>
            </a:r>
          </a:p>
        </p:txBody>
      </p:sp>
      <p:sp>
        <p:nvSpPr>
          <p:cNvPr id="4" name="Symbol zastępczy zawartości 3">
            <a:extLst>
              <a:ext uri="{FF2B5EF4-FFF2-40B4-BE49-F238E27FC236}">
                <a16:creationId xmlns:a16="http://schemas.microsoft.com/office/drawing/2014/main" id="{4E0D0CD9-A990-4EAB-B8FF-700D02CCB3D1}"/>
              </a:ext>
            </a:extLst>
          </p:cNvPr>
          <p:cNvSpPr>
            <a:spLocks noGrp="1"/>
          </p:cNvSpPr>
          <p:nvPr>
            <p:ph sz="half" idx="2"/>
          </p:nvPr>
        </p:nvSpPr>
        <p:spPr>
          <a:xfrm>
            <a:off x="839788" y="2505075"/>
            <a:ext cx="5157787" cy="3684588"/>
          </a:xfrm>
        </p:spPr>
        <p:txBody>
          <a:bodyPr/>
          <a:lstStyle/>
          <a:p>
            <a:pPr lvl="0"/>
            <a:r>
              <a:rPr lang="pl-PL"/>
              <a:t>Kliknij, aby edytować style wzorca tekstu</a:t>
            </a:r>
          </a:p>
          <a:p>
            <a:pPr lvl="1"/>
            <a:r>
              <a:rPr lang="pl-PL"/>
              <a:t>Drugi poziom</a:t>
            </a:r>
          </a:p>
          <a:p>
            <a:pPr lvl="2"/>
            <a:r>
              <a:rPr lang="pl-PL"/>
              <a:t>Trzeci poziom</a:t>
            </a:r>
          </a:p>
          <a:p>
            <a:pPr lvl="3"/>
            <a:r>
              <a:rPr lang="pl-PL"/>
              <a:t>Czwarty poziom</a:t>
            </a:r>
          </a:p>
          <a:p>
            <a:pPr lvl="4"/>
            <a:r>
              <a:rPr lang="pl-PL"/>
              <a:t>Piąty poziom</a:t>
            </a:r>
          </a:p>
        </p:txBody>
      </p:sp>
      <p:sp>
        <p:nvSpPr>
          <p:cNvPr id="5" name="Symbol zastępczy tekstu 4">
            <a:extLst>
              <a:ext uri="{FF2B5EF4-FFF2-40B4-BE49-F238E27FC236}">
                <a16:creationId xmlns:a16="http://schemas.microsoft.com/office/drawing/2014/main" id="{E7BA5156-ED29-4FCA-BDFB-6A0CF64738D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l-PL"/>
              <a:t>Kliknij, aby edytować style wzorca tekstu</a:t>
            </a:r>
          </a:p>
        </p:txBody>
      </p:sp>
      <p:sp>
        <p:nvSpPr>
          <p:cNvPr id="6" name="Symbol zastępczy zawartości 5">
            <a:extLst>
              <a:ext uri="{FF2B5EF4-FFF2-40B4-BE49-F238E27FC236}">
                <a16:creationId xmlns:a16="http://schemas.microsoft.com/office/drawing/2014/main" id="{329BE9D7-4CC9-4170-9BE2-8421ABEE9AF4}"/>
              </a:ext>
            </a:extLst>
          </p:cNvPr>
          <p:cNvSpPr>
            <a:spLocks noGrp="1"/>
          </p:cNvSpPr>
          <p:nvPr>
            <p:ph sz="quarter" idx="4"/>
          </p:nvPr>
        </p:nvSpPr>
        <p:spPr>
          <a:xfrm>
            <a:off x="6172200" y="2505075"/>
            <a:ext cx="5183188" cy="3684588"/>
          </a:xfrm>
        </p:spPr>
        <p:txBody>
          <a:bodyPr/>
          <a:lstStyle/>
          <a:p>
            <a:pPr lvl="0"/>
            <a:r>
              <a:rPr lang="pl-PL"/>
              <a:t>Kliknij, aby edytować style wzorca tekstu</a:t>
            </a:r>
          </a:p>
          <a:p>
            <a:pPr lvl="1"/>
            <a:r>
              <a:rPr lang="pl-PL"/>
              <a:t>Drugi poziom</a:t>
            </a:r>
          </a:p>
          <a:p>
            <a:pPr lvl="2"/>
            <a:r>
              <a:rPr lang="pl-PL"/>
              <a:t>Trzeci poziom</a:t>
            </a:r>
          </a:p>
          <a:p>
            <a:pPr lvl="3"/>
            <a:r>
              <a:rPr lang="pl-PL"/>
              <a:t>Czwarty poziom</a:t>
            </a:r>
          </a:p>
          <a:p>
            <a:pPr lvl="4"/>
            <a:r>
              <a:rPr lang="pl-PL"/>
              <a:t>Piąty poziom</a:t>
            </a:r>
          </a:p>
        </p:txBody>
      </p:sp>
      <p:sp>
        <p:nvSpPr>
          <p:cNvPr id="7" name="Symbol zastępczy daty 6">
            <a:extLst>
              <a:ext uri="{FF2B5EF4-FFF2-40B4-BE49-F238E27FC236}">
                <a16:creationId xmlns:a16="http://schemas.microsoft.com/office/drawing/2014/main" id="{CE347A8A-711B-48F4-84ED-521D884FE57F}"/>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8" name="Symbol zastępczy stopki 7">
            <a:extLst>
              <a:ext uri="{FF2B5EF4-FFF2-40B4-BE49-F238E27FC236}">
                <a16:creationId xmlns:a16="http://schemas.microsoft.com/office/drawing/2014/main" id="{48AB3FC5-3A37-441D-9EED-7172B9FF8E2D}"/>
              </a:ext>
            </a:extLst>
          </p:cNvPr>
          <p:cNvSpPr>
            <a:spLocks noGrp="1"/>
          </p:cNvSpPr>
          <p:nvPr>
            <p:ph type="ftr" sz="quarter" idx="11"/>
          </p:nvPr>
        </p:nvSpPr>
        <p:spPr/>
        <p:txBody>
          <a:bodyPr/>
          <a:lstStyle/>
          <a:p>
            <a:endParaRPr lang="pl-PL"/>
          </a:p>
        </p:txBody>
      </p:sp>
      <p:sp>
        <p:nvSpPr>
          <p:cNvPr id="9" name="Symbol zastępczy numeru slajdu 8">
            <a:extLst>
              <a:ext uri="{FF2B5EF4-FFF2-40B4-BE49-F238E27FC236}">
                <a16:creationId xmlns:a16="http://schemas.microsoft.com/office/drawing/2014/main" id="{DEDF3F2A-45A2-415F-A314-441E47C994EF}"/>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32910504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ylko tytuł">
    <p:spTree>
      <p:nvGrpSpPr>
        <p:cNvPr id="1" name=""/>
        <p:cNvGrpSpPr/>
        <p:nvPr/>
      </p:nvGrpSpPr>
      <p:grpSpPr>
        <a:xfrm>
          <a:off x="0" y="0"/>
          <a:ext cx="0" cy="0"/>
          <a:chOff x="0" y="0"/>
          <a:chExt cx="0" cy="0"/>
        </a:xfrm>
      </p:grpSpPr>
      <p:sp>
        <p:nvSpPr>
          <p:cNvPr id="2" name="Tytuł 1">
            <a:extLst>
              <a:ext uri="{FF2B5EF4-FFF2-40B4-BE49-F238E27FC236}">
                <a16:creationId xmlns:a16="http://schemas.microsoft.com/office/drawing/2014/main" id="{E86F5783-0EBC-4172-AE17-EB9DF806BBBC}"/>
              </a:ext>
            </a:extLst>
          </p:cNvPr>
          <p:cNvSpPr>
            <a:spLocks noGrp="1"/>
          </p:cNvSpPr>
          <p:nvPr>
            <p:ph type="title"/>
          </p:nvPr>
        </p:nvSpPr>
        <p:spPr/>
        <p:txBody>
          <a:bodyPr/>
          <a:lstStyle/>
          <a:p>
            <a:r>
              <a:rPr lang="pl-PL"/>
              <a:t>Kliknij, aby edytować styl</a:t>
            </a:r>
          </a:p>
        </p:txBody>
      </p:sp>
      <p:sp>
        <p:nvSpPr>
          <p:cNvPr id="3" name="Symbol zastępczy daty 2">
            <a:extLst>
              <a:ext uri="{FF2B5EF4-FFF2-40B4-BE49-F238E27FC236}">
                <a16:creationId xmlns:a16="http://schemas.microsoft.com/office/drawing/2014/main" id="{996480F1-4D25-4CA4-A0B0-1BBF7E623CD9}"/>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4" name="Symbol zastępczy stopki 3">
            <a:extLst>
              <a:ext uri="{FF2B5EF4-FFF2-40B4-BE49-F238E27FC236}">
                <a16:creationId xmlns:a16="http://schemas.microsoft.com/office/drawing/2014/main" id="{CD2D9679-EE43-4757-8CA8-7271D6E65770}"/>
              </a:ext>
            </a:extLst>
          </p:cNvPr>
          <p:cNvSpPr>
            <a:spLocks noGrp="1"/>
          </p:cNvSpPr>
          <p:nvPr>
            <p:ph type="ftr" sz="quarter" idx="11"/>
          </p:nvPr>
        </p:nvSpPr>
        <p:spPr/>
        <p:txBody>
          <a:bodyPr/>
          <a:lstStyle/>
          <a:p>
            <a:endParaRPr lang="pl-PL"/>
          </a:p>
        </p:txBody>
      </p:sp>
      <p:sp>
        <p:nvSpPr>
          <p:cNvPr id="5" name="Symbol zastępczy numeru slajdu 4">
            <a:extLst>
              <a:ext uri="{FF2B5EF4-FFF2-40B4-BE49-F238E27FC236}">
                <a16:creationId xmlns:a16="http://schemas.microsoft.com/office/drawing/2014/main" id="{25F7CE5F-87A9-40A5-BEA8-3FA1C82242E5}"/>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33926562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usty">
    <p:spTree>
      <p:nvGrpSpPr>
        <p:cNvPr id="1" name=""/>
        <p:cNvGrpSpPr/>
        <p:nvPr/>
      </p:nvGrpSpPr>
      <p:grpSpPr>
        <a:xfrm>
          <a:off x="0" y="0"/>
          <a:ext cx="0" cy="0"/>
          <a:chOff x="0" y="0"/>
          <a:chExt cx="0" cy="0"/>
        </a:xfrm>
      </p:grpSpPr>
      <p:sp>
        <p:nvSpPr>
          <p:cNvPr id="2" name="Symbol zastępczy daty 1">
            <a:extLst>
              <a:ext uri="{FF2B5EF4-FFF2-40B4-BE49-F238E27FC236}">
                <a16:creationId xmlns:a16="http://schemas.microsoft.com/office/drawing/2014/main" id="{108F6E53-4B14-4887-A478-A9D2F0590C06}"/>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3" name="Symbol zastępczy stopki 2">
            <a:extLst>
              <a:ext uri="{FF2B5EF4-FFF2-40B4-BE49-F238E27FC236}">
                <a16:creationId xmlns:a16="http://schemas.microsoft.com/office/drawing/2014/main" id="{8533A2B2-61DA-4882-9A0D-835A0CBB8A94}"/>
              </a:ext>
            </a:extLst>
          </p:cNvPr>
          <p:cNvSpPr>
            <a:spLocks noGrp="1"/>
          </p:cNvSpPr>
          <p:nvPr>
            <p:ph type="ftr" sz="quarter" idx="11"/>
          </p:nvPr>
        </p:nvSpPr>
        <p:spPr/>
        <p:txBody>
          <a:bodyPr/>
          <a:lstStyle/>
          <a:p>
            <a:endParaRPr lang="pl-PL"/>
          </a:p>
        </p:txBody>
      </p:sp>
      <p:sp>
        <p:nvSpPr>
          <p:cNvPr id="4" name="Symbol zastępczy numeru slajdu 3">
            <a:extLst>
              <a:ext uri="{FF2B5EF4-FFF2-40B4-BE49-F238E27FC236}">
                <a16:creationId xmlns:a16="http://schemas.microsoft.com/office/drawing/2014/main" id="{94D6597A-8869-48CE-BB1C-20435CB58C82}"/>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34427939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Zawartość z podpisem">
    <p:spTree>
      <p:nvGrpSpPr>
        <p:cNvPr id="1" name=""/>
        <p:cNvGrpSpPr/>
        <p:nvPr/>
      </p:nvGrpSpPr>
      <p:grpSpPr>
        <a:xfrm>
          <a:off x="0" y="0"/>
          <a:ext cx="0" cy="0"/>
          <a:chOff x="0" y="0"/>
          <a:chExt cx="0" cy="0"/>
        </a:xfrm>
      </p:grpSpPr>
      <p:sp>
        <p:nvSpPr>
          <p:cNvPr id="2" name="Tytuł 1">
            <a:extLst>
              <a:ext uri="{FF2B5EF4-FFF2-40B4-BE49-F238E27FC236}">
                <a16:creationId xmlns:a16="http://schemas.microsoft.com/office/drawing/2014/main" id="{070134C7-CCC2-4760-8F99-49A8D7AF6367}"/>
              </a:ext>
            </a:extLst>
          </p:cNvPr>
          <p:cNvSpPr>
            <a:spLocks noGrp="1"/>
          </p:cNvSpPr>
          <p:nvPr>
            <p:ph type="title"/>
          </p:nvPr>
        </p:nvSpPr>
        <p:spPr>
          <a:xfrm>
            <a:off x="839788" y="457200"/>
            <a:ext cx="3932237" cy="1600200"/>
          </a:xfrm>
        </p:spPr>
        <p:txBody>
          <a:bodyPr anchor="b"/>
          <a:lstStyle>
            <a:lvl1pPr>
              <a:defRPr sz="3200"/>
            </a:lvl1pPr>
          </a:lstStyle>
          <a:p>
            <a:r>
              <a:rPr lang="pl-PL"/>
              <a:t>Kliknij, aby edytować styl</a:t>
            </a:r>
          </a:p>
        </p:txBody>
      </p:sp>
      <p:sp>
        <p:nvSpPr>
          <p:cNvPr id="3" name="Symbol zastępczy zawartości 2">
            <a:extLst>
              <a:ext uri="{FF2B5EF4-FFF2-40B4-BE49-F238E27FC236}">
                <a16:creationId xmlns:a16="http://schemas.microsoft.com/office/drawing/2014/main" id="{A0A862E0-CA07-48F8-ABF2-403DAB25772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l-PL"/>
              <a:t>Kliknij, aby edytować style wzorca tekstu</a:t>
            </a:r>
          </a:p>
          <a:p>
            <a:pPr lvl="1"/>
            <a:r>
              <a:rPr lang="pl-PL"/>
              <a:t>Drugi poziom</a:t>
            </a:r>
          </a:p>
          <a:p>
            <a:pPr lvl="2"/>
            <a:r>
              <a:rPr lang="pl-PL"/>
              <a:t>Trzeci poziom</a:t>
            </a:r>
          </a:p>
          <a:p>
            <a:pPr lvl="3"/>
            <a:r>
              <a:rPr lang="pl-PL"/>
              <a:t>Czwarty poziom</a:t>
            </a:r>
          </a:p>
          <a:p>
            <a:pPr lvl="4"/>
            <a:r>
              <a:rPr lang="pl-PL"/>
              <a:t>Piąty poziom</a:t>
            </a:r>
          </a:p>
        </p:txBody>
      </p:sp>
      <p:sp>
        <p:nvSpPr>
          <p:cNvPr id="4" name="Symbol zastępczy tekstu 3">
            <a:extLst>
              <a:ext uri="{FF2B5EF4-FFF2-40B4-BE49-F238E27FC236}">
                <a16:creationId xmlns:a16="http://schemas.microsoft.com/office/drawing/2014/main" id="{1EC6E5BA-DD9B-45D0-A3BC-6DEE0E0DFE5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l-PL"/>
              <a:t>Kliknij, aby edytować style wzorca tekstu</a:t>
            </a:r>
          </a:p>
        </p:txBody>
      </p:sp>
      <p:sp>
        <p:nvSpPr>
          <p:cNvPr id="5" name="Symbol zastępczy daty 4">
            <a:extLst>
              <a:ext uri="{FF2B5EF4-FFF2-40B4-BE49-F238E27FC236}">
                <a16:creationId xmlns:a16="http://schemas.microsoft.com/office/drawing/2014/main" id="{A43C3B04-3F3A-42B2-BBB1-7E2E4D593B35}"/>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6" name="Symbol zastępczy stopki 5">
            <a:extLst>
              <a:ext uri="{FF2B5EF4-FFF2-40B4-BE49-F238E27FC236}">
                <a16:creationId xmlns:a16="http://schemas.microsoft.com/office/drawing/2014/main" id="{37D76A37-4958-4F83-A87D-16EC46186839}"/>
              </a:ext>
            </a:extLst>
          </p:cNvPr>
          <p:cNvSpPr>
            <a:spLocks noGrp="1"/>
          </p:cNvSpPr>
          <p:nvPr>
            <p:ph type="ftr" sz="quarter" idx="11"/>
          </p:nvPr>
        </p:nvSpPr>
        <p:spPr/>
        <p:txBody>
          <a:bodyPr/>
          <a:lstStyle/>
          <a:p>
            <a:endParaRPr lang="pl-PL"/>
          </a:p>
        </p:txBody>
      </p:sp>
      <p:sp>
        <p:nvSpPr>
          <p:cNvPr id="7" name="Symbol zastępczy numeru slajdu 6">
            <a:extLst>
              <a:ext uri="{FF2B5EF4-FFF2-40B4-BE49-F238E27FC236}">
                <a16:creationId xmlns:a16="http://schemas.microsoft.com/office/drawing/2014/main" id="{CC15F392-F988-46C7-ACA1-89BC58EC1D6D}"/>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27472831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az z podpisem">
    <p:spTree>
      <p:nvGrpSpPr>
        <p:cNvPr id="1" name=""/>
        <p:cNvGrpSpPr/>
        <p:nvPr/>
      </p:nvGrpSpPr>
      <p:grpSpPr>
        <a:xfrm>
          <a:off x="0" y="0"/>
          <a:ext cx="0" cy="0"/>
          <a:chOff x="0" y="0"/>
          <a:chExt cx="0" cy="0"/>
        </a:xfrm>
      </p:grpSpPr>
      <p:sp>
        <p:nvSpPr>
          <p:cNvPr id="2" name="Tytuł 1">
            <a:extLst>
              <a:ext uri="{FF2B5EF4-FFF2-40B4-BE49-F238E27FC236}">
                <a16:creationId xmlns:a16="http://schemas.microsoft.com/office/drawing/2014/main" id="{867CD34F-1D44-4474-824E-26F4F4349B9D}"/>
              </a:ext>
            </a:extLst>
          </p:cNvPr>
          <p:cNvSpPr>
            <a:spLocks noGrp="1"/>
          </p:cNvSpPr>
          <p:nvPr>
            <p:ph type="title"/>
          </p:nvPr>
        </p:nvSpPr>
        <p:spPr>
          <a:xfrm>
            <a:off x="839788" y="457200"/>
            <a:ext cx="3932237" cy="1600200"/>
          </a:xfrm>
        </p:spPr>
        <p:txBody>
          <a:bodyPr anchor="b"/>
          <a:lstStyle>
            <a:lvl1pPr>
              <a:defRPr sz="3200"/>
            </a:lvl1pPr>
          </a:lstStyle>
          <a:p>
            <a:r>
              <a:rPr lang="pl-PL"/>
              <a:t>Kliknij, aby edytować styl</a:t>
            </a:r>
          </a:p>
        </p:txBody>
      </p:sp>
      <p:sp>
        <p:nvSpPr>
          <p:cNvPr id="3" name="Symbol zastępczy obrazu 2">
            <a:extLst>
              <a:ext uri="{FF2B5EF4-FFF2-40B4-BE49-F238E27FC236}">
                <a16:creationId xmlns:a16="http://schemas.microsoft.com/office/drawing/2014/main" id="{F83E7546-8277-4C9A-8BB2-6CDC8A5C56E6}"/>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pl-PL"/>
          </a:p>
        </p:txBody>
      </p:sp>
      <p:sp>
        <p:nvSpPr>
          <p:cNvPr id="4" name="Symbol zastępczy tekstu 3">
            <a:extLst>
              <a:ext uri="{FF2B5EF4-FFF2-40B4-BE49-F238E27FC236}">
                <a16:creationId xmlns:a16="http://schemas.microsoft.com/office/drawing/2014/main" id="{7598ECF3-BB30-4F09-9FC9-E9ECFD7EFB0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l-PL"/>
              <a:t>Kliknij, aby edytować style wzorca tekstu</a:t>
            </a:r>
          </a:p>
        </p:txBody>
      </p:sp>
      <p:sp>
        <p:nvSpPr>
          <p:cNvPr id="5" name="Symbol zastępczy daty 4">
            <a:extLst>
              <a:ext uri="{FF2B5EF4-FFF2-40B4-BE49-F238E27FC236}">
                <a16:creationId xmlns:a16="http://schemas.microsoft.com/office/drawing/2014/main" id="{25AA3A8B-114D-44C2-B7E5-CC04BF290F13}"/>
              </a:ext>
            </a:extLst>
          </p:cNvPr>
          <p:cNvSpPr>
            <a:spLocks noGrp="1"/>
          </p:cNvSpPr>
          <p:nvPr>
            <p:ph type="dt" sz="half" idx="10"/>
          </p:nvPr>
        </p:nvSpPr>
        <p:spPr/>
        <p:txBody>
          <a:bodyPr/>
          <a:lstStyle/>
          <a:p>
            <a:fld id="{A144E75D-0D1D-4382-ACD8-ABD2E74CD457}" type="datetimeFigureOut">
              <a:rPr lang="pl-PL" smtClean="0"/>
              <a:t>11.03.2020</a:t>
            </a:fld>
            <a:endParaRPr lang="pl-PL"/>
          </a:p>
        </p:txBody>
      </p:sp>
      <p:sp>
        <p:nvSpPr>
          <p:cNvPr id="6" name="Symbol zastępczy stopki 5">
            <a:extLst>
              <a:ext uri="{FF2B5EF4-FFF2-40B4-BE49-F238E27FC236}">
                <a16:creationId xmlns:a16="http://schemas.microsoft.com/office/drawing/2014/main" id="{37FAFACB-1794-41DB-AD6A-F27516733DC5}"/>
              </a:ext>
            </a:extLst>
          </p:cNvPr>
          <p:cNvSpPr>
            <a:spLocks noGrp="1"/>
          </p:cNvSpPr>
          <p:nvPr>
            <p:ph type="ftr" sz="quarter" idx="11"/>
          </p:nvPr>
        </p:nvSpPr>
        <p:spPr/>
        <p:txBody>
          <a:bodyPr/>
          <a:lstStyle/>
          <a:p>
            <a:endParaRPr lang="pl-PL"/>
          </a:p>
        </p:txBody>
      </p:sp>
      <p:sp>
        <p:nvSpPr>
          <p:cNvPr id="7" name="Symbol zastępczy numeru slajdu 6">
            <a:extLst>
              <a:ext uri="{FF2B5EF4-FFF2-40B4-BE49-F238E27FC236}">
                <a16:creationId xmlns:a16="http://schemas.microsoft.com/office/drawing/2014/main" id="{077A4644-0F04-4BD8-95AD-B26664BDC96C}"/>
              </a:ext>
            </a:extLst>
          </p:cNvPr>
          <p:cNvSpPr>
            <a:spLocks noGrp="1"/>
          </p:cNvSpPr>
          <p:nvPr>
            <p:ph type="sldNum" sz="quarter" idx="12"/>
          </p:nvPr>
        </p:nvSpPr>
        <p:spPr/>
        <p:txBody>
          <a:bodyPr/>
          <a:lstStyle/>
          <a:p>
            <a:fld id="{12771709-F8EE-442D-A6F4-B1C520457A57}" type="slidenum">
              <a:rPr lang="pl-PL" smtClean="0"/>
              <a:t>‹#›</a:t>
            </a:fld>
            <a:endParaRPr lang="pl-PL"/>
          </a:p>
        </p:txBody>
      </p:sp>
    </p:spTree>
    <p:extLst>
      <p:ext uri="{BB962C8B-B14F-4D97-AF65-F5344CB8AC3E}">
        <p14:creationId xmlns:p14="http://schemas.microsoft.com/office/powerpoint/2010/main" val="22703937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ymbol zastępczy tytułu 1">
            <a:extLst>
              <a:ext uri="{FF2B5EF4-FFF2-40B4-BE49-F238E27FC236}">
                <a16:creationId xmlns:a16="http://schemas.microsoft.com/office/drawing/2014/main" id="{5A5EAEDC-9B92-4325-B68B-D1FEE3188F97}"/>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pl-PL"/>
              <a:t>Kliknij, aby edytować styl</a:t>
            </a:r>
          </a:p>
        </p:txBody>
      </p:sp>
      <p:sp>
        <p:nvSpPr>
          <p:cNvPr id="3" name="Symbol zastępczy tekstu 2">
            <a:extLst>
              <a:ext uri="{FF2B5EF4-FFF2-40B4-BE49-F238E27FC236}">
                <a16:creationId xmlns:a16="http://schemas.microsoft.com/office/drawing/2014/main" id="{2516208F-D7A6-4645-8281-4E012EB46905}"/>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pl-PL"/>
              <a:t>Kliknij, aby edytować style wzorca tekstu</a:t>
            </a:r>
          </a:p>
          <a:p>
            <a:pPr lvl="1"/>
            <a:r>
              <a:rPr lang="pl-PL"/>
              <a:t>Drugi poziom</a:t>
            </a:r>
          </a:p>
          <a:p>
            <a:pPr lvl="2"/>
            <a:r>
              <a:rPr lang="pl-PL"/>
              <a:t>Trzeci poziom</a:t>
            </a:r>
          </a:p>
          <a:p>
            <a:pPr lvl="3"/>
            <a:r>
              <a:rPr lang="pl-PL"/>
              <a:t>Czwarty poziom</a:t>
            </a:r>
          </a:p>
          <a:p>
            <a:pPr lvl="4"/>
            <a:r>
              <a:rPr lang="pl-PL"/>
              <a:t>Piąty poziom</a:t>
            </a:r>
          </a:p>
        </p:txBody>
      </p:sp>
      <p:sp>
        <p:nvSpPr>
          <p:cNvPr id="4" name="Symbol zastępczy daty 3">
            <a:extLst>
              <a:ext uri="{FF2B5EF4-FFF2-40B4-BE49-F238E27FC236}">
                <a16:creationId xmlns:a16="http://schemas.microsoft.com/office/drawing/2014/main" id="{425D4730-FD93-4047-800F-3D7DC7454790}"/>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144E75D-0D1D-4382-ACD8-ABD2E74CD457}" type="datetimeFigureOut">
              <a:rPr lang="pl-PL" smtClean="0"/>
              <a:t>11.03.2020</a:t>
            </a:fld>
            <a:endParaRPr lang="pl-PL"/>
          </a:p>
        </p:txBody>
      </p:sp>
      <p:sp>
        <p:nvSpPr>
          <p:cNvPr id="5" name="Symbol zastępczy stopki 4">
            <a:extLst>
              <a:ext uri="{FF2B5EF4-FFF2-40B4-BE49-F238E27FC236}">
                <a16:creationId xmlns:a16="http://schemas.microsoft.com/office/drawing/2014/main" id="{19F18365-CB7F-409B-ADE1-975301934D1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pl-PL"/>
          </a:p>
        </p:txBody>
      </p:sp>
      <p:sp>
        <p:nvSpPr>
          <p:cNvPr id="6" name="Symbol zastępczy numeru slajdu 5">
            <a:extLst>
              <a:ext uri="{FF2B5EF4-FFF2-40B4-BE49-F238E27FC236}">
                <a16:creationId xmlns:a16="http://schemas.microsoft.com/office/drawing/2014/main" id="{10662D48-605A-49DA-8A47-0C30FE2A9B16}"/>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2771709-F8EE-442D-A6F4-B1C520457A57}" type="slidenum">
              <a:rPr lang="pl-PL" smtClean="0"/>
              <a:t>‹#›</a:t>
            </a:fld>
            <a:endParaRPr lang="pl-PL"/>
          </a:p>
        </p:txBody>
      </p:sp>
    </p:spTree>
    <p:extLst>
      <p:ext uri="{BB962C8B-B14F-4D97-AF65-F5344CB8AC3E}">
        <p14:creationId xmlns:p14="http://schemas.microsoft.com/office/powerpoint/2010/main" val="243022208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pl-P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15" name="Rectangle 9">
            <a:extLst>
              <a:ext uri="{FF2B5EF4-FFF2-40B4-BE49-F238E27FC236}">
                <a16:creationId xmlns:a16="http://schemas.microsoft.com/office/drawing/2014/main" id="{389575E1-3389-451A-A5F7-27854C25C5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48" y="4293"/>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1">
            <a:extLst>
              <a:ext uri="{FF2B5EF4-FFF2-40B4-BE49-F238E27FC236}">
                <a16:creationId xmlns:a16="http://schemas.microsoft.com/office/drawing/2014/main" id="{A53CCC5C-D88E-40FB-B30B-23DCDBD01D3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4"/>
            <a:ext cx="4167268" cy="6858004"/>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Tytuł 3">
            <a:extLst>
              <a:ext uri="{FF2B5EF4-FFF2-40B4-BE49-F238E27FC236}">
                <a16:creationId xmlns:a16="http://schemas.microsoft.com/office/drawing/2014/main" id="{FE540C92-373E-4AA0-B520-A3D575E6E627}"/>
              </a:ext>
            </a:extLst>
          </p:cNvPr>
          <p:cNvSpPr>
            <a:spLocks noGrp="1"/>
          </p:cNvSpPr>
          <p:nvPr>
            <p:ph type="title"/>
          </p:nvPr>
        </p:nvSpPr>
        <p:spPr>
          <a:xfrm>
            <a:off x="686834" y="591344"/>
            <a:ext cx="3200400" cy="5585619"/>
          </a:xfrm>
        </p:spPr>
        <p:txBody>
          <a:bodyPr>
            <a:normAutofit/>
          </a:bodyPr>
          <a:lstStyle/>
          <a:p>
            <a:r>
              <a:rPr lang="pl-PL" sz="3400" dirty="0">
                <a:solidFill>
                  <a:srgbClr val="FFFFFF"/>
                </a:solidFill>
              </a:rPr>
              <a:t>„</a:t>
            </a:r>
            <a:r>
              <a:rPr lang="en-US" sz="3400" dirty="0">
                <a:solidFill>
                  <a:srgbClr val="FFFFFF"/>
                </a:solidFill>
              </a:rPr>
              <a:t>One world - one internet?” </a:t>
            </a:r>
            <a:br>
              <a:rPr lang="pl-PL" sz="3400" dirty="0">
                <a:solidFill>
                  <a:srgbClr val="FFFFFF"/>
                </a:solidFill>
              </a:rPr>
            </a:br>
            <a:r>
              <a:rPr lang="en-US" sz="3200" dirty="0">
                <a:solidFill>
                  <a:srgbClr val="FFFFFF"/>
                </a:solidFill>
              </a:rPr>
              <a:t>Cybersecurity and geopolitics in a </a:t>
            </a:r>
            <a:r>
              <a:rPr lang="en-US" sz="3200" dirty="0" err="1">
                <a:solidFill>
                  <a:srgbClr val="FFFFFF"/>
                </a:solidFill>
              </a:rPr>
              <a:t>multistakeholder</a:t>
            </a:r>
            <a:r>
              <a:rPr lang="en-US" sz="3200" dirty="0">
                <a:solidFill>
                  <a:srgbClr val="FFFFFF"/>
                </a:solidFill>
              </a:rPr>
              <a:t> environment</a:t>
            </a:r>
            <a:endParaRPr lang="pl-PL" sz="3400" dirty="0">
              <a:solidFill>
                <a:srgbClr val="FFFFFF"/>
              </a:solidFill>
            </a:endParaRPr>
          </a:p>
        </p:txBody>
      </p:sp>
      <p:sp>
        <p:nvSpPr>
          <p:cNvPr id="14" name="Arc 13">
            <a:extLst>
              <a:ext uri="{FF2B5EF4-FFF2-40B4-BE49-F238E27FC236}">
                <a16:creationId xmlns:a16="http://schemas.microsoft.com/office/drawing/2014/main" id="{081E4A58-353D-44AE-B2FC-2A74E2E400F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7550402" y="2455479"/>
            <a:ext cx="4083433" cy="4083433"/>
          </a:xfrm>
          <a:prstGeom prst="arc">
            <a:avLst/>
          </a:prstGeom>
          <a:ln w="127000" cap="rnd">
            <a:solidFill>
              <a:schemeClr val="accent4"/>
            </a:solidFill>
            <a:prstDash val="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dirty="0"/>
          </a:p>
        </p:txBody>
      </p:sp>
      <p:sp>
        <p:nvSpPr>
          <p:cNvPr id="5" name="Symbol zastępczy zawartości 4">
            <a:extLst>
              <a:ext uri="{FF2B5EF4-FFF2-40B4-BE49-F238E27FC236}">
                <a16:creationId xmlns:a16="http://schemas.microsoft.com/office/drawing/2014/main" id="{EE445065-46FB-47B9-B86A-A156975681C3}"/>
              </a:ext>
            </a:extLst>
          </p:cNvPr>
          <p:cNvSpPr>
            <a:spLocks noGrp="1"/>
          </p:cNvSpPr>
          <p:nvPr>
            <p:ph idx="1"/>
          </p:nvPr>
        </p:nvSpPr>
        <p:spPr>
          <a:xfrm>
            <a:off x="4447308" y="591344"/>
            <a:ext cx="6906491" cy="5585619"/>
          </a:xfrm>
        </p:spPr>
        <p:txBody>
          <a:bodyPr anchor="ctr">
            <a:normAutofit/>
          </a:bodyPr>
          <a:lstStyle/>
          <a:p>
            <a:pPr marL="0" indent="0">
              <a:buNone/>
            </a:pPr>
            <a:r>
              <a:rPr lang="en-US" sz="2200" dirty="0"/>
              <a:t>1)      Welcome, introduction and aim of the meeting – Joanna </a:t>
            </a:r>
            <a:r>
              <a:rPr lang="en-US" sz="2200" dirty="0" err="1"/>
              <a:t>Kulesza</a:t>
            </a:r>
            <a:r>
              <a:rPr lang="en-US" sz="2200" dirty="0"/>
              <a:t>  (13:45 - 14:00)</a:t>
            </a:r>
            <a:br>
              <a:rPr lang="en-US" sz="2200" dirty="0"/>
            </a:br>
            <a:br>
              <a:rPr lang="en-US" sz="2200" dirty="0"/>
            </a:br>
            <a:r>
              <a:rPr lang="en-US" sz="2200" dirty="0"/>
              <a:t>2)      ICANN and geopolitics –  issues identified thus far and ways to address them – León Sánchez, </a:t>
            </a:r>
            <a:r>
              <a:rPr lang="pl-PL" sz="2200" dirty="0"/>
              <a:t>ICANN Board Vice Chair (</a:t>
            </a:r>
            <a:r>
              <a:rPr lang="en-US" sz="2200" dirty="0"/>
              <a:t>14:00 - 14:15)</a:t>
            </a:r>
            <a:br>
              <a:rPr lang="en-US" sz="2200" dirty="0"/>
            </a:br>
            <a:br>
              <a:rPr lang="en-US" sz="2200" dirty="0"/>
            </a:br>
            <a:r>
              <a:rPr lang="en-US" sz="2200" dirty="0"/>
              <a:t>3)      Current UN work on cybersecurity and cybercrime – </a:t>
            </a:r>
            <a:r>
              <a:rPr lang="en-US" sz="2200" dirty="0" err="1"/>
              <a:t>Veni</a:t>
            </a:r>
            <a:r>
              <a:rPr lang="en-US" sz="2200" dirty="0"/>
              <a:t> </a:t>
            </a:r>
            <a:r>
              <a:rPr lang="en-US" sz="2200" dirty="0" err="1"/>
              <a:t>Markovski</a:t>
            </a:r>
            <a:r>
              <a:rPr lang="en-US" sz="2200" dirty="0"/>
              <a:t>, </a:t>
            </a:r>
            <a:r>
              <a:rPr lang="pl-PL" sz="2200" dirty="0" err="1"/>
              <a:t>ICANN.org</a:t>
            </a:r>
            <a:r>
              <a:rPr lang="pl-PL" sz="2200" dirty="0"/>
              <a:t> </a:t>
            </a:r>
            <a:r>
              <a:rPr lang="en-US" sz="2200" dirty="0"/>
              <a:t>VP, UN Engagement</a:t>
            </a:r>
            <a:r>
              <a:rPr lang="pl-PL" sz="2200" dirty="0"/>
              <a:t> (</a:t>
            </a:r>
            <a:r>
              <a:rPr lang="en-US" sz="2200" dirty="0"/>
              <a:t>14:15 - 14:30)</a:t>
            </a:r>
            <a:br>
              <a:rPr lang="en-US" sz="2200" dirty="0"/>
            </a:br>
            <a:br>
              <a:rPr lang="en-US" sz="2200" dirty="0"/>
            </a:br>
            <a:r>
              <a:rPr lang="en-US" sz="2200" dirty="0"/>
              <a:t>4)      State sovereignty online and global internet infrastructure – Milton Mueller, NCUC (14:30 - 14:45)</a:t>
            </a:r>
            <a:br>
              <a:rPr lang="en-US" sz="2200" dirty="0"/>
            </a:br>
            <a:br>
              <a:rPr lang="en-US" sz="2200" dirty="0"/>
            </a:br>
            <a:r>
              <a:rPr lang="en-US" sz="2200" dirty="0"/>
              <a:t>5)      Technical challenges to protecting state sovereignty online – </a:t>
            </a:r>
            <a:r>
              <a:rPr lang="en-US" sz="2200" dirty="0" err="1"/>
              <a:t>Patrik</a:t>
            </a:r>
            <a:r>
              <a:rPr lang="en-US" sz="2200" dirty="0"/>
              <a:t> </a:t>
            </a:r>
            <a:r>
              <a:rPr lang="en-US" sz="2200" dirty="0" err="1"/>
              <a:t>Fältström</a:t>
            </a:r>
            <a:r>
              <a:rPr lang="en-US" sz="2200" dirty="0"/>
              <a:t> SSAC (14:45 - 15:00)</a:t>
            </a:r>
            <a:br>
              <a:rPr lang="en-US" sz="2200" dirty="0"/>
            </a:br>
            <a:br>
              <a:rPr lang="en-US" sz="2200" dirty="0"/>
            </a:br>
            <a:r>
              <a:rPr lang="en-US" sz="2200" dirty="0"/>
              <a:t>6)      Q&amp;A and Summary (15:00 - 15:15)</a:t>
            </a:r>
            <a:endParaRPr lang="pl-PL" sz="2200" dirty="0"/>
          </a:p>
        </p:txBody>
      </p:sp>
    </p:spTree>
    <p:extLst>
      <p:ext uri="{BB962C8B-B14F-4D97-AF65-F5344CB8AC3E}">
        <p14:creationId xmlns:p14="http://schemas.microsoft.com/office/powerpoint/2010/main" val="69117952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907EF6B7-1338-4443-8C46-6A318D952DF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3048" y="0"/>
            <a:ext cx="12188952"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Freeform: Shape 9">
            <a:extLst>
              <a:ext uri="{FF2B5EF4-FFF2-40B4-BE49-F238E27FC236}">
                <a16:creationId xmlns:a16="http://schemas.microsoft.com/office/drawing/2014/main" id="{DAAE4CDD-124C-4DCF-9584-B6033B545DD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 y="0"/>
            <a:ext cx="4167271" cy="6858000"/>
          </a:xfrm>
          <a:custGeom>
            <a:avLst/>
            <a:gdLst>
              <a:gd name="connsiteX0" fmla="*/ 0 w 4167271"/>
              <a:gd name="connsiteY0" fmla="*/ 0 h 6858000"/>
              <a:gd name="connsiteX1" fmla="*/ 2259550 w 4167271"/>
              <a:gd name="connsiteY1" fmla="*/ 0 h 6858000"/>
              <a:gd name="connsiteX2" fmla="*/ 2387803 w 4167271"/>
              <a:gd name="connsiteY2" fmla="*/ 82222 h 6858000"/>
              <a:gd name="connsiteX3" fmla="*/ 4167271 w 4167271"/>
              <a:gd name="connsiteY3" fmla="*/ 3429000 h 6858000"/>
              <a:gd name="connsiteX4" fmla="*/ 2387803 w 4167271"/>
              <a:gd name="connsiteY4" fmla="*/ 6775779 h 6858000"/>
              <a:gd name="connsiteX5" fmla="*/ 2259550 w 4167271"/>
              <a:gd name="connsiteY5" fmla="*/ 6858000 h 6858000"/>
              <a:gd name="connsiteX6" fmla="*/ 0 w 4167271"/>
              <a:gd name="connsiteY6"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167271" h="6858000">
                <a:moveTo>
                  <a:pt x="0" y="0"/>
                </a:moveTo>
                <a:lnTo>
                  <a:pt x="2259550" y="0"/>
                </a:lnTo>
                <a:lnTo>
                  <a:pt x="2387803" y="82222"/>
                </a:lnTo>
                <a:cubicBezTo>
                  <a:pt x="3461407" y="807534"/>
                  <a:pt x="4167271" y="2035835"/>
                  <a:pt x="4167271" y="3429000"/>
                </a:cubicBezTo>
                <a:cubicBezTo>
                  <a:pt x="4167271" y="4822165"/>
                  <a:pt x="3461407" y="6050467"/>
                  <a:pt x="2387803" y="6775779"/>
                </a:cubicBezTo>
                <a:lnTo>
                  <a:pt x="2259550" y="6858000"/>
                </a:lnTo>
                <a:lnTo>
                  <a:pt x="0" y="6858000"/>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ytuł 1">
            <a:extLst>
              <a:ext uri="{FF2B5EF4-FFF2-40B4-BE49-F238E27FC236}">
                <a16:creationId xmlns:a16="http://schemas.microsoft.com/office/drawing/2014/main" id="{9F53EBF2-1305-4732-9CA0-A231CAFDB6C0}"/>
              </a:ext>
            </a:extLst>
          </p:cNvPr>
          <p:cNvSpPr>
            <a:spLocks noGrp="1"/>
          </p:cNvSpPr>
          <p:nvPr>
            <p:ph type="title"/>
          </p:nvPr>
        </p:nvSpPr>
        <p:spPr>
          <a:xfrm>
            <a:off x="686834" y="1153572"/>
            <a:ext cx="3200400" cy="4461163"/>
          </a:xfrm>
        </p:spPr>
        <p:txBody>
          <a:bodyPr>
            <a:normAutofit/>
          </a:bodyPr>
          <a:lstStyle/>
          <a:p>
            <a:r>
              <a:rPr lang="en-US" b="1">
                <a:solidFill>
                  <a:srgbClr val="FFFFFF"/>
                </a:solidFill>
              </a:rPr>
              <a:t>Specific issues we would like to address: </a:t>
            </a:r>
            <a:endParaRPr lang="pl-PL">
              <a:solidFill>
                <a:srgbClr val="FFFFFF"/>
              </a:solidFill>
            </a:endParaRPr>
          </a:p>
        </p:txBody>
      </p:sp>
      <p:sp>
        <p:nvSpPr>
          <p:cNvPr id="12" name="Arc 11">
            <a:extLst>
              <a:ext uri="{FF2B5EF4-FFF2-40B4-BE49-F238E27FC236}">
                <a16:creationId xmlns:a16="http://schemas.microsoft.com/office/drawing/2014/main" id="{081E4A58-353D-44AE-B2FC-2A74E2E400F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7550402" y="2455479"/>
            <a:ext cx="4083433" cy="4083433"/>
          </a:xfrm>
          <a:prstGeom prst="arc">
            <a:avLst/>
          </a:prstGeom>
          <a:ln w="127000" cap="rnd">
            <a:solidFill>
              <a:schemeClr val="accent4"/>
            </a:solidFill>
            <a:prstDash val="dash"/>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dirty="0"/>
          </a:p>
        </p:txBody>
      </p:sp>
      <p:sp>
        <p:nvSpPr>
          <p:cNvPr id="3" name="Symbol zastępczy zawartości 2">
            <a:extLst>
              <a:ext uri="{FF2B5EF4-FFF2-40B4-BE49-F238E27FC236}">
                <a16:creationId xmlns:a16="http://schemas.microsoft.com/office/drawing/2014/main" id="{970AEA49-2EBB-4FC3-92B2-459D9E47D117}"/>
              </a:ext>
            </a:extLst>
          </p:cNvPr>
          <p:cNvSpPr>
            <a:spLocks noGrp="1"/>
          </p:cNvSpPr>
          <p:nvPr>
            <p:ph idx="1"/>
          </p:nvPr>
        </p:nvSpPr>
        <p:spPr>
          <a:xfrm>
            <a:off x="4167272" y="319088"/>
            <a:ext cx="7776199" cy="6320863"/>
          </a:xfrm>
        </p:spPr>
        <p:txBody>
          <a:bodyPr anchor="ctr">
            <a:normAutofit/>
          </a:bodyPr>
          <a:lstStyle/>
          <a:p>
            <a:pPr marL="0" indent="0">
              <a:buNone/>
            </a:pPr>
            <a:r>
              <a:rPr lang="en-US" sz="1800" dirty="0"/>
              <a:t>1.      What is meant by “</a:t>
            </a:r>
            <a:r>
              <a:rPr lang="en-US" sz="1800" b="1" dirty="0"/>
              <a:t>Internet fragmentation</a:t>
            </a:r>
            <a:r>
              <a:rPr lang="en-US" sz="1800" dirty="0"/>
              <a:t>” that raises forever more media interest? Is it technically possible to “fragment” the Internet and if so, would it be economically and politically feasible to do so? How does ICANN fit into these debates, if at all?</a:t>
            </a:r>
            <a:br>
              <a:rPr lang="en-US" sz="1800" dirty="0"/>
            </a:br>
            <a:br>
              <a:rPr lang="en-US" sz="1800" dirty="0"/>
            </a:br>
            <a:r>
              <a:rPr lang="en-US" sz="1800" dirty="0"/>
              <a:t>2.      Is potential fragmentation limited only to the content layer or does it go beyond it?</a:t>
            </a:r>
            <a:br>
              <a:rPr lang="en-US" sz="1800" dirty="0"/>
            </a:br>
            <a:br>
              <a:rPr lang="en-US" sz="1800" dirty="0"/>
            </a:br>
            <a:r>
              <a:rPr lang="en-US" sz="1800" dirty="0"/>
              <a:t>3.      How is ICANN’s “</a:t>
            </a:r>
            <a:r>
              <a:rPr lang="en-US" sz="1800" b="1" dirty="0"/>
              <a:t>DNS Abuse</a:t>
            </a:r>
            <a:r>
              <a:rPr lang="en-US" sz="1800" dirty="0"/>
              <a:t>” theme linked to national </a:t>
            </a:r>
            <a:r>
              <a:rPr lang="en-US" sz="1800" b="1" dirty="0"/>
              <a:t>cybercrime and cybersecurity</a:t>
            </a:r>
            <a:r>
              <a:rPr lang="en-US" sz="1800" dirty="0"/>
              <a:t> laws and policies, specifically when it comes to fighting spam, terrorist content, child pornography or protecting IPRs?</a:t>
            </a:r>
            <a:br>
              <a:rPr lang="en-US" sz="1800" dirty="0"/>
            </a:br>
            <a:br>
              <a:rPr lang="en-US" sz="1800" dirty="0"/>
            </a:br>
            <a:r>
              <a:rPr lang="en-US" sz="1800" dirty="0"/>
              <a:t>4.      Could the </a:t>
            </a:r>
            <a:r>
              <a:rPr lang="en-US" sz="1800" b="1" dirty="0" err="1"/>
              <a:t>DoH</a:t>
            </a:r>
            <a:r>
              <a:rPr lang="en-US" sz="1800" b="1" dirty="0"/>
              <a:t>/DoT </a:t>
            </a:r>
            <a:r>
              <a:rPr lang="en-US" sz="1800" dirty="0"/>
              <a:t>protocol help in securing local networks and their users? </a:t>
            </a:r>
            <a:endParaRPr lang="pl-PL" sz="1800" dirty="0"/>
          </a:p>
          <a:p>
            <a:pPr marL="0" indent="0">
              <a:buNone/>
            </a:pPr>
            <a:r>
              <a:rPr lang="en-US" sz="1800" dirty="0"/>
              <a:t>5.      How does the “</a:t>
            </a:r>
            <a:r>
              <a:rPr lang="en-US" sz="1800" b="1" dirty="0"/>
              <a:t>One world. One Internet</a:t>
            </a:r>
            <a:r>
              <a:rPr lang="pl-PL" sz="1800" b="1" dirty="0"/>
              <a:t>.</a:t>
            </a:r>
            <a:r>
              <a:rPr lang="en-US" sz="1800" dirty="0"/>
              <a:t>” policy fit into ongoing discussions within the </a:t>
            </a:r>
            <a:r>
              <a:rPr lang="en-US" sz="1800" b="1" dirty="0"/>
              <a:t>UN GGE and OEWG</a:t>
            </a:r>
            <a:r>
              <a:rPr lang="en-US" sz="1800" dirty="0"/>
              <a:t>? Can these two be aligned or are they per say conflicting?</a:t>
            </a:r>
            <a:br>
              <a:rPr lang="en-US" sz="1800" dirty="0"/>
            </a:br>
            <a:br>
              <a:rPr lang="en-US" sz="1800" dirty="0"/>
            </a:br>
            <a:r>
              <a:rPr lang="en-US" sz="1800" dirty="0"/>
              <a:t>6.      What is the </a:t>
            </a:r>
            <a:r>
              <a:rPr lang="en-US" sz="1800" b="1" dirty="0"/>
              <a:t>role of individual ICANN stakeholder groups</a:t>
            </a:r>
            <a:r>
              <a:rPr lang="en-US" sz="1800" dirty="0"/>
              <a:t> in the ongoing global debates on splitting </a:t>
            </a:r>
            <a:r>
              <a:rPr lang="pl-PL" sz="1800" dirty="0" err="1"/>
              <a:t>up</a:t>
            </a:r>
            <a:r>
              <a:rPr lang="pl-PL" sz="1800"/>
              <a:t> </a:t>
            </a:r>
            <a:r>
              <a:rPr lang="en-US" sz="1800"/>
              <a:t>the </a:t>
            </a:r>
            <a:r>
              <a:rPr lang="en-US" sz="1800" dirty="0"/>
              <a:t>network?</a:t>
            </a:r>
            <a:br>
              <a:rPr lang="en-US" sz="1800" dirty="0"/>
            </a:br>
            <a:br>
              <a:rPr lang="en-US" sz="1800" dirty="0"/>
            </a:br>
            <a:r>
              <a:rPr lang="en-US" sz="1800" dirty="0"/>
              <a:t>7.      How does this discussion fit into the </a:t>
            </a:r>
            <a:r>
              <a:rPr lang="en-US" sz="1800" b="1" dirty="0"/>
              <a:t>geopolitics</a:t>
            </a:r>
            <a:r>
              <a:rPr lang="en-US" sz="1800" dirty="0"/>
              <a:t> theme that the Board has adopted for the upcoming </a:t>
            </a:r>
            <a:r>
              <a:rPr lang="en-US" sz="1800" b="1" dirty="0"/>
              <a:t>five</a:t>
            </a:r>
            <a:r>
              <a:rPr lang="pl-PL" sz="1800" b="1" dirty="0"/>
              <a:t>-</a:t>
            </a:r>
            <a:r>
              <a:rPr lang="en-US" sz="1800" b="1" dirty="0"/>
              <a:t>year strategic plan</a:t>
            </a:r>
            <a:r>
              <a:rPr lang="en-US" sz="1800" dirty="0"/>
              <a:t>? </a:t>
            </a:r>
            <a:endParaRPr lang="pl-PL" sz="1800" dirty="0"/>
          </a:p>
        </p:txBody>
      </p:sp>
    </p:spTree>
    <p:extLst>
      <p:ext uri="{BB962C8B-B14F-4D97-AF65-F5344CB8AC3E}">
        <p14:creationId xmlns:p14="http://schemas.microsoft.com/office/powerpoint/2010/main" val="728640550"/>
      </p:ext>
    </p:extLst>
  </p:cSld>
  <p:clrMapOvr>
    <a:masterClrMapping/>
  </p:clrMapOvr>
</p:sld>
</file>

<file path=ppt/theme/theme1.xml><?xml version="1.0" encoding="utf-8"?>
<a:theme xmlns:a="http://schemas.openxmlformats.org/drawingml/2006/main" name="Motyw pakietu Office">
  <a:themeElements>
    <a:clrScheme name="Pakiet 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Pakiet 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Pakiet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TotalTime>
  <Words>373</Words>
  <Application>Microsoft Macintosh PowerPoint</Application>
  <PresentationFormat>Widescreen</PresentationFormat>
  <Paragraphs>5</Paragraphs>
  <Slides>2</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vt:i4>
      </vt:variant>
    </vt:vector>
  </HeadingPairs>
  <TitlesOfParts>
    <vt:vector size="6" baseType="lpstr">
      <vt:lpstr>Arial</vt:lpstr>
      <vt:lpstr>Calibri</vt:lpstr>
      <vt:lpstr>Calibri Light</vt:lpstr>
      <vt:lpstr>Motyw pakietu Office</vt:lpstr>
      <vt:lpstr>„One world - one internet?”  Cybersecurity and geopolitics in a multistakeholder environment</vt:lpstr>
      <vt:lpstr>Specific issues we would like to address: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„One world - one internet?”  Cybersecurity and geopolitics in a multistakeholder environment</dc:title>
  <dc:creator>Joanna Kulesza</dc:creator>
  <cp:lastModifiedBy>Gisella Gruber</cp:lastModifiedBy>
  <cp:revision>4</cp:revision>
  <dcterms:created xsi:type="dcterms:W3CDTF">2020-03-11T09:29:16Z</dcterms:created>
  <dcterms:modified xsi:type="dcterms:W3CDTF">2020-03-11T16:46:20Z</dcterms:modified>
</cp:coreProperties>
</file>