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2.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6" r:id="rId1"/>
    <p:sldMasterId id="2147483808" r:id="rId2"/>
    <p:sldMasterId id="2147483809" r:id="rId3"/>
  </p:sldMasterIdLst>
  <p:notesMasterIdLst>
    <p:notesMasterId r:id="rId37"/>
  </p:notesMasterIdLst>
  <p:sldIdLst>
    <p:sldId id="257" r:id="rId4"/>
    <p:sldId id="258" r:id="rId5"/>
    <p:sldId id="265" r:id="rId6"/>
    <p:sldId id="266" r:id="rId7"/>
    <p:sldId id="321" r:id="rId8"/>
    <p:sldId id="267" r:id="rId9"/>
    <p:sldId id="305" r:id="rId10"/>
    <p:sldId id="306" r:id="rId11"/>
    <p:sldId id="320" r:id="rId12"/>
    <p:sldId id="322" r:id="rId13"/>
    <p:sldId id="269" r:id="rId14"/>
    <p:sldId id="307" r:id="rId15"/>
    <p:sldId id="308" r:id="rId16"/>
    <p:sldId id="309" r:id="rId17"/>
    <p:sldId id="310" r:id="rId18"/>
    <p:sldId id="271" r:id="rId19"/>
    <p:sldId id="272" r:id="rId20"/>
    <p:sldId id="319" r:id="rId21"/>
    <p:sldId id="273" r:id="rId22"/>
    <p:sldId id="274" r:id="rId23"/>
    <p:sldId id="311" r:id="rId24"/>
    <p:sldId id="550" r:id="rId25"/>
    <p:sldId id="312" r:id="rId26"/>
    <p:sldId id="314" r:id="rId27"/>
    <p:sldId id="551" r:id="rId28"/>
    <p:sldId id="313" r:id="rId29"/>
    <p:sldId id="552" r:id="rId30"/>
    <p:sldId id="315" r:id="rId31"/>
    <p:sldId id="316" r:id="rId32"/>
    <p:sldId id="318" r:id="rId33"/>
    <p:sldId id="276" r:id="rId34"/>
    <p:sldId id="317" r:id="rId35"/>
    <p:sldId id="299" r:id="rId3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92"/>
    <p:restoredTop sz="94729"/>
  </p:normalViewPr>
  <p:slideViewPr>
    <p:cSldViewPr snapToGrid="0">
      <p:cViewPr varScale="1">
        <p:scale>
          <a:sx n="92" d="100"/>
          <a:sy n="92" d="100"/>
        </p:scale>
        <p:origin x="1344" y="90"/>
      </p:cViewPr>
      <p:guideLst>
        <p:guide orient="horz" pos="1416"/>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9"/>
        <p:cNvGrpSpPr/>
        <p:nvPr/>
      </p:nvGrpSpPr>
      <p:grpSpPr>
        <a:xfrm>
          <a:off x="0" y="0"/>
          <a:ext cx="0" cy="0"/>
          <a:chOff x="0" y="0"/>
          <a:chExt cx="0" cy="0"/>
        </a:xfrm>
      </p:grpSpPr>
      <p:sp>
        <p:nvSpPr>
          <p:cNvPr id="2620" name="Google Shape;2620;g6fb3d509b1_2_8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21" name="Google Shape;2621;g6fb3d509b1_2_8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6fb3d509b1_7_8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84" name="Google Shape;2684;g6fb3d509b1_7_8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6419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4"/>
        <p:cNvGrpSpPr/>
        <p:nvPr/>
      </p:nvGrpSpPr>
      <p:grpSpPr>
        <a:xfrm>
          <a:off x="0" y="0"/>
          <a:ext cx="0" cy="0"/>
          <a:chOff x="0" y="0"/>
          <a:chExt cx="0" cy="0"/>
        </a:xfrm>
      </p:grpSpPr>
      <p:sp>
        <p:nvSpPr>
          <p:cNvPr id="2695" name="Google Shape;2695;g6fb3d509b1_7_88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96" name="Google Shape;2696;g6fb3d509b1_7_8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0"/>
        <p:cNvGrpSpPr/>
        <p:nvPr/>
      </p:nvGrpSpPr>
      <p:grpSpPr>
        <a:xfrm>
          <a:off x="0" y="0"/>
          <a:ext cx="0" cy="0"/>
          <a:chOff x="0" y="0"/>
          <a:chExt cx="0" cy="0"/>
        </a:xfrm>
      </p:grpSpPr>
      <p:sp>
        <p:nvSpPr>
          <p:cNvPr id="2701" name="Google Shape;2701;g6fb3d509b1_7_8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02" name="Google Shape;2702;g6fb3d509b1_7_8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92489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0"/>
        <p:cNvGrpSpPr/>
        <p:nvPr/>
      </p:nvGrpSpPr>
      <p:grpSpPr>
        <a:xfrm>
          <a:off x="0" y="0"/>
          <a:ext cx="0" cy="0"/>
          <a:chOff x="0" y="0"/>
          <a:chExt cx="0" cy="0"/>
        </a:xfrm>
      </p:grpSpPr>
      <p:sp>
        <p:nvSpPr>
          <p:cNvPr id="2701" name="Google Shape;2701;g6fb3d509b1_7_8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02" name="Google Shape;2702;g6fb3d509b1_7_8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15047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0"/>
        <p:cNvGrpSpPr/>
        <p:nvPr/>
      </p:nvGrpSpPr>
      <p:grpSpPr>
        <a:xfrm>
          <a:off x="0" y="0"/>
          <a:ext cx="0" cy="0"/>
          <a:chOff x="0" y="0"/>
          <a:chExt cx="0" cy="0"/>
        </a:xfrm>
      </p:grpSpPr>
      <p:sp>
        <p:nvSpPr>
          <p:cNvPr id="2701" name="Google Shape;2701;g6fb3d509b1_7_8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02" name="Google Shape;2702;g6fb3d509b1_7_8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53443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0"/>
        <p:cNvGrpSpPr/>
        <p:nvPr/>
      </p:nvGrpSpPr>
      <p:grpSpPr>
        <a:xfrm>
          <a:off x="0" y="0"/>
          <a:ext cx="0" cy="0"/>
          <a:chOff x="0" y="0"/>
          <a:chExt cx="0" cy="0"/>
        </a:xfrm>
      </p:grpSpPr>
      <p:sp>
        <p:nvSpPr>
          <p:cNvPr id="2701" name="Google Shape;2701;g6fb3d509b1_7_8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02" name="Google Shape;2702;g6fb3d509b1_7_8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1841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6"/>
        <p:cNvGrpSpPr/>
        <p:nvPr/>
      </p:nvGrpSpPr>
      <p:grpSpPr>
        <a:xfrm>
          <a:off x="0" y="0"/>
          <a:ext cx="0" cy="0"/>
          <a:chOff x="0" y="0"/>
          <a:chExt cx="0" cy="0"/>
        </a:xfrm>
      </p:grpSpPr>
      <p:sp>
        <p:nvSpPr>
          <p:cNvPr id="2707" name="Google Shape;2707;g6fb3d509b1_7_8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08" name="Google Shape;2708;g6fb3d509b1_7_8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2"/>
        <p:cNvGrpSpPr/>
        <p:nvPr/>
      </p:nvGrpSpPr>
      <p:grpSpPr>
        <a:xfrm>
          <a:off x="0" y="0"/>
          <a:ext cx="0" cy="0"/>
          <a:chOff x="0" y="0"/>
          <a:chExt cx="0" cy="0"/>
        </a:xfrm>
      </p:grpSpPr>
      <p:sp>
        <p:nvSpPr>
          <p:cNvPr id="2713" name="Google Shape;2713;g6fb3d509b1_7_8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14" name="Google Shape;2714;g6fb3d509b1_7_8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2"/>
        <p:cNvGrpSpPr/>
        <p:nvPr/>
      </p:nvGrpSpPr>
      <p:grpSpPr>
        <a:xfrm>
          <a:off x="0" y="0"/>
          <a:ext cx="0" cy="0"/>
          <a:chOff x="0" y="0"/>
          <a:chExt cx="0" cy="0"/>
        </a:xfrm>
      </p:grpSpPr>
      <p:sp>
        <p:nvSpPr>
          <p:cNvPr id="2713" name="Google Shape;2713;g6fb3d509b1_7_8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714" name="Google Shape;2714;g6fb3d509b1_7_8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7379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8"/>
        <p:cNvGrpSpPr/>
        <p:nvPr/>
      </p:nvGrpSpPr>
      <p:grpSpPr>
        <a:xfrm>
          <a:off x="0" y="0"/>
          <a:ext cx="0" cy="0"/>
          <a:chOff x="0" y="0"/>
          <a:chExt cx="0" cy="0"/>
        </a:xfrm>
      </p:grpSpPr>
      <p:sp>
        <p:nvSpPr>
          <p:cNvPr id="2719" name="Google Shape;2719;g6fb3d509b1_7_9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0" name="Google Shape;2720;g6fb3d509b1_7_9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8"/>
        <p:cNvGrpSpPr/>
        <p:nvPr/>
      </p:nvGrpSpPr>
      <p:grpSpPr>
        <a:xfrm>
          <a:off x="0" y="0"/>
          <a:ext cx="0" cy="0"/>
          <a:chOff x="0" y="0"/>
          <a:chExt cx="0" cy="0"/>
        </a:xfrm>
      </p:grpSpPr>
      <p:sp>
        <p:nvSpPr>
          <p:cNvPr id="2629" name="Google Shape;2629;g6fb3d509b1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30" name="Google Shape;2630;g6fb3d509b1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40849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28542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797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20390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37879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82020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5525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66690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797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0"/>
        <p:cNvGrpSpPr/>
        <p:nvPr/>
      </p:nvGrpSpPr>
      <p:grpSpPr>
        <a:xfrm>
          <a:off x="0" y="0"/>
          <a:ext cx="0" cy="0"/>
          <a:chOff x="0" y="0"/>
          <a:chExt cx="0" cy="0"/>
        </a:xfrm>
      </p:grpSpPr>
      <p:sp>
        <p:nvSpPr>
          <p:cNvPr id="2671" name="Google Shape;2671;g6fb3d509b1_7_8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72" name="Google Shape;2672;g6fb3d509b1_7_8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447633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6"/>
        <p:cNvGrpSpPr/>
        <p:nvPr/>
      </p:nvGrpSpPr>
      <p:grpSpPr>
        <a:xfrm>
          <a:off x="0" y="0"/>
          <a:ext cx="0" cy="0"/>
          <a:chOff x="0" y="0"/>
          <a:chExt cx="0" cy="0"/>
        </a:xfrm>
      </p:grpSpPr>
      <p:sp>
        <p:nvSpPr>
          <p:cNvPr id="2737" name="Google Shape;2737;g6fb3d509b1_7_9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8" name="Google Shape;2738;g6fb3d509b1_7_9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78644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4"/>
        <p:cNvGrpSpPr/>
        <p:nvPr/>
      </p:nvGrpSpPr>
      <p:grpSpPr>
        <a:xfrm>
          <a:off x="0" y="0"/>
          <a:ext cx="0" cy="0"/>
          <a:chOff x="0" y="0"/>
          <a:chExt cx="0" cy="0"/>
        </a:xfrm>
      </p:grpSpPr>
      <p:sp>
        <p:nvSpPr>
          <p:cNvPr id="2875" name="Google Shape;2875;g6fb3d509b1_7_10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76" name="Google Shape;2876;g6fb3d509b1_7_10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6"/>
        <p:cNvGrpSpPr/>
        <p:nvPr/>
      </p:nvGrpSpPr>
      <p:grpSpPr>
        <a:xfrm>
          <a:off x="0" y="0"/>
          <a:ext cx="0" cy="0"/>
          <a:chOff x="0" y="0"/>
          <a:chExt cx="0" cy="0"/>
        </a:xfrm>
      </p:grpSpPr>
      <p:sp>
        <p:nvSpPr>
          <p:cNvPr id="2677" name="Google Shape;2677;g6fb3d509b1_7_8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78" name="Google Shape;2678;g6fb3d509b1_7_8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6"/>
        <p:cNvGrpSpPr/>
        <p:nvPr/>
      </p:nvGrpSpPr>
      <p:grpSpPr>
        <a:xfrm>
          <a:off x="0" y="0"/>
          <a:ext cx="0" cy="0"/>
          <a:chOff x="0" y="0"/>
          <a:chExt cx="0" cy="0"/>
        </a:xfrm>
      </p:grpSpPr>
      <p:sp>
        <p:nvSpPr>
          <p:cNvPr id="2677" name="Google Shape;2677;g6fb3d509b1_7_8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78" name="Google Shape;2678;g6fb3d509b1_7_8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49664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6fb3d509b1_7_8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84" name="Google Shape;2684;g6fb3d509b1_7_8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6fb3d509b1_7_8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84" name="Google Shape;2684;g6fb3d509b1_7_8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33849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6fb3d509b1_7_8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84" name="Google Shape;2684;g6fb3d509b1_7_8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00251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6fb3d509b1_7_8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684" name="Google Shape;2684;g6fb3d509b1_7_8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31985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http://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8.png"/><Relationship Id="rId16" Type="http://schemas.openxmlformats.org/officeDocument/2006/relationships/image" Target="../media/image33.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3.xml"/><Relationship Id="rId6" Type="http://schemas.openxmlformats.org/officeDocument/2006/relationships/hyperlink" Target="https://www.linkedin.com/company/icann" TargetMode="External"/><Relationship Id="rId11" Type="http://schemas.openxmlformats.org/officeDocument/2006/relationships/image" Target="../media/image31.png"/><Relationship Id="rId5" Type="http://schemas.openxmlformats.org/officeDocument/2006/relationships/image" Target="../media/image29.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34.png"/><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32.png"/></Relationships>
</file>

<file path=ppt/slideLayouts/_rels/slideLayout14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Master" Target="../slideMasters/slideMaster3.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http://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8.png"/><Relationship Id="rId16" Type="http://schemas.openxmlformats.org/officeDocument/2006/relationships/image" Target="../media/image33.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31.png"/><Relationship Id="rId5" Type="http://schemas.openxmlformats.org/officeDocument/2006/relationships/image" Target="../media/image29.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34.png"/><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32.png"/><Relationship Id="rId22" Type="http://schemas.openxmlformats.org/officeDocument/2006/relationships/image" Target="../media/image3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Master" Target="../slideMasters/slideMaster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http://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8.png"/><Relationship Id="rId16" Type="http://schemas.openxmlformats.org/officeDocument/2006/relationships/image" Target="../media/image33.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2.xml"/><Relationship Id="rId6" Type="http://schemas.openxmlformats.org/officeDocument/2006/relationships/hyperlink" Target="https://www.linkedin.com/company/icann" TargetMode="External"/><Relationship Id="rId11" Type="http://schemas.openxmlformats.org/officeDocument/2006/relationships/image" Target="../media/image31.png"/><Relationship Id="rId5" Type="http://schemas.openxmlformats.org/officeDocument/2006/relationships/image" Target="../media/image29.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34.png"/><Relationship Id="rId4" Type="http://schemas.openxmlformats.org/officeDocument/2006/relationships/hyperlink" Target="http://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32.png"/><Relationship Id="rId22" Type="http://schemas.openxmlformats.org/officeDocument/2006/relationships/image" Target="../media/image35.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2"/>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 name="Google Shape;25;p2"/>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26" name="Google Shape;26;p2"/>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03"/>
        <p:cNvGrpSpPr/>
        <p:nvPr/>
      </p:nvGrpSpPr>
      <p:grpSpPr>
        <a:xfrm>
          <a:off x="0" y="0"/>
          <a:ext cx="0" cy="0"/>
          <a:chOff x="0" y="0"/>
          <a:chExt cx="0" cy="0"/>
        </a:xfrm>
      </p:grpSpPr>
      <p:pic>
        <p:nvPicPr>
          <p:cNvPr id="104" name="Google Shape;104;p1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5" name="Google Shape;105;p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6" name="Google Shape;106;p1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7" name="Google Shape;107;p1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8" name="Google Shape;108;p1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9" name="Google Shape;109;p1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0" name="Google Shape;110;p1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1" name="Google Shape;111;p1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 name="Google Shape;112;p1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3" name="Google Shape;113;p1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4" name="Google Shape;114;p1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5" name="Google Shape;115;p1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6" name="Google Shape;116;p11"/>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7" name="Google Shape;117;p11"/>
          <p:cNvCxnSpPr>
            <a:endCxn id="11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8" name="Google Shape;118;p11"/>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19" name="Google Shape;119;p11"/>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20" name="Google Shape;120;p11"/>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1" name="Google Shape;121;p1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2" name="Google Shape;122;p11"/>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824"/>
        <p:cNvGrpSpPr/>
        <p:nvPr/>
      </p:nvGrpSpPr>
      <p:grpSpPr>
        <a:xfrm>
          <a:off x="0" y="0"/>
          <a:ext cx="0" cy="0"/>
          <a:chOff x="0" y="0"/>
          <a:chExt cx="0" cy="0"/>
        </a:xfrm>
      </p:grpSpPr>
      <p:pic>
        <p:nvPicPr>
          <p:cNvPr id="1825" name="Google Shape;1825;p1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26" name="Google Shape;1826;p1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27" name="Google Shape;1827;p117"/>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28" name="Google Shape;1828;p117"/>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29" name="Google Shape;1829;p117"/>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30" name="Google Shape;1830;p117"/>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31" name="Google Shape;1831;p117"/>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32" name="Google Shape;1832;p11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33" name="Google Shape;1833;p11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34" name="Google Shape;1834;p11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35" name="Google Shape;1835;p11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36" name="Google Shape;1836;p11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37" name="Google Shape;1837;p117"/>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838" name="Google Shape;1838;p117"/>
          <p:cNvCxnSpPr>
            <a:endCxn id="183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39" name="Google Shape;1839;p117"/>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40" name="Google Shape;1840;p117"/>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41" name="Google Shape;1841;p117"/>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42" name="Google Shape;1842;p11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43" name="Google Shape;1843;p117"/>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864"/>
        <p:cNvGrpSpPr/>
        <p:nvPr/>
      </p:nvGrpSpPr>
      <p:grpSpPr>
        <a:xfrm>
          <a:off x="0" y="0"/>
          <a:ext cx="0" cy="0"/>
          <a:chOff x="0" y="0"/>
          <a:chExt cx="0" cy="0"/>
        </a:xfrm>
      </p:grpSpPr>
      <p:pic>
        <p:nvPicPr>
          <p:cNvPr id="1865" name="Google Shape;1865;p1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66" name="Google Shape;1866;p1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67" name="Google Shape;1867;p11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68" name="Google Shape;1868;p11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69" name="Google Shape;1869;p11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70" name="Google Shape;1870;p11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1" name="Google Shape;1871;p11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72" name="Google Shape;1872;p11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3" name="Google Shape;1873;p11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74" name="Google Shape;1874;p11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75" name="Google Shape;1875;p11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6" name="Google Shape;1876;p11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77" name="Google Shape;1877;p119"/>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878" name="Google Shape;1878;p119"/>
          <p:cNvCxnSpPr>
            <a:endCxn id="187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79" name="Google Shape;1879;p119"/>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80" name="Google Shape;1880;p119"/>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81" name="Google Shape;1881;p119"/>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82" name="Google Shape;1882;p11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83" name="Google Shape;1883;p119"/>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1884"/>
        <p:cNvGrpSpPr/>
        <p:nvPr/>
      </p:nvGrpSpPr>
      <p:grpSpPr>
        <a:xfrm>
          <a:off x="0" y="0"/>
          <a:ext cx="0" cy="0"/>
          <a:chOff x="0" y="0"/>
          <a:chExt cx="0" cy="0"/>
        </a:xfrm>
      </p:grpSpPr>
      <p:sp>
        <p:nvSpPr>
          <p:cNvPr id="1885" name="Google Shape;1885;p12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sp>
        <p:nvSpPr>
          <p:cNvPr id="1886" name="Google Shape;1886;p12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pic>
        <p:nvPicPr>
          <p:cNvPr id="1887" name="Google Shape;1887;p12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1888" name="Google Shape;1888;p12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1889"/>
        <p:cNvGrpSpPr/>
        <p:nvPr/>
      </p:nvGrpSpPr>
      <p:grpSpPr>
        <a:xfrm>
          <a:off x="0" y="0"/>
          <a:ext cx="0" cy="0"/>
          <a:chOff x="0" y="0"/>
          <a:chExt cx="0" cy="0"/>
        </a:xfrm>
      </p:grpSpPr>
      <p:sp>
        <p:nvSpPr>
          <p:cNvPr id="1890" name="Google Shape;1890;p121"/>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91" name="Google Shape;1891;p121"/>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2" name="Google Shape;1892;p121"/>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3" name="Google Shape;1893;p121"/>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894" name="Google Shape;1894;p121"/>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1895" name="Google Shape;1895;p121"/>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1896"/>
        <p:cNvGrpSpPr/>
        <p:nvPr/>
      </p:nvGrpSpPr>
      <p:grpSpPr>
        <a:xfrm>
          <a:off x="0" y="0"/>
          <a:ext cx="0" cy="0"/>
          <a:chOff x="0" y="0"/>
          <a:chExt cx="0" cy="0"/>
        </a:xfrm>
      </p:grpSpPr>
      <p:sp>
        <p:nvSpPr>
          <p:cNvPr id="1897" name="Google Shape;1897;p122"/>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98" name="Google Shape;1898;p122"/>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99" name="Google Shape;1899;p122"/>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0" name="Google Shape;1900;p122"/>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1" name="Google Shape;1901;p122"/>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902" name="Google Shape;1902;p122"/>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1903" name="Google Shape;1903;p122"/>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1904"/>
        <p:cNvGrpSpPr/>
        <p:nvPr/>
      </p:nvGrpSpPr>
      <p:grpSpPr>
        <a:xfrm>
          <a:off x="0" y="0"/>
          <a:ext cx="0" cy="0"/>
          <a:chOff x="0" y="0"/>
          <a:chExt cx="0" cy="0"/>
        </a:xfrm>
      </p:grpSpPr>
      <p:sp>
        <p:nvSpPr>
          <p:cNvPr id="1905" name="Google Shape;1905;p123"/>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06" name="Google Shape;1906;p123"/>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1907" name="Google Shape;1907;p123"/>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1908" name="Google Shape;1908;p123"/>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1909" name="Google Shape;1909;p123"/>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10" name="Google Shape;1910;p123"/>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1911" name="Google Shape;1911;p123"/>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912" name="Google Shape;1912;p123"/>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1913" name="Google Shape;1913;p123"/>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1914" name="Google Shape;1914;p123"/>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15" name="Google Shape;1915;p123"/>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6" name="Google Shape;1916;p123"/>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7" name="Google Shape;1917;p123"/>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8" name="Google Shape;1918;p123"/>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1919"/>
        <p:cNvGrpSpPr/>
        <p:nvPr/>
      </p:nvGrpSpPr>
      <p:grpSpPr>
        <a:xfrm>
          <a:off x="0" y="0"/>
          <a:ext cx="0" cy="0"/>
          <a:chOff x="0" y="0"/>
          <a:chExt cx="0" cy="0"/>
        </a:xfrm>
      </p:grpSpPr>
      <p:pic>
        <p:nvPicPr>
          <p:cNvPr id="1920" name="Google Shape;1920;p1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21" name="Google Shape;1921;p124"/>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2" name="Google Shape;1922;p124"/>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1923" name="Google Shape;1923;p124"/>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1924" name="Google Shape;1924;p124"/>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25" name="Google Shape;1925;p124"/>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6" name="Google Shape;1926;p124"/>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1927" name="Google Shape;1927;p124"/>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928" name="Google Shape;1928;p124"/>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1929" name="Google Shape;1929;p124"/>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1930" name="Google Shape;1930;p124"/>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31" name="Google Shape;1931;p124"/>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2" name="Google Shape;1932;p124"/>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3" name="Google Shape;1933;p124"/>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4" name="Google Shape;1934;p124"/>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1935"/>
        <p:cNvGrpSpPr/>
        <p:nvPr/>
      </p:nvGrpSpPr>
      <p:grpSpPr>
        <a:xfrm>
          <a:off x="0" y="0"/>
          <a:ext cx="0" cy="0"/>
          <a:chOff x="0" y="0"/>
          <a:chExt cx="0" cy="0"/>
        </a:xfrm>
      </p:grpSpPr>
      <p:sp>
        <p:nvSpPr>
          <p:cNvPr id="1936" name="Google Shape;1936;p12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1937"/>
        <p:cNvGrpSpPr/>
        <p:nvPr/>
      </p:nvGrpSpPr>
      <p:grpSpPr>
        <a:xfrm>
          <a:off x="0" y="0"/>
          <a:ext cx="0" cy="0"/>
          <a:chOff x="0" y="0"/>
          <a:chExt cx="0" cy="0"/>
        </a:xfrm>
      </p:grpSpPr>
      <p:sp>
        <p:nvSpPr>
          <p:cNvPr id="1938" name="Google Shape;1938;p126"/>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939" name="Google Shape;1939;p126"/>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940" name="Google Shape;1940;p1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941" name="Google Shape;1941;p12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1942"/>
        <p:cNvGrpSpPr/>
        <p:nvPr/>
      </p:nvGrpSpPr>
      <p:grpSpPr>
        <a:xfrm>
          <a:off x="0" y="0"/>
          <a:ext cx="0" cy="0"/>
          <a:chOff x="0" y="0"/>
          <a:chExt cx="0" cy="0"/>
        </a:xfrm>
      </p:grpSpPr>
      <p:pic>
        <p:nvPicPr>
          <p:cNvPr id="1943" name="Google Shape;1943;p127"/>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944" name="Google Shape;1944;p1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945" name="Google Shape;1945;p12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23"/>
        <p:cNvGrpSpPr/>
        <p:nvPr/>
      </p:nvGrpSpPr>
      <p:grpSpPr>
        <a:xfrm>
          <a:off x="0" y="0"/>
          <a:ext cx="0" cy="0"/>
          <a:chOff x="0" y="0"/>
          <a:chExt cx="0" cy="0"/>
        </a:xfrm>
      </p:grpSpPr>
      <p:pic>
        <p:nvPicPr>
          <p:cNvPr id="124" name="Google Shape;124;p1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5" name="Google Shape;125;p1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6" name="Google Shape;126;p1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27" name="Google Shape;127;p1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28" name="Google Shape;128;p1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29" name="Google Shape;129;p1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0" name="Google Shape;130;p1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31" name="Google Shape;131;p1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2" name="Google Shape;132;p1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3" name="Google Shape;133;p1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4" name="Google Shape;134;p1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5" name="Google Shape;135;p1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6" name="Google Shape;136;p12"/>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7" name="Google Shape;137;p12"/>
          <p:cNvCxnSpPr>
            <a:endCxn id="13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38" name="Google Shape;138;p12"/>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39" name="Google Shape;139;p12"/>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40" name="Google Shape;140;p12"/>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41" name="Google Shape;141;p1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2" name="Google Shape;142;p1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1946"/>
        <p:cNvGrpSpPr/>
        <p:nvPr/>
      </p:nvGrpSpPr>
      <p:grpSpPr>
        <a:xfrm>
          <a:off x="0" y="0"/>
          <a:ext cx="0" cy="0"/>
          <a:chOff x="0" y="0"/>
          <a:chExt cx="0" cy="0"/>
        </a:xfrm>
      </p:grpSpPr>
      <p:sp>
        <p:nvSpPr>
          <p:cNvPr id="1947" name="Google Shape;1947;p128"/>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948" name="Google Shape;1948;p12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949" name="Google Shape;1949;p1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cxnSp>
        <p:nvCxnSpPr>
          <p:cNvPr id="1950" name="Google Shape;1950;p128"/>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951" name="Google Shape;1951;p128"/>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952" name="Google Shape;1952;p128"/>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53" name="Google Shape;1953;p12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1954"/>
        <p:cNvGrpSpPr/>
        <p:nvPr/>
      </p:nvGrpSpPr>
      <p:grpSpPr>
        <a:xfrm>
          <a:off x="0" y="0"/>
          <a:ext cx="0" cy="0"/>
          <a:chOff x="0" y="0"/>
          <a:chExt cx="0" cy="0"/>
        </a:xfrm>
      </p:grpSpPr>
      <p:pic>
        <p:nvPicPr>
          <p:cNvPr id="1955" name="Google Shape;1955;p12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56" name="Google Shape;1956;p129"/>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57" name="Google Shape;1957;p129"/>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958" name="Google Shape;1958;p129"/>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959" name="Google Shape;1959;p12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960" name="Google Shape;1960;p12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61" name="Google Shape;1961;p12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62" name="Google Shape;1962;p12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63" name="Google Shape;1963;p12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64" name="Google Shape;1964;p12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65" name="Google Shape;1965;p129"/>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66" name="Google Shape;1966;p12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67" name="Google Shape;1967;p1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1968"/>
        <p:cNvGrpSpPr/>
        <p:nvPr/>
      </p:nvGrpSpPr>
      <p:grpSpPr>
        <a:xfrm>
          <a:off x="0" y="0"/>
          <a:ext cx="0" cy="0"/>
          <a:chOff x="0" y="0"/>
          <a:chExt cx="0" cy="0"/>
        </a:xfrm>
      </p:grpSpPr>
      <p:pic>
        <p:nvPicPr>
          <p:cNvPr id="1969" name="Google Shape;1969;p13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70" name="Google Shape;1970;p130"/>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71" name="Google Shape;1971;p130"/>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972" name="Google Shape;1972;p130"/>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973" name="Google Shape;1973;p130"/>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974" name="Google Shape;1974;p13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75" name="Google Shape;1975;p13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76" name="Google Shape;1976;p13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77" name="Google Shape;1977;p13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78" name="Google Shape;1978;p13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79" name="Google Shape;1979;p13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80" name="Google Shape;1980;p1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1981"/>
        <p:cNvGrpSpPr/>
        <p:nvPr/>
      </p:nvGrpSpPr>
      <p:grpSpPr>
        <a:xfrm>
          <a:off x="0" y="0"/>
          <a:ext cx="0" cy="0"/>
          <a:chOff x="0" y="0"/>
          <a:chExt cx="0" cy="0"/>
        </a:xfrm>
      </p:grpSpPr>
      <p:pic>
        <p:nvPicPr>
          <p:cNvPr id="1982" name="Google Shape;1982;p131"/>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1983" name="Google Shape;1983;p13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984" name="Google Shape;1984;p131"/>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985" name="Google Shape;1985;p131"/>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986" name="Google Shape;1986;p131"/>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87" name="Google Shape;1987;p1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988"/>
        <p:cNvGrpSpPr/>
        <p:nvPr/>
      </p:nvGrpSpPr>
      <p:grpSpPr>
        <a:xfrm>
          <a:off x="0" y="0"/>
          <a:ext cx="0" cy="0"/>
          <a:chOff x="0" y="0"/>
          <a:chExt cx="0" cy="0"/>
        </a:xfrm>
      </p:grpSpPr>
      <p:pic>
        <p:nvPicPr>
          <p:cNvPr id="1989" name="Google Shape;1989;p13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90" name="Google Shape;1990;p1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991" name="Google Shape;1991;p13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2" name="Google Shape;1992;p13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93" name="Google Shape;1993;p13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94" name="Google Shape;1994;p13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5" name="Google Shape;1995;p13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96" name="Google Shape;1996;p1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7" name="Google Shape;1997;p1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998" name="Google Shape;1998;p1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999" name="Google Shape;1999;p1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000" name="Google Shape;2000;p1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001" name="Google Shape;2001;p132"/>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02" name="Google Shape;2002;p132"/>
          <p:cNvCxnSpPr>
            <a:endCxn id="2003"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003" name="Google Shape;2003;p132"/>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004" name="Google Shape;2004;p132"/>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05" name="Google Shape;2005;p132"/>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06" name="Google Shape;2006;p1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07" name="Google Shape;2007;p13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008"/>
        <p:cNvGrpSpPr/>
        <p:nvPr/>
      </p:nvGrpSpPr>
      <p:grpSpPr>
        <a:xfrm>
          <a:off x="0" y="0"/>
          <a:ext cx="0" cy="0"/>
          <a:chOff x="0" y="0"/>
          <a:chExt cx="0" cy="0"/>
        </a:xfrm>
      </p:grpSpPr>
      <p:pic>
        <p:nvPicPr>
          <p:cNvPr id="2009" name="Google Shape;2009;p13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10" name="Google Shape;2010;p133"/>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11" name="Google Shape;2011;p133"/>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12" name="Google Shape;2012;p133"/>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13" name="Google Shape;2013;p1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14" name="Google Shape;2014;p133"/>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15" name="Google Shape;2015;p133"/>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016"/>
        <p:cNvGrpSpPr/>
        <p:nvPr/>
      </p:nvGrpSpPr>
      <p:grpSpPr>
        <a:xfrm>
          <a:off x="0" y="0"/>
          <a:ext cx="0" cy="0"/>
          <a:chOff x="0" y="0"/>
          <a:chExt cx="0" cy="0"/>
        </a:xfrm>
      </p:grpSpPr>
      <p:pic>
        <p:nvPicPr>
          <p:cNvPr id="2017" name="Google Shape;2017;p13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18" name="Google Shape;2018;p134"/>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19" name="Google Shape;2019;p134"/>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20" name="Google Shape;2020;p134"/>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21" name="Google Shape;2021;p1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22" name="Google Shape;2022;p134"/>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23" name="Google Shape;2023;p134"/>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024"/>
        <p:cNvGrpSpPr/>
        <p:nvPr/>
      </p:nvGrpSpPr>
      <p:grpSpPr>
        <a:xfrm>
          <a:off x="0" y="0"/>
          <a:ext cx="0" cy="0"/>
          <a:chOff x="0" y="0"/>
          <a:chExt cx="0" cy="0"/>
        </a:xfrm>
      </p:grpSpPr>
      <p:pic>
        <p:nvPicPr>
          <p:cNvPr id="2025" name="Google Shape;2025;p13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26" name="Google Shape;2026;p135"/>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27" name="Google Shape;2027;p135"/>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28" name="Google Shape;2028;p135"/>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29" name="Google Shape;2029;p1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30" name="Google Shape;2030;p135"/>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31" name="Google Shape;2031;p135"/>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032"/>
        <p:cNvGrpSpPr/>
        <p:nvPr/>
      </p:nvGrpSpPr>
      <p:grpSpPr>
        <a:xfrm>
          <a:off x="0" y="0"/>
          <a:ext cx="0" cy="0"/>
          <a:chOff x="0" y="0"/>
          <a:chExt cx="0" cy="0"/>
        </a:xfrm>
      </p:grpSpPr>
      <p:pic>
        <p:nvPicPr>
          <p:cNvPr id="2033" name="Google Shape;2033;p13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34" name="Google Shape;2034;p136"/>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35" name="Google Shape;2035;p136"/>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36" name="Google Shape;2036;p136"/>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37" name="Google Shape;2037;p1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38" name="Google Shape;2038;p136"/>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39" name="Google Shape;2039;p136"/>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040"/>
        <p:cNvGrpSpPr/>
        <p:nvPr/>
      </p:nvGrpSpPr>
      <p:grpSpPr>
        <a:xfrm>
          <a:off x="0" y="0"/>
          <a:ext cx="0" cy="0"/>
          <a:chOff x="0" y="0"/>
          <a:chExt cx="0" cy="0"/>
        </a:xfrm>
      </p:grpSpPr>
      <p:pic>
        <p:nvPicPr>
          <p:cNvPr id="2041" name="Google Shape;2041;p13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42" name="Google Shape;2042;p13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43" name="Google Shape;2043;p13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044" name="Google Shape;2044;p13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045" name="Google Shape;2045;p1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46" name="Google Shape;2046;p1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47" name="Google Shape;2047;p1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48" name="Google Shape;2048;p1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49" name="Google Shape;2049;p1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050" name="Google Shape;2050;p1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51" name="Google Shape;2051;p13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2" name="Google Shape;2052;p13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3" name="Google Shape;2053;p13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54" name="Google Shape;2054;p13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5" name="Google Shape;2055;p13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6" name="Google Shape;2056;p13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7" name="Google Shape;2057;p13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8" name="Google Shape;2058;p1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59" name="Google Shape;2059;p13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0" name="Google Shape;2060;p13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1" name="Google Shape;2061;p13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43"/>
        <p:cNvGrpSpPr/>
        <p:nvPr/>
      </p:nvGrpSpPr>
      <p:grpSpPr>
        <a:xfrm>
          <a:off x="0" y="0"/>
          <a:ext cx="0" cy="0"/>
          <a:chOff x="0" y="0"/>
          <a:chExt cx="0" cy="0"/>
        </a:xfrm>
      </p:grpSpPr>
      <p:pic>
        <p:nvPicPr>
          <p:cNvPr id="144" name="Google Shape;144;p1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45" name="Google Shape;145;p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6" name="Google Shape;146;p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7" name="Google Shape;147;p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48" name="Google Shape;148;p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49" name="Google Shape;149;p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0" name="Google Shape;150;p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51" name="Google Shape;151;p1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2" name="Google Shape;152;p1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3" name="Google Shape;153;p1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4" name="Google Shape;154;p1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5" name="Google Shape;155;p1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56" name="Google Shape;156;p13"/>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7" name="Google Shape;157;p13"/>
          <p:cNvCxnSpPr>
            <a:endCxn id="15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58" name="Google Shape;158;p13"/>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59" name="Google Shape;159;p13"/>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60" name="Google Shape;160;p13"/>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1" name="Google Shape;161;p1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2" name="Google Shape;162;p13"/>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062"/>
        <p:cNvGrpSpPr/>
        <p:nvPr/>
      </p:nvGrpSpPr>
      <p:grpSpPr>
        <a:xfrm>
          <a:off x="0" y="0"/>
          <a:ext cx="0" cy="0"/>
          <a:chOff x="0" y="0"/>
          <a:chExt cx="0" cy="0"/>
        </a:xfrm>
      </p:grpSpPr>
      <p:pic>
        <p:nvPicPr>
          <p:cNvPr id="2063" name="Google Shape;2063;p13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64" name="Google Shape;2064;p13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65" name="Google Shape;2065;p13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066" name="Google Shape;2066;p13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067" name="Google Shape;2067;p1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68" name="Google Shape;2068;p1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69" name="Google Shape;2069;p1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70" name="Google Shape;2070;p1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71" name="Google Shape;2071;p1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072" name="Google Shape;2072;p1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73" name="Google Shape;2073;p1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74" name="Google Shape;2074;p13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5" name="Google Shape;2075;p13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6" name="Google Shape;2076;p13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77" name="Google Shape;2077;p13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8" name="Google Shape;2078;p13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9" name="Google Shape;2079;p13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0" name="Google Shape;2080;p13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1" name="Google Shape;2081;p13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2" name="Google Shape;2082;p13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3" name="Google Shape;2083;p13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084"/>
        <p:cNvGrpSpPr/>
        <p:nvPr/>
      </p:nvGrpSpPr>
      <p:grpSpPr>
        <a:xfrm>
          <a:off x="0" y="0"/>
          <a:ext cx="0" cy="0"/>
          <a:chOff x="0" y="0"/>
          <a:chExt cx="0" cy="0"/>
        </a:xfrm>
      </p:grpSpPr>
      <p:pic>
        <p:nvPicPr>
          <p:cNvPr id="2085" name="Google Shape;2085;p13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86" name="Google Shape;2086;p13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87" name="Google Shape;2087;p13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088" name="Google Shape;2088;p13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089" name="Google Shape;2089;p1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90" name="Google Shape;2090;p1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91" name="Google Shape;2091;p1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92" name="Google Shape;2092;p1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93" name="Google Shape;2093;p1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094" name="Google Shape;2094;p1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95" name="Google Shape;2095;p1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96" name="Google Shape;2096;p139"/>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7" name="Google Shape;2097;p139"/>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8" name="Google Shape;2098;p13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99" name="Google Shape;2099;p139"/>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0" name="Google Shape;2100;p139"/>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1" name="Google Shape;2101;p139"/>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2" name="Google Shape;2102;p139"/>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3" name="Google Shape;2103;p139"/>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4" name="Google Shape;2104;p139"/>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5" name="Google Shape;2105;p139"/>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2106"/>
        <p:cNvGrpSpPr/>
        <p:nvPr/>
      </p:nvGrpSpPr>
      <p:grpSpPr>
        <a:xfrm>
          <a:off x="0" y="0"/>
          <a:ext cx="0" cy="0"/>
          <a:chOff x="0" y="0"/>
          <a:chExt cx="0" cy="0"/>
        </a:xfrm>
      </p:grpSpPr>
      <p:pic>
        <p:nvPicPr>
          <p:cNvPr id="2107" name="Google Shape;2107;p14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08" name="Google Shape;2108;p14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09" name="Google Shape;2109;p14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10" name="Google Shape;2110;p14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11" name="Google Shape;2111;p1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12" name="Google Shape;2112;p1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13" name="Google Shape;2113;p1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14" name="Google Shape;2114;p1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15" name="Google Shape;2115;p1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16" name="Google Shape;2116;p1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17" name="Google Shape;2117;p1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18" name="Google Shape;2118;p140"/>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19" name="Google Shape;2119;p140"/>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0" name="Google Shape;2120;p14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1" name="Google Shape;2121;p140"/>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2" name="Google Shape;2122;p140"/>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3" name="Google Shape;2123;p140"/>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4" name="Google Shape;2124;p140"/>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5" name="Google Shape;2125;p140"/>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6" name="Google Shape;2126;p140"/>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7" name="Google Shape;2127;p140"/>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2128"/>
        <p:cNvGrpSpPr/>
        <p:nvPr/>
      </p:nvGrpSpPr>
      <p:grpSpPr>
        <a:xfrm>
          <a:off x="0" y="0"/>
          <a:ext cx="0" cy="0"/>
          <a:chOff x="0" y="0"/>
          <a:chExt cx="0" cy="0"/>
        </a:xfrm>
      </p:grpSpPr>
      <p:pic>
        <p:nvPicPr>
          <p:cNvPr id="2129" name="Google Shape;2129;p1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30" name="Google Shape;2130;p1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31" name="Google Shape;2131;p1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32" name="Google Shape;2132;p1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33" name="Google Shape;2133;p1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34" name="Google Shape;2134;p1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35" name="Google Shape;2135;p1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36" name="Google Shape;2136;p1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37" name="Google Shape;2137;p1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38" name="Google Shape;2138;p1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39" name="Google Shape;2139;p1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40" name="Google Shape;2140;p14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1" name="Google Shape;2141;p14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2" name="Google Shape;2142;p1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43" name="Google Shape;2143;p14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4" name="Google Shape;2144;p14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5" name="Google Shape;2145;p14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6" name="Google Shape;2146;p14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7" name="Google Shape;2147;p14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8" name="Google Shape;2148;p14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9" name="Google Shape;2149;p14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2150"/>
        <p:cNvGrpSpPr/>
        <p:nvPr/>
      </p:nvGrpSpPr>
      <p:grpSpPr>
        <a:xfrm>
          <a:off x="0" y="0"/>
          <a:ext cx="0" cy="0"/>
          <a:chOff x="0" y="0"/>
          <a:chExt cx="0" cy="0"/>
        </a:xfrm>
      </p:grpSpPr>
      <p:pic>
        <p:nvPicPr>
          <p:cNvPr id="2151" name="Google Shape;2151;p1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52" name="Google Shape;2152;p1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53" name="Google Shape;2153;p1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54" name="Google Shape;2154;p1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55" name="Google Shape;2155;p1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56" name="Google Shape;2156;p1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57" name="Google Shape;2157;p1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58" name="Google Shape;2158;p1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59" name="Google Shape;2159;p1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60" name="Google Shape;2160;p1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61" name="Google Shape;2161;p1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62" name="Google Shape;2162;p14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3" name="Google Shape;2163;p14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4" name="Google Shape;2164;p1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65" name="Google Shape;2165;p14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6" name="Google Shape;2166;p14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7" name="Google Shape;2167;p14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8" name="Google Shape;2168;p14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9" name="Google Shape;2169;p14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70" name="Google Shape;2170;p14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71" name="Google Shape;2171;p14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2172"/>
        <p:cNvGrpSpPr/>
        <p:nvPr/>
      </p:nvGrpSpPr>
      <p:grpSpPr>
        <a:xfrm>
          <a:off x="0" y="0"/>
          <a:ext cx="0" cy="0"/>
          <a:chOff x="0" y="0"/>
          <a:chExt cx="0" cy="0"/>
        </a:xfrm>
      </p:grpSpPr>
      <p:pic>
        <p:nvPicPr>
          <p:cNvPr id="2173" name="Google Shape;2173;p1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74" name="Google Shape;2174;p1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75" name="Google Shape;2175;p1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76" name="Google Shape;2176;p1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77" name="Google Shape;2177;p1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78" name="Google Shape;2178;p1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79" name="Google Shape;2179;p1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80" name="Google Shape;2180;p1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81" name="Google Shape;2181;p1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82" name="Google Shape;2182;p1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83" name="Google Shape;2183;p1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84" name="Google Shape;2184;p14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5" name="Google Shape;2185;p14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6" name="Google Shape;2186;p1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87" name="Google Shape;2187;p14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8" name="Google Shape;2188;p14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9" name="Google Shape;2189;p14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0" name="Google Shape;2190;p14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1" name="Google Shape;2191;p14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2" name="Google Shape;2192;p14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3" name="Google Shape;2193;p14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2194"/>
        <p:cNvGrpSpPr/>
        <p:nvPr/>
      </p:nvGrpSpPr>
      <p:grpSpPr>
        <a:xfrm>
          <a:off x="0" y="0"/>
          <a:ext cx="0" cy="0"/>
          <a:chOff x="0" y="0"/>
          <a:chExt cx="0" cy="0"/>
        </a:xfrm>
      </p:grpSpPr>
      <p:pic>
        <p:nvPicPr>
          <p:cNvPr id="2195" name="Google Shape;2195;p144"/>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2196" name="Google Shape;2196;p1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97" name="Google Shape;2197;p1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98" name="Google Shape;2198;p1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99" name="Google Shape;2199;p1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00" name="Google Shape;2200;p1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01" name="Google Shape;2201;p1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02" name="Google Shape;2202;p1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03" name="Google Shape;2203;p1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204" name="Google Shape;2204;p1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05" name="Google Shape;2205;p1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06" name="Google Shape;2206;p14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07" name="Google Shape;2207;p14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08" name="Google Shape;2208;p1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09" name="Google Shape;2209;p14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0" name="Google Shape;2210;p14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1" name="Google Shape;2211;p14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2" name="Google Shape;2212;p14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3" name="Google Shape;2213;p14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4" name="Google Shape;2214;p14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5" name="Google Shape;2215;p14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2216"/>
        <p:cNvGrpSpPr/>
        <p:nvPr/>
      </p:nvGrpSpPr>
      <p:grpSpPr>
        <a:xfrm>
          <a:off x="0" y="0"/>
          <a:ext cx="0" cy="0"/>
          <a:chOff x="0" y="0"/>
          <a:chExt cx="0" cy="0"/>
        </a:xfrm>
      </p:grpSpPr>
      <p:pic>
        <p:nvPicPr>
          <p:cNvPr id="2217" name="Google Shape;2217;p14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18" name="Google Shape;2218;p14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19" name="Google Shape;2219;p145"/>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0" name="Google Shape;2220;p145"/>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1" name="Google Shape;2221;p14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2" name="Google Shape;2222;p145"/>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3" name="Google Shape;2223;p145"/>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4" name="Google Shape;2224;p145"/>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5" name="Google Shape;2225;p1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26" name="Google Shape;2226;p14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27" name="Google Shape;2227;p14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28" name="Google Shape;2228;p14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29" name="Google Shape;2229;p14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30" name="Google Shape;2230;p14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31" name="Google Shape;2231;p14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32" name="Google Shape;2232;p145"/>
          <p:cNvCxnSpPr>
            <a:endCxn id="223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33" name="Google Shape;2233;p14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34" name="Google Shape;2234;p14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35" name="Google Shape;2235;p14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36" name="Google Shape;2236;p145"/>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7" name="Google Shape;2237;p145"/>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8" name="Google Shape;2238;p145"/>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2239"/>
        <p:cNvGrpSpPr/>
        <p:nvPr/>
      </p:nvGrpSpPr>
      <p:grpSpPr>
        <a:xfrm>
          <a:off x="0" y="0"/>
          <a:ext cx="0" cy="0"/>
          <a:chOff x="0" y="0"/>
          <a:chExt cx="0" cy="0"/>
        </a:xfrm>
      </p:grpSpPr>
      <p:pic>
        <p:nvPicPr>
          <p:cNvPr id="2240" name="Google Shape;2240;p146"/>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41" name="Google Shape;2241;p14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42" name="Google Shape;2242;p1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43" name="Google Shape;2243;p14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44" name="Google Shape;2244;p14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45" name="Google Shape;2245;p14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46" name="Google Shape;2246;p14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47" name="Google Shape;2247;p14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48" name="Google Shape;2248;p14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49" name="Google Shape;2249;p146"/>
          <p:cNvCxnSpPr>
            <a:endCxn id="2250"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50" name="Google Shape;2250;p14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51" name="Google Shape;2251;p14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52" name="Google Shape;2252;p14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53" name="Google Shape;2253;p14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4" name="Google Shape;2254;p14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5" name="Google Shape;2255;p14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6" name="Google Shape;2256;p14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7" name="Google Shape;2257;p14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8" name="Google Shape;2258;p14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9" name="Google Shape;2259;p14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0" name="Google Shape;2260;p14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1" name="Google Shape;2261;p14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2262"/>
        <p:cNvGrpSpPr/>
        <p:nvPr/>
      </p:nvGrpSpPr>
      <p:grpSpPr>
        <a:xfrm>
          <a:off x="0" y="0"/>
          <a:ext cx="0" cy="0"/>
          <a:chOff x="0" y="0"/>
          <a:chExt cx="0" cy="0"/>
        </a:xfrm>
      </p:grpSpPr>
      <p:pic>
        <p:nvPicPr>
          <p:cNvPr id="2263" name="Google Shape;2263;p147"/>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64" name="Google Shape;2264;p14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65" name="Google Shape;2265;p14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66" name="Google Shape;2266;p14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67" name="Google Shape;2267;p14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68" name="Google Shape;2268;p14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69" name="Google Shape;2269;p14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70" name="Google Shape;2270;p14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71" name="Google Shape;2271;p147"/>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72" name="Google Shape;2272;p147"/>
          <p:cNvCxnSpPr>
            <a:endCxn id="227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73" name="Google Shape;2273;p147"/>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74" name="Google Shape;2274;p147"/>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75" name="Google Shape;2275;p147"/>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76" name="Google Shape;2276;p147"/>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7" name="Google Shape;2277;p147"/>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8" name="Google Shape;2278;p147"/>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9" name="Google Shape;2279;p147"/>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0" name="Google Shape;2280;p147"/>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1" name="Google Shape;2281;p147"/>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2" name="Google Shape;2282;p147"/>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3" name="Google Shape;2283;p147"/>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4" name="Google Shape;2284;p147"/>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63"/>
        <p:cNvGrpSpPr/>
        <p:nvPr/>
      </p:nvGrpSpPr>
      <p:grpSpPr>
        <a:xfrm>
          <a:off x="0" y="0"/>
          <a:ext cx="0" cy="0"/>
          <a:chOff x="0" y="0"/>
          <a:chExt cx="0" cy="0"/>
        </a:xfrm>
      </p:grpSpPr>
      <p:pic>
        <p:nvPicPr>
          <p:cNvPr id="164" name="Google Shape;164;p1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5" name="Google Shape;165;p1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6" name="Google Shape;166;p1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7" name="Google Shape;167;p1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8" name="Google Shape;168;p1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69" name="Google Shape;169;p1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0" name="Google Shape;170;p1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1" name="Google Shape;171;p1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2" name="Google Shape;172;p1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73" name="Google Shape;173;p1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74" name="Google Shape;174;p1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5" name="Google Shape;175;p1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76" name="Google Shape;176;p1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77" name="Google Shape;177;p14"/>
          <p:cNvCxnSpPr>
            <a:endCxn id="17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8" name="Google Shape;178;p1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79" name="Google Shape;179;p1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0" name="Google Shape;180;p14"/>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1" name="Google Shape;181;p1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2" name="Google Shape;182;p1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2285"/>
        <p:cNvGrpSpPr/>
        <p:nvPr/>
      </p:nvGrpSpPr>
      <p:grpSpPr>
        <a:xfrm>
          <a:off x="0" y="0"/>
          <a:ext cx="0" cy="0"/>
          <a:chOff x="0" y="0"/>
          <a:chExt cx="0" cy="0"/>
        </a:xfrm>
      </p:grpSpPr>
      <p:pic>
        <p:nvPicPr>
          <p:cNvPr id="2286" name="Google Shape;2286;p148"/>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87" name="Google Shape;2287;p14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88" name="Google Shape;2288;p14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89" name="Google Shape;2289;p14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90" name="Google Shape;2290;p14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91" name="Google Shape;2291;p14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92" name="Google Shape;2292;p14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93" name="Google Shape;2293;p14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94" name="Google Shape;2294;p148"/>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95" name="Google Shape;2295;p148"/>
          <p:cNvCxnSpPr>
            <a:endCxn id="229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96" name="Google Shape;2296;p148"/>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97" name="Google Shape;2297;p148"/>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98" name="Google Shape;2298;p148"/>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99" name="Google Shape;2299;p148"/>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0" name="Google Shape;2300;p148"/>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1" name="Google Shape;2301;p148"/>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2" name="Google Shape;2302;p148"/>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3" name="Google Shape;2303;p148"/>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4" name="Google Shape;2304;p148"/>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5" name="Google Shape;2305;p148"/>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6" name="Google Shape;2306;p148"/>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7" name="Google Shape;2307;p148"/>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2308"/>
        <p:cNvGrpSpPr/>
        <p:nvPr/>
      </p:nvGrpSpPr>
      <p:grpSpPr>
        <a:xfrm>
          <a:off x="0" y="0"/>
          <a:ext cx="0" cy="0"/>
          <a:chOff x="0" y="0"/>
          <a:chExt cx="0" cy="0"/>
        </a:xfrm>
      </p:grpSpPr>
      <p:pic>
        <p:nvPicPr>
          <p:cNvPr id="2309" name="Google Shape;2309;p14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310" name="Google Shape;2310;p14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11" name="Google Shape;2311;p14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12" name="Google Shape;2312;p14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13" name="Google Shape;2313;p14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14" name="Google Shape;2314;p14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15" name="Google Shape;2315;p14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16" name="Google Shape;2316;p14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17" name="Google Shape;2317;p14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18" name="Google Shape;2318;p149"/>
          <p:cNvCxnSpPr>
            <a:endCxn id="2319"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319" name="Google Shape;2319;p14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320" name="Google Shape;2320;p14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21" name="Google Shape;2321;p14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22" name="Google Shape;2322;p14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3" name="Google Shape;2323;p149"/>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4" name="Google Shape;2324;p149"/>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5" name="Google Shape;2325;p149"/>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6" name="Google Shape;2326;p149"/>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7" name="Google Shape;2327;p149"/>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8" name="Google Shape;2328;p149"/>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9" name="Google Shape;2329;p149"/>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0" name="Google Shape;2330;p149"/>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2331"/>
        <p:cNvGrpSpPr/>
        <p:nvPr/>
      </p:nvGrpSpPr>
      <p:grpSpPr>
        <a:xfrm>
          <a:off x="0" y="0"/>
          <a:ext cx="0" cy="0"/>
          <a:chOff x="0" y="0"/>
          <a:chExt cx="0" cy="0"/>
        </a:xfrm>
      </p:grpSpPr>
      <p:pic>
        <p:nvPicPr>
          <p:cNvPr id="2332" name="Google Shape;2332;p15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333" name="Google Shape;2333;p15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34" name="Google Shape;2334;p15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35" name="Google Shape;2335;p15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36" name="Google Shape;2336;p15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37" name="Google Shape;2337;p15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38" name="Google Shape;2338;p15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339" name="Google Shape;2339;p15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40" name="Google Shape;2340;p15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41" name="Google Shape;2341;p150"/>
          <p:cNvCxnSpPr>
            <a:endCxn id="2342"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342" name="Google Shape;2342;p15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343" name="Google Shape;2343;p15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44" name="Google Shape;2344;p15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45" name="Google Shape;2345;p15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6" name="Google Shape;2346;p15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7" name="Google Shape;2347;p15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8" name="Google Shape;2348;p15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9" name="Google Shape;2349;p15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0" name="Google Shape;2350;p15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1" name="Google Shape;2351;p15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2" name="Google Shape;2352;p15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3" name="Google Shape;2353;p15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2354"/>
        <p:cNvGrpSpPr/>
        <p:nvPr/>
      </p:nvGrpSpPr>
      <p:grpSpPr>
        <a:xfrm>
          <a:off x="0" y="0"/>
          <a:ext cx="0" cy="0"/>
          <a:chOff x="0" y="0"/>
          <a:chExt cx="0" cy="0"/>
        </a:xfrm>
      </p:grpSpPr>
      <p:pic>
        <p:nvPicPr>
          <p:cNvPr id="2355" name="Google Shape;2355;p15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356" name="Google Shape;2356;p15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57" name="Google Shape;2357;p15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58" name="Google Shape;2358;p15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59" name="Google Shape;2359;p15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60" name="Google Shape;2360;p15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61" name="Google Shape;2361;p15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62" name="Google Shape;2362;p15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63" name="Google Shape;2363;p15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64" name="Google Shape;2364;p151"/>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2365" name="Google Shape;2365;p15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2366" name="Google Shape;2366;p15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67" name="Google Shape;2367;p15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sp>
        <p:nvSpPr>
          <p:cNvPr id="2368" name="Google Shape;2368;p15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69" name="Google Shape;2369;p15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0" name="Google Shape;2370;p15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1" name="Google Shape;2371;p15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2" name="Google Shape;2372;p15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3" name="Google Shape;2373;p15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4" name="Google Shape;2374;p15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5" name="Google Shape;2375;p15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6" name="Google Shape;2376;p15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2377"/>
        <p:cNvGrpSpPr/>
        <p:nvPr/>
      </p:nvGrpSpPr>
      <p:grpSpPr>
        <a:xfrm>
          <a:off x="0" y="0"/>
          <a:ext cx="0" cy="0"/>
          <a:chOff x="0" y="0"/>
          <a:chExt cx="0" cy="0"/>
        </a:xfrm>
      </p:grpSpPr>
      <p:pic>
        <p:nvPicPr>
          <p:cNvPr id="2378" name="Google Shape;2378;p152"/>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2379" name="Google Shape;2379;p15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80" name="Google Shape;2380;p15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81" name="Google Shape;2381;p15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82" name="Google Shape;2382;p15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83" name="Google Shape;2383;p15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84" name="Google Shape;2384;p15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85" name="Google Shape;2385;p15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86" name="Google Shape;2386;p15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87" name="Google Shape;2387;p152"/>
          <p:cNvCxnSpPr>
            <a:endCxn id="238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388" name="Google Shape;2388;p15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389" name="Google Shape;2389;p15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90" name="Google Shape;2390;p15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91" name="Google Shape;2391;p15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2" name="Google Shape;2392;p15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3" name="Google Shape;2393;p15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4" name="Google Shape;2394;p15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5" name="Google Shape;2395;p15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6" name="Google Shape;2396;p15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7" name="Google Shape;2397;p15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8" name="Google Shape;2398;p15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9" name="Google Shape;2399;p15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2400"/>
        <p:cNvGrpSpPr/>
        <p:nvPr/>
      </p:nvGrpSpPr>
      <p:grpSpPr>
        <a:xfrm>
          <a:off x="0" y="0"/>
          <a:ext cx="0" cy="0"/>
          <a:chOff x="0" y="0"/>
          <a:chExt cx="0" cy="0"/>
        </a:xfrm>
      </p:grpSpPr>
      <p:pic>
        <p:nvPicPr>
          <p:cNvPr id="2401" name="Google Shape;2401;p15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02" name="Google Shape;2402;p15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03" name="Google Shape;2403;p15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04" name="Google Shape;2404;p15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05" name="Google Shape;2405;p15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06" name="Google Shape;2406;p15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07" name="Google Shape;2407;p15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08" name="Google Shape;2408;p15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09" name="Google Shape;2409;p15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10" name="Google Shape;2410;p15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11" name="Google Shape;2411;p15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12" name="Google Shape;2412;p15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3" name="Google Shape;2413;p15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4" name="Google Shape;2414;p15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5" name="Google Shape;2415;p15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6" name="Google Shape;2416;p15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17" name="Google Shape;2417;p15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8" name="Google Shape;2418;p15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2419"/>
        <p:cNvGrpSpPr/>
        <p:nvPr/>
      </p:nvGrpSpPr>
      <p:grpSpPr>
        <a:xfrm>
          <a:off x="0" y="0"/>
          <a:ext cx="0" cy="0"/>
          <a:chOff x="0" y="0"/>
          <a:chExt cx="0" cy="0"/>
        </a:xfrm>
      </p:grpSpPr>
      <p:pic>
        <p:nvPicPr>
          <p:cNvPr id="2420" name="Google Shape;2420;p15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21" name="Google Shape;2421;p15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22" name="Google Shape;2422;p15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23" name="Google Shape;2423;p15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24" name="Google Shape;2424;p15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25" name="Google Shape;2425;p15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26" name="Google Shape;2426;p15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27" name="Google Shape;2427;p15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28" name="Google Shape;2428;p15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29" name="Google Shape;2429;p15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30" name="Google Shape;2430;p15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31" name="Google Shape;2431;p15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2" name="Google Shape;2432;p15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3" name="Google Shape;2433;p15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4" name="Google Shape;2434;p15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5" name="Google Shape;2435;p15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36" name="Google Shape;2436;p15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7" name="Google Shape;2437;p15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2438"/>
        <p:cNvGrpSpPr/>
        <p:nvPr/>
      </p:nvGrpSpPr>
      <p:grpSpPr>
        <a:xfrm>
          <a:off x="0" y="0"/>
          <a:ext cx="0" cy="0"/>
          <a:chOff x="0" y="0"/>
          <a:chExt cx="0" cy="0"/>
        </a:xfrm>
      </p:grpSpPr>
      <p:pic>
        <p:nvPicPr>
          <p:cNvPr id="2439" name="Google Shape;2439;p15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40" name="Google Shape;2440;p15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41" name="Google Shape;2441;p15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42" name="Google Shape;2442;p15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43" name="Google Shape;2443;p15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44" name="Google Shape;2444;p15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45" name="Google Shape;2445;p15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46" name="Google Shape;2446;p15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47" name="Google Shape;2447;p15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48" name="Google Shape;2448;p15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49" name="Google Shape;2449;p15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50" name="Google Shape;2450;p155"/>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1" name="Google Shape;2451;p155"/>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2" name="Google Shape;2452;p155"/>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3" name="Google Shape;2453;p155"/>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4" name="Google Shape;2454;p15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55" name="Google Shape;2455;p155"/>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6" name="Google Shape;2456;p155"/>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2457"/>
        <p:cNvGrpSpPr/>
        <p:nvPr/>
      </p:nvGrpSpPr>
      <p:grpSpPr>
        <a:xfrm>
          <a:off x="0" y="0"/>
          <a:ext cx="0" cy="0"/>
          <a:chOff x="0" y="0"/>
          <a:chExt cx="0" cy="0"/>
        </a:xfrm>
      </p:grpSpPr>
      <p:pic>
        <p:nvPicPr>
          <p:cNvPr id="2458" name="Google Shape;2458;p15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59" name="Google Shape;2459;p15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60" name="Google Shape;2460;p15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61" name="Google Shape;2461;p15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62" name="Google Shape;2462;p15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63" name="Google Shape;2463;p15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64" name="Google Shape;2464;p15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65" name="Google Shape;2465;p15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66" name="Google Shape;2466;p15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67" name="Google Shape;2467;p15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68" name="Google Shape;2468;p15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69" name="Google Shape;2469;p156"/>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0" name="Google Shape;2470;p156"/>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1" name="Google Shape;2471;p156"/>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2" name="Google Shape;2472;p156"/>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3" name="Google Shape;2473;p15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74" name="Google Shape;2474;p156"/>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5" name="Google Shape;2475;p156"/>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2476"/>
        <p:cNvGrpSpPr/>
        <p:nvPr/>
      </p:nvGrpSpPr>
      <p:grpSpPr>
        <a:xfrm>
          <a:off x="0" y="0"/>
          <a:ext cx="0" cy="0"/>
          <a:chOff x="0" y="0"/>
          <a:chExt cx="0" cy="0"/>
        </a:xfrm>
      </p:grpSpPr>
      <p:pic>
        <p:nvPicPr>
          <p:cNvPr id="2477" name="Google Shape;2477;p15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78" name="Google Shape;2478;p15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79" name="Google Shape;2479;p15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80" name="Google Shape;2480;p15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81" name="Google Shape;2481;p15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82" name="Google Shape;2482;p15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83" name="Google Shape;2483;p15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84" name="Google Shape;2484;p15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85" name="Google Shape;2485;p15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86" name="Google Shape;2486;p15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87" name="Google Shape;2487;p15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88" name="Google Shape;2488;p15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89" name="Google Shape;2489;p15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0" name="Google Shape;2490;p15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1" name="Google Shape;2491;p15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2" name="Google Shape;2492;p15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93" name="Google Shape;2493;p15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4" name="Google Shape;2494;p15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83"/>
        <p:cNvGrpSpPr/>
        <p:nvPr/>
      </p:nvGrpSpPr>
      <p:grpSpPr>
        <a:xfrm>
          <a:off x="0" y="0"/>
          <a:ext cx="0" cy="0"/>
          <a:chOff x="0" y="0"/>
          <a:chExt cx="0" cy="0"/>
        </a:xfrm>
      </p:grpSpPr>
      <p:pic>
        <p:nvPicPr>
          <p:cNvPr id="184" name="Google Shape;184;p1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5" name="Google Shape;185;p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6" name="Google Shape;186;p1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 name="Google Shape;187;p1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8" name="Google Shape;188;p1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9" name="Google Shape;189;p1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0" name="Google Shape;190;p1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1" name="Google Shape;191;p1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 name="Google Shape;192;p1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93" name="Google Shape;193;p1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94" name="Google Shape;194;p1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5" name="Google Shape;195;p1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96" name="Google Shape;196;p1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7" name="Google Shape;197;p15"/>
          <p:cNvCxnSpPr>
            <a:endCxn id="19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98" name="Google Shape;198;p1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99" name="Google Shape;199;p1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0" name="Google Shape;200;p15"/>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1" name="Google Shape;201;p1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2" name="Google Shape;202;p1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2495"/>
        <p:cNvGrpSpPr/>
        <p:nvPr/>
      </p:nvGrpSpPr>
      <p:grpSpPr>
        <a:xfrm>
          <a:off x="0" y="0"/>
          <a:ext cx="0" cy="0"/>
          <a:chOff x="0" y="0"/>
          <a:chExt cx="0" cy="0"/>
        </a:xfrm>
      </p:grpSpPr>
      <p:pic>
        <p:nvPicPr>
          <p:cNvPr id="2496" name="Google Shape;2496;p15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97" name="Google Shape;2497;p15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98" name="Google Shape;2498;p15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99" name="Google Shape;2499;p15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500" name="Google Shape;2500;p15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01" name="Google Shape;2501;p15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02" name="Google Shape;2502;p15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03" name="Google Shape;2503;p15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04" name="Google Shape;2504;p15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505" name="Google Shape;2505;p15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506" name="Google Shape;2506;p15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07" name="Google Shape;2507;p15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08" name="Google Shape;2508;p15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09" name="Google Shape;2509;p15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0" name="Google Shape;2510;p15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1" name="Google Shape;2511;p15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512" name="Google Shape;2512;p15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3" name="Google Shape;2513;p15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2514"/>
        <p:cNvGrpSpPr/>
        <p:nvPr/>
      </p:nvGrpSpPr>
      <p:grpSpPr>
        <a:xfrm>
          <a:off x="0" y="0"/>
          <a:ext cx="0" cy="0"/>
          <a:chOff x="0" y="0"/>
          <a:chExt cx="0" cy="0"/>
        </a:xfrm>
      </p:grpSpPr>
      <p:pic>
        <p:nvPicPr>
          <p:cNvPr id="2515" name="Google Shape;2515;p15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16" name="Google Shape;2516;p15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17" name="Google Shape;2517;p15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18" name="Google Shape;2518;p15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519" name="Google Shape;2519;p15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20" name="Google Shape;2520;p15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21" name="Google Shape;2521;p15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22" name="Google Shape;2522;p15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23" name="Google Shape;2523;p15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524" name="Google Shape;2524;p15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525" name="Google Shape;2525;p15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26" name="Google Shape;2526;p15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7" name="Google Shape;2527;p15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8" name="Google Shape;2528;p15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9" name="Google Shape;2529;p15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30" name="Google Shape;2530;p15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531" name="Google Shape;2531;p15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32" name="Google Shape;2532;p15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2533"/>
        <p:cNvGrpSpPr/>
        <p:nvPr/>
      </p:nvGrpSpPr>
      <p:grpSpPr>
        <a:xfrm>
          <a:off x="0" y="0"/>
          <a:ext cx="0" cy="0"/>
          <a:chOff x="0" y="0"/>
          <a:chExt cx="0" cy="0"/>
        </a:xfrm>
      </p:grpSpPr>
      <p:pic>
        <p:nvPicPr>
          <p:cNvPr id="2534" name="Google Shape;2534;p160"/>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2535" name="Google Shape;2535;p16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36" name="Google Shape;2536;p16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37" name="Google Shape;2537;p16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538" name="Google Shape;2538;p16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39" name="Google Shape;2539;p16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40" name="Google Shape;2540;p16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41" name="Google Shape;2541;p16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42" name="Google Shape;2542;p16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543" name="Google Shape;2543;p16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544" name="Google Shape;2544;p16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45" name="Google Shape;2545;p16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6" name="Google Shape;2546;p16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7" name="Google Shape;2547;p16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8" name="Google Shape;2548;p16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9" name="Google Shape;2549;p16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550" name="Google Shape;2550;p16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51" name="Google Shape;2551;p16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2552"/>
        <p:cNvGrpSpPr/>
        <p:nvPr/>
      </p:nvGrpSpPr>
      <p:grpSpPr>
        <a:xfrm>
          <a:off x="0" y="0"/>
          <a:ext cx="0" cy="0"/>
          <a:chOff x="0" y="0"/>
          <a:chExt cx="0" cy="0"/>
        </a:xfrm>
      </p:grpSpPr>
      <p:sp>
        <p:nvSpPr>
          <p:cNvPr id="2553" name="Google Shape;2553;p161"/>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sp>
        <p:nvSpPr>
          <p:cNvPr id="2554" name="Google Shape;2554;p161"/>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b="0" i="0" u="none" strike="noStrike" cap="none">
                <a:solidFill>
                  <a:schemeClr val="lt1"/>
                </a:solidFill>
                <a:latin typeface="Arial"/>
                <a:ea typeface="Arial"/>
                <a:cs typeface="Arial"/>
                <a:sym typeface="Arial"/>
              </a:rPr>
              <a:t>Visit us at </a:t>
            </a:r>
            <a:r>
              <a:rPr lang="en-US" sz="2000" b="1" i="0" u="none" strike="noStrike" cap="none">
                <a:solidFill>
                  <a:schemeClr val="lt1"/>
                </a:solidFill>
                <a:latin typeface="Arial"/>
                <a:ea typeface="Arial"/>
                <a:cs typeface="Arial"/>
                <a:sym typeface="Arial"/>
              </a:rPr>
              <a:t>icann.org</a:t>
            </a:r>
            <a:endParaRPr sz="2000" b="1" i="0" u="none" strike="noStrike" cap="none">
              <a:solidFill>
                <a:schemeClr val="lt1"/>
              </a:solidFill>
              <a:latin typeface="Arial"/>
              <a:ea typeface="Arial"/>
              <a:cs typeface="Arial"/>
              <a:sym typeface="Arial"/>
            </a:endParaRPr>
          </a:p>
        </p:txBody>
      </p:sp>
      <p:sp>
        <p:nvSpPr>
          <p:cNvPr id="2555" name="Google Shape;2555;p161"/>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i="0" u="none" strike="noStrike" cap="none">
                <a:solidFill>
                  <a:schemeClr val="lt1"/>
                </a:solidFill>
                <a:latin typeface="Arial"/>
                <a:ea typeface="Arial"/>
                <a:cs typeface="Arial"/>
                <a:sym typeface="Arial"/>
              </a:rPr>
              <a:t>Thank You and Questions</a:t>
            </a:r>
            <a:endParaRPr/>
          </a:p>
        </p:txBody>
      </p:sp>
      <p:sp>
        <p:nvSpPr>
          <p:cNvPr id="2556" name="Google Shape;2556;p161"/>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pic>
        <p:nvPicPr>
          <p:cNvPr id="2557" name="Google Shape;2557;p161"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2558" name="Google Shape;2558;p161"/>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59" name="Google Shape;2559;p16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2560" name="Google Shape;2560;p161"/>
          <p:cNvGrpSpPr/>
          <p:nvPr/>
        </p:nvGrpSpPr>
        <p:grpSpPr>
          <a:xfrm>
            <a:off x="2543489" y="3169143"/>
            <a:ext cx="6809361" cy="2600048"/>
            <a:chOff x="2543489" y="3169143"/>
            <a:chExt cx="6809361" cy="2600048"/>
          </a:xfrm>
        </p:grpSpPr>
        <p:grpSp>
          <p:nvGrpSpPr>
            <p:cNvPr id="2561" name="Google Shape;2561;p161"/>
            <p:cNvGrpSpPr/>
            <p:nvPr/>
          </p:nvGrpSpPr>
          <p:grpSpPr>
            <a:xfrm>
              <a:off x="2543489" y="5403431"/>
              <a:ext cx="3416667" cy="365760"/>
              <a:chOff x="5325979" y="4715893"/>
              <a:chExt cx="3416667" cy="365760"/>
            </a:xfrm>
          </p:grpSpPr>
          <p:sp>
            <p:nvSpPr>
              <p:cNvPr id="2562" name="Google Shape;2562;p161"/>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3"/>
                  </a:rPr>
                  <a:t>flickr.com/icann</a:t>
                </a:r>
                <a:endParaRPr sz="1400" b="0" i="0" u="none" strike="noStrike" cap="none">
                  <a:solidFill>
                    <a:srgbClr val="0A304B"/>
                  </a:solidFill>
                  <a:latin typeface="Arial"/>
                  <a:ea typeface="Arial"/>
                  <a:cs typeface="Arial"/>
                  <a:sym typeface="Arial"/>
                </a:endParaRPr>
              </a:p>
            </p:txBody>
          </p:sp>
          <p:pic>
            <p:nvPicPr>
              <p:cNvPr id="2563" name="Google Shape;2563;p161"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2564" name="Google Shape;2564;p161"/>
            <p:cNvGrpSpPr/>
            <p:nvPr/>
          </p:nvGrpSpPr>
          <p:grpSpPr>
            <a:xfrm>
              <a:off x="5716248" y="3169143"/>
              <a:ext cx="3636602" cy="365760"/>
              <a:chOff x="1235726" y="5571713"/>
              <a:chExt cx="3636602" cy="365760"/>
            </a:xfrm>
          </p:grpSpPr>
          <p:sp>
            <p:nvSpPr>
              <p:cNvPr id="2565" name="Google Shape;2565;p161"/>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6"/>
                  </a:rPr>
                  <a:t>linkedin/company/icann</a:t>
                </a:r>
                <a:endParaRPr sz="1400" b="0" i="0" u="none" strike="noStrike" cap="none">
                  <a:solidFill>
                    <a:srgbClr val="0A304B"/>
                  </a:solidFill>
                  <a:latin typeface="Arial"/>
                  <a:ea typeface="Arial"/>
                  <a:cs typeface="Arial"/>
                  <a:sym typeface="Arial"/>
                </a:endParaRPr>
              </a:p>
            </p:txBody>
          </p:sp>
          <p:pic>
            <p:nvPicPr>
              <p:cNvPr id="2566" name="Google Shape;2566;p161"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2567" name="Google Shape;2567;p161"/>
            <p:cNvGrpSpPr/>
            <p:nvPr/>
          </p:nvGrpSpPr>
          <p:grpSpPr>
            <a:xfrm>
              <a:off x="2543489" y="3169143"/>
              <a:ext cx="2809587" cy="365760"/>
              <a:chOff x="1235726" y="3073176"/>
              <a:chExt cx="2809587" cy="365760"/>
            </a:xfrm>
          </p:grpSpPr>
          <p:sp>
            <p:nvSpPr>
              <p:cNvPr id="2568" name="Google Shape;2568;p161"/>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9"/>
                  </a:rPr>
                  <a:t>@icann</a:t>
                </a:r>
                <a:endParaRPr sz="1400" b="0" i="0" u="none" strike="noStrike" cap="none">
                  <a:solidFill>
                    <a:srgbClr val="0A304B"/>
                  </a:solidFill>
                  <a:latin typeface="Arial"/>
                  <a:ea typeface="Arial"/>
                  <a:cs typeface="Arial"/>
                  <a:sym typeface="Arial"/>
                </a:endParaRPr>
              </a:p>
            </p:txBody>
          </p:sp>
          <p:pic>
            <p:nvPicPr>
              <p:cNvPr id="2569" name="Google Shape;2569;p161"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2570" name="Google Shape;2570;p161"/>
            <p:cNvGrpSpPr/>
            <p:nvPr/>
          </p:nvGrpSpPr>
          <p:grpSpPr>
            <a:xfrm>
              <a:off x="2543489" y="3913906"/>
              <a:ext cx="3730320" cy="365760"/>
              <a:chOff x="1235727" y="3892739"/>
              <a:chExt cx="3730320" cy="365760"/>
            </a:xfrm>
          </p:grpSpPr>
          <p:sp>
            <p:nvSpPr>
              <p:cNvPr id="2571" name="Google Shape;2571;p161"/>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12"/>
                  </a:rPr>
                  <a:t>facebook.com/icannorg </a:t>
                </a:r>
                <a:endParaRPr sz="1400" b="0" i="0" u="none" strike="noStrike" cap="none">
                  <a:solidFill>
                    <a:srgbClr val="0A304B"/>
                  </a:solidFill>
                  <a:latin typeface="Arial"/>
                  <a:ea typeface="Arial"/>
                  <a:cs typeface="Arial"/>
                  <a:sym typeface="Arial"/>
                </a:endParaRPr>
              </a:p>
            </p:txBody>
          </p:sp>
          <p:pic>
            <p:nvPicPr>
              <p:cNvPr id="2572" name="Google Shape;2572;p161"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2573" name="Google Shape;2573;p161"/>
            <p:cNvGrpSpPr/>
            <p:nvPr/>
          </p:nvGrpSpPr>
          <p:grpSpPr>
            <a:xfrm>
              <a:off x="2543489" y="4658669"/>
              <a:ext cx="3636602" cy="365760"/>
              <a:chOff x="1235726" y="4721075"/>
              <a:chExt cx="3636602" cy="365760"/>
            </a:xfrm>
          </p:grpSpPr>
          <p:pic>
            <p:nvPicPr>
              <p:cNvPr id="2574" name="Google Shape;2574;p161"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2575" name="Google Shape;2575;p161"/>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17"/>
                  </a:rPr>
                  <a:t>youtube.com/icannnews</a:t>
                </a:r>
                <a:endParaRPr sz="1400" b="0" i="0" u="none" strike="noStrike" cap="none">
                  <a:solidFill>
                    <a:srgbClr val="0A304B"/>
                  </a:solidFill>
                  <a:latin typeface="Arial"/>
                  <a:ea typeface="Arial"/>
                  <a:cs typeface="Arial"/>
                  <a:sym typeface="Arial"/>
                </a:endParaRPr>
              </a:p>
            </p:txBody>
          </p:sp>
        </p:grpSp>
        <p:grpSp>
          <p:nvGrpSpPr>
            <p:cNvPr id="2576" name="Google Shape;2576;p161"/>
            <p:cNvGrpSpPr/>
            <p:nvPr/>
          </p:nvGrpSpPr>
          <p:grpSpPr>
            <a:xfrm>
              <a:off x="5716248" y="4658669"/>
              <a:ext cx="2586167" cy="365760"/>
              <a:chOff x="5325979" y="3073176"/>
              <a:chExt cx="2586167" cy="365760"/>
            </a:xfrm>
          </p:grpSpPr>
          <p:sp>
            <p:nvSpPr>
              <p:cNvPr id="2577" name="Google Shape;2577;p161"/>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18"/>
                  </a:rPr>
                  <a:t>soundcloud/icann</a:t>
                </a:r>
                <a:endParaRPr sz="1400" b="0" i="0" u="none" strike="noStrike" cap="none">
                  <a:solidFill>
                    <a:srgbClr val="0A304B"/>
                  </a:solidFill>
                  <a:latin typeface="Arial"/>
                  <a:ea typeface="Arial"/>
                  <a:cs typeface="Arial"/>
                  <a:sym typeface="Arial"/>
                </a:endParaRPr>
              </a:p>
            </p:txBody>
          </p:sp>
          <p:pic>
            <p:nvPicPr>
              <p:cNvPr id="2578" name="Google Shape;2578;p161"/>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2579" name="Google Shape;2579;p161"/>
            <p:cNvGrpSpPr/>
            <p:nvPr/>
          </p:nvGrpSpPr>
          <p:grpSpPr>
            <a:xfrm>
              <a:off x="5716248" y="3913906"/>
              <a:ext cx="3416667" cy="365760"/>
              <a:chOff x="5325979" y="5571713"/>
              <a:chExt cx="3416667" cy="365760"/>
            </a:xfrm>
          </p:grpSpPr>
          <p:sp>
            <p:nvSpPr>
              <p:cNvPr id="2580" name="Google Shape;2580;p161"/>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20"/>
                  </a:rPr>
                  <a:t>slideshare/icannpresentations</a:t>
                </a:r>
                <a:endParaRPr sz="1400" b="0" i="0" u="none" strike="noStrike" cap="none">
                  <a:solidFill>
                    <a:srgbClr val="0A304B"/>
                  </a:solidFill>
                  <a:latin typeface="Arial"/>
                  <a:ea typeface="Arial"/>
                  <a:cs typeface="Arial"/>
                  <a:sym typeface="Arial"/>
                </a:endParaRPr>
              </a:p>
            </p:txBody>
          </p:sp>
          <p:pic>
            <p:nvPicPr>
              <p:cNvPr id="2581" name="Google Shape;2581;p161"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2582" name="Google Shape;2582;p161"/>
            <p:cNvGrpSpPr/>
            <p:nvPr/>
          </p:nvGrpSpPr>
          <p:grpSpPr>
            <a:xfrm>
              <a:off x="5716248" y="5403431"/>
              <a:ext cx="3416667" cy="358717"/>
              <a:chOff x="6434703" y="4228306"/>
              <a:chExt cx="3416667" cy="358717"/>
            </a:xfrm>
          </p:grpSpPr>
          <p:sp>
            <p:nvSpPr>
              <p:cNvPr id="2583" name="Google Shape;2583;p161"/>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21"/>
                  </a:rPr>
                  <a:t>instagram.com/icannorg</a:t>
                </a:r>
                <a:endParaRPr sz="1400" b="0" i="0" u="none" strike="noStrike" cap="none">
                  <a:solidFill>
                    <a:srgbClr val="0A304B"/>
                  </a:solidFill>
                  <a:latin typeface="Arial"/>
                  <a:ea typeface="Arial"/>
                  <a:cs typeface="Arial"/>
                  <a:sym typeface="Arial"/>
                </a:endParaRPr>
              </a:p>
            </p:txBody>
          </p:sp>
          <p:pic>
            <p:nvPicPr>
              <p:cNvPr id="2584" name="Google Shape;2584;p161"/>
              <p:cNvPicPr preferRelativeResize="0"/>
              <p:nvPr/>
            </p:nvPicPr>
            <p:blipFill/>
            <p:spPr>
              <a:xfrm>
                <a:off x="6434703" y="4228306"/>
                <a:ext cx="358717" cy="358717"/>
              </a:xfrm>
              <a:prstGeom prst="rect">
                <a:avLst/>
              </a:prstGeom>
              <a:solidFill>
                <a:srgbClr val="FFFFFF"/>
              </a:solidFill>
              <a:ln>
                <a:noFill/>
              </a:ln>
            </p:spPr>
          </p:pic>
        </p:grpSp>
      </p:gr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2585"/>
        <p:cNvGrpSpPr/>
        <p:nvPr/>
      </p:nvGrpSpPr>
      <p:grpSpPr>
        <a:xfrm>
          <a:off x="0" y="0"/>
          <a:ext cx="0" cy="0"/>
          <a:chOff x="0" y="0"/>
          <a:chExt cx="0" cy="0"/>
        </a:xfrm>
      </p:grpSpPr>
      <p:sp>
        <p:nvSpPr>
          <p:cNvPr id="2586" name="Google Shape;2586;p162"/>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87" name="Google Shape;2587;p162"/>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b="0" i="0" u="none" strike="noStrike" cap="none">
                <a:solidFill>
                  <a:schemeClr val="lt1"/>
                </a:solidFill>
                <a:latin typeface="Arial"/>
                <a:ea typeface="Arial"/>
                <a:cs typeface="Arial"/>
                <a:sym typeface="Arial"/>
              </a:rPr>
              <a:t>Visit us at </a:t>
            </a:r>
            <a:r>
              <a:rPr lang="en-US" sz="1500" b="1" i="0" u="none" strike="noStrike" cap="none">
                <a:solidFill>
                  <a:schemeClr val="lt1"/>
                </a:solidFill>
                <a:latin typeface="Arial"/>
                <a:ea typeface="Arial"/>
                <a:cs typeface="Arial"/>
                <a:sym typeface="Arial"/>
              </a:rPr>
              <a:t>icann.org</a:t>
            </a:r>
            <a:endParaRPr sz="1500" b="1" i="0" u="none" strike="noStrike" cap="none">
              <a:solidFill>
                <a:schemeClr val="lt1"/>
              </a:solidFill>
              <a:latin typeface="Arial"/>
              <a:ea typeface="Arial"/>
              <a:cs typeface="Arial"/>
              <a:sym typeface="Arial"/>
            </a:endParaRPr>
          </a:p>
        </p:txBody>
      </p:sp>
      <p:sp>
        <p:nvSpPr>
          <p:cNvPr id="2588" name="Google Shape;2588;p162"/>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i="0" u="none" strike="noStrike" cap="none">
              <a:solidFill>
                <a:schemeClr val="lt1"/>
              </a:solidFill>
              <a:latin typeface="Arial"/>
              <a:ea typeface="Arial"/>
              <a:cs typeface="Arial"/>
              <a:sym typeface="Arial"/>
            </a:endParaRPr>
          </a:p>
        </p:txBody>
      </p:sp>
      <p:sp>
        <p:nvSpPr>
          <p:cNvPr id="2589" name="Google Shape;2589;p16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90" name="Google Shape;2590;p16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91" name="Google Shape;2591;p16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2592" name="Google Shape;2592;p162"/>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2593" name="Google Shape;2593;p162"/>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94" name="Google Shape;2594;p162"/>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2595" name="Google Shape;2595;p162"/>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2596" name="Google Shape;2596;p162"/>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97" name="Google Shape;2597;p162"/>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98" name="Google Shape;2598;p162"/>
          <p:cNvCxnSpPr>
            <a:endCxn id="2599"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2599" name="Google Shape;2599;p162"/>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2600" name="Google Shape;2600;p162"/>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2601" name="Google Shape;2601;p162"/>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2602" name="Google Shape;2602;p162"/>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2603" name="Google Shape;2603;p162"/>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2604" name="Google Shape;2604;p162"/>
          <p:cNvGrpSpPr/>
          <p:nvPr/>
        </p:nvGrpSpPr>
        <p:grpSpPr>
          <a:xfrm>
            <a:off x="2188569" y="3214997"/>
            <a:ext cx="6160437" cy="2426437"/>
            <a:chOff x="2188569" y="3214997"/>
            <a:chExt cx="6160437" cy="2426437"/>
          </a:xfrm>
        </p:grpSpPr>
        <p:pic>
          <p:nvPicPr>
            <p:cNvPr id="2605" name="Google Shape;2605;p162"/>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2606" name="Google Shape;2606;p162"/>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2607" name="Google Shape;2607;p162"/>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2608" name="Google Shape;2608;p162"/>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2609" name="Google Shape;2609;p162"/>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2610" name="Google Shape;2610;p162"/>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2611" name="Google Shape;2611;p162"/>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2612" name="Google Shape;2612;p162"/>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203"/>
        <p:cNvGrpSpPr/>
        <p:nvPr/>
      </p:nvGrpSpPr>
      <p:grpSpPr>
        <a:xfrm>
          <a:off x="0" y="0"/>
          <a:ext cx="0" cy="0"/>
          <a:chOff x="0" y="0"/>
          <a:chExt cx="0" cy="0"/>
        </a:xfrm>
      </p:grpSpPr>
      <p:pic>
        <p:nvPicPr>
          <p:cNvPr id="204" name="Google Shape;204;p1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5" name="Google Shape;205;p1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6" name="Google Shape;206;p1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07" name="Google Shape;207;p1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08" name="Google Shape;208;p1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09" name="Google Shape;209;p1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0" name="Google Shape;210;p1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11" name="Google Shape;211;p1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2" name="Google Shape;212;p1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3" name="Google Shape;213;p1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4" name="Google Shape;214;p1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5" name="Google Shape;215;p1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16" name="Google Shape;216;p1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7" name="Google Shape;217;p16"/>
          <p:cNvCxnSpPr>
            <a:endCxn id="21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18" name="Google Shape;218;p1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19" name="Google Shape;219;p1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20" name="Google Shape;220;p16"/>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21" name="Google Shape;221;p1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2" name="Google Shape;222;p1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23"/>
        <p:cNvGrpSpPr/>
        <p:nvPr/>
      </p:nvGrpSpPr>
      <p:grpSpPr>
        <a:xfrm>
          <a:off x="0" y="0"/>
          <a:ext cx="0" cy="0"/>
          <a:chOff x="0" y="0"/>
          <a:chExt cx="0" cy="0"/>
        </a:xfrm>
      </p:grpSpPr>
      <p:pic>
        <p:nvPicPr>
          <p:cNvPr id="224" name="Google Shape;224;p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25" name="Google Shape;225;p17"/>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26" name="Google Shape;226;p17"/>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27" name="Google Shape;227;p17"/>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28" name="Google Shape;228;p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29" name="Google Shape;229;p17"/>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 name="Google Shape;230;p17"/>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31"/>
        <p:cNvGrpSpPr/>
        <p:nvPr/>
      </p:nvGrpSpPr>
      <p:grpSpPr>
        <a:xfrm>
          <a:off x="0" y="0"/>
          <a:ext cx="0" cy="0"/>
          <a:chOff x="0" y="0"/>
          <a:chExt cx="0" cy="0"/>
        </a:xfrm>
      </p:grpSpPr>
      <p:pic>
        <p:nvPicPr>
          <p:cNvPr id="232" name="Google Shape;232;p1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33" name="Google Shape;233;p18"/>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34" name="Google Shape;234;p18"/>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35" name="Google Shape;235;p18"/>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36" name="Google Shape;236;p1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37" name="Google Shape;237;p18"/>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8" name="Google Shape;238;p18"/>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39"/>
        <p:cNvGrpSpPr/>
        <p:nvPr/>
      </p:nvGrpSpPr>
      <p:grpSpPr>
        <a:xfrm>
          <a:off x="0" y="0"/>
          <a:ext cx="0" cy="0"/>
          <a:chOff x="0" y="0"/>
          <a:chExt cx="0" cy="0"/>
        </a:xfrm>
      </p:grpSpPr>
      <p:pic>
        <p:nvPicPr>
          <p:cNvPr id="240" name="Google Shape;240;p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1" name="Google Shape;241;p19"/>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42" name="Google Shape;242;p1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43" name="Google Shape;243;p19"/>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44" name="Google Shape;244;p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45" name="Google Shape;245;p19"/>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6" name="Google Shape;246;p19"/>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47"/>
        <p:cNvGrpSpPr/>
        <p:nvPr/>
      </p:nvGrpSpPr>
      <p:grpSpPr>
        <a:xfrm>
          <a:off x="0" y="0"/>
          <a:ext cx="0" cy="0"/>
          <a:chOff x="0" y="0"/>
          <a:chExt cx="0" cy="0"/>
        </a:xfrm>
      </p:grpSpPr>
      <p:pic>
        <p:nvPicPr>
          <p:cNvPr id="248" name="Google Shape;248;p2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9" name="Google Shape;249;p20"/>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50" name="Google Shape;250;p20"/>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51" name="Google Shape;251;p20"/>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52" name="Google Shape;252;p2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53" name="Google Shape;253;p20"/>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 name="Google Shape;254;p20"/>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27"/>
        <p:cNvGrpSpPr/>
        <p:nvPr/>
      </p:nvGrpSpPr>
      <p:grpSpPr>
        <a:xfrm>
          <a:off x="0" y="0"/>
          <a:ext cx="0" cy="0"/>
          <a:chOff x="0" y="0"/>
          <a:chExt cx="0" cy="0"/>
        </a:xfrm>
      </p:grpSpPr>
      <p:sp>
        <p:nvSpPr>
          <p:cNvPr id="28" name="Google Shape;28;p3"/>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3"/>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3"/>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3" name="Google Shape;33;p3"/>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34" name="Google Shape;34;p3"/>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55"/>
        <p:cNvGrpSpPr/>
        <p:nvPr/>
      </p:nvGrpSpPr>
      <p:grpSpPr>
        <a:xfrm>
          <a:off x="0" y="0"/>
          <a:ext cx="0" cy="0"/>
          <a:chOff x="0" y="0"/>
          <a:chExt cx="0" cy="0"/>
        </a:xfrm>
      </p:grpSpPr>
      <p:pic>
        <p:nvPicPr>
          <p:cNvPr id="256" name="Google Shape;256;p2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7" name="Google Shape;257;p2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8" name="Google Shape;258;p2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9" name="Google Shape;259;p2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60" name="Google Shape;260;p2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61" name="Google Shape;261;p2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62" name="Google Shape;262;p2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63" name="Google Shape;263;p2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64" name="Google Shape;264;p2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65" name="Google Shape;265;p2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66" name="Google Shape;266;p2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7" name="Google Shape;267;p2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8" name="Google Shape;268;p2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9" name="Google Shape;269;p2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0" name="Google Shape;270;p2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1" name="Google Shape;271;p2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2" name="Google Shape;272;p2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3" name="Google Shape;273;p2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74" name="Google Shape;274;p2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5" name="Google Shape;275;p2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6" name="Google Shape;276;p2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77"/>
        <p:cNvGrpSpPr/>
        <p:nvPr/>
      </p:nvGrpSpPr>
      <p:grpSpPr>
        <a:xfrm>
          <a:off x="0" y="0"/>
          <a:ext cx="0" cy="0"/>
          <a:chOff x="0" y="0"/>
          <a:chExt cx="0" cy="0"/>
        </a:xfrm>
      </p:grpSpPr>
      <p:pic>
        <p:nvPicPr>
          <p:cNvPr id="278" name="Google Shape;278;p2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79" name="Google Shape;279;p2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80" name="Google Shape;280;p2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81" name="Google Shape;281;p2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82" name="Google Shape;282;p2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83" name="Google Shape;283;p2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84" name="Google Shape;284;p2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85" name="Google Shape;285;p2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86" name="Google Shape;286;p2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87" name="Google Shape;287;p2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88" name="Google Shape;288;p2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89" name="Google Shape;289;p2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0" name="Google Shape;290;p2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1" name="Google Shape;291;p2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2" name="Google Shape;292;p2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3" name="Google Shape;293;p2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4" name="Google Shape;294;p2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5" name="Google Shape;295;p2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6" name="Google Shape;296;p2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7" name="Google Shape;297;p2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8" name="Google Shape;298;p2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99"/>
        <p:cNvGrpSpPr/>
        <p:nvPr/>
      </p:nvGrpSpPr>
      <p:grpSpPr>
        <a:xfrm>
          <a:off x="0" y="0"/>
          <a:ext cx="0" cy="0"/>
          <a:chOff x="0" y="0"/>
          <a:chExt cx="0" cy="0"/>
        </a:xfrm>
      </p:grpSpPr>
      <p:pic>
        <p:nvPicPr>
          <p:cNvPr id="300" name="Google Shape;300;p2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01" name="Google Shape;301;p2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02" name="Google Shape;302;p2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03" name="Google Shape;303;p2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04" name="Google Shape;304;p2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05" name="Google Shape;305;p2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06" name="Google Shape;306;p2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07" name="Google Shape;307;p2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08" name="Google Shape;308;p2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09" name="Google Shape;309;p2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10" name="Google Shape;310;p2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11" name="Google Shape;311;p2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2" name="Google Shape;312;p2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3" name="Google Shape;313;p2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4" name="Google Shape;314;p2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5" name="Google Shape;315;p2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6" name="Google Shape;316;p2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7" name="Google Shape;317;p2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8" name="Google Shape;318;p2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9" name="Google Shape;319;p2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0" name="Google Shape;320;p2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321"/>
        <p:cNvGrpSpPr/>
        <p:nvPr/>
      </p:nvGrpSpPr>
      <p:grpSpPr>
        <a:xfrm>
          <a:off x="0" y="0"/>
          <a:ext cx="0" cy="0"/>
          <a:chOff x="0" y="0"/>
          <a:chExt cx="0" cy="0"/>
        </a:xfrm>
      </p:grpSpPr>
      <p:pic>
        <p:nvPicPr>
          <p:cNvPr id="322" name="Google Shape;322;p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23" name="Google Shape;323;p2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24" name="Google Shape;324;p2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25" name="Google Shape;325;p2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26" name="Google Shape;326;p2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27" name="Google Shape;327;p2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28" name="Google Shape;328;p2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29" name="Google Shape;329;p2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30" name="Google Shape;330;p2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31" name="Google Shape;331;p2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32" name="Google Shape;332;p2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33" name="Google Shape;333;p2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4" name="Google Shape;334;p2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5" name="Google Shape;335;p2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6" name="Google Shape;336;p2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7" name="Google Shape;337;p2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8" name="Google Shape;338;p2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9" name="Google Shape;339;p2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0" name="Google Shape;340;p2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1" name="Google Shape;341;p2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2" name="Google Shape;342;p2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43"/>
        <p:cNvGrpSpPr/>
        <p:nvPr/>
      </p:nvGrpSpPr>
      <p:grpSpPr>
        <a:xfrm>
          <a:off x="0" y="0"/>
          <a:ext cx="0" cy="0"/>
          <a:chOff x="0" y="0"/>
          <a:chExt cx="0" cy="0"/>
        </a:xfrm>
      </p:grpSpPr>
      <p:pic>
        <p:nvPicPr>
          <p:cNvPr id="344" name="Google Shape;344;p2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45" name="Google Shape;345;p2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46" name="Google Shape;346;p2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47" name="Google Shape;347;p2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48" name="Google Shape;348;p2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49" name="Google Shape;349;p2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50" name="Google Shape;350;p2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51" name="Google Shape;351;p2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52" name="Google Shape;352;p2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53" name="Google Shape;353;p2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54" name="Google Shape;354;p2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55" name="Google Shape;355;p2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6" name="Google Shape;356;p2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7" name="Google Shape;357;p2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8" name="Google Shape;358;p2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9" name="Google Shape;359;p2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0" name="Google Shape;360;p2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1" name="Google Shape;361;p2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2" name="Google Shape;362;p2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3" name="Google Shape;363;p2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4" name="Google Shape;364;p2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65"/>
        <p:cNvGrpSpPr/>
        <p:nvPr/>
      </p:nvGrpSpPr>
      <p:grpSpPr>
        <a:xfrm>
          <a:off x="0" y="0"/>
          <a:ext cx="0" cy="0"/>
          <a:chOff x="0" y="0"/>
          <a:chExt cx="0" cy="0"/>
        </a:xfrm>
      </p:grpSpPr>
      <p:pic>
        <p:nvPicPr>
          <p:cNvPr id="366" name="Google Shape;366;p2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67" name="Google Shape;367;p2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68" name="Google Shape;368;p2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69" name="Google Shape;369;p2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70" name="Google Shape;370;p2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71" name="Google Shape;371;p2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72" name="Google Shape;372;p2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73" name="Google Shape;373;p2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74" name="Google Shape;374;p2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75" name="Google Shape;375;p2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76" name="Google Shape;376;p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77" name="Google Shape;377;p2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8" name="Google Shape;378;p2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9" name="Google Shape;379;p2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0" name="Google Shape;380;p2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1" name="Google Shape;381;p2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2" name="Google Shape;382;p2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3" name="Google Shape;383;p2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4" name="Google Shape;384;p2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5" name="Google Shape;385;p2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6" name="Google Shape;386;p2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387"/>
        <p:cNvGrpSpPr/>
        <p:nvPr/>
      </p:nvGrpSpPr>
      <p:grpSpPr>
        <a:xfrm>
          <a:off x="0" y="0"/>
          <a:ext cx="0" cy="0"/>
          <a:chOff x="0" y="0"/>
          <a:chExt cx="0" cy="0"/>
        </a:xfrm>
      </p:grpSpPr>
      <p:pic>
        <p:nvPicPr>
          <p:cNvPr id="388" name="Google Shape;388;p2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89" name="Google Shape;389;p2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90" name="Google Shape;390;p2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91" name="Google Shape;391;p2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92" name="Google Shape;392;p2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93" name="Google Shape;393;p2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94" name="Google Shape;394;p2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95" name="Google Shape;395;p2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96" name="Google Shape;396;p2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97" name="Google Shape;397;p2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98" name="Google Shape;398;p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99" name="Google Shape;399;p2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0" name="Google Shape;400;p2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1" name="Google Shape;401;p2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2" name="Google Shape;402;p2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3" name="Google Shape;403;p2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4" name="Google Shape;404;p2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2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2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7" name="Google Shape;407;p2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8" name="Google Shape;408;p2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409"/>
        <p:cNvGrpSpPr/>
        <p:nvPr/>
      </p:nvGrpSpPr>
      <p:grpSpPr>
        <a:xfrm>
          <a:off x="0" y="0"/>
          <a:ext cx="0" cy="0"/>
          <a:chOff x="0" y="0"/>
          <a:chExt cx="0" cy="0"/>
        </a:xfrm>
      </p:grpSpPr>
      <p:pic>
        <p:nvPicPr>
          <p:cNvPr id="410" name="Google Shape;410;p28"/>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411" name="Google Shape;411;p2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2" name="Google Shape;412;p2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13" name="Google Shape;413;p2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14" name="Google Shape;414;p2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5" name="Google Shape;415;p2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16" name="Google Shape;416;p2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17" name="Google Shape;417;p2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8" name="Google Shape;418;p2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19" name="Google Shape;419;p2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20" name="Google Shape;420;p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21" name="Google Shape;421;p2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2" name="Google Shape;422;p2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3" name="Google Shape;423;p2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4" name="Google Shape;424;p2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5" name="Google Shape;425;p2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6" name="Google Shape;426;p2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7" name="Google Shape;427;p2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8" name="Google Shape;428;p2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9" name="Google Shape;429;p2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0" name="Google Shape;430;p2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431"/>
        <p:cNvGrpSpPr/>
        <p:nvPr/>
      </p:nvGrpSpPr>
      <p:grpSpPr>
        <a:xfrm>
          <a:off x="0" y="0"/>
          <a:ext cx="0" cy="0"/>
          <a:chOff x="0" y="0"/>
          <a:chExt cx="0" cy="0"/>
        </a:xfrm>
      </p:grpSpPr>
      <p:pic>
        <p:nvPicPr>
          <p:cNvPr id="432" name="Google Shape;432;p2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33" name="Google Shape;433;p2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34" name="Google Shape;434;p29"/>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5" name="Google Shape;435;p29"/>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6" name="Google Shape;436;p2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7" name="Google Shape;437;p29"/>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8" name="Google Shape;438;p29"/>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9" name="Google Shape;439;p29"/>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0" name="Google Shape;440;p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41" name="Google Shape;441;p2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42" name="Google Shape;442;p2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43" name="Google Shape;443;p2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44" name="Google Shape;444;p2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45" name="Google Shape;445;p2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46" name="Google Shape;446;p2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47" name="Google Shape;447;p29"/>
          <p:cNvCxnSpPr>
            <a:endCxn id="44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48" name="Google Shape;448;p2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49" name="Google Shape;449;p2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50" name="Google Shape;450;p2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1" name="Google Shape;451;p29"/>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2" name="Google Shape;452;p29"/>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3" name="Google Shape;453;p29"/>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54"/>
        <p:cNvGrpSpPr/>
        <p:nvPr/>
      </p:nvGrpSpPr>
      <p:grpSpPr>
        <a:xfrm>
          <a:off x="0" y="0"/>
          <a:ext cx="0" cy="0"/>
          <a:chOff x="0" y="0"/>
          <a:chExt cx="0" cy="0"/>
        </a:xfrm>
      </p:grpSpPr>
      <p:pic>
        <p:nvPicPr>
          <p:cNvPr id="455" name="Google Shape;455;p3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56" name="Google Shape;456;p3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57" name="Google Shape;457;p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58" name="Google Shape;458;p3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59" name="Google Shape;459;p3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60" name="Google Shape;460;p3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61" name="Google Shape;461;p3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62" name="Google Shape;462;p3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63" name="Google Shape;463;p3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64" name="Google Shape;464;p30"/>
          <p:cNvCxnSpPr>
            <a:endCxn id="46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65" name="Google Shape;465;p3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66" name="Google Shape;466;p3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67" name="Google Shape;467;p3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8" name="Google Shape;468;p3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9" name="Google Shape;469;p3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0" name="Google Shape;470;p3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1" name="Google Shape;471;p3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2" name="Google Shape;472;p3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3" name="Google Shape;473;p3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4" name="Google Shape;474;p3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5" name="Google Shape;475;p3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6" name="Google Shape;476;p3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35"/>
        <p:cNvGrpSpPr/>
        <p:nvPr/>
      </p:nvGrpSpPr>
      <p:grpSpPr>
        <a:xfrm>
          <a:off x="0" y="0"/>
          <a:ext cx="0" cy="0"/>
          <a:chOff x="0" y="0"/>
          <a:chExt cx="0" cy="0"/>
        </a:xfrm>
      </p:grpSpPr>
      <p:sp>
        <p:nvSpPr>
          <p:cNvPr id="36" name="Google Shape;36;p4"/>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7" name="Google Shape;37;p4"/>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38" name="Google Shape;38;p4"/>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39" name="Google Shape;39;p4"/>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40" name="Google Shape;40;p4"/>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 name="Google Shape;41;p4"/>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42" name="Google Shape;42;p4"/>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3" name="Google Shape;43;p4"/>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44" name="Google Shape;44;p4"/>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45" name="Google Shape;45;p4"/>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4"/>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 name="Google Shape;47;p4"/>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 name="Google Shape;48;p4"/>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4"/>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477"/>
        <p:cNvGrpSpPr/>
        <p:nvPr/>
      </p:nvGrpSpPr>
      <p:grpSpPr>
        <a:xfrm>
          <a:off x="0" y="0"/>
          <a:ext cx="0" cy="0"/>
          <a:chOff x="0" y="0"/>
          <a:chExt cx="0" cy="0"/>
        </a:xfrm>
      </p:grpSpPr>
      <p:pic>
        <p:nvPicPr>
          <p:cNvPr id="478" name="Google Shape;478;p3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79" name="Google Shape;479;p3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80" name="Google Shape;480;p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81" name="Google Shape;481;p3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2" name="Google Shape;482;p3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83" name="Google Shape;483;p3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84" name="Google Shape;484;p3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5" name="Google Shape;485;p3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86" name="Google Shape;486;p3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87" name="Google Shape;487;p31"/>
          <p:cNvCxnSpPr>
            <a:endCxn id="48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88" name="Google Shape;488;p3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89" name="Google Shape;489;p3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90" name="Google Shape;490;p3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1" name="Google Shape;491;p3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2" name="Google Shape;492;p3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3" name="Google Shape;493;p3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4" name="Google Shape;494;p3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5" name="Google Shape;495;p3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6" name="Google Shape;496;p3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7" name="Google Shape;497;p3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p3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9" name="Google Shape;499;p3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500"/>
        <p:cNvGrpSpPr/>
        <p:nvPr/>
      </p:nvGrpSpPr>
      <p:grpSpPr>
        <a:xfrm>
          <a:off x="0" y="0"/>
          <a:ext cx="0" cy="0"/>
          <a:chOff x="0" y="0"/>
          <a:chExt cx="0" cy="0"/>
        </a:xfrm>
      </p:grpSpPr>
      <p:pic>
        <p:nvPicPr>
          <p:cNvPr id="501" name="Google Shape;501;p32"/>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02" name="Google Shape;502;p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03" name="Google Shape;503;p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04" name="Google Shape;504;p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05" name="Google Shape;505;p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06" name="Google Shape;506;p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07" name="Google Shape;507;p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08" name="Google Shape;508;p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09" name="Google Shape;509;p3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10" name="Google Shape;510;p32"/>
          <p:cNvCxnSpPr>
            <a:endCxn id="51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11" name="Google Shape;511;p3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512" name="Google Shape;512;p3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13" name="Google Shape;513;p3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4" name="Google Shape;514;p3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5" name="Google Shape;515;p3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6" name="Google Shape;516;p3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7" name="Google Shape;517;p3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8" name="Google Shape;518;p3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9" name="Google Shape;519;p3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0" name="Google Shape;520;p3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1" name="Google Shape;521;p3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2" name="Google Shape;522;p3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523"/>
        <p:cNvGrpSpPr/>
        <p:nvPr/>
      </p:nvGrpSpPr>
      <p:grpSpPr>
        <a:xfrm>
          <a:off x="0" y="0"/>
          <a:ext cx="0" cy="0"/>
          <a:chOff x="0" y="0"/>
          <a:chExt cx="0" cy="0"/>
        </a:xfrm>
      </p:grpSpPr>
      <p:pic>
        <p:nvPicPr>
          <p:cNvPr id="524" name="Google Shape;524;p3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25" name="Google Shape;525;p3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26" name="Google Shape;526;p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27" name="Google Shape;527;p3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28" name="Google Shape;528;p3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29" name="Google Shape;529;p3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30" name="Google Shape;530;p3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31" name="Google Shape;531;p3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32" name="Google Shape;532;p3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33" name="Google Shape;533;p33"/>
          <p:cNvCxnSpPr>
            <a:endCxn id="534"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34" name="Google Shape;534;p3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535" name="Google Shape;535;p3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36" name="Google Shape;536;p3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7" name="Google Shape;537;p3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8" name="Google Shape;538;p33"/>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9" name="Google Shape;539;p33"/>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0" name="Google Shape;540;p33"/>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1" name="Google Shape;541;p33"/>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2" name="Google Shape;542;p33"/>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3" name="Google Shape;543;p33"/>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4" name="Google Shape;544;p33"/>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5" name="Google Shape;545;p33"/>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46"/>
        <p:cNvGrpSpPr/>
        <p:nvPr/>
      </p:nvGrpSpPr>
      <p:grpSpPr>
        <a:xfrm>
          <a:off x="0" y="0"/>
          <a:ext cx="0" cy="0"/>
          <a:chOff x="0" y="0"/>
          <a:chExt cx="0" cy="0"/>
        </a:xfrm>
      </p:grpSpPr>
      <p:pic>
        <p:nvPicPr>
          <p:cNvPr id="547" name="Google Shape;547;p3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48" name="Google Shape;548;p3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49" name="Google Shape;549;p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50" name="Google Shape;550;p3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51" name="Google Shape;551;p3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2" name="Google Shape;552;p3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53" name="Google Shape;553;p3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54" name="Google Shape;554;p3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55" name="Google Shape;555;p3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56" name="Google Shape;556;p34"/>
          <p:cNvCxnSpPr>
            <a:endCxn id="557"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57" name="Google Shape;557;p3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558" name="Google Shape;558;p3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59" name="Google Shape;559;p3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0" name="Google Shape;560;p3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1" name="Google Shape;561;p3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2" name="Google Shape;562;p3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3" name="Google Shape;563;p3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4" name="Google Shape;564;p3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5" name="Google Shape;565;p3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6" name="Google Shape;566;p3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7" name="Google Shape;567;p3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8" name="Google Shape;568;p3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69"/>
        <p:cNvGrpSpPr/>
        <p:nvPr/>
      </p:nvGrpSpPr>
      <p:grpSpPr>
        <a:xfrm>
          <a:off x="0" y="0"/>
          <a:ext cx="0" cy="0"/>
          <a:chOff x="0" y="0"/>
          <a:chExt cx="0" cy="0"/>
        </a:xfrm>
      </p:grpSpPr>
      <p:pic>
        <p:nvPicPr>
          <p:cNvPr id="570" name="Google Shape;570;p3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71" name="Google Shape;571;p3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72" name="Google Shape;572;p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73" name="Google Shape;573;p3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74" name="Google Shape;574;p3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75" name="Google Shape;575;p3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76" name="Google Shape;576;p3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77" name="Google Shape;577;p3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78" name="Google Shape;578;p3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79" name="Google Shape;579;p35"/>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580" name="Google Shape;580;p3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581" name="Google Shape;581;p3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82" name="Google Shape;582;p3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sp>
        <p:nvSpPr>
          <p:cNvPr id="583" name="Google Shape;583;p3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4" name="Google Shape;584;p3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5" name="Google Shape;585;p3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6" name="Google Shape;586;p3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7" name="Google Shape;587;p3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8" name="Google Shape;588;p3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9" name="Google Shape;589;p3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0" name="Google Shape;590;p3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1" name="Google Shape;591;p3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592"/>
        <p:cNvGrpSpPr/>
        <p:nvPr/>
      </p:nvGrpSpPr>
      <p:grpSpPr>
        <a:xfrm>
          <a:off x="0" y="0"/>
          <a:ext cx="0" cy="0"/>
          <a:chOff x="0" y="0"/>
          <a:chExt cx="0" cy="0"/>
        </a:xfrm>
      </p:grpSpPr>
      <p:pic>
        <p:nvPicPr>
          <p:cNvPr id="593" name="Google Shape;593;p36"/>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594" name="Google Shape;594;p3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95" name="Google Shape;595;p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96" name="Google Shape;596;p3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97" name="Google Shape;597;p3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98" name="Google Shape;598;p3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99" name="Google Shape;599;p3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00" name="Google Shape;600;p3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01" name="Google Shape;601;p3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02" name="Google Shape;602;p36"/>
          <p:cNvCxnSpPr>
            <a:endCxn id="60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603" name="Google Shape;603;p3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604" name="Google Shape;604;p3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05" name="Google Shape;605;p3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6" name="Google Shape;606;p3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7" name="Google Shape;607;p3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8" name="Google Shape;608;p3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9" name="Google Shape;609;p3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0" name="Google Shape;610;p3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1" name="Google Shape;611;p3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2" name="Google Shape;612;p3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3" name="Google Shape;613;p3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4" name="Google Shape;614;p3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615"/>
        <p:cNvGrpSpPr/>
        <p:nvPr/>
      </p:nvGrpSpPr>
      <p:grpSpPr>
        <a:xfrm>
          <a:off x="0" y="0"/>
          <a:ext cx="0" cy="0"/>
          <a:chOff x="0" y="0"/>
          <a:chExt cx="0" cy="0"/>
        </a:xfrm>
      </p:grpSpPr>
      <p:pic>
        <p:nvPicPr>
          <p:cNvPr id="616" name="Google Shape;616;p3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17" name="Google Shape;617;p3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18" name="Google Shape;618;p3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19" name="Google Shape;619;p3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20" name="Google Shape;620;p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1" name="Google Shape;621;p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22" name="Google Shape;622;p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23" name="Google Shape;623;p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4" name="Google Shape;624;p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25" name="Google Shape;625;p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26" name="Google Shape;626;p3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7" name="Google Shape;627;p3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8" name="Google Shape;628;p3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9" name="Google Shape;629;p3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0" name="Google Shape;630;p3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1" name="Google Shape;631;p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32" name="Google Shape;632;p3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3" name="Google Shape;633;p3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634"/>
        <p:cNvGrpSpPr/>
        <p:nvPr/>
      </p:nvGrpSpPr>
      <p:grpSpPr>
        <a:xfrm>
          <a:off x="0" y="0"/>
          <a:ext cx="0" cy="0"/>
          <a:chOff x="0" y="0"/>
          <a:chExt cx="0" cy="0"/>
        </a:xfrm>
      </p:grpSpPr>
      <p:pic>
        <p:nvPicPr>
          <p:cNvPr id="635" name="Google Shape;635;p3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36" name="Google Shape;636;p3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37" name="Google Shape;637;p3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38" name="Google Shape;638;p3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39" name="Google Shape;639;p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0" name="Google Shape;640;p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41" name="Google Shape;641;p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42" name="Google Shape;642;p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3" name="Google Shape;643;p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44" name="Google Shape;644;p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45" name="Google Shape;645;p3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6" name="Google Shape;646;p3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7" name="Google Shape;647;p3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8" name="Google Shape;648;p3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9" name="Google Shape;649;p3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0" name="Google Shape;650;p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51" name="Google Shape;651;p3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2" name="Google Shape;652;p3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653"/>
        <p:cNvGrpSpPr/>
        <p:nvPr/>
      </p:nvGrpSpPr>
      <p:grpSpPr>
        <a:xfrm>
          <a:off x="0" y="0"/>
          <a:ext cx="0" cy="0"/>
          <a:chOff x="0" y="0"/>
          <a:chExt cx="0" cy="0"/>
        </a:xfrm>
      </p:grpSpPr>
      <p:pic>
        <p:nvPicPr>
          <p:cNvPr id="654" name="Google Shape;654;p3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55" name="Google Shape;655;p3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56" name="Google Shape;656;p3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57" name="Google Shape;657;p3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58" name="Google Shape;658;p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59" name="Google Shape;659;p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60" name="Google Shape;660;p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61" name="Google Shape;661;p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2" name="Google Shape;662;p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63" name="Google Shape;663;p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64" name="Google Shape;664;p3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5" name="Google Shape;665;p3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6" name="Google Shape;666;p3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7" name="Google Shape;667;p3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8" name="Google Shape;668;p3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9" name="Google Shape;669;p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70" name="Google Shape;670;p3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1" name="Google Shape;671;p3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672"/>
        <p:cNvGrpSpPr/>
        <p:nvPr/>
      </p:nvGrpSpPr>
      <p:grpSpPr>
        <a:xfrm>
          <a:off x="0" y="0"/>
          <a:ext cx="0" cy="0"/>
          <a:chOff x="0" y="0"/>
          <a:chExt cx="0" cy="0"/>
        </a:xfrm>
      </p:grpSpPr>
      <p:pic>
        <p:nvPicPr>
          <p:cNvPr id="673" name="Google Shape;673;p4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74" name="Google Shape;674;p4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75" name="Google Shape;675;p4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76" name="Google Shape;676;p4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77" name="Google Shape;677;p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78" name="Google Shape;678;p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79" name="Google Shape;679;p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80" name="Google Shape;680;p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1" name="Google Shape;681;p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82" name="Google Shape;682;p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83" name="Google Shape;683;p4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84" name="Google Shape;684;p4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5" name="Google Shape;685;p4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6" name="Google Shape;686;p4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7" name="Google Shape;687;p4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8" name="Google Shape;688;p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89" name="Google Shape;689;p4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0" name="Google Shape;690;p4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50"/>
        <p:cNvGrpSpPr/>
        <p:nvPr/>
      </p:nvGrpSpPr>
      <p:grpSpPr>
        <a:xfrm>
          <a:off x="0" y="0"/>
          <a:ext cx="0" cy="0"/>
          <a:chOff x="0" y="0"/>
          <a:chExt cx="0" cy="0"/>
        </a:xfrm>
      </p:grpSpPr>
      <p:pic>
        <p:nvPicPr>
          <p:cNvPr id="51" name="Google Shape;51;p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52" name="Google Shape;52;p5"/>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3" name="Google Shape;53;p5"/>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54" name="Google Shape;54;p5"/>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55" name="Google Shape;55;p5"/>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6" name="Google Shape;56;p5"/>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 name="Google Shape;57;p5"/>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58" name="Google Shape;58;p5"/>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9" name="Google Shape;59;p5"/>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60" name="Google Shape;60;p5"/>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61" name="Google Shape;61;p5"/>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5"/>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 name="Google Shape;63;p5"/>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 name="Google Shape;64;p5"/>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 name="Google Shape;65;p5"/>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691"/>
        <p:cNvGrpSpPr/>
        <p:nvPr/>
      </p:nvGrpSpPr>
      <p:grpSpPr>
        <a:xfrm>
          <a:off x="0" y="0"/>
          <a:ext cx="0" cy="0"/>
          <a:chOff x="0" y="0"/>
          <a:chExt cx="0" cy="0"/>
        </a:xfrm>
      </p:grpSpPr>
      <p:pic>
        <p:nvPicPr>
          <p:cNvPr id="692" name="Google Shape;692;p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93" name="Google Shape;693;p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94" name="Google Shape;694;p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95" name="Google Shape;695;p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96" name="Google Shape;696;p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97" name="Google Shape;697;p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98" name="Google Shape;698;p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99" name="Google Shape;699;p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0" name="Google Shape;700;p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01" name="Google Shape;701;p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02" name="Google Shape;702;p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3" name="Google Shape;703;p4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4" name="Google Shape;704;p4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5" name="Google Shape;705;p4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6" name="Google Shape;706;p4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7" name="Google Shape;707;p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08" name="Google Shape;708;p4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9" name="Google Shape;709;p4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710"/>
        <p:cNvGrpSpPr/>
        <p:nvPr/>
      </p:nvGrpSpPr>
      <p:grpSpPr>
        <a:xfrm>
          <a:off x="0" y="0"/>
          <a:ext cx="0" cy="0"/>
          <a:chOff x="0" y="0"/>
          <a:chExt cx="0" cy="0"/>
        </a:xfrm>
      </p:grpSpPr>
      <p:pic>
        <p:nvPicPr>
          <p:cNvPr id="711" name="Google Shape;711;p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12" name="Google Shape;712;p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13" name="Google Shape;713;p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14" name="Google Shape;714;p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15" name="Google Shape;715;p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16" name="Google Shape;716;p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17" name="Google Shape;717;p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18" name="Google Shape;718;p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19" name="Google Shape;719;p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20" name="Google Shape;720;p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21" name="Google Shape;721;p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2" name="Google Shape;722;p4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3" name="Google Shape;723;p4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4" name="Google Shape;724;p4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5" name="Google Shape;725;p4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6" name="Google Shape;726;p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27" name="Google Shape;727;p4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8" name="Google Shape;728;p4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729"/>
        <p:cNvGrpSpPr/>
        <p:nvPr/>
      </p:nvGrpSpPr>
      <p:grpSpPr>
        <a:xfrm>
          <a:off x="0" y="0"/>
          <a:ext cx="0" cy="0"/>
          <a:chOff x="0" y="0"/>
          <a:chExt cx="0" cy="0"/>
        </a:xfrm>
      </p:grpSpPr>
      <p:pic>
        <p:nvPicPr>
          <p:cNvPr id="730" name="Google Shape;730;p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31" name="Google Shape;731;p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32" name="Google Shape;732;p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33" name="Google Shape;733;p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34" name="Google Shape;734;p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5" name="Google Shape;735;p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36" name="Google Shape;736;p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37" name="Google Shape;737;p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8" name="Google Shape;738;p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39" name="Google Shape;739;p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40" name="Google Shape;740;p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1" name="Google Shape;741;p4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2" name="Google Shape;742;p4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3" name="Google Shape;743;p4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4" name="Google Shape;744;p4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5" name="Google Shape;745;p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46" name="Google Shape;746;p4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7" name="Google Shape;747;p4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748"/>
        <p:cNvGrpSpPr/>
        <p:nvPr/>
      </p:nvGrpSpPr>
      <p:grpSpPr>
        <a:xfrm>
          <a:off x="0" y="0"/>
          <a:ext cx="0" cy="0"/>
          <a:chOff x="0" y="0"/>
          <a:chExt cx="0" cy="0"/>
        </a:xfrm>
      </p:grpSpPr>
      <p:pic>
        <p:nvPicPr>
          <p:cNvPr id="749" name="Google Shape;749;p44"/>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750" name="Google Shape;750;p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51" name="Google Shape;751;p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52" name="Google Shape;752;p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53" name="Google Shape;753;p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4" name="Google Shape;754;p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55" name="Google Shape;755;p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56" name="Google Shape;756;p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7" name="Google Shape;757;p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58" name="Google Shape;758;p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59" name="Google Shape;759;p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0" name="Google Shape;760;p4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1" name="Google Shape;761;p4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2" name="Google Shape;762;p4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3" name="Google Shape;763;p4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4" name="Google Shape;764;p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65" name="Google Shape;765;p4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6" name="Google Shape;766;p4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767"/>
        <p:cNvGrpSpPr/>
        <p:nvPr/>
      </p:nvGrpSpPr>
      <p:grpSpPr>
        <a:xfrm>
          <a:off x="0" y="0"/>
          <a:ext cx="0" cy="0"/>
          <a:chOff x="0" y="0"/>
          <a:chExt cx="0" cy="0"/>
        </a:xfrm>
      </p:grpSpPr>
      <p:pic>
        <p:nvPicPr>
          <p:cNvPr id="768" name="Google Shape;768;p45"/>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69" name="Google Shape;769;p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770" name="Google Shape;770;p4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771"/>
        <p:cNvGrpSpPr/>
        <p:nvPr/>
      </p:nvGrpSpPr>
      <p:grpSpPr>
        <a:xfrm>
          <a:off x="0" y="0"/>
          <a:ext cx="0" cy="0"/>
          <a:chOff x="0" y="0"/>
          <a:chExt cx="0" cy="0"/>
        </a:xfrm>
      </p:grpSpPr>
      <p:sp>
        <p:nvSpPr>
          <p:cNvPr id="772" name="Google Shape;772;p46"/>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73" name="Google Shape;773;p46"/>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74" name="Google Shape;774;p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775" name="Google Shape;775;p46"/>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776" name="Google Shape;776;p46"/>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777" name="Google Shape;777;p46"/>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8" name="Google Shape;778;p4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779"/>
        <p:cNvGrpSpPr/>
        <p:nvPr/>
      </p:nvGrpSpPr>
      <p:grpSpPr>
        <a:xfrm>
          <a:off x="0" y="0"/>
          <a:ext cx="0" cy="0"/>
          <a:chOff x="0" y="0"/>
          <a:chExt cx="0" cy="0"/>
        </a:xfrm>
      </p:grpSpPr>
      <p:sp>
        <p:nvSpPr>
          <p:cNvPr id="780" name="Google Shape;780;p47"/>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81" name="Google Shape;781;p47"/>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782" name="Google Shape;782;p47"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783" name="Google Shape;783;p4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784"/>
        <p:cNvGrpSpPr/>
        <p:nvPr/>
      </p:nvGrpSpPr>
      <p:grpSpPr>
        <a:xfrm>
          <a:off x="0" y="0"/>
          <a:ext cx="0" cy="0"/>
          <a:chOff x="0" y="0"/>
          <a:chExt cx="0" cy="0"/>
        </a:xfrm>
      </p:grpSpPr>
      <p:sp>
        <p:nvSpPr>
          <p:cNvPr id="785" name="Google Shape;785;p48"/>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6" name="Google Shape;786;p48"/>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787" name="Google Shape;787;p48"/>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788" name="Google Shape;788;p4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a:solidFill>
                <a:schemeClr val="lt1"/>
              </a:solidFill>
              <a:latin typeface="Arial"/>
              <a:ea typeface="Arial"/>
              <a:cs typeface="Arial"/>
              <a:sym typeface="Arial"/>
            </a:endParaRPr>
          </a:p>
        </p:txBody>
      </p:sp>
      <p:cxnSp>
        <p:nvCxnSpPr>
          <p:cNvPr id="789" name="Google Shape;789;p4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90" name="Google Shape;790;p4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791" name="Google Shape;791;p48"/>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792" name="Google Shape;792;p48"/>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3" name="Google Shape;793;p48"/>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794" name="Google Shape;794;p48"/>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795" name="Google Shape;795;p48"/>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6" name="Google Shape;796;p48"/>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7" name="Google Shape;797;p48"/>
          <p:cNvCxnSpPr>
            <a:endCxn id="798"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798" name="Google Shape;798;p48"/>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799" name="Google Shape;799;p48"/>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800" name="Google Shape;800;p48"/>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801" name="Google Shape;801;p48"/>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802" name="Google Shape;802;p48"/>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03" name="Google Shape;803;p48"/>
          <p:cNvGrpSpPr/>
          <p:nvPr/>
        </p:nvGrpSpPr>
        <p:grpSpPr>
          <a:xfrm>
            <a:off x="2188569" y="3214997"/>
            <a:ext cx="6160437" cy="2426437"/>
            <a:chOff x="2188569" y="3214997"/>
            <a:chExt cx="6160437" cy="2426437"/>
          </a:xfrm>
        </p:grpSpPr>
        <p:pic>
          <p:nvPicPr>
            <p:cNvPr id="804" name="Google Shape;804;p48"/>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805" name="Google Shape;805;p48"/>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806" name="Google Shape;806;p48"/>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807" name="Google Shape;807;p48"/>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808" name="Google Shape;808;p48"/>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809" name="Google Shape;809;p48"/>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810" name="Google Shape;810;p48"/>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811" name="Google Shape;811;p48"/>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812"/>
        <p:cNvGrpSpPr/>
        <p:nvPr/>
      </p:nvGrpSpPr>
      <p:grpSpPr>
        <a:xfrm>
          <a:off x="0" y="0"/>
          <a:ext cx="0" cy="0"/>
          <a:chOff x="0" y="0"/>
          <a:chExt cx="0" cy="0"/>
        </a:xfrm>
      </p:grpSpPr>
      <p:pic>
        <p:nvPicPr>
          <p:cNvPr id="813" name="Google Shape;813;p49"/>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814" name="Google Shape;814;p4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815" name="Google Shape;815;p49"/>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816" name="Google Shape;816;p49"/>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817" name="Google Shape;817;p49"/>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8" name="Google Shape;818;p4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819"/>
        <p:cNvGrpSpPr/>
        <p:nvPr/>
      </p:nvGrpSpPr>
      <p:grpSpPr>
        <a:xfrm>
          <a:off x="0" y="0"/>
          <a:ext cx="0" cy="0"/>
          <a:chOff x="0" y="0"/>
          <a:chExt cx="0" cy="0"/>
        </a:xfrm>
      </p:grpSpPr>
      <p:sp>
        <p:nvSpPr>
          <p:cNvPr id="820" name="Google Shape;820;p5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821" name="Google Shape;821;p50"/>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822" name="Google Shape;822;p50"/>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a:solidFill>
                  <a:schemeClr val="lt1"/>
                </a:solidFill>
                <a:latin typeface="Arial"/>
                <a:ea typeface="Arial"/>
                <a:cs typeface="Arial"/>
                <a:sym typeface="Arial"/>
              </a:rPr>
              <a:t>Thank You and Questions</a:t>
            </a:r>
            <a:endParaRPr/>
          </a:p>
        </p:txBody>
      </p:sp>
      <p:sp>
        <p:nvSpPr>
          <p:cNvPr id="823" name="Google Shape;823;p5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824" name="Google Shape;824;p5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825" name="Google Shape;825;p50"/>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26" name="Google Shape;826;p5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27" name="Google Shape;827;p50"/>
          <p:cNvGrpSpPr/>
          <p:nvPr/>
        </p:nvGrpSpPr>
        <p:grpSpPr>
          <a:xfrm>
            <a:off x="2543489" y="3169143"/>
            <a:ext cx="6809361" cy="2600048"/>
            <a:chOff x="2543489" y="3169143"/>
            <a:chExt cx="6809361" cy="2600048"/>
          </a:xfrm>
        </p:grpSpPr>
        <p:grpSp>
          <p:nvGrpSpPr>
            <p:cNvPr id="828" name="Google Shape;828;p50"/>
            <p:cNvGrpSpPr/>
            <p:nvPr/>
          </p:nvGrpSpPr>
          <p:grpSpPr>
            <a:xfrm>
              <a:off x="2543489" y="5403431"/>
              <a:ext cx="3416667" cy="365760"/>
              <a:chOff x="5325979" y="4715893"/>
              <a:chExt cx="3416667" cy="365760"/>
            </a:xfrm>
          </p:grpSpPr>
          <p:sp>
            <p:nvSpPr>
              <p:cNvPr id="829" name="Google Shape;829;p50"/>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830" name="Google Shape;830;p50"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831" name="Google Shape;831;p50"/>
            <p:cNvGrpSpPr/>
            <p:nvPr/>
          </p:nvGrpSpPr>
          <p:grpSpPr>
            <a:xfrm>
              <a:off x="5716248" y="3169143"/>
              <a:ext cx="3636602" cy="365760"/>
              <a:chOff x="1235726" y="5571713"/>
              <a:chExt cx="3636602" cy="365760"/>
            </a:xfrm>
          </p:grpSpPr>
          <p:sp>
            <p:nvSpPr>
              <p:cNvPr id="832" name="Google Shape;832;p50"/>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833" name="Google Shape;833;p50"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834" name="Google Shape;834;p50"/>
            <p:cNvGrpSpPr/>
            <p:nvPr/>
          </p:nvGrpSpPr>
          <p:grpSpPr>
            <a:xfrm>
              <a:off x="2543489" y="3169143"/>
              <a:ext cx="2809587" cy="365760"/>
              <a:chOff x="1235726" y="3073176"/>
              <a:chExt cx="2809587" cy="365760"/>
            </a:xfrm>
          </p:grpSpPr>
          <p:sp>
            <p:nvSpPr>
              <p:cNvPr id="835" name="Google Shape;835;p50"/>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836" name="Google Shape;836;p50"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837" name="Google Shape;837;p50"/>
            <p:cNvGrpSpPr/>
            <p:nvPr/>
          </p:nvGrpSpPr>
          <p:grpSpPr>
            <a:xfrm>
              <a:off x="2543489" y="3913906"/>
              <a:ext cx="3730320" cy="365760"/>
              <a:chOff x="1235727" y="3892739"/>
              <a:chExt cx="3730320" cy="365760"/>
            </a:xfrm>
          </p:grpSpPr>
          <p:sp>
            <p:nvSpPr>
              <p:cNvPr id="838" name="Google Shape;838;p50"/>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839" name="Google Shape;839;p50"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840" name="Google Shape;840;p50"/>
            <p:cNvGrpSpPr/>
            <p:nvPr/>
          </p:nvGrpSpPr>
          <p:grpSpPr>
            <a:xfrm>
              <a:off x="2543489" y="4658669"/>
              <a:ext cx="3636602" cy="365760"/>
              <a:chOff x="1235726" y="4721075"/>
              <a:chExt cx="3636602" cy="365760"/>
            </a:xfrm>
          </p:grpSpPr>
          <p:pic>
            <p:nvPicPr>
              <p:cNvPr id="841" name="Google Shape;841;p50"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842" name="Google Shape;842;p50"/>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843" name="Google Shape;843;p50"/>
            <p:cNvGrpSpPr/>
            <p:nvPr/>
          </p:nvGrpSpPr>
          <p:grpSpPr>
            <a:xfrm>
              <a:off x="5716248" y="4658669"/>
              <a:ext cx="2586167" cy="365760"/>
              <a:chOff x="5325979" y="3073176"/>
              <a:chExt cx="2586167" cy="365760"/>
            </a:xfrm>
          </p:grpSpPr>
          <p:sp>
            <p:nvSpPr>
              <p:cNvPr id="844" name="Google Shape;844;p50"/>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845" name="Google Shape;845;p50"/>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846" name="Google Shape;846;p50"/>
            <p:cNvGrpSpPr/>
            <p:nvPr/>
          </p:nvGrpSpPr>
          <p:grpSpPr>
            <a:xfrm>
              <a:off x="5716248" y="3913906"/>
              <a:ext cx="3416667" cy="365760"/>
              <a:chOff x="5325979" y="5571713"/>
              <a:chExt cx="3416667" cy="365760"/>
            </a:xfrm>
          </p:grpSpPr>
          <p:sp>
            <p:nvSpPr>
              <p:cNvPr id="847" name="Google Shape;847;p50"/>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848" name="Google Shape;848;p50"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849" name="Google Shape;849;p50"/>
            <p:cNvGrpSpPr/>
            <p:nvPr/>
          </p:nvGrpSpPr>
          <p:grpSpPr>
            <a:xfrm>
              <a:off x="5716248" y="5403431"/>
              <a:ext cx="3416667" cy="358717"/>
              <a:chOff x="6434703" y="4228306"/>
              <a:chExt cx="3416667" cy="358717"/>
            </a:xfrm>
          </p:grpSpPr>
          <p:sp>
            <p:nvSpPr>
              <p:cNvPr id="850" name="Google Shape;850;p50"/>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1"/>
                  </a:rPr>
                  <a:t>instagram.com/icannorg</a:t>
                </a:r>
                <a:endParaRPr sz="1400">
                  <a:solidFill>
                    <a:srgbClr val="0A304B"/>
                  </a:solidFill>
                  <a:latin typeface="Arial"/>
                  <a:ea typeface="Arial"/>
                  <a:cs typeface="Arial"/>
                  <a:sym typeface="Arial"/>
                </a:endParaRPr>
              </a:p>
            </p:txBody>
          </p:sp>
          <p:pic>
            <p:nvPicPr>
              <p:cNvPr id="851" name="Google Shape;851;p50"/>
              <p:cNvPicPr preferRelativeResize="0"/>
              <p:nvPr/>
            </p:nvPicPr>
            <p:blipFill rotWithShape="1">
              <a:blip r:embed="rId22">
                <a:alphaModFix/>
              </a:blip>
              <a:srcRect/>
              <a:stretch/>
            </p:blipFill>
            <p:spPr>
              <a:xfrm>
                <a:off x="6434703" y="4228306"/>
                <a:ext cx="358717" cy="358717"/>
              </a:xfrm>
              <a:prstGeom prst="rect">
                <a:avLst/>
              </a:prstGeom>
              <a:noFill/>
              <a:ln>
                <a:noFill/>
              </a:ln>
            </p:spPr>
          </p:pic>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66"/>
        <p:cNvGrpSpPr/>
        <p:nvPr/>
      </p:nvGrpSpPr>
      <p:grpSpPr>
        <a:xfrm>
          <a:off x="0" y="0"/>
          <a:ext cx="0" cy="0"/>
          <a:chOff x="0" y="0"/>
          <a:chExt cx="0" cy="0"/>
        </a:xfrm>
      </p:grpSpPr>
      <p:sp>
        <p:nvSpPr>
          <p:cNvPr id="67" name="Google Shape;67;p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938"/>
        <p:cNvGrpSpPr/>
        <p:nvPr/>
      </p:nvGrpSpPr>
      <p:grpSpPr>
        <a:xfrm>
          <a:off x="0" y="0"/>
          <a:ext cx="0" cy="0"/>
          <a:chOff x="0" y="0"/>
          <a:chExt cx="0" cy="0"/>
        </a:xfrm>
      </p:grpSpPr>
      <p:sp>
        <p:nvSpPr>
          <p:cNvPr id="939" name="Google Shape;939;p64"/>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40" name="Google Shape;940;p64"/>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1" name="Google Shape;941;p64"/>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2" name="Google Shape;942;p64"/>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43" name="Google Shape;943;p64"/>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944" name="Google Shape;944;p64"/>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945"/>
        <p:cNvGrpSpPr/>
        <p:nvPr/>
      </p:nvGrpSpPr>
      <p:grpSpPr>
        <a:xfrm>
          <a:off x="0" y="0"/>
          <a:ext cx="0" cy="0"/>
          <a:chOff x="0" y="0"/>
          <a:chExt cx="0" cy="0"/>
        </a:xfrm>
      </p:grpSpPr>
      <p:sp>
        <p:nvSpPr>
          <p:cNvPr id="946" name="Google Shape;946;p65"/>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47" name="Google Shape;947;p65"/>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48" name="Google Shape;948;p65"/>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9" name="Google Shape;949;p65"/>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50" name="Google Shape;950;p65"/>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51" name="Google Shape;951;p65"/>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952" name="Google Shape;952;p65"/>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953"/>
        <p:cNvGrpSpPr/>
        <p:nvPr/>
      </p:nvGrpSpPr>
      <p:grpSpPr>
        <a:xfrm>
          <a:off x="0" y="0"/>
          <a:ext cx="0" cy="0"/>
          <a:chOff x="0" y="0"/>
          <a:chExt cx="0" cy="0"/>
        </a:xfrm>
      </p:grpSpPr>
      <p:sp>
        <p:nvSpPr>
          <p:cNvPr id="954" name="Google Shape;954;p66"/>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55" name="Google Shape;955;p66"/>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956" name="Google Shape;956;p66"/>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957" name="Google Shape;957;p66"/>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958" name="Google Shape;958;p66"/>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59" name="Google Shape;959;p66"/>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960" name="Google Shape;960;p66"/>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961" name="Google Shape;961;p66"/>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962" name="Google Shape;962;p66"/>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963" name="Google Shape;963;p66"/>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64" name="Google Shape;964;p66"/>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65" name="Google Shape;965;p66"/>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66" name="Google Shape;966;p66"/>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67" name="Google Shape;967;p66"/>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968"/>
        <p:cNvGrpSpPr/>
        <p:nvPr/>
      </p:nvGrpSpPr>
      <p:grpSpPr>
        <a:xfrm>
          <a:off x="0" y="0"/>
          <a:ext cx="0" cy="0"/>
          <a:chOff x="0" y="0"/>
          <a:chExt cx="0" cy="0"/>
        </a:xfrm>
      </p:grpSpPr>
      <p:pic>
        <p:nvPicPr>
          <p:cNvPr id="969" name="Google Shape;969;p6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70" name="Google Shape;970;p67"/>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71" name="Google Shape;971;p67"/>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972" name="Google Shape;972;p67"/>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973" name="Google Shape;973;p67"/>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4" name="Google Shape;974;p67"/>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75" name="Google Shape;975;p67"/>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976" name="Google Shape;976;p67"/>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977" name="Google Shape;977;p67"/>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978" name="Google Shape;978;p67"/>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979" name="Google Shape;979;p67"/>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80" name="Google Shape;980;p67"/>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81" name="Google Shape;981;p67"/>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82" name="Google Shape;982;p67"/>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83" name="Google Shape;983;p67"/>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984"/>
        <p:cNvGrpSpPr/>
        <p:nvPr/>
      </p:nvGrpSpPr>
      <p:grpSpPr>
        <a:xfrm>
          <a:off x="0" y="0"/>
          <a:ext cx="0" cy="0"/>
          <a:chOff x="0" y="0"/>
          <a:chExt cx="0" cy="0"/>
        </a:xfrm>
      </p:grpSpPr>
      <p:sp>
        <p:nvSpPr>
          <p:cNvPr id="985" name="Google Shape;985;p6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986"/>
        <p:cNvGrpSpPr/>
        <p:nvPr/>
      </p:nvGrpSpPr>
      <p:grpSpPr>
        <a:xfrm>
          <a:off x="0" y="0"/>
          <a:ext cx="0" cy="0"/>
          <a:chOff x="0" y="0"/>
          <a:chExt cx="0" cy="0"/>
        </a:xfrm>
      </p:grpSpPr>
      <p:sp>
        <p:nvSpPr>
          <p:cNvPr id="987" name="Google Shape;987;p6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88" name="Google Shape;988;p69"/>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989"/>
        <p:cNvGrpSpPr/>
        <p:nvPr/>
      </p:nvGrpSpPr>
      <p:grpSpPr>
        <a:xfrm>
          <a:off x="0" y="0"/>
          <a:ext cx="0" cy="0"/>
          <a:chOff x="0" y="0"/>
          <a:chExt cx="0" cy="0"/>
        </a:xfrm>
      </p:grpSpPr>
      <p:sp>
        <p:nvSpPr>
          <p:cNvPr id="990" name="Google Shape;990;p70"/>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91" name="Google Shape;991;p70"/>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992" name="Google Shape;992;p7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993" name="Google Shape;993;p7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994"/>
        <p:cNvGrpSpPr/>
        <p:nvPr/>
      </p:nvGrpSpPr>
      <p:grpSpPr>
        <a:xfrm>
          <a:off x="0" y="0"/>
          <a:ext cx="0" cy="0"/>
          <a:chOff x="0" y="0"/>
          <a:chExt cx="0" cy="0"/>
        </a:xfrm>
      </p:grpSpPr>
      <p:pic>
        <p:nvPicPr>
          <p:cNvPr id="995" name="Google Shape;995;p7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96" name="Google Shape;996;p7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97" name="Google Shape;997;p7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98" name="Google Shape;998;p7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99" name="Google Shape;999;p71"/>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000" name="Google Shape;1000;p7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01" name="Google Shape;1001;p7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02" name="Google Shape;1002;p7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03" name="Google Shape;1003;p7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04" name="Google Shape;1004;p7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05" name="Google Shape;1005;p71"/>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06" name="Google Shape;1006;p71"/>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07" name="Google Shape;1007;p7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1008"/>
        <p:cNvGrpSpPr/>
        <p:nvPr/>
      </p:nvGrpSpPr>
      <p:grpSpPr>
        <a:xfrm>
          <a:off x="0" y="0"/>
          <a:ext cx="0" cy="0"/>
          <a:chOff x="0" y="0"/>
          <a:chExt cx="0" cy="0"/>
        </a:xfrm>
      </p:grpSpPr>
      <p:pic>
        <p:nvPicPr>
          <p:cNvPr id="1009" name="Google Shape;1009;p7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10" name="Google Shape;1010;p72"/>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11" name="Google Shape;1011;p72"/>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012" name="Google Shape;1012;p72"/>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013" name="Google Shape;1013;p72"/>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014" name="Google Shape;1014;p7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15" name="Google Shape;1015;p7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16" name="Google Shape;1016;p7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17" name="Google Shape;1017;p7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18" name="Google Shape;1018;p7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19" name="Google Shape;1019;p72"/>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0" name="Google Shape;1020;p7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041"/>
        <p:cNvGrpSpPr/>
        <p:nvPr/>
      </p:nvGrpSpPr>
      <p:grpSpPr>
        <a:xfrm>
          <a:off x="0" y="0"/>
          <a:ext cx="0" cy="0"/>
          <a:chOff x="0" y="0"/>
          <a:chExt cx="0" cy="0"/>
        </a:xfrm>
      </p:grpSpPr>
      <p:pic>
        <p:nvPicPr>
          <p:cNvPr id="1042" name="Google Shape;1042;p7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43" name="Google Shape;1043;p7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44" name="Google Shape;1044;p7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45" name="Google Shape;1045;p7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46" name="Google Shape;1046;p7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47" name="Google Shape;1047;p7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48" name="Google Shape;1048;p7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49" name="Google Shape;1049;p7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50" name="Google Shape;1050;p7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51" name="Google Shape;1051;p7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52" name="Google Shape;1052;p7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53" name="Google Shape;1053;p7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54" name="Google Shape;1054;p7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55" name="Google Shape;1055;p74"/>
          <p:cNvCxnSpPr>
            <a:endCxn id="105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56" name="Google Shape;1056;p7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57" name="Google Shape;1057;p7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58" name="Google Shape;1058;p74"/>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59" name="Google Shape;1059;p7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060" name="Google Shape;1060;p7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68"/>
        <p:cNvGrpSpPr/>
        <p:nvPr/>
      </p:nvGrpSpPr>
      <p:grpSpPr>
        <a:xfrm>
          <a:off x="0" y="0"/>
          <a:ext cx="0" cy="0"/>
          <a:chOff x="0" y="0"/>
          <a:chExt cx="0" cy="0"/>
        </a:xfrm>
      </p:grpSpPr>
      <p:sp>
        <p:nvSpPr>
          <p:cNvPr id="69" name="Google Shape;6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061"/>
        <p:cNvGrpSpPr/>
        <p:nvPr/>
      </p:nvGrpSpPr>
      <p:grpSpPr>
        <a:xfrm>
          <a:off x="0" y="0"/>
          <a:ext cx="0" cy="0"/>
          <a:chOff x="0" y="0"/>
          <a:chExt cx="0" cy="0"/>
        </a:xfrm>
      </p:grpSpPr>
      <p:pic>
        <p:nvPicPr>
          <p:cNvPr id="1062" name="Google Shape;1062;p7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63" name="Google Shape;1063;p7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64" name="Google Shape;1064;p7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65" name="Google Shape;1065;p7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66" name="Google Shape;1066;p7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67" name="Google Shape;1067;p7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68" name="Google Shape;1068;p7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69" name="Google Shape;1069;p7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70" name="Google Shape;1070;p7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71" name="Google Shape;1071;p7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72" name="Google Shape;1072;p7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73" name="Google Shape;1073;p7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74" name="Google Shape;1074;p7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75" name="Google Shape;1075;p75"/>
          <p:cNvCxnSpPr>
            <a:endCxn id="107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76" name="Google Shape;1076;p7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77" name="Google Shape;1077;p7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78" name="Google Shape;1078;p75"/>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79" name="Google Shape;1079;p7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080" name="Google Shape;1080;p7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081"/>
        <p:cNvGrpSpPr/>
        <p:nvPr/>
      </p:nvGrpSpPr>
      <p:grpSpPr>
        <a:xfrm>
          <a:off x="0" y="0"/>
          <a:ext cx="0" cy="0"/>
          <a:chOff x="0" y="0"/>
          <a:chExt cx="0" cy="0"/>
        </a:xfrm>
      </p:grpSpPr>
      <p:pic>
        <p:nvPicPr>
          <p:cNvPr id="1082" name="Google Shape;1082;p7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83" name="Google Shape;1083;p7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84" name="Google Shape;1084;p7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85" name="Google Shape;1085;p7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86" name="Google Shape;1086;p7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87" name="Google Shape;1087;p7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88" name="Google Shape;1088;p7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89" name="Google Shape;1089;p7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90" name="Google Shape;1090;p7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91" name="Google Shape;1091;p7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92" name="Google Shape;1092;p7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93" name="Google Shape;1093;p7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94" name="Google Shape;1094;p7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95" name="Google Shape;1095;p76"/>
          <p:cNvCxnSpPr>
            <a:endCxn id="109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96" name="Google Shape;1096;p7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97" name="Google Shape;1097;p7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98" name="Google Shape;1098;p76"/>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99" name="Google Shape;1099;p7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00" name="Google Shape;1100;p7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101"/>
        <p:cNvGrpSpPr/>
        <p:nvPr/>
      </p:nvGrpSpPr>
      <p:grpSpPr>
        <a:xfrm>
          <a:off x="0" y="0"/>
          <a:ext cx="0" cy="0"/>
          <a:chOff x="0" y="0"/>
          <a:chExt cx="0" cy="0"/>
        </a:xfrm>
      </p:grpSpPr>
      <p:pic>
        <p:nvPicPr>
          <p:cNvPr id="1102" name="Google Shape;1102;p7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03" name="Google Shape;1103;p7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04" name="Google Shape;1104;p77"/>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05" name="Google Shape;1105;p77"/>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106" name="Google Shape;1106;p77"/>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107" name="Google Shape;1107;p77"/>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08" name="Google Shape;1108;p77"/>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09" name="Google Shape;1109;p7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10" name="Google Shape;1110;p7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11" name="Google Shape;1111;p7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12" name="Google Shape;1112;p7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13" name="Google Shape;1113;p7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14" name="Google Shape;1114;p77"/>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15" name="Google Shape;1115;p77"/>
          <p:cNvCxnSpPr>
            <a:endCxn id="111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16" name="Google Shape;1116;p77"/>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117" name="Google Shape;1117;p77"/>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118" name="Google Shape;1118;p77"/>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119" name="Google Shape;1119;p7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20" name="Google Shape;1120;p77"/>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1121"/>
        <p:cNvGrpSpPr/>
        <p:nvPr/>
      </p:nvGrpSpPr>
      <p:grpSpPr>
        <a:xfrm>
          <a:off x="0" y="0"/>
          <a:ext cx="0" cy="0"/>
          <a:chOff x="0" y="0"/>
          <a:chExt cx="0" cy="0"/>
        </a:xfrm>
      </p:grpSpPr>
      <p:pic>
        <p:nvPicPr>
          <p:cNvPr id="1122" name="Google Shape;1122;p7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23" name="Google Shape;1123;p7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24" name="Google Shape;1124;p78"/>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5" name="Google Shape;1125;p78"/>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126" name="Google Shape;1126;p78"/>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127" name="Google Shape;1127;p78"/>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8" name="Google Shape;1128;p78"/>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29" name="Google Shape;1129;p7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30" name="Google Shape;1130;p7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31" name="Google Shape;1131;p7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32" name="Google Shape;1132;p7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33" name="Google Shape;1133;p7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34" name="Google Shape;1134;p78"/>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35" name="Google Shape;1135;p78"/>
          <p:cNvCxnSpPr>
            <a:endCxn id="113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36" name="Google Shape;1136;p78"/>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137" name="Google Shape;1137;p78"/>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138" name="Google Shape;1138;p78"/>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139" name="Google Shape;1139;p7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40" name="Google Shape;1140;p78"/>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1141"/>
        <p:cNvGrpSpPr/>
        <p:nvPr/>
      </p:nvGrpSpPr>
      <p:grpSpPr>
        <a:xfrm>
          <a:off x="0" y="0"/>
          <a:ext cx="0" cy="0"/>
          <a:chOff x="0" y="0"/>
          <a:chExt cx="0" cy="0"/>
        </a:xfrm>
      </p:grpSpPr>
      <p:pic>
        <p:nvPicPr>
          <p:cNvPr id="1142" name="Google Shape;1142;p7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43" name="Google Shape;1143;p79"/>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44" name="Google Shape;1144;p7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45" name="Google Shape;1145;p79"/>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46" name="Google Shape;1146;p7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47" name="Google Shape;1147;p79"/>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48" name="Google Shape;1148;p79"/>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1149"/>
        <p:cNvGrpSpPr/>
        <p:nvPr/>
      </p:nvGrpSpPr>
      <p:grpSpPr>
        <a:xfrm>
          <a:off x="0" y="0"/>
          <a:ext cx="0" cy="0"/>
          <a:chOff x="0" y="0"/>
          <a:chExt cx="0" cy="0"/>
        </a:xfrm>
      </p:grpSpPr>
      <p:pic>
        <p:nvPicPr>
          <p:cNvPr id="1150" name="Google Shape;1150;p8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51" name="Google Shape;1151;p80"/>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52" name="Google Shape;1152;p80"/>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53" name="Google Shape;1153;p80"/>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54" name="Google Shape;1154;p8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55" name="Google Shape;1155;p80"/>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56" name="Google Shape;1156;p80"/>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1157"/>
        <p:cNvGrpSpPr/>
        <p:nvPr/>
      </p:nvGrpSpPr>
      <p:grpSpPr>
        <a:xfrm>
          <a:off x="0" y="0"/>
          <a:ext cx="0" cy="0"/>
          <a:chOff x="0" y="0"/>
          <a:chExt cx="0" cy="0"/>
        </a:xfrm>
      </p:grpSpPr>
      <p:pic>
        <p:nvPicPr>
          <p:cNvPr id="1158" name="Google Shape;1158;p8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59" name="Google Shape;1159;p81"/>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60" name="Google Shape;1160;p8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61" name="Google Shape;1161;p81"/>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62" name="Google Shape;1162;p8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63" name="Google Shape;1163;p81"/>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4" name="Google Shape;1164;p81"/>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1165"/>
        <p:cNvGrpSpPr/>
        <p:nvPr/>
      </p:nvGrpSpPr>
      <p:grpSpPr>
        <a:xfrm>
          <a:off x="0" y="0"/>
          <a:ext cx="0" cy="0"/>
          <a:chOff x="0" y="0"/>
          <a:chExt cx="0" cy="0"/>
        </a:xfrm>
      </p:grpSpPr>
      <p:pic>
        <p:nvPicPr>
          <p:cNvPr id="1166" name="Google Shape;1166;p8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67" name="Google Shape;1167;p82"/>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68" name="Google Shape;1168;p82"/>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69" name="Google Shape;1169;p82"/>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70" name="Google Shape;1170;p8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71" name="Google Shape;1171;p82"/>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72" name="Google Shape;1172;p82"/>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1173"/>
        <p:cNvGrpSpPr/>
        <p:nvPr/>
      </p:nvGrpSpPr>
      <p:grpSpPr>
        <a:xfrm>
          <a:off x="0" y="0"/>
          <a:ext cx="0" cy="0"/>
          <a:chOff x="0" y="0"/>
          <a:chExt cx="0" cy="0"/>
        </a:xfrm>
      </p:grpSpPr>
      <p:pic>
        <p:nvPicPr>
          <p:cNvPr id="1174" name="Google Shape;1174;p8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75" name="Google Shape;1175;p8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76" name="Google Shape;1176;p8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177" name="Google Shape;1177;p8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178" name="Google Shape;1178;p8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79" name="Google Shape;1179;p8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80" name="Google Shape;1180;p8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81" name="Google Shape;1181;p8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82" name="Google Shape;1182;p8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183" name="Google Shape;1183;p8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84" name="Google Shape;1184;p8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5" name="Google Shape;1185;p8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6" name="Google Shape;1186;p8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87" name="Google Shape;1187;p8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8" name="Google Shape;1188;p8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9" name="Google Shape;1189;p8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0" name="Google Shape;1190;p8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1" name="Google Shape;1191;p8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92" name="Google Shape;1192;p8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3" name="Google Shape;1193;p8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4" name="Google Shape;1194;p8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1195"/>
        <p:cNvGrpSpPr/>
        <p:nvPr/>
      </p:nvGrpSpPr>
      <p:grpSpPr>
        <a:xfrm>
          <a:off x="0" y="0"/>
          <a:ext cx="0" cy="0"/>
          <a:chOff x="0" y="0"/>
          <a:chExt cx="0" cy="0"/>
        </a:xfrm>
      </p:grpSpPr>
      <p:pic>
        <p:nvPicPr>
          <p:cNvPr id="1196" name="Google Shape;1196;p8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97" name="Google Shape;1197;p8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98" name="Google Shape;1198;p8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199" name="Google Shape;1199;p8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00" name="Google Shape;1200;p8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01" name="Google Shape;1201;p8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02" name="Google Shape;1202;p8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03" name="Google Shape;1203;p8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04" name="Google Shape;1204;p8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05" name="Google Shape;1205;p8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06" name="Google Shape;1206;p8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07" name="Google Shape;1207;p8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08" name="Google Shape;1208;p8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09" name="Google Shape;1209;p8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10" name="Google Shape;1210;p8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1" name="Google Shape;1211;p8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2" name="Google Shape;1212;p8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3" name="Google Shape;1213;p8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4" name="Google Shape;1214;p8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5" name="Google Shape;1215;p8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6" name="Google Shape;1216;p8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71"/>
        <p:cNvGrpSpPr/>
        <p:nvPr/>
      </p:nvGrpSpPr>
      <p:grpSpPr>
        <a:xfrm>
          <a:off x="0" y="0"/>
          <a:ext cx="0" cy="0"/>
          <a:chOff x="0" y="0"/>
          <a:chExt cx="0" cy="0"/>
        </a:xfrm>
      </p:grpSpPr>
      <p:sp>
        <p:nvSpPr>
          <p:cNvPr id="72" name="Google Shape;72;p8"/>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3" name="Google Shape;73;p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4" name="Google Shape;74;p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75" name="Google Shape;75;p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1217"/>
        <p:cNvGrpSpPr/>
        <p:nvPr/>
      </p:nvGrpSpPr>
      <p:grpSpPr>
        <a:xfrm>
          <a:off x="0" y="0"/>
          <a:ext cx="0" cy="0"/>
          <a:chOff x="0" y="0"/>
          <a:chExt cx="0" cy="0"/>
        </a:xfrm>
      </p:grpSpPr>
      <p:pic>
        <p:nvPicPr>
          <p:cNvPr id="1218" name="Google Shape;1218;p8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19" name="Google Shape;1219;p8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20" name="Google Shape;1220;p8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21" name="Google Shape;1221;p8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22" name="Google Shape;1222;p8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23" name="Google Shape;1223;p8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24" name="Google Shape;1224;p8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25" name="Google Shape;1225;p8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26" name="Google Shape;1226;p8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27" name="Google Shape;1227;p8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28" name="Google Shape;1228;p8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29" name="Google Shape;1229;p8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0" name="Google Shape;1230;p8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1" name="Google Shape;1231;p8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32" name="Google Shape;1232;p8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3" name="Google Shape;1233;p8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4" name="Google Shape;1234;p8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5" name="Google Shape;1235;p8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6" name="Google Shape;1236;p8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7" name="Google Shape;1237;p8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8" name="Google Shape;1238;p8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1239"/>
        <p:cNvGrpSpPr/>
        <p:nvPr/>
      </p:nvGrpSpPr>
      <p:grpSpPr>
        <a:xfrm>
          <a:off x="0" y="0"/>
          <a:ext cx="0" cy="0"/>
          <a:chOff x="0" y="0"/>
          <a:chExt cx="0" cy="0"/>
        </a:xfrm>
      </p:grpSpPr>
      <p:pic>
        <p:nvPicPr>
          <p:cNvPr id="1240" name="Google Shape;1240;p8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41" name="Google Shape;1241;p8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42" name="Google Shape;1242;p8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43" name="Google Shape;1243;p8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44" name="Google Shape;1244;p8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45" name="Google Shape;1245;p8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46" name="Google Shape;1246;p8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47" name="Google Shape;1247;p8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48" name="Google Shape;1248;p8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49" name="Google Shape;1249;p8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50" name="Google Shape;1250;p8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51" name="Google Shape;1251;p8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2" name="Google Shape;1252;p8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3" name="Google Shape;1253;p8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54" name="Google Shape;1254;p8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5" name="Google Shape;1255;p8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6" name="Google Shape;1256;p8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7" name="Google Shape;1257;p8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8" name="Google Shape;1258;p8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9" name="Google Shape;1259;p8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60" name="Google Shape;1260;p8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1261"/>
        <p:cNvGrpSpPr/>
        <p:nvPr/>
      </p:nvGrpSpPr>
      <p:grpSpPr>
        <a:xfrm>
          <a:off x="0" y="0"/>
          <a:ext cx="0" cy="0"/>
          <a:chOff x="0" y="0"/>
          <a:chExt cx="0" cy="0"/>
        </a:xfrm>
      </p:grpSpPr>
      <p:pic>
        <p:nvPicPr>
          <p:cNvPr id="1262" name="Google Shape;1262;p8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63" name="Google Shape;1263;p8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64" name="Google Shape;1264;p8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65" name="Google Shape;1265;p8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66" name="Google Shape;1266;p8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67" name="Google Shape;1267;p8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68" name="Google Shape;1268;p8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69" name="Google Shape;1269;p8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70" name="Google Shape;1270;p8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71" name="Google Shape;1271;p8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72" name="Google Shape;1272;p8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73" name="Google Shape;1273;p8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4" name="Google Shape;1274;p8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5" name="Google Shape;1275;p8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76" name="Google Shape;1276;p8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7" name="Google Shape;1277;p8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8" name="Google Shape;1278;p8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9" name="Google Shape;1279;p8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80" name="Google Shape;1280;p8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81" name="Google Shape;1281;p8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82" name="Google Shape;1282;p8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1283"/>
        <p:cNvGrpSpPr/>
        <p:nvPr/>
      </p:nvGrpSpPr>
      <p:grpSpPr>
        <a:xfrm>
          <a:off x="0" y="0"/>
          <a:ext cx="0" cy="0"/>
          <a:chOff x="0" y="0"/>
          <a:chExt cx="0" cy="0"/>
        </a:xfrm>
      </p:grpSpPr>
      <p:pic>
        <p:nvPicPr>
          <p:cNvPr id="1284" name="Google Shape;1284;p8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85" name="Google Shape;1285;p8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86" name="Google Shape;1286;p8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87" name="Google Shape;1287;p8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88" name="Google Shape;1288;p8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89" name="Google Shape;1289;p8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90" name="Google Shape;1290;p8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91" name="Google Shape;1291;p8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92" name="Google Shape;1292;p8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93" name="Google Shape;1293;p8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94" name="Google Shape;1294;p8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95" name="Google Shape;1295;p8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96" name="Google Shape;1296;p8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97" name="Google Shape;1297;p8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98" name="Google Shape;1298;p8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99" name="Google Shape;1299;p8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0" name="Google Shape;1300;p8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1" name="Google Shape;1301;p8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2" name="Google Shape;1302;p8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3" name="Google Shape;1303;p8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4" name="Google Shape;1304;p8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1305"/>
        <p:cNvGrpSpPr/>
        <p:nvPr/>
      </p:nvGrpSpPr>
      <p:grpSpPr>
        <a:xfrm>
          <a:off x="0" y="0"/>
          <a:ext cx="0" cy="0"/>
          <a:chOff x="0" y="0"/>
          <a:chExt cx="0" cy="0"/>
        </a:xfrm>
      </p:grpSpPr>
      <p:pic>
        <p:nvPicPr>
          <p:cNvPr id="1306" name="Google Shape;1306;p8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307" name="Google Shape;1307;p8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08" name="Google Shape;1308;p8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309" name="Google Shape;1309;p8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310" name="Google Shape;1310;p8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11" name="Google Shape;1311;p8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12" name="Google Shape;1312;p8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13" name="Google Shape;1313;p8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14" name="Google Shape;1314;p8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315" name="Google Shape;1315;p8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16" name="Google Shape;1316;p8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17" name="Google Shape;1317;p89"/>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18" name="Google Shape;1318;p89"/>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19" name="Google Shape;1319;p8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20" name="Google Shape;1320;p89"/>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1" name="Google Shape;1321;p89"/>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2" name="Google Shape;1322;p89"/>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3" name="Google Shape;1323;p89"/>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4" name="Google Shape;1324;p89"/>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5" name="Google Shape;1325;p89"/>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6" name="Google Shape;1326;p89"/>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1327"/>
        <p:cNvGrpSpPr/>
        <p:nvPr/>
      </p:nvGrpSpPr>
      <p:grpSpPr>
        <a:xfrm>
          <a:off x="0" y="0"/>
          <a:ext cx="0" cy="0"/>
          <a:chOff x="0" y="0"/>
          <a:chExt cx="0" cy="0"/>
        </a:xfrm>
      </p:grpSpPr>
      <p:pic>
        <p:nvPicPr>
          <p:cNvPr id="1328" name="Google Shape;1328;p90"/>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1329" name="Google Shape;1329;p9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30" name="Google Shape;1330;p9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331" name="Google Shape;1331;p9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332" name="Google Shape;1332;p9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33" name="Google Shape;1333;p9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34" name="Google Shape;1334;p9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35" name="Google Shape;1335;p9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36" name="Google Shape;1336;p9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337" name="Google Shape;1337;p9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38" name="Google Shape;1338;p9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39" name="Google Shape;1339;p90"/>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0" name="Google Shape;1340;p90"/>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1" name="Google Shape;1341;p9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42" name="Google Shape;1342;p90"/>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3" name="Google Shape;1343;p90"/>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4" name="Google Shape;1344;p90"/>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5" name="Google Shape;1345;p90"/>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6" name="Google Shape;1346;p90"/>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7" name="Google Shape;1347;p90"/>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8" name="Google Shape;1348;p90"/>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1349"/>
        <p:cNvGrpSpPr/>
        <p:nvPr/>
      </p:nvGrpSpPr>
      <p:grpSpPr>
        <a:xfrm>
          <a:off x="0" y="0"/>
          <a:ext cx="0" cy="0"/>
          <a:chOff x="0" y="0"/>
          <a:chExt cx="0" cy="0"/>
        </a:xfrm>
      </p:grpSpPr>
      <p:pic>
        <p:nvPicPr>
          <p:cNvPr id="1350" name="Google Shape;1350;p9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351" name="Google Shape;1351;p9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52" name="Google Shape;1352;p91"/>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3" name="Google Shape;1353;p91"/>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4" name="Google Shape;1354;p9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5" name="Google Shape;1355;p91"/>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6" name="Google Shape;1356;p91"/>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7" name="Google Shape;1357;p91"/>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8" name="Google Shape;1358;p9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59" name="Google Shape;1359;p9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60" name="Google Shape;1360;p9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61" name="Google Shape;1361;p9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62" name="Google Shape;1362;p9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63" name="Google Shape;1363;p9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64" name="Google Shape;1364;p9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65" name="Google Shape;1365;p91"/>
          <p:cNvCxnSpPr>
            <a:endCxn id="136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366" name="Google Shape;1366;p9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367" name="Google Shape;1367;p9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368" name="Google Shape;1368;p9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69" name="Google Shape;1369;p91"/>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70" name="Google Shape;1370;p91"/>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71" name="Google Shape;1371;p91"/>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1372"/>
        <p:cNvGrpSpPr/>
        <p:nvPr/>
      </p:nvGrpSpPr>
      <p:grpSpPr>
        <a:xfrm>
          <a:off x="0" y="0"/>
          <a:ext cx="0" cy="0"/>
          <a:chOff x="0" y="0"/>
          <a:chExt cx="0" cy="0"/>
        </a:xfrm>
      </p:grpSpPr>
      <p:pic>
        <p:nvPicPr>
          <p:cNvPr id="1373" name="Google Shape;1373;p92"/>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374" name="Google Shape;1374;p9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75" name="Google Shape;1375;p9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76" name="Google Shape;1376;p9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77" name="Google Shape;1377;p9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78" name="Google Shape;1378;p9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79" name="Google Shape;1379;p9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80" name="Google Shape;1380;p9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81" name="Google Shape;1381;p9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82" name="Google Shape;1382;p92"/>
          <p:cNvCxnSpPr>
            <a:endCxn id="138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383" name="Google Shape;1383;p9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384" name="Google Shape;1384;p9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385" name="Google Shape;1385;p9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86" name="Google Shape;1386;p9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7" name="Google Shape;1387;p9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8" name="Google Shape;1388;p9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9" name="Google Shape;1389;p9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0" name="Google Shape;1390;p9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1" name="Google Shape;1391;p9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2" name="Google Shape;1392;p9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3" name="Google Shape;1393;p9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4" name="Google Shape;1394;p9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1395"/>
        <p:cNvGrpSpPr/>
        <p:nvPr/>
      </p:nvGrpSpPr>
      <p:grpSpPr>
        <a:xfrm>
          <a:off x="0" y="0"/>
          <a:ext cx="0" cy="0"/>
          <a:chOff x="0" y="0"/>
          <a:chExt cx="0" cy="0"/>
        </a:xfrm>
      </p:grpSpPr>
      <p:pic>
        <p:nvPicPr>
          <p:cNvPr id="1396" name="Google Shape;1396;p9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397" name="Google Shape;1397;p9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98" name="Google Shape;1398;p9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99" name="Google Shape;1399;p9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00" name="Google Shape;1400;p9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01" name="Google Shape;1401;p9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02" name="Google Shape;1402;p9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03" name="Google Shape;1403;p9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04" name="Google Shape;1404;p9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05" name="Google Shape;1405;p93"/>
          <p:cNvCxnSpPr>
            <a:endCxn id="140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06" name="Google Shape;1406;p9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07" name="Google Shape;1407;p9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08" name="Google Shape;1408;p9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09" name="Google Shape;1409;p9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0" name="Google Shape;1410;p93"/>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1" name="Google Shape;1411;p93"/>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2" name="Google Shape;1412;p93"/>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3" name="Google Shape;1413;p93"/>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4" name="Google Shape;1414;p93"/>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5" name="Google Shape;1415;p93"/>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6" name="Google Shape;1416;p93"/>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7" name="Google Shape;1417;p93"/>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1418"/>
        <p:cNvGrpSpPr/>
        <p:nvPr/>
      </p:nvGrpSpPr>
      <p:grpSpPr>
        <a:xfrm>
          <a:off x="0" y="0"/>
          <a:ext cx="0" cy="0"/>
          <a:chOff x="0" y="0"/>
          <a:chExt cx="0" cy="0"/>
        </a:xfrm>
      </p:grpSpPr>
      <p:pic>
        <p:nvPicPr>
          <p:cNvPr id="1419" name="Google Shape;1419;p9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20" name="Google Shape;1420;p9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21" name="Google Shape;1421;p9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22" name="Google Shape;1422;p9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23" name="Google Shape;1423;p9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24" name="Google Shape;1424;p9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25" name="Google Shape;1425;p9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26" name="Google Shape;1426;p9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27" name="Google Shape;1427;p9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28" name="Google Shape;1428;p94"/>
          <p:cNvCxnSpPr>
            <a:endCxn id="1429"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29" name="Google Shape;1429;p9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30" name="Google Shape;1430;p9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31" name="Google Shape;1431;p9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32" name="Google Shape;1432;p9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3" name="Google Shape;1433;p9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4" name="Google Shape;1434;p9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5" name="Google Shape;1435;p9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6" name="Google Shape;1436;p9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7" name="Google Shape;1437;p9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8" name="Google Shape;1438;p9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9" name="Google Shape;1439;p9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0" name="Google Shape;1440;p9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76"/>
        <p:cNvGrpSpPr/>
        <p:nvPr/>
      </p:nvGrpSpPr>
      <p:grpSpPr>
        <a:xfrm>
          <a:off x="0" y="0"/>
          <a:ext cx="0" cy="0"/>
          <a:chOff x="0" y="0"/>
          <a:chExt cx="0" cy="0"/>
        </a:xfrm>
      </p:grpSpPr>
      <p:pic>
        <p:nvPicPr>
          <p:cNvPr id="77" name="Google Shape;77;p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8" name="Google Shape;78;p9"/>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9" name="Google Shape;79;p9"/>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80" name="Google Shape;80;p9"/>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81" name="Google Shape;81;p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82" name="Google Shape;82;p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3" name="Google Shape;83;p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84" name="Google Shape;84;p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85" name="Google Shape;85;p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6" name="Google Shape;86;p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87" name="Google Shape;87;p9"/>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8" name="Google Shape;88;p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 name="Google Shape;89;p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1441"/>
        <p:cNvGrpSpPr/>
        <p:nvPr/>
      </p:nvGrpSpPr>
      <p:grpSpPr>
        <a:xfrm>
          <a:off x="0" y="0"/>
          <a:ext cx="0" cy="0"/>
          <a:chOff x="0" y="0"/>
          <a:chExt cx="0" cy="0"/>
        </a:xfrm>
      </p:grpSpPr>
      <p:pic>
        <p:nvPicPr>
          <p:cNvPr id="1442" name="Google Shape;1442;p9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43" name="Google Shape;1443;p9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44" name="Google Shape;1444;p9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45" name="Google Shape;1445;p9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46" name="Google Shape;1446;p9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47" name="Google Shape;1447;p9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48" name="Google Shape;1448;p9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49" name="Google Shape;1449;p9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50" name="Google Shape;1450;p9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51" name="Google Shape;1451;p95"/>
          <p:cNvCxnSpPr>
            <a:endCxn id="1452"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52" name="Google Shape;1452;p9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53" name="Google Shape;1453;p9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54" name="Google Shape;1454;p9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55" name="Google Shape;1455;p9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6" name="Google Shape;1456;p9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7" name="Google Shape;1457;p9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8" name="Google Shape;1458;p9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9" name="Google Shape;1459;p9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0" name="Google Shape;1460;p9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1" name="Google Shape;1461;p9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2" name="Google Shape;1462;p9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3" name="Google Shape;1463;p9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1464"/>
        <p:cNvGrpSpPr/>
        <p:nvPr/>
      </p:nvGrpSpPr>
      <p:grpSpPr>
        <a:xfrm>
          <a:off x="0" y="0"/>
          <a:ext cx="0" cy="0"/>
          <a:chOff x="0" y="0"/>
          <a:chExt cx="0" cy="0"/>
        </a:xfrm>
      </p:grpSpPr>
      <p:pic>
        <p:nvPicPr>
          <p:cNvPr id="1465" name="Google Shape;1465;p96"/>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66" name="Google Shape;1466;p9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67" name="Google Shape;1467;p9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68" name="Google Shape;1468;p9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69" name="Google Shape;1469;p9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70" name="Google Shape;1470;p9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71" name="Google Shape;1471;p9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72" name="Google Shape;1472;p9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73" name="Google Shape;1473;p9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74" name="Google Shape;1474;p96"/>
          <p:cNvCxnSpPr>
            <a:endCxn id="147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75" name="Google Shape;1475;p9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76" name="Google Shape;1476;p9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77" name="Google Shape;1477;p9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78" name="Google Shape;1478;p9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9" name="Google Shape;1479;p9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0" name="Google Shape;1480;p9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1" name="Google Shape;1481;p9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2" name="Google Shape;1482;p9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3" name="Google Shape;1483;p9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4" name="Google Shape;1484;p9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5" name="Google Shape;1485;p9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6" name="Google Shape;1486;p9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1487"/>
        <p:cNvGrpSpPr/>
        <p:nvPr/>
      </p:nvGrpSpPr>
      <p:grpSpPr>
        <a:xfrm>
          <a:off x="0" y="0"/>
          <a:ext cx="0" cy="0"/>
          <a:chOff x="0" y="0"/>
          <a:chExt cx="0" cy="0"/>
        </a:xfrm>
      </p:grpSpPr>
      <p:pic>
        <p:nvPicPr>
          <p:cNvPr id="1488" name="Google Shape;1488;p97"/>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89" name="Google Shape;1489;p9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90" name="Google Shape;1490;p9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91" name="Google Shape;1491;p9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92" name="Google Shape;1492;p9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93" name="Google Shape;1493;p9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94" name="Google Shape;1494;p9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95" name="Google Shape;1495;p9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96" name="Google Shape;1496;p97"/>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97" name="Google Shape;1497;p97"/>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1498" name="Google Shape;1498;p97"/>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499" name="Google Shape;1499;p97"/>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500" name="Google Shape;1500;p97"/>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sp>
        <p:nvSpPr>
          <p:cNvPr id="1501" name="Google Shape;1501;p97"/>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2" name="Google Shape;1502;p97"/>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3" name="Google Shape;1503;p97"/>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4" name="Google Shape;1504;p97"/>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5" name="Google Shape;1505;p97"/>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6" name="Google Shape;1506;p97"/>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7" name="Google Shape;1507;p97"/>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8" name="Google Shape;1508;p97"/>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9" name="Google Shape;1509;p97"/>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1510"/>
        <p:cNvGrpSpPr/>
        <p:nvPr/>
      </p:nvGrpSpPr>
      <p:grpSpPr>
        <a:xfrm>
          <a:off x="0" y="0"/>
          <a:ext cx="0" cy="0"/>
          <a:chOff x="0" y="0"/>
          <a:chExt cx="0" cy="0"/>
        </a:xfrm>
      </p:grpSpPr>
      <p:pic>
        <p:nvPicPr>
          <p:cNvPr id="1511" name="Google Shape;1511;p98"/>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1512" name="Google Shape;1512;p9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13" name="Google Shape;1513;p9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14" name="Google Shape;1514;p9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15" name="Google Shape;1515;p9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16" name="Google Shape;1516;p9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17" name="Google Shape;1517;p9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18" name="Google Shape;1518;p9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519" name="Google Shape;1519;p98"/>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20" name="Google Shape;1520;p98"/>
          <p:cNvCxnSpPr>
            <a:endCxn id="152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521" name="Google Shape;1521;p98"/>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522" name="Google Shape;1522;p98"/>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523" name="Google Shape;1523;p98"/>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24" name="Google Shape;1524;p98"/>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5" name="Google Shape;1525;p98"/>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6" name="Google Shape;1526;p98"/>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7" name="Google Shape;1527;p98"/>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8" name="Google Shape;1528;p98"/>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9" name="Google Shape;1529;p98"/>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30" name="Google Shape;1530;p98"/>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31" name="Google Shape;1531;p98"/>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32" name="Google Shape;1532;p98"/>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1533"/>
        <p:cNvGrpSpPr/>
        <p:nvPr/>
      </p:nvGrpSpPr>
      <p:grpSpPr>
        <a:xfrm>
          <a:off x="0" y="0"/>
          <a:ext cx="0" cy="0"/>
          <a:chOff x="0" y="0"/>
          <a:chExt cx="0" cy="0"/>
        </a:xfrm>
      </p:grpSpPr>
      <p:pic>
        <p:nvPicPr>
          <p:cNvPr id="1534" name="Google Shape;1534;p9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35" name="Google Shape;1535;p9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36" name="Google Shape;1536;p9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37" name="Google Shape;1537;p9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38" name="Google Shape;1538;p9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39" name="Google Shape;1539;p9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40" name="Google Shape;1540;p9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41" name="Google Shape;1541;p9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42" name="Google Shape;1542;p9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543" name="Google Shape;1543;p9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44" name="Google Shape;1544;p9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45" name="Google Shape;1545;p9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6" name="Google Shape;1546;p9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7" name="Google Shape;1547;p9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8" name="Google Shape;1548;p9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9" name="Google Shape;1549;p9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50" name="Google Shape;1550;p9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1" name="Google Shape;1551;p9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1552"/>
        <p:cNvGrpSpPr/>
        <p:nvPr/>
      </p:nvGrpSpPr>
      <p:grpSpPr>
        <a:xfrm>
          <a:off x="0" y="0"/>
          <a:ext cx="0" cy="0"/>
          <a:chOff x="0" y="0"/>
          <a:chExt cx="0" cy="0"/>
        </a:xfrm>
      </p:grpSpPr>
      <p:pic>
        <p:nvPicPr>
          <p:cNvPr id="1553" name="Google Shape;1553;p10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54" name="Google Shape;1554;p10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55" name="Google Shape;1555;p10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56" name="Google Shape;1556;p10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57" name="Google Shape;1557;p10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58" name="Google Shape;1558;p10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59" name="Google Shape;1559;p10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60" name="Google Shape;1560;p10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61" name="Google Shape;1561;p10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562" name="Google Shape;1562;p10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63" name="Google Shape;1563;p10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64" name="Google Shape;1564;p10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5" name="Google Shape;1565;p10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6" name="Google Shape;1566;p10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7" name="Google Shape;1567;p10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8" name="Google Shape;1568;p10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69" name="Google Shape;1569;p10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0" name="Google Shape;1570;p10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1571"/>
        <p:cNvGrpSpPr/>
        <p:nvPr/>
      </p:nvGrpSpPr>
      <p:grpSpPr>
        <a:xfrm>
          <a:off x="0" y="0"/>
          <a:ext cx="0" cy="0"/>
          <a:chOff x="0" y="0"/>
          <a:chExt cx="0" cy="0"/>
        </a:xfrm>
      </p:grpSpPr>
      <p:pic>
        <p:nvPicPr>
          <p:cNvPr id="1572" name="Google Shape;1572;p10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73" name="Google Shape;1573;p10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74" name="Google Shape;1574;p10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75" name="Google Shape;1575;p10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76" name="Google Shape;1576;p10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77" name="Google Shape;1577;p10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78" name="Google Shape;1578;p10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79" name="Google Shape;1579;p10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80" name="Google Shape;1580;p10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581" name="Google Shape;1581;p10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82" name="Google Shape;1582;p10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83" name="Google Shape;1583;p10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4" name="Google Shape;1584;p10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5" name="Google Shape;1585;p10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6" name="Google Shape;1586;p10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7" name="Google Shape;1587;p10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88" name="Google Shape;1588;p10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9" name="Google Shape;1589;p10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1590"/>
        <p:cNvGrpSpPr/>
        <p:nvPr/>
      </p:nvGrpSpPr>
      <p:grpSpPr>
        <a:xfrm>
          <a:off x="0" y="0"/>
          <a:ext cx="0" cy="0"/>
          <a:chOff x="0" y="0"/>
          <a:chExt cx="0" cy="0"/>
        </a:xfrm>
      </p:grpSpPr>
      <p:pic>
        <p:nvPicPr>
          <p:cNvPr id="1591" name="Google Shape;1591;p10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92" name="Google Shape;1592;p10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93" name="Google Shape;1593;p10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94" name="Google Shape;1594;p10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95" name="Google Shape;1595;p10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96" name="Google Shape;1596;p10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97" name="Google Shape;1597;p10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98" name="Google Shape;1598;p10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99" name="Google Shape;1599;p10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00" name="Google Shape;1600;p10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01" name="Google Shape;1601;p10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02" name="Google Shape;1602;p10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3" name="Google Shape;1603;p10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4" name="Google Shape;1604;p10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5" name="Google Shape;1605;p10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6" name="Google Shape;1606;p10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07" name="Google Shape;1607;p10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8" name="Google Shape;1608;p10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1609"/>
        <p:cNvGrpSpPr/>
        <p:nvPr/>
      </p:nvGrpSpPr>
      <p:grpSpPr>
        <a:xfrm>
          <a:off x="0" y="0"/>
          <a:ext cx="0" cy="0"/>
          <a:chOff x="0" y="0"/>
          <a:chExt cx="0" cy="0"/>
        </a:xfrm>
      </p:grpSpPr>
      <p:pic>
        <p:nvPicPr>
          <p:cNvPr id="1610" name="Google Shape;1610;p10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11" name="Google Shape;1611;p10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12" name="Google Shape;1612;p10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13" name="Google Shape;1613;p10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14" name="Google Shape;1614;p10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15" name="Google Shape;1615;p10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16" name="Google Shape;1616;p10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17" name="Google Shape;1617;p10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18" name="Google Shape;1618;p10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19" name="Google Shape;1619;p10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20" name="Google Shape;1620;p10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21" name="Google Shape;1621;p10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2" name="Google Shape;1622;p10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3" name="Google Shape;1623;p10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4" name="Google Shape;1624;p10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5" name="Google Shape;1625;p10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26" name="Google Shape;1626;p10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7" name="Google Shape;1627;p10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1628"/>
        <p:cNvGrpSpPr/>
        <p:nvPr/>
      </p:nvGrpSpPr>
      <p:grpSpPr>
        <a:xfrm>
          <a:off x="0" y="0"/>
          <a:ext cx="0" cy="0"/>
          <a:chOff x="0" y="0"/>
          <a:chExt cx="0" cy="0"/>
        </a:xfrm>
      </p:grpSpPr>
      <p:pic>
        <p:nvPicPr>
          <p:cNvPr id="1629" name="Google Shape;1629;p10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30" name="Google Shape;1630;p10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31" name="Google Shape;1631;p10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32" name="Google Shape;1632;p10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33" name="Google Shape;1633;p10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34" name="Google Shape;1634;p10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35" name="Google Shape;1635;p10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36" name="Google Shape;1636;p10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37" name="Google Shape;1637;p10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38" name="Google Shape;1638;p10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39" name="Google Shape;1639;p10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40" name="Google Shape;1640;p10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1" name="Google Shape;1641;p10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2" name="Google Shape;1642;p10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3" name="Google Shape;1643;p10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4" name="Google Shape;1644;p10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45" name="Google Shape;1645;p10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6" name="Google Shape;1646;p10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90"/>
        <p:cNvGrpSpPr/>
        <p:nvPr/>
      </p:nvGrpSpPr>
      <p:grpSpPr>
        <a:xfrm>
          <a:off x="0" y="0"/>
          <a:ext cx="0" cy="0"/>
          <a:chOff x="0" y="0"/>
          <a:chExt cx="0" cy="0"/>
        </a:xfrm>
      </p:grpSpPr>
      <p:pic>
        <p:nvPicPr>
          <p:cNvPr id="91" name="Google Shape;91;p1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2" name="Google Shape;92;p10"/>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3" name="Google Shape;93;p10"/>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4" name="Google Shape;94;p10"/>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5" name="Google Shape;95;p10"/>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96" name="Google Shape;96;p1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7" name="Google Shape;97;p1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98" name="Google Shape;98;p1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99" name="Google Shape;99;p1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0" name="Google Shape;100;p1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1" name="Google Shape;101;p1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 name="Google Shape;102;p1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1647"/>
        <p:cNvGrpSpPr/>
        <p:nvPr/>
      </p:nvGrpSpPr>
      <p:grpSpPr>
        <a:xfrm>
          <a:off x="0" y="0"/>
          <a:ext cx="0" cy="0"/>
          <a:chOff x="0" y="0"/>
          <a:chExt cx="0" cy="0"/>
        </a:xfrm>
      </p:grpSpPr>
      <p:pic>
        <p:nvPicPr>
          <p:cNvPr id="1648" name="Google Shape;1648;p10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49" name="Google Shape;1649;p10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50" name="Google Shape;1650;p10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51" name="Google Shape;1651;p10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52" name="Google Shape;1652;p10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53" name="Google Shape;1653;p10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54" name="Google Shape;1654;p10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55" name="Google Shape;1655;p10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56" name="Google Shape;1656;p10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57" name="Google Shape;1657;p10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58" name="Google Shape;1658;p10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59" name="Google Shape;1659;p105"/>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0" name="Google Shape;1660;p105"/>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1" name="Google Shape;1661;p105"/>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2" name="Google Shape;1662;p105"/>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3" name="Google Shape;1663;p10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64" name="Google Shape;1664;p105"/>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5" name="Google Shape;1665;p105"/>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1666"/>
        <p:cNvGrpSpPr/>
        <p:nvPr/>
      </p:nvGrpSpPr>
      <p:grpSpPr>
        <a:xfrm>
          <a:off x="0" y="0"/>
          <a:ext cx="0" cy="0"/>
          <a:chOff x="0" y="0"/>
          <a:chExt cx="0" cy="0"/>
        </a:xfrm>
      </p:grpSpPr>
      <p:pic>
        <p:nvPicPr>
          <p:cNvPr id="1667" name="Google Shape;1667;p106"/>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1668" name="Google Shape;1668;p10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69" name="Google Shape;1669;p10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70" name="Google Shape;1670;p10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71" name="Google Shape;1671;p10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72" name="Google Shape;1672;p10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73" name="Google Shape;1673;p10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74" name="Google Shape;1674;p10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75" name="Google Shape;1675;p10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76" name="Google Shape;1676;p10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77" name="Google Shape;1677;p10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78" name="Google Shape;1678;p106"/>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9" name="Google Shape;1679;p106"/>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0" name="Google Shape;1680;p106"/>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1" name="Google Shape;1681;p106"/>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2" name="Google Shape;1682;p10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83" name="Google Shape;1683;p106"/>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4" name="Google Shape;1684;p106"/>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1685"/>
        <p:cNvGrpSpPr/>
        <p:nvPr/>
      </p:nvGrpSpPr>
      <p:grpSpPr>
        <a:xfrm>
          <a:off x="0" y="0"/>
          <a:ext cx="0" cy="0"/>
          <a:chOff x="0" y="0"/>
          <a:chExt cx="0" cy="0"/>
        </a:xfrm>
      </p:grpSpPr>
      <p:pic>
        <p:nvPicPr>
          <p:cNvPr id="1686" name="Google Shape;1686;p107"/>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687" name="Google Shape;1687;p10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1688" name="Google Shape;1688;p10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1689"/>
        <p:cNvGrpSpPr/>
        <p:nvPr/>
      </p:nvGrpSpPr>
      <p:grpSpPr>
        <a:xfrm>
          <a:off x="0" y="0"/>
          <a:ext cx="0" cy="0"/>
          <a:chOff x="0" y="0"/>
          <a:chExt cx="0" cy="0"/>
        </a:xfrm>
      </p:grpSpPr>
      <p:sp>
        <p:nvSpPr>
          <p:cNvPr id="1690" name="Google Shape;1690;p108"/>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91" name="Google Shape;1691;p10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692" name="Google Shape;1692;p10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1693" name="Google Shape;1693;p108"/>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694" name="Google Shape;1694;p108"/>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695" name="Google Shape;1695;p108"/>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6" name="Google Shape;1696;p10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1697"/>
        <p:cNvGrpSpPr/>
        <p:nvPr/>
      </p:nvGrpSpPr>
      <p:grpSpPr>
        <a:xfrm>
          <a:off x="0" y="0"/>
          <a:ext cx="0" cy="0"/>
          <a:chOff x="0" y="0"/>
          <a:chExt cx="0" cy="0"/>
        </a:xfrm>
      </p:grpSpPr>
      <p:sp>
        <p:nvSpPr>
          <p:cNvPr id="1698" name="Google Shape;1698;p109"/>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1699" name="Google Shape;1699;p109"/>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1700" name="Google Shape;1700;p109"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1701" name="Google Shape;1701;p10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1702"/>
        <p:cNvGrpSpPr/>
        <p:nvPr/>
      </p:nvGrpSpPr>
      <p:grpSpPr>
        <a:xfrm>
          <a:off x="0" y="0"/>
          <a:ext cx="0" cy="0"/>
          <a:chOff x="0" y="0"/>
          <a:chExt cx="0" cy="0"/>
        </a:xfrm>
      </p:grpSpPr>
      <p:sp>
        <p:nvSpPr>
          <p:cNvPr id="1703" name="Google Shape;1703;p110"/>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4" name="Google Shape;1704;p110"/>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1705" name="Google Shape;1705;p110"/>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1706" name="Google Shape;1706;p11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a:solidFill>
                <a:schemeClr val="lt1"/>
              </a:solidFill>
              <a:latin typeface="Arial"/>
              <a:ea typeface="Arial"/>
              <a:cs typeface="Arial"/>
              <a:sym typeface="Arial"/>
            </a:endParaRPr>
          </a:p>
        </p:txBody>
      </p:sp>
      <p:cxnSp>
        <p:nvCxnSpPr>
          <p:cNvPr id="1707" name="Google Shape;1707;p11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708" name="Google Shape;1708;p11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1709" name="Google Shape;1709;p110"/>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1710" name="Google Shape;1710;p110"/>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11" name="Google Shape;1711;p110"/>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1712" name="Google Shape;1712;p110"/>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1713" name="Google Shape;1713;p110"/>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14" name="Google Shape;1714;p110"/>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15" name="Google Shape;1715;p110"/>
          <p:cNvCxnSpPr>
            <a:endCxn id="1716"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1716" name="Google Shape;1716;p110"/>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1717" name="Google Shape;1717;p110"/>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1718" name="Google Shape;1718;p110"/>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1719" name="Google Shape;1719;p110"/>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1720" name="Google Shape;1720;p110"/>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1721" name="Google Shape;1721;p110"/>
          <p:cNvGrpSpPr/>
          <p:nvPr/>
        </p:nvGrpSpPr>
        <p:grpSpPr>
          <a:xfrm>
            <a:off x="2188569" y="3214997"/>
            <a:ext cx="6160437" cy="2426437"/>
            <a:chOff x="2188569" y="3214997"/>
            <a:chExt cx="6160437" cy="2426437"/>
          </a:xfrm>
        </p:grpSpPr>
        <p:pic>
          <p:nvPicPr>
            <p:cNvPr id="1722" name="Google Shape;1722;p110"/>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1723" name="Google Shape;1723;p110"/>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1724" name="Google Shape;1724;p110"/>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1725" name="Google Shape;1725;p110"/>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1726" name="Google Shape;1726;p110"/>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1727" name="Google Shape;1727;p110"/>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1728" name="Google Shape;1728;p110"/>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1729" name="Google Shape;1729;p110"/>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1730"/>
        <p:cNvGrpSpPr/>
        <p:nvPr/>
      </p:nvGrpSpPr>
      <p:grpSpPr>
        <a:xfrm>
          <a:off x="0" y="0"/>
          <a:ext cx="0" cy="0"/>
          <a:chOff x="0" y="0"/>
          <a:chExt cx="0" cy="0"/>
        </a:xfrm>
      </p:grpSpPr>
      <p:pic>
        <p:nvPicPr>
          <p:cNvPr id="1731" name="Google Shape;1731;p111"/>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1732" name="Google Shape;1732;p11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733" name="Google Shape;1733;p111"/>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734" name="Google Shape;1734;p111"/>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735" name="Google Shape;1735;p111"/>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36" name="Google Shape;1736;p1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1737"/>
        <p:cNvGrpSpPr/>
        <p:nvPr/>
      </p:nvGrpSpPr>
      <p:grpSpPr>
        <a:xfrm>
          <a:off x="0" y="0"/>
          <a:ext cx="0" cy="0"/>
          <a:chOff x="0" y="0"/>
          <a:chExt cx="0" cy="0"/>
        </a:xfrm>
      </p:grpSpPr>
      <p:sp>
        <p:nvSpPr>
          <p:cNvPr id="1738" name="Google Shape;1738;p112"/>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1739" name="Google Shape;1739;p112"/>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1740" name="Google Shape;1740;p112"/>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a:solidFill>
                  <a:schemeClr val="lt1"/>
                </a:solidFill>
                <a:latin typeface="Arial"/>
                <a:ea typeface="Arial"/>
                <a:cs typeface="Arial"/>
                <a:sym typeface="Arial"/>
              </a:rPr>
              <a:t>Thank You and Questions</a:t>
            </a:r>
            <a:endParaRPr/>
          </a:p>
        </p:txBody>
      </p:sp>
      <p:sp>
        <p:nvSpPr>
          <p:cNvPr id="1741" name="Google Shape;1741;p112"/>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1742" name="Google Shape;1742;p112"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1743" name="Google Shape;1743;p112"/>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4" name="Google Shape;1744;p11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1745" name="Google Shape;1745;p112"/>
          <p:cNvGrpSpPr/>
          <p:nvPr/>
        </p:nvGrpSpPr>
        <p:grpSpPr>
          <a:xfrm>
            <a:off x="2543489" y="3169143"/>
            <a:ext cx="6809361" cy="2600048"/>
            <a:chOff x="2543489" y="3169143"/>
            <a:chExt cx="6809361" cy="2600048"/>
          </a:xfrm>
        </p:grpSpPr>
        <p:grpSp>
          <p:nvGrpSpPr>
            <p:cNvPr id="1746" name="Google Shape;1746;p112"/>
            <p:cNvGrpSpPr/>
            <p:nvPr/>
          </p:nvGrpSpPr>
          <p:grpSpPr>
            <a:xfrm>
              <a:off x="2543489" y="5403431"/>
              <a:ext cx="3416667" cy="365760"/>
              <a:chOff x="5325979" y="4715893"/>
              <a:chExt cx="3416667" cy="365760"/>
            </a:xfrm>
          </p:grpSpPr>
          <p:sp>
            <p:nvSpPr>
              <p:cNvPr id="1747" name="Google Shape;1747;p112"/>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1748" name="Google Shape;1748;p112"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1749" name="Google Shape;1749;p112"/>
            <p:cNvGrpSpPr/>
            <p:nvPr/>
          </p:nvGrpSpPr>
          <p:grpSpPr>
            <a:xfrm>
              <a:off x="5716248" y="3169143"/>
              <a:ext cx="3636602" cy="365760"/>
              <a:chOff x="1235726" y="5571713"/>
              <a:chExt cx="3636602" cy="365760"/>
            </a:xfrm>
          </p:grpSpPr>
          <p:sp>
            <p:nvSpPr>
              <p:cNvPr id="1750" name="Google Shape;1750;p112"/>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1751" name="Google Shape;1751;p112"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1752" name="Google Shape;1752;p112"/>
            <p:cNvGrpSpPr/>
            <p:nvPr/>
          </p:nvGrpSpPr>
          <p:grpSpPr>
            <a:xfrm>
              <a:off x="2543489" y="3169143"/>
              <a:ext cx="2809587" cy="365760"/>
              <a:chOff x="1235726" y="3073176"/>
              <a:chExt cx="2809587" cy="365760"/>
            </a:xfrm>
          </p:grpSpPr>
          <p:sp>
            <p:nvSpPr>
              <p:cNvPr id="1753" name="Google Shape;1753;p112"/>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1754" name="Google Shape;1754;p112"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1755" name="Google Shape;1755;p112"/>
            <p:cNvGrpSpPr/>
            <p:nvPr/>
          </p:nvGrpSpPr>
          <p:grpSpPr>
            <a:xfrm>
              <a:off x="2543489" y="3913906"/>
              <a:ext cx="3730320" cy="365760"/>
              <a:chOff x="1235727" y="3892739"/>
              <a:chExt cx="3730320" cy="365760"/>
            </a:xfrm>
          </p:grpSpPr>
          <p:sp>
            <p:nvSpPr>
              <p:cNvPr id="1756" name="Google Shape;1756;p112"/>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1757" name="Google Shape;1757;p112"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1758" name="Google Shape;1758;p112"/>
            <p:cNvGrpSpPr/>
            <p:nvPr/>
          </p:nvGrpSpPr>
          <p:grpSpPr>
            <a:xfrm>
              <a:off x="2543489" y="4658669"/>
              <a:ext cx="3636602" cy="365760"/>
              <a:chOff x="1235726" y="4721075"/>
              <a:chExt cx="3636602" cy="365760"/>
            </a:xfrm>
          </p:grpSpPr>
          <p:pic>
            <p:nvPicPr>
              <p:cNvPr id="1759" name="Google Shape;1759;p112"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1760" name="Google Shape;1760;p112"/>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1761" name="Google Shape;1761;p112"/>
            <p:cNvGrpSpPr/>
            <p:nvPr/>
          </p:nvGrpSpPr>
          <p:grpSpPr>
            <a:xfrm>
              <a:off x="5716248" y="4658669"/>
              <a:ext cx="2586167" cy="365760"/>
              <a:chOff x="5325979" y="3073176"/>
              <a:chExt cx="2586167" cy="365760"/>
            </a:xfrm>
          </p:grpSpPr>
          <p:sp>
            <p:nvSpPr>
              <p:cNvPr id="1762" name="Google Shape;1762;p112"/>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1763" name="Google Shape;1763;p112"/>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1764" name="Google Shape;1764;p112"/>
            <p:cNvGrpSpPr/>
            <p:nvPr/>
          </p:nvGrpSpPr>
          <p:grpSpPr>
            <a:xfrm>
              <a:off x="5716248" y="3913906"/>
              <a:ext cx="3416667" cy="365760"/>
              <a:chOff x="5325979" y="5571713"/>
              <a:chExt cx="3416667" cy="365760"/>
            </a:xfrm>
          </p:grpSpPr>
          <p:sp>
            <p:nvSpPr>
              <p:cNvPr id="1765" name="Google Shape;1765;p112"/>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1766" name="Google Shape;1766;p112"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1767" name="Google Shape;1767;p112"/>
            <p:cNvGrpSpPr/>
            <p:nvPr/>
          </p:nvGrpSpPr>
          <p:grpSpPr>
            <a:xfrm>
              <a:off x="5716248" y="5403431"/>
              <a:ext cx="3416667" cy="358717"/>
              <a:chOff x="6434703" y="4228306"/>
              <a:chExt cx="3416667" cy="358717"/>
            </a:xfrm>
          </p:grpSpPr>
          <p:sp>
            <p:nvSpPr>
              <p:cNvPr id="1768" name="Google Shape;1768;p112"/>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21"/>
                  </a:rPr>
                  <a:t>instagram.com/icannorg</a:t>
                </a:r>
                <a:endParaRPr sz="1400">
                  <a:solidFill>
                    <a:srgbClr val="0A304B"/>
                  </a:solidFill>
                  <a:latin typeface="Arial"/>
                  <a:ea typeface="Arial"/>
                  <a:cs typeface="Arial"/>
                  <a:sym typeface="Arial"/>
                </a:endParaRPr>
              </a:p>
            </p:txBody>
          </p:sp>
          <p:pic>
            <p:nvPicPr>
              <p:cNvPr id="1769" name="Google Shape;1769;p112"/>
              <p:cNvPicPr preferRelativeResize="0"/>
              <p:nvPr/>
            </p:nvPicPr>
            <p:blipFill rotWithShape="1">
              <a:blip r:embed="rId22">
                <a:alphaModFix/>
              </a:blip>
              <a:srcRect/>
              <a:stretch/>
            </p:blipFill>
            <p:spPr>
              <a:xfrm>
                <a:off x="6434703" y="4228306"/>
                <a:ext cx="358717" cy="358717"/>
              </a:xfrm>
              <a:prstGeom prst="rect">
                <a:avLst/>
              </a:prstGeom>
              <a:noFill/>
              <a:ln>
                <a:noFill/>
              </a:ln>
            </p:spPr>
          </p:pic>
        </p:grpSp>
      </p:gr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1781"/>
        <p:cNvGrpSpPr/>
        <p:nvPr/>
      </p:nvGrpSpPr>
      <p:grpSpPr>
        <a:xfrm>
          <a:off x="0" y="0"/>
          <a:ext cx="0" cy="0"/>
          <a:chOff x="0" y="0"/>
          <a:chExt cx="0" cy="0"/>
        </a:xfrm>
      </p:grpSpPr>
      <p:sp>
        <p:nvSpPr>
          <p:cNvPr id="1782" name="Google Shape;1782;p114"/>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83" name="Google Shape;1783;p114"/>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784"/>
        <p:cNvGrpSpPr/>
        <p:nvPr/>
      </p:nvGrpSpPr>
      <p:grpSpPr>
        <a:xfrm>
          <a:off x="0" y="0"/>
          <a:ext cx="0" cy="0"/>
          <a:chOff x="0" y="0"/>
          <a:chExt cx="0" cy="0"/>
        </a:xfrm>
      </p:grpSpPr>
      <p:pic>
        <p:nvPicPr>
          <p:cNvPr id="1785" name="Google Shape;1785;p11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786" name="Google Shape;1786;p1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787" name="Google Shape;1787;p11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88" name="Google Shape;1788;p11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789" name="Google Shape;1789;p11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90" name="Google Shape;1790;p11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1" name="Google Shape;1791;p11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92" name="Google Shape;1792;p11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3" name="Google Shape;1793;p11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794" name="Google Shape;1794;p11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795" name="Google Shape;1795;p11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6" name="Google Shape;1796;p11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797" name="Google Shape;1797;p11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798" name="Google Shape;1798;p115"/>
          <p:cNvCxnSpPr>
            <a:endCxn id="179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99" name="Google Shape;1799;p11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00" name="Google Shape;1800;p11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01" name="Google Shape;1801;p115"/>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02" name="Google Shape;1802;p11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03" name="Google Shape;1803;p11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slideLayout" Target="../slideLayouts/slideLayout75.xml"/><Relationship Id="rId39" Type="http://schemas.openxmlformats.org/officeDocument/2006/relationships/slideLayout" Target="../slideLayouts/slideLayout88.xml"/><Relationship Id="rId21" Type="http://schemas.openxmlformats.org/officeDocument/2006/relationships/slideLayout" Target="../slideLayouts/slideLayout70.xml"/><Relationship Id="rId34" Type="http://schemas.openxmlformats.org/officeDocument/2006/relationships/slideLayout" Target="../slideLayouts/slideLayout83.xml"/><Relationship Id="rId42" Type="http://schemas.openxmlformats.org/officeDocument/2006/relationships/slideLayout" Target="../slideLayouts/slideLayout91.xml"/><Relationship Id="rId47" Type="http://schemas.openxmlformats.org/officeDocument/2006/relationships/slideLayout" Target="../slideLayouts/slideLayout96.xml"/><Relationship Id="rId50" Type="http://schemas.openxmlformats.org/officeDocument/2006/relationships/image" Target="../media/image1.png"/><Relationship Id="rId7" Type="http://schemas.openxmlformats.org/officeDocument/2006/relationships/slideLayout" Target="../slideLayouts/slideLayout5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9" Type="http://schemas.openxmlformats.org/officeDocument/2006/relationships/slideLayout" Target="../slideLayouts/slideLayout78.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32" Type="http://schemas.openxmlformats.org/officeDocument/2006/relationships/slideLayout" Target="../slideLayouts/slideLayout81.xml"/><Relationship Id="rId37" Type="http://schemas.openxmlformats.org/officeDocument/2006/relationships/slideLayout" Target="../slideLayouts/slideLayout86.xml"/><Relationship Id="rId40" Type="http://schemas.openxmlformats.org/officeDocument/2006/relationships/slideLayout" Target="../slideLayouts/slideLayout89.xml"/><Relationship Id="rId45" Type="http://schemas.openxmlformats.org/officeDocument/2006/relationships/slideLayout" Target="../slideLayouts/slideLayout94.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28" Type="http://schemas.openxmlformats.org/officeDocument/2006/relationships/slideLayout" Target="../slideLayouts/slideLayout77.xml"/><Relationship Id="rId36" Type="http://schemas.openxmlformats.org/officeDocument/2006/relationships/slideLayout" Target="../slideLayouts/slideLayout85.xml"/><Relationship Id="rId49" Type="http://schemas.openxmlformats.org/officeDocument/2006/relationships/theme" Target="../theme/theme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31" Type="http://schemas.openxmlformats.org/officeDocument/2006/relationships/slideLayout" Target="../slideLayouts/slideLayout80.xml"/><Relationship Id="rId44" Type="http://schemas.openxmlformats.org/officeDocument/2006/relationships/slideLayout" Target="../slideLayouts/slideLayout93.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 Id="rId27" Type="http://schemas.openxmlformats.org/officeDocument/2006/relationships/slideLayout" Target="../slideLayouts/slideLayout76.xml"/><Relationship Id="rId30" Type="http://schemas.openxmlformats.org/officeDocument/2006/relationships/slideLayout" Target="../slideLayouts/slideLayout79.xml"/><Relationship Id="rId35" Type="http://schemas.openxmlformats.org/officeDocument/2006/relationships/slideLayout" Target="../slideLayouts/slideLayout84.xml"/><Relationship Id="rId43" Type="http://schemas.openxmlformats.org/officeDocument/2006/relationships/slideLayout" Target="../slideLayouts/slideLayout92.xml"/><Relationship Id="rId48" Type="http://schemas.openxmlformats.org/officeDocument/2006/relationships/slideLayout" Target="../slideLayouts/slideLayout97.xml"/><Relationship Id="rId8" Type="http://schemas.openxmlformats.org/officeDocument/2006/relationships/slideLayout" Target="../slideLayouts/slideLayout57.xml"/><Relationship Id="rId3" Type="http://schemas.openxmlformats.org/officeDocument/2006/relationships/slideLayout" Target="../slideLayouts/slideLayout52.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33" Type="http://schemas.openxmlformats.org/officeDocument/2006/relationships/slideLayout" Target="../slideLayouts/slideLayout82.xml"/><Relationship Id="rId38" Type="http://schemas.openxmlformats.org/officeDocument/2006/relationships/slideLayout" Target="../slideLayouts/slideLayout87.xml"/><Relationship Id="rId46" Type="http://schemas.openxmlformats.org/officeDocument/2006/relationships/slideLayout" Target="../slideLayouts/slideLayout95.xml"/><Relationship Id="rId20" Type="http://schemas.openxmlformats.org/officeDocument/2006/relationships/slideLayout" Target="../slideLayouts/slideLayout69.xml"/><Relationship Id="rId41" Type="http://schemas.openxmlformats.org/officeDocument/2006/relationships/slideLayout" Target="../slideLayouts/slideLayout90.xml"/><Relationship Id="rId1" Type="http://schemas.openxmlformats.org/officeDocument/2006/relationships/slideLayout" Target="../slideLayouts/slideLayout50.xml"/><Relationship Id="rId6"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10.xml"/><Relationship Id="rId18" Type="http://schemas.openxmlformats.org/officeDocument/2006/relationships/slideLayout" Target="../slideLayouts/slideLayout115.xml"/><Relationship Id="rId26" Type="http://schemas.openxmlformats.org/officeDocument/2006/relationships/slideLayout" Target="../slideLayouts/slideLayout123.xml"/><Relationship Id="rId39" Type="http://schemas.openxmlformats.org/officeDocument/2006/relationships/slideLayout" Target="../slideLayouts/slideLayout136.xml"/><Relationship Id="rId21" Type="http://schemas.openxmlformats.org/officeDocument/2006/relationships/slideLayout" Target="../slideLayouts/slideLayout118.xml"/><Relationship Id="rId34" Type="http://schemas.openxmlformats.org/officeDocument/2006/relationships/slideLayout" Target="../slideLayouts/slideLayout131.xml"/><Relationship Id="rId42" Type="http://schemas.openxmlformats.org/officeDocument/2006/relationships/slideLayout" Target="../slideLayouts/slideLayout139.xml"/><Relationship Id="rId47" Type="http://schemas.openxmlformats.org/officeDocument/2006/relationships/slideLayout" Target="../slideLayouts/slideLayout144.xml"/><Relationship Id="rId7" Type="http://schemas.openxmlformats.org/officeDocument/2006/relationships/slideLayout" Target="../slideLayouts/slideLayout104.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29" Type="http://schemas.openxmlformats.org/officeDocument/2006/relationships/slideLayout" Target="../slideLayouts/slideLayout126.xml"/><Relationship Id="rId11" Type="http://schemas.openxmlformats.org/officeDocument/2006/relationships/slideLayout" Target="../slideLayouts/slideLayout108.xml"/><Relationship Id="rId24" Type="http://schemas.openxmlformats.org/officeDocument/2006/relationships/slideLayout" Target="../slideLayouts/slideLayout121.xml"/><Relationship Id="rId32" Type="http://schemas.openxmlformats.org/officeDocument/2006/relationships/slideLayout" Target="../slideLayouts/slideLayout129.xml"/><Relationship Id="rId37" Type="http://schemas.openxmlformats.org/officeDocument/2006/relationships/slideLayout" Target="../slideLayouts/slideLayout134.xml"/><Relationship Id="rId40" Type="http://schemas.openxmlformats.org/officeDocument/2006/relationships/slideLayout" Target="../slideLayouts/slideLayout137.xml"/><Relationship Id="rId45" Type="http://schemas.openxmlformats.org/officeDocument/2006/relationships/slideLayout" Target="../slideLayouts/slideLayout142.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23" Type="http://schemas.openxmlformats.org/officeDocument/2006/relationships/slideLayout" Target="../slideLayouts/slideLayout120.xml"/><Relationship Id="rId28" Type="http://schemas.openxmlformats.org/officeDocument/2006/relationships/slideLayout" Target="../slideLayouts/slideLayout125.xml"/><Relationship Id="rId36" Type="http://schemas.openxmlformats.org/officeDocument/2006/relationships/slideLayout" Target="../slideLayouts/slideLayout133.xml"/><Relationship Id="rId49" Type="http://schemas.openxmlformats.org/officeDocument/2006/relationships/image" Target="../media/image1.png"/><Relationship Id="rId10" Type="http://schemas.openxmlformats.org/officeDocument/2006/relationships/slideLayout" Target="../slideLayouts/slideLayout107.xml"/><Relationship Id="rId19" Type="http://schemas.openxmlformats.org/officeDocument/2006/relationships/slideLayout" Target="../slideLayouts/slideLayout116.xml"/><Relationship Id="rId31" Type="http://schemas.openxmlformats.org/officeDocument/2006/relationships/slideLayout" Target="../slideLayouts/slideLayout128.xml"/><Relationship Id="rId44" Type="http://schemas.openxmlformats.org/officeDocument/2006/relationships/slideLayout" Target="../slideLayouts/slideLayout141.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 Id="rId22" Type="http://schemas.openxmlformats.org/officeDocument/2006/relationships/slideLayout" Target="../slideLayouts/slideLayout119.xml"/><Relationship Id="rId27" Type="http://schemas.openxmlformats.org/officeDocument/2006/relationships/slideLayout" Target="../slideLayouts/slideLayout124.xml"/><Relationship Id="rId30" Type="http://schemas.openxmlformats.org/officeDocument/2006/relationships/slideLayout" Target="../slideLayouts/slideLayout127.xml"/><Relationship Id="rId35" Type="http://schemas.openxmlformats.org/officeDocument/2006/relationships/slideLayout" Target="../slideLayouts/slideLayout132.xml"/><Relationship Id="rId43" Type="http://schemas.openxmlformats.org/officeDocument/2006/relationships/slideLayout" Target="../slideLayouts/slideLayout140.xml"/><Relationship Id="rId48" Type="http://schemas.openxmlformats.org/officeDocument/2006/relationships/theme" Target="../theme/theme3.xml"/><Relationship Id="rId8" Type="http://schemas.openxmlformats.org/officeDocument/2006/relationships/slideLayout" Target="../slideLayouts/slideLayout105.xml"/><Relationship Id="rId3" Type="http://schemas.openxmlformats.org/officeDocument/2006/relationships/slideLayout" Target="../slideLayouts/slideLayout100.xml"/><Relationship Id="rId12" Type="http://schemas.openxmlformats.org/officeDocument/2006/relationships/slideLayout" Target="../slideLayouts/slideLayout109.xml"/><Relationship Id="rId17" Type="http://schemas.openxmlformats.org/officeDocument/2006/relationships/slideLayout" Target="../slideLayouts/slideLayout114.xml"/><Relationship Id="rId25" Type="http://schemas.openxmlformats.org/officeDocument/2006/relationships/slideLayout" Target="../slideLayouts/slideLayout122.xml"/><Relationship Id="rId33" Type="http://schemas.openxmlformats.org/officeDocument/2006/relationships/slideLayout" Target="../slideLayouts/slideLayout130.xml"/><Relationship Id="rId38" Type="http://schemas.openxmlformats.org/officeDocument/2006/relationships/slideLayout" Target="../slideLayouts/slideLayout135.xml"/><Relationship Id="rId46" Type="http://schemas.openxmlformats.org/officeDocument/2006/relationships/slideLayout" Target="../slideLayouts/slideLayout143.xml"/><Relationship Id="rId20" Type="http://schemas.openxmlformats.org/officeDocument/2006/relationships/slideLayout" Target="../slideLayouts/slideLayout117.xml"/><Relationship Id="rId41" Type="http://schemas.openxmlformats.org/officeDocument/2006/relationships/slideLayout" Target="../slideLayouts/slideLayout138.xml"/><Relationship Id="rId1" Type="http://schemas.openxmlformats.org/officeDocument/2006/relationships/slideLayout" Target="../slideLayouts/slideLayout98.xml"/><Relationship Id="rId6"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 name="Google Shape;11;p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 name="Google Shape;13;p1"/>
          <p:cNvPicPr preferRelativeResize="0"/>
          <p:nvPr/>
        </p:nvPicPr>
        <p:blipFill rotWithShape="1">
          <a:blip r:embed="rId51">
            <a:alphaModFix/>
          </a:blip>
          <a:srcRect/>
          <a:stretch/>
        </p:blipFill>
        <p:spPr>
          <a:xfrm>
            <a:off x="237744" y="6460580"/>
            <a:ext cx="368520" cy="293992"/>
          </a:xfrm>
          <a:prstGeom prst="rect">
            <a:avLst/>
          </a:prstGeom>
          <a:noFill/>
          <a:ln>
            <a:noFill/>
          </a:ln>
        </p:spPr>
      </p:pic>
      <p:sp>
        <p:nvSpPr>
          <p:cNvPr id="14" name="Google Shape;14;p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 name="Google Shape;16;p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 name="Google Shape;17;p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 name="Google Shape;18;p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 name="Google Shape;19;p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7"/>
        <p:cNvGrpSpPr/>
        <p:nvPr/>
      </p:nvGrpSpPr>
      <p:grpSpPr>
        <a:xfrm>
          <a:off x="0" y="0"/>
          <a:ext cx="0" cy="0"/>
          <a:chOff x="0" y="0"/>
          <a:chExt cx="0" cy="0"/>
        </a:xfrm>
      </p:grpSpPr>
      <p:sp>
        <p:nvSpPr>
          <p:cNvPr id="928" name="Google Shape;928;p63"/>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29" name="Google Shape;929;p63"/>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30" name="Google Shape;930;p63"/>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31" name="Google Shape;931;p63"/>
          <p:cNvPicPr preferRelativeResize="0"/>
          <p:nvPr/>
        </p:nvPicPr>
        <p:blipFill rotWithShape="1">
          <a:blip r:embed="rId50">
            <a:alphaModFix/>
          </a:blip>
          <a:srcRect/>
          <a:stretch/>
        </p:blipFill>
        <p:spPr>
          <a:xfrm>
            <a:off x="237744" y="6460580"/>
            <a:ext cx="368520" cy="293992"/>
          </a:xfrm>
          <a:prstGeom prst="rect">
            <a:avLst/>
          </a:prstGeom>
          <a:noFill/>
          <a:ln>
            <a:noFill/>
          </a:ln>
        </p:spPr>
      </p:pic>
      <p:sp>
        <p:nvSpPr>
          <p:cNvPr id="932" name="Google Shape;932;p6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33" name="Google Shape;933;p6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934" name="Google Shape;934;p6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935" name="Google Shape;935;p6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36" name="Google Shape;936;p6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937" name="Google Shape;937;p6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 id="2147483728" r:id="rId20"/>
    <p:sldLayoutId id="2147483729" r:id="rId21"/>
    <p:sldLayoutId id="2147483730" r:id="rId22"/>
    <p:sldLayoutId id="2147483731" r:id="rId23"/>
    <p:sldLayoutId id="2147483732" r:id="rId24"/>
    <p:sldLayoutId id="2147483733" r:id="rId25"/>
    <p:sldLayoutId id="2147483734" r:id="rId26"/>
    <p:sldLayoutId id="2147483735" r:id="rId27"/>
    <p:sldLayoutId id="2147483736" r:id="rId28"/>
    <p:sldLayoutId id="2147483737" r:id="rId29"/>
    <p:sldLayoutId id="2147483738" r:id="rId30"/>
    <p:sldLayoutId id="2147483739" r:id="rId31"/>
    <p:sldLayoutId id="2147483740" r:id="rId32"/>
    <p:sldLayoutId id="2147483741" r:id="rId33"/>
    <p:sldLayoutId id="2147483742" r:id="rId34"/>
    <p:sldLayoutId id="2147483743" r:id="rId35"/>
    <p:sldLayoutId id="2147483744" r:id="rId36"/>
    <p:sldLayoutId id="2147483745" r:id="rId37"/>
    <p:sldLayoutId id="2147483746" r:id="rId38"/>
    <p:sldLayoutId id="2147483747" r:id="rId39"/>
    <p:sldLayoutId id="2147483748" r:id="rId40"/>
    <p:sldLayoutId id="2147483749" r:id="rId41"/>
    <p:sldLayoutId id="2147483750" r:id="rId42"/>
    <p:sldLayoutId id="2147483751" r:id="rId43"/>
    <p:sldLayoutId id="2147483752" r:id="rId44"/>
    <p:sldLayoutId id="2147483753" r:id="rId45"/>
    <p:sldLayoutId id="2147483754" r:id="rId46"/>
    <p:sldLayoutId id="2147483755" r:id="rId47"/>
    <p:sldLayoutId id="2147483756" r:id="rId4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0"/>
        <p:cNvGrpSpPr/>
        <p:nvPr/>
      </p:nvGrpSpPr>
      <p:grpSpPr>
        <a:xfrm>
          <a:off x="0" y="0"/>
          <a:ext cx="0" cy="0"/>
          <a:chOff x="0" y="0"/>
          <a:chExt cx="0" cy="0"/>
        </a:xfrm>
      </p:grpSpPr>
      <p:sp>
        <p:nvSpPr>
          <p:cNvPr id="1771" name="Google Shape;1771;p113"/>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2" name="Google Shape;1772;p113"/>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773" name="Google Shape;1773;p113"/>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774" name="Google Shape;1774;p113"/>
          <p:cNvPicPr preferRelativeResize="0"/>
          <p:nvPr/>
        </p:nvPicPr>
        <p:blipFill rotWithShape="1">
          <a:blip r:embed="rId49">
            <a:alphaModFix/>
          </a:blip>
          <a:srcRect/>
          <a:stretch/>
        </p:blipFill>
        <p:spPr>
          <a:xfrm>
            <a:off x="237744" y="6460580"/>
            <a:ext cx="368520" cy="293992"/>
          </a:xfrm>
          <a:prstGeom prst="rect">
            <a:avLst/>
          </a:prstGeom>
          <a:noFill/>
          <a:ln>
            <a:noFill/>
          </a:ln>
        </p:spPr>
      </p:pic>
      <p:sp>
        <p:nvSpPr>
          <p:cNvPr id="1775" name="Google Shape;1775;p1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6" name="Google Shape;1776;p1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777" name="Google Shape;1777;p1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78" name="Google Shape;1778;p1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9" name="Google Shape;1779;p1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80" name="Google Shape;1780;p1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57" r:id="rId1"/>
    <p:sldLayoutId id="2147483758" r:id="rId2"/>
    <p:sldLayoutId id="2147483760"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 id="2147483774" r:id="rId16"/>
    <p:sldLayoutId id="2147483775" r:id="rId17"/>
    <p:sldLayoutId id="2147483776" r:id="rId18"/>
    <p:sldLayoutId id="2147483777" r:id="rId19"/>
    <p:sldLayoutId id="2147483778" r:id="rId20"/>
    <p:sldLayoutId id="2147483779" r:id="rId21"/>
    <p:sldLayoutId id="2147483780" r:id="rId22"/>
    <p:sldLayoutId id="2147483781" r:id="rId23"/>
    <p:sldLayoutId id="2147483782" r:id="rId24"/>
    <p:sldLayoutId id="2147483783" r:id="rId25"/>
    <p:sldLayoutId id="2147483784" r:id="rId26"/>
    <p:sldLayoutId id="2147483785" r:id="rId27"/>
    <p:sldLayoutId id="2147483786" r:id="rId28"/>
    <p:sldLayoutId id="2147483787" r:id="rId29"/>
    <p:sldLayoutId id="2147483788" r:id="rId30"/>
    <p:sldLayoutId id="2147483789" r:id="rId31"/>
    <p:sldLayoutId id="2147483790" r:id="rId32"/>
    <p:sldLayoutId id="2147483791" r:id="rId33"/>
    <p:sldLayoutId id="2147483792" r:id="rId34"/>
    <p:sldLayoutId id="2147483793" r:id="rId35"/>
    <p:sldLayoutId id="2147483794" r:id="rId36"/>
    <p:sldLayoutId id="2147483795" r:id="rId37"/>
    <p:sldLayoutId id="2147483796" r:id="rId38"/>
    <p:sldLayoutId id="2147483797" r:id="rId39"/>
    <p:sldLayoutId id="2147483798" r:id="rId40"/>
    <p:sldLayoutId id="2147483799" r:id="rId41"/>
    <p:sldLayoutId id="2147483800" r:id="rId42"/>
    <p:sldLayoutId id="2147483801" r:id="rId43"/>
    <p:sldLayoutId id="2147483802" r:id="rId44"/>
    <p:sldLayoutId id="2147483803" r:id="rId45"/>
    <p:sldLayoutId id="2147483804" r:id="rId46"/>
    <p:sldLayoutId id="2147483805" r:id="rId4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9.xml"/></Relationships>
</file>

<file path=ppt/slides/_rels/slide12.xml.rels><?xml version="1.0" encoding="UTF-8" standalone="yes"?>
<Relationships xmlns="http://schemas.openxmlformats.org/package/2006/relationships"><Relationship Id="rId3" Type="http://schemas.openxmlformats.org/officeDocument/2006/relationships/hyperlink" Target="https://www.icann.org/en/system/files/files/operating-standards-specific-reviews-23jun19-en.pdf" TargetMode="External"/><Relationship Id="rId2" Type="http://schemas.openxmlformats.org/officeDocument/2006/relationships/notesSlide" Target="../notesSlides/notesSlide12.xml"/><Relationship Id="rId1" Type="http://schemas.openxmlformats.org/officeDocument/2006/relationships/slideLayout" Target="../slideLayouts/slideLayout9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8.xml"/></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5.xml"/><Relationship Id="rId1" Type="http://schemas.openxmlformats.org/officeDocument/2006/relationships/slideLayout" Target="../slideLayouts/slideLayout9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3" Type="http://schemas.openxmlformats.org/officeDocument/2006/relationships/hyperlink" Target="https://www.icann.org/public-comments/atrt3-draft-report-2019-12-16-en" TargetMode="External"/><Relationship Id="rId2" Type="http://schemas.openxmlformats.org/officeDocument/2006/relationships/notesSlide" Target="../notesSlides/notesSlide32.xml"/><Relationship Id="rId1" Type="http://schemas.openxmlformats.org/officeDocument/2006/relationships/slideLayout" Target="../slideLayouts/slideLayout9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8.xml"/></Relationships>
</file>

<file path=ppt/slides/_rels/slide8.xml.rels><?xml version="1.0" encoding="UTF-8" standalone="yes"?>
<Relationships xmlns="http://schemas.openxmlformats.org/package/2006/relationships"><Relationship Id="rId3" Type="http://schemas.openxmlformats.org/officeDocument/2006/relationships/hyperlink" Target="https://www.icann.org/accountability-indicators" TargetMode="External"/><Relationship Id="rId2" Type="http://schemas.openxmlformats.org/officeDocument/2006/relationships/notesSlide" Target="../notesSlides/notesSlide8.xml"/><Relationship Id="rId1" Type="http://schemas.openxmlformats.org/officeDocument/2006/relationships/slideLayout" Target="../slideLayouts/slideLayout9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22"/>
        <p:cNvGrpSpPr/>
        <p:nvPr/>
      </p:nvGrpSpPr>
      <p:grpSpPr>
        <a:xfrm>
          <a:off x="0" y="0"/>
          <a:ext cx="0" cy="0"/>
          <a:chOff x="0" y="0"/>
          <a:chExt cx="0" cy="0"/>
        </a:xfrm>
      </p:grpSpPr>
      <p:sp>
        <p:nvSpPr>
          <p:cNvPr id="2623" name="Google Shape;2623;p164"/>
          <p:cNvSpPr txBox="1">
            <a:spLocks noGrp="1"/>
          </p:cNvSpPr>
          <p:nvPr>
            <p:ph type="title"/>
          </p:nvPr>
        </p:nvSpPr>
        <p:spPr>
          <a:xfrm>
            <a:off x="2061883" y="761997"/>
            <a:ext cx="6382500" cy="25335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rgbClr val="0B3458"/>
              </a:buClr>
              <a:buSzPts val="3600"/>
              <a:buFont typeface="Arial"/>
              <a:buNone/>
            </a:pPr>
            <a:r>
              <a:rPr lang="en-US" dirty="0"/>
              <a:t>Third Accountability and Transparency Review Team (ATRT3)</a:t>
            </a:r>
            <a:endParaRPr dirty="0"/>
          </a:p>
        </p:txBody>
      </p:sp>
      <p:sp>
        <p:nvSpPr>
          <p:cNvPr id="2624" name="Google Shape;2624;p164"/>
          <p:cNvSpPr txBox="1">
            <a:spLocks noGrp="1"/>
          </p:cNvSpPr>
          <p:nvPr>
            <p:ph type="body" idx="1"/>
          </p:nvPr>
        </p:nvSpPr>
        <p:spPr>
          <a:xfrm>
            <a:off x="2070848" y="4593844"/>
            <a:ext cx="6382500" cy="716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800"/>
              <a:buNone/>
            </a:pPr>
            <a:r>
              <a:rPr lang="en-US" dirty="0"/>
              <a:t> </a:t>
            </a:r>
            <a:endParaRPr dirty="0"/>
          </a:p>
        </p:txBody>
      </p:sp>
      <p:sp>
        <p:nvSpPr>
          <p:cNvPr id="2625" name="Google Shape;2625;p164"/>
          <p:cNvSpPr txBox="1">
            <a:spLocks noGrp="1"/>
          </p:cNvSpPr>
          <p:nvPr>
            <p:ph type="body" idx="2"/>
          </p:nvPr>
        </p:nvSpPr>
        <p:spPr>
          <a:xfrm>
            <a:off x="2070848" y="5301687"/>
            <a:ext cx="6382500" cy="27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1800"/>
              <a:buNone/>
            </a:pPr>
            <a:r>
              <a:rPr lang="en-US" dirty="0"/>
              <a:t> </a:t>
            </a:r>
            <a:endParaRPr dirty="0"/>
          </a:p>
        </p:txBody>
      </p:sp>
      <p:sp>
        <p:nvSpPr>
          <p:cNvPr id="2626" name="Google Shape;2626;p164"/>
          <p:cNvSpPr txBox="1">
            <a:spLocks noGrp="1"/>
          </p:cNvSpPr>
          <p:nvPr>
            <p:ph type="body" idx="3"/>
          </p:nvPr>
        </p:nvSpPr>
        <p:spPr>
          <a:xfrm>
            <a:off x="2070848" y="5584257"/>
            <a:ext cx="6382500" cy="403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800"/>
              <a:buNone/>
            </a:pPr>
            <a:r>
              <a:rPr lang="en-US" dirty="0"/>
              <a:t>January 2020</a:t>
            </a:r>
            <a:endParaRPr dirty="0"/>
          </a:p>
        </p:txBody>
      </p:sp>
      <p:sp>
        <p:nvSpPr>
          <p:cNvPr id="2627" name="Google Shape;2627;p164"/>
          <p:cNvSpPr txBox="1">
            <a:spLocks noGrp="1"/>
          </p:cNvSpPr>
          <p:nvPr>
            <p:ph type="body" idx="4"/>
          </p:nvPr>
        </p:nvSpPr>
        <p:spPr>
          <a:xfrm>
            <a:off x="2070848" y="3652549"/>
            <a:ext cx="6382500" cy="716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Font typeface="Arial"/>
              <a:buNone/>
            </a:pPr>
            <a:r>
              <a:rPr lang="en-US" dirty="0"/>
              <a:t>Presentation of Draft Report for Public Consultation</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6" name="Google Shape;2686;p17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00" dirty="0"/>
              <a:t>ATRT3 Methodology</a:t>
            </a:r>
            <a:endParaRPr sz="2500" dirty="0"/>
          </a:p>
        </p:txBody>
      </p:sp>
      <p:sp>
        <p:nvSpPr>
          <p:cNvPr id="2687" name="Google Shape;2687;p174"/>
          <p:cNvSpPr txBox="1">
            <a:spLocks noGrp="1"/>
          </p:cNvSpPr>
          <p:nvPr>
            <p:ph type="body" idx="1"/>
          </p:nvPr>
        </p:nvSpPr>
        <p:spPr>
          <a:xfrm>
            <a:off x="407354" y="829056"/>
            <a:ext cx="8302752" cy="5432425"/>
          </a:xfrm>
          <a:prstGeom prst="rect">
            <a:avLst/>
          </a:prstGeom>
          <a:noFill/>
          <a:ln>
            <a:noFill/>
          </a:ln>
        </p:spPr>
        <p:txBody>
          <a:bodyPr spcFirstLastPara="1" wrap="square" lIns="0" tIns="0" rIns="0" bIns="0" anchor="t" anchorCtr="0">
            <a:noAutofit/>
          </a:bodyPr>
          <a:lstStyle/>
          <a:p>
            <a:r>
              <a:rPr lang="en-US" sz="1800" dirty="0"/>
              <a:t>Reviewed the implementation and effectiveness of the 47 distinct ATRT2 recommendations.</a:t>
            </a:r>
          </a:p>
          <a:p>
            <a:r>
              <a:rPr lang="en-US" sz="1800" dirty="0"/>
              <a:t>Conducted a major survey of individuals and structures (SOs, ACs, as well as GNSO constituent bodies and RALOs) on a wide range of relevant topics. Results of the survey can be found in Annex B of the draft report.</a:t>
            </a:r>
          </a:p>
          <a:p>
            <a:r>
              <a:rPr lang="en-US" sz="1800" dirty="0"/>
              <a:t>Held interviews and meetings with the community at ICANN65 and ICANN66.</a:t>
            </a:r>
          </a:p>
          <a:p>
            <a:r>
              <a:rPr lang="en-US" sz="1800" dirty="0"/>
              <a:t>Received briefings from various groups such as ICANN org's Public Comment team and the Nominating Committee Review Implementation Working Group.</a:t>
            </a:r>
          </a:p>
          <a:p>
            <a:r>
              <a:rPr lang="en-US" sz="1800" dirty="0"/>
              <a:t>Reviewed the ICANN Accountability Indicators in detail.</a:t>
            </a:r>
          </a:p>
          <a:p>
            <a:r>
              <a:rPr lang="en-US" sz="1800" dirty="0"/>
              <a:t>Reviewed a large number of ICANN documents.</a:t>
            </a:r>
          </a:p>
          <a:p>
            <a:r>
              <a:rPr lang="en-US" sz="1800" dirty="0"/>
              <a:t>Requested and received a number of clarifications from ICANN org.</a:t>
            </a:r>
          </a:p>
        </p:txBody>
      </p:sp>
    </p:spTree>
    <p:extLst>
      <p:ext uri="{BB962C8B-B14F-4D97-AF65-F5344CB8AC3E}">
        <p14:creationId xmlns:p14="http://schemas.microsoft.com/office/powerpoint/2010/main" val="988700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97"/>
        <p:cNvGrpSpPr/>
        <p:nvPr/>
      </p:nvGrpSpPr>
      <p:grpSpPr>
        <a:xfrm>
          <a:off x="0" y="0"/>
          <a:ext cx="0" cy="0"/>
          <a:chOff x="0" y="0"/>
          <a:chExt cx="0" cy="0"/>
        </a:xfrm>
      </p:grpSpPr>
      <p:sp>
        <p:nvSpPr>
          <p:cNvPr id="2698" name="Google Shape;2698;p176"/>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Key Findings</a:t>
            </a:r>
            <a:endParaRPr dirty="0"/>
          </a:p>
        </p:txBody>
      </p:sp>
      <p:sp>
        <p:nvSpPr>
          <p:cNvPr id="2699" name="Google Shape;2699;p17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 </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03"/>
        <p:cNvGrpSpPr/>
        <p:nvPr/>
      </p:nvGrpSpPr>
      <p:grpSpPr>
        <a:xfrm>
          <a:off x="0" y="0"/>
          <a:ext cx="0" cy="0"/>
          <a:chOff x="0" y="0"/>
          <a:chExt cx="0" cy="0"/>
        </a:xfrm>
      </p:grpSpPr>
      <p:sp>
        <p:nvSpPr>
          <p:cNvPr id="2704" name="Google Shape;2704;p177"/>
          <p:cNvSpPr txBox="1">
            <a:spLocks noGrp="1"/>
          </p:cNvSpPr>
          <p:nvPr>
            <p:ph type="title"/>
          </p:nvPr>
        </p:nvSpPr>
        <p:spPr>
          <a:xfrm>
            <a:off x="379443" y="76511"/>
            <a:ext cx="8367652" cy="450663"/>
          </a:xfrm>
          <a:prstGeom prst="rect">
            <a:avLst/>
          </a:prstGeom>
          <a:noFill/>
          <a:ln>
            <a:noFill/>
          </a:ln>
        </p:spPr>
        <p:txBody>
          <a:bodyPr spcFirstLastPara="1" wrap="square" lIns="0" tIns="45700" rIns="0" bIns="45700" anchor="t" anchorCtr="0">
            <a:noAutofit/>
          </a:bodyPr>
          <a:lstStyle/>
          <a:p>
            <a:pPr lvl="0">
              <a:buSzPts val="2000"/>
            </a:pPr>
            <a:r>
              <a:rPr lang="en-US" sz="2520" dirty="0"/>
              <a:t>Implementation of ATRT2 Recommendations</a:t>
            </a:r>
            <a:endParaRPr sz="2520" dirty="0"/>
          </a:p>
        </p:txBody>
      </p:sp>
      <p:sp>
        <p:nvSpPr>
          <p:cNvPr id="2705" name="Google Shape;2705;p177"/>
          <p:cNvSpPr txBox="1">
            <a:spLocks noGrp="1"/>
          </p:cNvSpPr>
          <p:nvPr>
            <p:ph type="body" idx="1"/>
          </p:nvPr>
        </p:nvSpPr>
        <p:spPr>
          <a:xfrm>
            <a:off x="609600" y="563750"/>
            <a:ext cx="7907338" cy="5478275"/>
          </a:xfrm>
          <a:prstGeom prst="rect">
            <a:avLst/>
          </a:prstGeom>
          <a:noFill/>
          <a:ln>
            <a:noFill/>
          </a:ln>
        </p:spPr>
        <p:txBody>
          <a:bodyPr spcFirstLastPara="1" wrap="square" lIns="0" tIns="0" rIns="0" bIns="0" anchor="t" anchorCtr="0">
            <a:noAutofit/>
          </a:bodyPr>
          <a:lstStyle/>
          <a:p>
            <a:r>
              <a:rPr lang="en-US" dirty="0"/>
              <a:t>ATRT3’s assessment of the implementation of the 46 distinct ATRT2 recommendations (see Section 9 of the draft report) varied significantly from ICANN org’s reporting that all recommendations had been implemented. ATRT3 made the following assessment of the implementation of ATRT2 recommendations: </a:t>
            </a:r>
            <a:endParaRPr lang="en-CA" dirty="0"/>
          </a:p>
          <a:p>
            <a:pPr lvl="1">
              <a:buFont typeface="Arial" charset="0"/>
              <a:buChar char="•"/>
            </a:pPr>
            <a:r>
              <a:rPr lang="en-US" dirty="0">
                <a:solidFill>
                  <a:schemeClr val="bg2"/>
                </a:solidFill>
              </a:rPr>
              <a:t>60% implemented</a:t>
            </a:r>
            <a:endParaRPr lang="en-CA" dirty="0">
              <a:solidFill>
                <a:schemeClr val="bg2"/>
              </a:solidFill>
            </a:endParaRPr>
          </a:p>
          <a:p>
            <a:pPr lvl="1">
              <a:buFont typeface="Arial" charset="0"/>
              <a:buChar char="•"/>
            </a:pPr>
            <a:r>
              <a:rPr lang="en-US" dirty="0">
                <a:solidFill>
                  <a:schemeClr val="bg2"/>
                </a:solidFill>
              </a:rPr>
              <a:t>23% partially implemented</a:t>
            </a:r>
            <a:endParaRPr lang="en-CA" dirty="0">
              <a:solidFill>
                <a:schemeClr val="bg2"/>
              </a:solidFill>
            </a:endParaRPr>
          </a:p>
          <a:p>
            <a:pPr lvl="1">
              <a:buFont typeface="Arial" charset="0"/>
              <a:buChar char="•"/>
            </a:pPr>
            <a:r>
              <a:rPr lang="en-US" dirty="0">
                <a:solidFill>
                  <a:schemeClr val="bg2"/>
                </a:solidFill>
              </a:rPr>
              <a:t>17% not implemented</a:t>
            </a:r>
            <a:endParaRPr lang="en-CA" dirty="0">
              <a:solidFill>
                <a:schemeClr val="bg2"/>
              </a:solidFill>
            </a:endParaRPr>
          </a:p>
          <a:p>
            <a:r>
              <a:rPr lang="en-US" dirty="0"/>
              <a:t>As a result ATRT3 proposes 2 strong suggestions and 15 suggestion related to ATRT2 recommendations.</a:t>
            </a:r>
          </a:p>
          <a:p>
            <a:r>
              <a:rPr lang="en-US" dirty="0"/>
              <a:t>To avoid such divergence in implementation assessments for Specific Reviews going forward, ATRT3 notes in Section 9 of the draft report that</a:t>
            </a:r>
            <a:r>
              <a:rPr lang="en-US" i="1" dirty="0"/>
              <a:t>, “The new Operating Standards for Specific Reviews* adopted by the ICANN Board in June 2019, combined with the new website for tracking the implementation of review recommendations should address most if not all of these issues going forward.”</a:t>
            </a:r>
            <a:endParaRPr lang="en-CA" i="1" dirty="0"/>
          </a:p>
        </p:txBody>
      </p:sp>
      <p:sp>
        <p:nvSpPr>
          <p:cNvPr id="2" name="TextBox 1"/>
          <p:cNvSpPr txBox="1"/>
          <p:nvPr/>
        </p:nvSpPr>
        <p:spPr>
          <a:xfrm>
            <a:off x="707136" y="6456112"/>
            <a:ext cx="7821994" cy="307777"/>
          </a:xfrm>
          <a:prstGeom prst="rect">
            <a:avLst/>
          </a:prstGeom>
          <a:noFill/>
        </p:spPr>
        <p:txBody>
          <a:bodyPr wrap="square" rtlCol="0">
            <a:spAutoFit/>
          </a:bodyPr>
          <a:lstStyle/>
          <a:p>
            <a:r>
              <a:rPr lang="en-US" dirty="0">
                <a:hlinkClick r:id="rId3"/>
              </a:rPr>
              <a:t>*https://www.icann.org/en/system/files/files/operating-standards-specific-reviews-23jun19-en.pdf</a:t>
            </a:r>
            <a:endParaRPr lang="en-US" dirty="0"/>
          </a:p>
        </p:txBody>
      </p:sp>
    </p:spTree>
    <p:extLst>
      <p:ext uri="{BB962C8B-B14F-4D97-AF65-F5344CB8AC3E}">
        <p14:creationId xmlns:p14="http://schemas.microsoft.com/office/powerpoint/2010/main" val="2104335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03"/>
        <p:cNvGrpSpPr/>
        <p:nvPr/>
      </p:nvGrpSpPr>
      <p:grpSpPr>
        <a:xfrm>
          <a:off x="0" y="0"/>
          <a:ext cx="0" cy="0"/>
          <a:chOff x="0" y="0"/>
          <a:chExt cx="0" cy="0"/>
        </a:xfrm>
      </p:grpSpPr>
      <p:sp>
        <p:nvSpPr>
          <p:cNvPr id="2704" name="Google Shape;2704;p177"/>
          <p:cNvSpPr txBox="1">
            <a:spLocks noGrp="1"/>
          </p:cNvSpPr>
          <p:nvPr>
            <p:ph type="title"/>
          </p:nvPr>
        </p:nvSpPr>
        <p:spPr>
          <a:xfrm>
            <a:off x="379443" y="76511"/>
            <a:ext cx="8367652" cy="450663"/>
          </a:xfrm>
          <a:prstGeom prst="rect">
            <a:avLst/>
          </a:prstGeom>
          <a:noFill/>
          <a:ln>
            <a:noFill/>
          </a:ln>
        </p:spPr>
        <p:txBody>
          <a:bodyPr spcFirstLastPara="1" wrap="square" lIns="0" tIns="45700" rIns="0" bIns="45700" anchor="t" anchorCtr="0">
            <a:noAutofit/>
          </a:bodyPr>
          <a:lstStyle/>
          <a:p>
            <a:pPr lvl="0">
              <a:buSzPts val="2000"/>
            </a:pPr>
            <a:r>
              <a:rPr lang="en-US" sz="2520" dirty="0"/>
              <a:t>Survey Results</a:t>
            </a:r>
            <a:endParaRPr sz="2520" dirty="0"/>
          </a:p>
        </p:txBody>
      </p:sp>
      <p:sp>
        <p:nvSpPr>
          <p:cNvPr id="2705" name="Google Shape;2705;p177"/>
          <p:cNvSpPr txBox="1">
            <a:spLocks noGrp="1"/>
          </p:cNvSpPr>
          <p:nvPr>
            <p:ph type="body" idx="1"/>
          </p:nvPr>
        </p:nvSpPr>
        <p:spPr>
          <a:xfrm>
            <a:off x="609600" y="563750"/>
            <a:ext cx="7907338" cy="5478275"/>
          </a:xfrm>
          <a:prstGeom prst="rect">
            <a:avLst/>
          </a:prstGeom>
          <a:noFill/>
          <a:ln>
            <a:noFill/>
          </a:ln>
        </p:spPr>
        <p:txBody>
          <a:bodyPr spcFirstLastPara="1" wrap="square" lIns="0" tIns="0" rIns="0" bIns="0" anchor="t" anchorCtr="0">
            <a:noAutofit/>
          </a:bodyPr>
          <a:lstStyle/>
          <a:p>
            <a:r>
              <a:rPr lang="en-US" dirty="0"/>
              <a:t>Do you believe the information ICANN makes available on the icann.org website should be better organized to facilitate searching for specific topics? </a:t>
            </a:r>
          </a:p>
          <a:p>
            <a:pPr lvl="1">
              <a:buFont typeface="Arial" charset="0"/>
              <a:buChar char="•"/>
            </a:pPr>
            <a:r>
              <a:rPr lang="en-US" sz="1800" dirty="0">
                <a:solidFill>
                  <a:schemeClr val="bg2"/>
                </a:solidFill>
              </a:rPr>
              <a:t>Individuals responded 82% yes and Structures responded 100% yes.</a:t>
            </a:r>
          </a:p>
          <a:p>
            <a:r>
              <a:rPr lang="en-US" dirty="0"/>
              <a:t>Should the ATRT3 make recommendations about prioritization and rationalization of ICANN activities? </a:t>
            </a:r>
          </a:p>
          <a:p>
            <a:pPr lvl="1">
              <a:buFont typeface="Arial" charset="0"/>
              <a:buChar char="•"/>
            </a:pPr>
            <a:r>
              <a:rPr lang="en-US" sz="1800" dirty="0">
                <a:solidFill>
                  <a:schemeClr val="bg2"/>
                </a:solidFill>
              </a:rPr>
              <a:t>Individuals responded 73% yes and Structures responded 92% yes.</a:t>
            </a:r>
          </a:p>
          <a:p>
            <a:r>
              <a:rPr lang="en-US" dirty="0"/>
              <a:t>Should such recommendations include a process to retire recommendations as it becomes apparent that the community will never get to them or they have been overtaken by other events?</a:t>
            </a:r>
          </a:p>
          <a:p>
            <a:pPr lvl="1">
              <a:buFont typeface="Arial" charset="0"/>
              <a:buChar char="•"/>
            </a:pPr>
            <a:r>
              <a:rPr lang="en-US" sz="1800" dirty="0">
                <a:solidFill>
                  <a:schemeClr val="bg2"/>
                </a:solidFill>
              </a:rPr>
              <a:t>Individuals responded 85% yes and Structures responded 100% yes.</a:t>
            </a:r>
          </a:p>
          <a:p>
            <a:r>
              <a:rPr lang="en-US" dirty="0"/>
              <a:t>Should the community or representative(s) of the community be involved as a decisional participant in any mechanism which makes recommendations for prioritizing and rationalizing work for ICANN?</a:t>
            </a:r>
          </a:p>
          <a:p>
            <a:pPr lvl="1">
              <a:buFont typeface="Arial" charset="0"/>
              <a:buChar char="•"/>
            </a:pPr>
            <a:r>
              <a:rPr lang="en-US" sz="1800" dirty="0">
                <a:solidFill>
                  <a:schemeClr val="bg2"/>
                </a:solidFill>
              </a:rPr>
              <a:t>Individuals responded 97% yes and Structures responded 100% yes.</a:t>
            </a:r>
          </a:p>
          <a:p>
            <a:endParaRPr lang="en-US" dirty="0"/>
          </a:p>
        </p:txBody>
      </p:sp>
    </p:spTree>
    <p:extLst>
      <p:ext uri="{BB962C8B-B14F-4D97-AF65-F5344CB8AC3E}">
        <p14:creationId xmlns:p14="http://schemas.microsoft.com/office/powerpoint/2010/main" val="556693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03"/>
        <p:cNvGrpSpPr/>
        <p:nvPr/>
      </p:nvGrpSpPr>
      <p:grpSpPr>
        <a:xfrm>
          <a:off x="0" y="0"/>
          <a:ext cx="0" cy="0"/>
          <a:chOff x="0" y="0"/>
          <a:chExt cx="0" cy="0"/>
        </a:xfrm>
      </p:grpSpPr>
      <p:sp>
        <p:nvSpPr>
          <p:cNvPr id="2704" name="Google Shape;2704;p177"/>
          <p:cNvSpPr txBox="1">
            <a:spLocks noGrp="1"/>
          </p:cNvSpPr>
          <p:nvPr>
            <p:ph type="title"/>
          </p:nvPr>
        </p:nvSpPr>
        <p:spPr>
          <a:xfrm>
            <a:off x="379443" y="76511"/>
            <a:ext cx="8367652" cy="450663"/>
          </a:xfrm>
          <a:prstGeom prst="rect">
            <a:avLst/>
          </a:prstGeom>
          <a:noFill/>
          <a:ln>
            <a:noFill/>
          </a:ln>
        </p:spPr>
        <p:txBody>
          <a:bodyPr spcFirstLastPara="1" wrap="square" lIns="0" tIns="45700" rIns="0" bIns="45700" anchor="t" anchorCtr="0">
            <a:noAutofit/>
          </a:bodyPr>
          <a:lstStyle/>
          <a:p>
            <a:pPr lvl="0">
              <a:buSzPts val="2000"/>
            </a:pPr>
            <a:r>
              <a:rPr lang="en-US" sz="2520" dirty="0"/>
              <a:t>Survey Results</a:t>
            </a:r>
            <a:endParaRPr sz="2520" dirty="0"/>
          </a:p>
        </p:txBody>
      </p:sp>
      <p:sp>
        <p:nvSpPr>
          <p:cNvPr id="2705" name="Google Shape;2705;p177"/>
          <p:cNvSpPr txBox="1">
            <a:spLocks noGrp="1"/>
          </p:cNvSpPr>
          <p:nvPr>
            <p:ph type="body" idx="1"/>
          </p:nvPr>
        </p:nvSpPr>
        <p:spPr>
          <a:xfrm>
            <a:off x="609600" y="563750"/>
            <a:ext cx="7907338" cy="5478275"/>
          </a:xfrm>
          <a:prstGeom prst="rect">
            <a:avLst/>
          </a:prstGeom>
          <a:noFill/>
          <a:ln>
            <a:noFill/>
          </a:ln>
        </p:spPr>
        <p:txBody>
          <a:bodyPr spcFirstLastPara="1" wrap="square" lIns="0" tIns="0" rIns="0" bIns="0" anchor="t" anchorCtr="0">
            <a:noAutofit/>
          </a:bodyPr>
          <a:lstStyle/>
          <a:p>
            <a:r>
              <a:rPr lang="en-US" dirty="0"/>
              <a:t>How would you rate the effectiveness of the Specific Reviews (ATRT, SSR, RDS, etc.) as they are currently structured in the ICANN Bylaws? </a:t>
            </a:r>
          </a:p>
          <a:p>
            <a:pPr lvl="1">
              <a:buFont typeface="Arial" charset="0"/>
              <a:buChar char="•"/>
            </a:pPr>
            <a:r>
              <a:rPr lang="en-US" sz="1800" dirty="0">
                <a:solidFill>
                  <a:schemeClr val="bg2"/>
                </a:solidFill>
              </a:rPr>
              <a:t>Only 16% of Structures responded that Specific Reviews were effective or very effective. </a:t>
            </a:r>
          </a:p>
          <a:p>
            <a:r>
              <a:rPr lang="en-US" dirty="0"/>
              <a:t>Should Specific Reviews (ATRT, SSR, RDS, etc.) be reconsidered or amended? </a:t>
            </a:r>
          </a:p>
          <a:p>
            <a:pPr lvl="1">
              <a:buFont typeface="Arial" charset="0"/>
              <a:buChar char="•"/>
            </a:pPr>
            <a:r>
              <a:rPr lang="en-US" sz="1800" dirty="0">
                <a:solidFill>
                  <a:schemeClr val="bg2"/>
                </a:solidFill>
              </a:rPr>
              <a:t>Individuals responded 78% yes and Structures responded 91% yes.</a:t>
            </a:r>
          </a:p>
          <a:p>
            <a:r>
              <a:rPr lang="en-US" dirty="0"/>
              <a:t>Should Organizational Reviews be reconsidered or amended?</a:t>
            </a:r>
          </a:p>
          <a:p>
            <a:pPr lvl="1">
              <a:buFont typeface="Arial" charset="0"/>
              <a:buChar char="•"/>
            </a:pPr>
            <a:r>
              <a:rPr lang="en-US" sz="1800" dirty="0">
                <a:solidFill>
                  <a:schemeClr val="bg2"/>
                </a:solidFill>
              </a:rPr>
              <a:t>Individuals responded 85% yes and Structures responded 83% yes.</a:t>
            </a:r>
          </a:p>
          <a:p>
            <a:r>
              <a:rPr lang="en-US" dirty="0"/>
              <a:t>Please rate how effective the current system of Public Comment consultations is for gathering community input. </a:t>
            </a:r>
          </a:p>
          <a:p>
            <a:pPr lvl="1">
              <a:buFont typeface="Arial" charset="0"/>
              <a:buChar char="•"/>
            </a:pPr>
            <a:r>
              <a:rPr lang="en-US" sz="1800" dirty="0">
                <a:solidFill>
                  <a:schemeClr val="bg2"/>
                </a:solidFill>
              </a:rPr>
              <a:t>Only 50% of individuals thought Public Comments were effective or very effective. However, 88% of individual respondents were in favor of re-examining the concept of Public Comments.</a:t>
            </a:r>
          </a:p>
        </p:txBody>
      </p:sp>
    </p:spTree>
    <p:extLst>
      <p:ext uri="{BB962C8B-B14F-4D97-AF65-F5344CB8AC3E}">
        <p14:creationId xmlns:p14="http://schemas.microsoft.com/office/powerpoint/2010/main" val="2257737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3"/>
        <p:cNvGrpSpPr/>
        <p:nvPr/>
      </p:nvGrpSpPr>
      <p:grpSpPr>
        <a:xfrm>
          <a:off x="0" y="0"/>
          <a:ext cx="0" cy="0"/>
          <a:chOff x="0" y="0"/>
          <a:chExt cx="0" cy="0"/>
        </a:xfrm>
      </p:grpSpPr>
      <p:sp>
        <p:nvSpPr>
          <p:cNvPr id="2704" name="Google Shape;2704;p177"/>
          <p:cNvSpPr txBox="1">
            <a:spLocks noGrp="1"/>
          </p:cNvSpPr>
          <p:nvPr>
            <p:ph type="title"/>
          </p:nvPr>
        </p:nvSpPr>
        <p:spPr>
          <a:xfrm>
            <a:off x="379443" y="88703"/>
            <a:ext cx="8367652" cy="450663"/>
          </a:xfrm>
          <a:prstGeom prst="rect">
            <a:avLst/>
          </a:prstGeom>
          <a:noFill/>
          <a:ln>
            <a:noFill/>
          </a:ln>
        </p:spPr>
        <p:txBody>
          <a:bodyPr spcFirstLastPara="1" wrap="square" lIns="0" tIns="45700" rIns="0" bIns="45700" anchor="t" anchorCtr="0">
            <a:noAutofit/>
          </a:bodyPr>
          <a:lstStyle/>
          <a:p>
            <a:pPr lvl="0">
              <a:buSzPts val="2000"/>
            </a:pPr>
            <a:r>
              <a:rPr lang="en-US" sz="2520" dirty="0"/>
              <a:t>Accountability Indicators</a:t>
            </a:r>
            <a:endParaRPr sz="2520" dirty="0"/>
          </a:p>
        </p:txBody>
      </p:sp>
      <p:sp>
        <p:nvSpPr>
          <p:cNvPr id="2705" name="Google Shape;2705;p177"/>
          <p:cNvSpPr txBox="1">
            <a:spLocks noGrp="1"/>
          </p:cNvSpPr>
          <p:nvPr>
            <p:ph type="body" idx="1"/>
          </p:nvPr>
        </p:nvSpPr>
        <p:spPr>
          <a:xfrm>
            <a:off x="609600" y="563750"/>
            <a:ext cx="7907338" cy="5478275"/>
          </a:xfrm>
          <a:prstGeom prst="rect">
            <a:avLst/>
          </a:prstGeom>
          <a:noFill/>
          <a:ln>
            <a:noFill/>
          </a:ln>
        </p:spPr>
        <p:txBody>
          <a:bodyPr spcFirstLastPara="1" wrap="square" lIns="0" tIns="0" rIns="0" bIns="0" anchor="t" anchorCtr="0">
            <a:noAutofit/>
          </a:bodyPr>
          <a:lstStyle/>
          <a:p>
            <a:r>
              <a:rPr lang="en-US" dirty="0"/>
              <a:t>Initial consideration of the Accountability Indicators (Section 11 of this Report) by the ATRT3 generated concern about the relevance or effectiveness of a number of these. Additionally, the ATRT3 survey results show that: </a:t>
            </a:r>
          </a:p>
          <a:p>
            <a:pPr lvl="1">
              <a:buFont typeface="Arial" charset="0"/>
              <a:buChar char="•"/>
            </a:pPr>
            <a:r>
              <a:rPr lang="en-US" dirty="0">
                <a:solidFill>
                  <a:schemeClr val="bg2"/>
                </a:solidFill>
              </a:rPr>
              <a:t>54% of Structures are unaware of the existence of Accountability Indicators.</a:t>
            </a:r>
          </a:p>
          <a:p>
            <a:pPr lvl="1">
              <a:buFont typeface="Arial" charset="0"/>
              <a:buChar char="•"/>
            </a:pPr>
            <a:r>
              <a:rPr lang="en-US" dirty="0">
                <a:solidFill>
                  <a:schemeClr val="bg2"/>
                </a:solidFill>
              </a:rPr>
              <a:t>67% of Structures find the Accountability Indicators somewhat ineffective.</a:t>
            </a:r>
          </a:p>
          <a:p>
            <a:endParaRPr lang="en-US" dirty="0"/>
          </a:p>
        </p:txBody>
      </p:sp>
    </p:spTree>
    <p:extLst>
      <p:ext uri="{BB962C8B-B14F-4D97-AF65-F5344CB8AC3E}">
        <p14:creationId xmlns:p14="http://schemas.microsoft.com/office/powerpoint/2010/main" val="2043459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09"/>
        <p:cNvGrpSpPr/>
        <p:nvPr/>
      </p:nvGrpSpPr>
      <p:grpSpPr>
        <a:xfrm>
          <a:off x="0" y="0"/>
          <a:ext cx="0" cy="0"/>
          <a:chOff x="0" y="0"/>
          <a:chExt cx="0" cy="0"/>
        </a:xfrm>
      </p:grpSpPr>
      <p:sp>
        <p:nvSpPr>
          <p:cNvPr id="2710" name="Google Shape;2710;p178"/>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p>
            <a:pPr lvl="0"/>
            <a:r>
              <a:rPr lang="en-US" dirty="0"/>
              <a:t>Key Recommendations and Suggestions</a:t>
            </a:r>
            <a:endParaRPr dirty="0"/>
          </a:p>
        </p:txBody>
      </p:sp>
      <p:sp>
        <p:nvSpPr>
          <p:cNvPr id="2711" name="Google Shape;2711;p178"/>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 </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15"/>
        <p:cNvGrpSpPr/>
        <p:nvPr/>
      </p:nvGrpSpPr>
      <p:grpSpPr>
        <a:xfrm>
          <a:off x="0" y="0"/>
          <a:ext cx="0" cy="0"/>
          <a:chOff x="0" y="0"/>
          <a:chExt cx="0" cy="0"/>
        </a:xfrm>
      </p:grpSpPr>
      <p:sp>
        <p:nvSpPr>
          <p:cNvPr id="2717" name="Google Shape;2717;p179"/>
          <p:cNvSpPr txBox="1">
            <a:spLocks noGrp="1"/>
          </p:cNvSpPr>
          <p:nvPr>
            <p:ph type="body" idx="1"/>
          </p:nvPr>
        </p:nvSpPr>
        <p:spPr>
          <a:xfrm>
            <a:off x="609600" y="725214"/>
            <a:ext cx="7907338" cy="5316812"/>
          </a:xfrm>
          <a:prstGeom prst="rect">
            <a:avLst/>
          </a:prstGeom>
          <a:noFill/>
          <a:ln>
            <a:noFill/>
          </a:ln>
        </p:spPr>
        <p:txBody>
          <a:bodyPr spcFirstLastPara="1" wrap="square" lIns="0" tIns="0" rIns="0" bIns="0" anchor="t" anchorCtr="0">
            <a:noAutofit/>
          </a:bodyPr>
          <a:lstStyle/>
          <a:p>
            <a:pPr marL="342900" lvl="0" indent="-342900">
              <a:spcBef>
                <a:spcPts val="0"/>
              </a:spcBef>
            </a:pPr>
            <a:r>
              <a:rPr lang="en-US" sz="2400" dirty="0"/>
              <a:t>In addition to its earlier suggestion on ATRT2 recommendations the ATRT3 suggests:</a:t>
            </a:r>
          </a:p>
          <a:p>
            <a:pPr marL="342900" lvl="0" indent="-342900">
              <a:spcBef>
                <a:spcPts val="0"/>
              </a:spcBef>
            </a:pPr>
            <a:endParaRPr lang="en-US" sz="2400" dirty="0"/>
          </a:p>
          <a:p>
            <a:pPr marL="800100" lvl="1" indent="-342900">
              <a:spcBef>
                <a:spcPts val="0"/>
              </a:spcBef>
              <a:buFont typeface="Arial" charset="0"/>
              <a:buChar char="•"/>
            </a:pPr>
            <a:r>
              <a:rPr lang="en-US" sz="2400" dirty="0"/>
              <a:t>The Board should ensure that the first Competition, Consumer Trust, and Consumer Choice (CCT1), second Registration Directory Service (RDS2), and Cross Community Working Group on Enhancing ICANN Accountability – Work Stream 2 (CCWG-Accountability WS2) review teams provide Implementation Shepherds as defined in the Operating Standards for Specific Reviews to avoid any confusion as to the intent of their recommendations during implementation. Implementation of these recommendations should also be tracked using the reviews website.</a:t>
            </a:r>
          </a:p>
        </p:txBody>
      </p:sp>
      <p:sp>
        <p:nvSpPr>
          <p:cNvPr id="5" name="Google Shape;2716;p179"/>
          <p:cNvSpPr txBox="1">
            <a:spLocks noGrp="1"/>
          </p:cNvSpPr>
          <p:nvPr>
            <p:ph type="title"/>
          </p:nvPr>
        </p:nvSpPr>
        <p:spPr>
          <a:xfrm>
            <a:off x="379443" y="155907"/>
            <a:ext cx="8367652" cy="899752"/>
          </a:xfrm>
          <a:prstGeom prst="rect">
            <a:avLst/>
          </a:prstGeom>
          <a:noFill/>
          <a:ln>
            <a:noFill/>
          </a:ln>
        </p:spPr>
        <p:txBody>
          <a:bodyPr spcFirstLastPara="1" wrap="square" lIns="0" tIns="45700" rIns="0" bIns="45700" anchor="t" anchorCtr="0">
            <a:noAutofit/>
          </a:bodyPr>
          <a:lstStyle/>
          <a:p>
            <a:pPr lvl="0">
              <a:buSzPts val="2520"/>
            </a:pPr>
            <a:r>
              <a:rPr lang="en-US" sz="1900" dirty="0"/>
              <a:t>Issues with Respect to the Implementation of ATRT2 Recommendations</a:t>
            </a:r>
            <a:endParaRPr sz="19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15"/>
        <p:cNvGrpSpPr/>
        <p:nvPr/>
      </p:nvGrpSpPr>
      <p:grpSpPr>
        <a:xfrm>
          <a:off x="0" y="0"/>
          <a:ext cx="0" cy="0"/>
          <a:chOff x="0" y="0"/>
          <a:chExt cx="0" cy="0"/>
        </a:xfrm>
      </p:grpSpPr>
      <p:sp>
        <p:nvSpPr>
          <p:cNvPr id="2716" name="Google Shape;2716;p179"/>
          <p:cNvSpPr txBox="1">
            <a:spLocks noGrp="1"/>
          </p:cNvSpPr>
          <p:nvPr>
            <p:ph type="title"/>
          </p:nvPr>
        </p:nvSpPr>
        <p:spPr>
          <a:xfrm>
            <a:off x="379443" y="155907"/>
            <a:ext cx="8367652" cy="899752"/>
          </a:xfrm>
          <a:prstGeom prst="rect">
            <a:avLst/>
          </a:prstGeom>
          <a:noFill/>
          <a:ln>
            <a:noFill/>
          </a:ln>
        </p:spPr>
        <p:txBody>
          <a:bodyPr spcFirstLastPara="1" wrap="square" lIns="0" tIns="45700" rIns="0" bIns="45700" anchor="t" anchorCtr="0">
            <a:noAutofit/>
          </a:bodyPr>
          <a:lstStyle/>
          <a:p>
            <a:pPr lvl="0">
              <a:buSzPts val="2520"/>
            </a:pPr>
            <a:r>
              <a:rPr lang="en-US" sz="1900" dirty="0"/>
              <a:t>Issues with Respect to the Implementation of ATRT2 Recommendations</a:t>
            </a:r>
            <a:endParaRPr sz="1900" dirty="0"/>
          </a:p>
        </p:txBody>
      </p:sp>
      <p:sp>
        <p:nvSpPr>
          <p:cNvPr id="2717" name="Google Shape;2717;p179"/>
          <p:cNvSpPr txBox="1">
            <a:spLocks noGrp="1"/>
          </p:cNvSpPr>
          <p:nvPr>
            <p:ph type="body" idx="1"/>
          </p:nvPr>
        </p:nvSpPr>
        <p:spPr>
          <a:xfrm>
            <a:off x="609600" y="725214"/>
            <a:ext cx="7907338" cy="5316812"/>
          </a:xfrm>
          <a:prstGeom prst="rect">
            <a:avLst/>
          </a:prstGeom>
          <a:noFill/>
          <a:ln>
            <a:noFill/>
          </a:ln>
        </p:spPr>
        <p:txBody>
          <a:bodyPr spcFirstLastPara="1" wrap="square" lIns="0" tIns="0" rIns="0" bIns="0" anchor="t" anchorCtr="0">
            <a:noAutofit/>
          </a:bodyPr>
          <a:lstStyle/>
          <a:p>
            <a:pPr marL="800100" lvl="1" indent="-342900">
              <a:spcBef>
                <a:spcPts val="0"/>
              </a:spcBef>
              <a:buFont typeface="Arial" charset="0"/>
              <a:buChar char="•"/>
            </a:pPr>
            <a:r>
              <a:rPr lang="en-US" sz="2400" dirty="0"/>
              <a:t>If the implementation of Specific Review recommendations is transferred to another process, the Board should ensure that any implementation reporting should clearly note this and ensure factual reporting on the progress of the implementation of such transferred recommendations.</a:t>
            </a:r>
          </a:p>
        </p:txBody>
      </p:sp>
    </p:spTree>
    <p:extLst>
      <p:ext uri="{BB962C8B-B14F-4D97-AF65-F5344CB8AC3E}">
        <p14:creationId xmlns:p14="http://schemas.microsoft.com/office/powerpoint/2010/main" val="2435285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21"/>
        <p:cNvGrpSpPr/>
        <p:nvPr/>
      </p:nvGrpSpPr>
      <p:grpSpPr>
        <a:xfrm>
          <a:off x="0" y="0"/>
          <a:ext cx="0" cy="0"/>
          <a:chOff x="0" y="0"/>
          <a:chExt cx="0" cy="0"/>
        </a:xfrm>
      </p:grpSpPr>
      <p:sp>
        <p:nvSpPr>
          <p:cNvPr id="2722" name="Google Shape;2722;p180"/>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sz="2520" dirty="0"/>
              <a:t>Issues with Respect to Prioritization</a:t>
            </a:r>
            <a:endParaRPr sz="2520" dirty="0"/>
          </a:p>
        </p:txBody>
      </p:sp>
      <p:sp>
        <p:nvSpPr>
          <p:cNvPr id="2723" name="Google Shape;2723;p180"/>
          <p:cNvSpPr txBox="1">
            <a:spLocks noGrp="1"/>
          </p:cNvSpPr>
          <p:nvPr>
            <p:ph type="body" idx="1"/>
          </p:nvPr>
        </p:nvSpPr>
        <p:spPr>
          <a:xfrm>
            <a:off x="618331" y="828401"/>
            <a:ext cx="7907338" cy="5201197"/>
          </a:xfrm>
          <a:prstGeom prst="rect">
            <a:avLst/>
          </a:prstGeom>
          <a:noFill/>
          <a:ln>
            <a:noFill/>
          </a:ln>
        </p:spPr>
        <p:txBody>
          <a:bodyPr spcFirstLastPara="1" wrap="square" lIns="0" tIns="0" rIns="0" bIns="0" anchor="t" anchorCtr="0">
            <a:noAutofit/>
          </a:bodyPr>
          <a:lstStyle/>
          <a:p>
            <a:pPr marL="0" lvl="0" indent="0">
              <a:spcBef>
                <a:spcPts val="0"/>
              </a:spcBef>
              <a:buNone/>
            </a:pPr>
            <a:r>
              <a:rPr lang="en-US" sz="2200" dirty="0"/>
              <a:t>Considering the strong support in the responses to the ATRT3 survey indicating that ATRT3 should make recommendations with respect to prioritization, and recognizing that there are several significant activities being undertaken in parallel by other parts of the ICANN Community regarding prioritization (Evolution of ICANN’s </a:t>
            </a:r>
            <a:r>
              <a:rPr lang="en-US" sz="2200" dirty="0" err="1"/>
              <a:t>Multistakeholder</a:t>
            </a:r>
            <a:r>
              <a:rPr lang="en-US" sz="2200" dirty="0"/>
              <a:t> Model, ICANN Board Paper on Resourcing and Prioritization of Community Recommendations: Draft Proposal for Community Discussions) ATRT3 proposes that only a community-led process can legitimately develop a system for prioritizing the implementation of reviews, CWG, and CCWG recommendations.</a:t>
            </a:r>
          </a:p>
          <a:p>
            <a:pPr marL="0" lvl="0" indent="0">
              <a:spcBef>
                <a:spcPts val="0"/>
              </a:spcBef>
              <a:buNone/>
            </a:pPr>
            <a:endParaRPr lang="en-US" sz="2200" dirty="0"/>
          </a:p>
          <a:p>
            <a:pPr marL="0" lvl="0" indent="0">
              <a:spcBef>
                <a:spcPts val="0"/>
              </a:spcBef>
              <a:buNone/>
            </a:pPr>
            <a:r>
              <a:rPr lang="en-US" sz="2200" dirty="0"/>
              <a:t>As such the ATRT3 suggests guidance for the creation of a community-led entity tasked with development and operation of a prioritization process (see draft report Section 12 for details).</a:t>
            </a:r>
            <a:endParaRPr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31"/>
        <p:cNvGrpSpPr/>
        <p:nvPr/>
      </p:nvGrpSpPr>
      <p:grpSpPr>
        <a:xfrm>
          <a:off x="0" y="0"/>
          <a:ext cx="0" cy="0"/>
          <a:chOff x="0" y="0"/>
          <a:chExt cx="0" cy="0"/>
        </a:xfrm>
      </p:grpSpPr>
      <p:sp>
        <p:nvSpPr>
          <p:cNvPr id="2632" name="Google Shape;2632;p165"/>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Overview of Presentation </a:t>
            </a:r>
            <a:endParaRPr dirty="0"/>
          </a:p>
        </p:txBody>
      </p:sp>
      <p:sp>
        <p:nvSpPr>
          <p:cNvPr id="2633" name="Google Shape;2633;p165"/>
          <p:cNvSpPr txBox="1">
            <a:spLocks noGrp="1"/>
          </p:cNvSpPr>
          <p:nvPr>
            <p:ph type="body" idx="1"/>
          </p:nvPr>
        </p:nvSpPr>
        <p:spPr>
          <a:xfrm>
            <a:off x="609600" y="914550"/>
            <a:ext cx="8013000" cy="4571700"/>
          </a:xfrm>
          <a:prstGeom prst="rect">
            <a:avLst/>
          </a:prstGeom>
          <a:noFill/>
          <a:ln>
            <a:noFill/>
          </a:ln>
        </p:spPr>
        <p:txBody>
          <a:bodyPr spcFirstLastPara="1" wrap="square" lIns="0" tIns="0" rIns="0" bIns="0" anchor="t" anchorCtr="0">
            <a:noAutofit/>
          </a:bodyPr>
          <a:lstStyle/>
          <a:p>
            <a:pPr lvl="0" indent="-355600">
              <a:lnSpc>
                <a:spcPct val="200000"/>
              </a:lnSpc>
              <a:spcBef>
                <a:spcPts val="0"/>
              </a:spcBef>
              <a:buSzPct val="100000"/>
              <a:buFont typeface="Arial"/>
              <a:buAutoNum type="arabicPeriod"/>
            </a:pPr>
            <a:r>
              <a:rPr lang="en-US" sz="2200" dirty="0"/>
              <a:t>Background on ATRT3 Draft Report</a:t>
            </a:r>
          </a:p>
          <a:p>
            <a:pPr lvl="0" indent="-355600">
              <a:lnSpc>
                <a:spcPct val="200000"/>
              </a:lnSpc>
              <a:spcBef>
                <a:spcPts val="0"/>
              </a:spcBef>
              <a:buSzPct val="100000"/>
              <a:buFont typeface="Arial"/>
              <a:buAutoNum type="arabicPeriod"/>
            </a:pPr>
            <a:r>
              <a:rPr lang="en-US" sz="2200" dirty="0"/>
              <a:t>Key Findings</a:t>
            </a:r>
          </a:p>
          <a:p>
            <a:pPr lvl="0" indent="-355600">
              <a:lnSpc>
                <a:spcPct val="200000"/>
              </a:lnSpc>
              <a:spcBef>
                <a:spcPts val="0"/>
              </a:spcBef>
              <a:buSzPct val="100000"/>
              <a:buFont typeface="Arial"/>
              <a:buAutoNum type="arabicPeriod"/>
            </a:pPr>
            <a:r>
              <a:rPr lang="en-US" sz="2200" dirty="0"/>
              <a:t>Key Recommendations and Suggestions</a:t>
            </a:r>
          </a:p>
          <a:p>
            <a:pPr lvl="0" indent="-355600">
              <a:lnSpc>
                <a:spcPct val="200000"/>
              </a:lnSpc>
              <a:spcBef>
                <a:spcPts val="0"/>
              </a:spcBef>
              <a:buSzPct val="100000"/>
              <a:buFont typeface="Arial"/>
              <a:buAutoNum type="arabicPeriod"/>
            </a:pPr>
            <a:r>
              <a:rPr lang="en-US" sz="2200" dirty="0"/>
              <a:t>Key Questions ATRT3 is Seeking Input from the Public Comment</a:t>
            </a:r>
          </a:p>
          <a:p>
            <a:pPr marL="0" lvl="0" indent="0" algn="l" rtl="0">
              <a:spcBef>
                <a:spcPts val="2000"/>
              </a:spcBef>
              <a:spcAft>
                <a:spcPts val="0"/>
              </a:spcAft>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9073896" cy="450663"/>
          </a:xfrm>
          <a:prstGeom prst="rect">
            <a:avLst/>
          </a:prstGeom>
          <a:noFill/>
          <a:ln>
            <a:noFill/>
          </a:ln>
        </p:spPr>
        <p:txBody>
          <a:bodyPr spcFirstLastPara="1" wrap="square" lIns="0" tIns="45700" rIns="0" bIns="45700" anchor="t" anchorCtr="0">
            <a:noAutofit/>
          </a:bodyPr>
          <a:lstStyle/>
          <a:p>
            <a:pPr lvl="0">
              <a:buSzPts val="2520"/>
            </a:pPr>
            <a:r>
              <a:rPr lang="en-US" sz="2400" dirty="0"/>
              <a:t>Issues </a:t>
            </a:r>
            <a:r>
              <a:rPr lang="en-US" sz="2400"/>
              <a:t>with Respect </a:t>
            </a:r>
            <a:r>
              <a:rPr lang="en-US" sz="2400" dirty="0"/>
              <a:t>to Specific and Organizational Reviews</a:t>
            </a:r>
            <a:endParaRPr sz="2400" dirty="0"/>
          </a:p>
        </p:txBody>
      </p:sp>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0" lvl="0" indent="0">
              <a:spcBef>
                <a:spcPts val="0"/>
              </a:spcBef>
              <a:buNone/>
            </a:pPr>
            <a:r>
              <a:rPr lang="en-US" sz="2400" dirty="0"/>
              <a:t>Although ATRT3 could not come to consensus on a single proposal to address the issues related to Organizational and Specific Reviews it did manage to narrow the options down to two distinct possibilities for this draft report.</a:t>
            </a:r>
          </a:p>
          <a:p>
            <a:pPr marL="0" lvl="0" indent="0">
              <a:spcBef>
                <a:spcPts val="0"/>
              </a:spcBef>
              <a:buNone/>
            </a:pPr>
            <a:endParaRPr lang="en-US" sz="2400" dirty="0"/>
          </a:p>
          <a:p>
            <a:pPr marL="0" lvl="0" indent="0">
              <a:spcBef>
                <a:spcPts val="0"/>
              </a:spcBef>
              <a:buNone/>
            </a:pPr>
            <a:r>
              <a:rPr lang="en-US" sz="2400" dirty="0"/>
              <a:t>The ATRT3 is seeking input from the community via the Public Comment to assist it in coming to a conclusion on this topic for its final report. </a:t>
            </a:r>
          </a:p>
          <a:p>
            <a:pPr marL="0" lvl="0" indent="0">
              <a:spcBef>
                <a:spcPts val="0"/>
              </a:spcBef>
              <a:buNone/>
            </a:pP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342900" indent="-342900">
              <a:spcBef>
                <a:spcPts val="0"/>
              </a:spcBef>
            </a:pPr>
            <a:r>
              <a:rPr lang="en-US" sz="2400" dirty="0"/>
              <a:t>Option 1</a:t>
            </a:r>
          </a:p>
          <a:p>
            <a:pPr marL="800100" lvl="1" indent="-342900">
              <a:spcBef>
                <a:spcPts val="0"/>
              </a:spcBef>
              <a:buFont typeface="Arial" charset="0"/>
              <a:buChar char="•"/>
            </a:pPr>
            <a:r>
              <a:rPr lang="en-US" sz="2400" dirty="0"/>
              <a:t>Keep the current set of Specific and Organizational Reviews as they are given they are important accountability mechanisms for the community, in combination with a new oversight mechanism to manage reviews and the implementation of their recommendations.</a:t>
            </a:r>
          </a:p>
          <a:p>
            <a:pPr marL="800100" lvl="1" indent="-342900">
              <a:spcBef>
                <a:spcPts val="0"/>
              </a:spcBef>
              <a:buFont typeface="Arial" charset="0"/>
              <a:buChar char="•"/>
            </a:pPr>
            <a:r>
              <a:rPr lang="en-US" sz="2400" dirty="0"/>
              <a:t>This new oversight mechanism should be the responsibility of a new Independent Accountability Office (in some ways similar to the Office of the Ombudsman with respect to oversight), that includes responsibility for SO/AC accountability as well as the coordination of reviews and the implementation of their recommendations.</a:t>
            </a:r>
          </a:p>
          <a:p>
            <a:pPr marL="457200" lvl="1" indent="0">
              <a:spcBef>
                <a:spcPts val="0"/>
              </a:spcBef>
              <a:buNone/>
            </a:pPr>
            <a:endParaRPr lang="en-US" sz="2400" dirty="0"/>
          </a:p>
          <a:p>
            <a:pPr marL="0" lvl="0" indent="0">
              <a:spcBef>
                <a:spcPts val="0"/>
              </a:spcBef>
              <a:buNone/>
            </a:pPr>
            <a:endParaRPr lang="en-US" sz="2400" dirty="0"/>
          </a:p>
        </p:txBody>
      </p:sp>
      <p:sp>
        <p:nvSpPr>
          <p:cNvPr id="6" name="Google Shape;2728;p181"/>
          <p:cNvSpPr txBox="1">
            <a:spLocks noGrp="1"/>
          </p:cNvSpPr>
          <p:nvPr>
            <p:ph type="title"/>
          </p:nvPr>
        </p:nvSpPr>
        <p:spPr>
          <a:xfrm>
            <a:off x="374904" y="46179"/>
            <a:ext cx="9073896" cy="450663"/>
          </a:xfrm>
          <a:prstGeom prst="rect">
            <a:avLst/>
          </a:prstGeom>
          <a:noFill/>
          <a:ln>
            <a:noFill/>
          </a:ln>
        </p:spPr>
        <p:txBody>
          <a:bodyPr spcFirstLastPara="1" wrap="square" lIns="0" tIns="45700" rIns="0" bIns="45700" anchor="t" anchorCtr="0">
            <a:noAutofit/>
          </a:bodyPr>
          <a:lstStyle/>
          <a:p>
            <a:pPr lvl="0">
              <a:buSzPts val="2520"/>
            </a:pPr>
            <a:r>
              <a:rPr lang="en-US" sz="2400" dirty="0"/>
              <a:t>Issues </a:t>
            </a:r>
            <a:r>
              <a:rPr lang="en-US" sz="2400"/>
              <a:t>with Respect </a:t>
            </a:r>
            <a:r>
              <a:rPr lang="en-US" sz="2400" dirty="0"/>
              <a:t>to Specific and Organizational Reviews</a:t>
            </a:r>
            <a:endParaRPr sz="2400" dirty="0"/>
          </a:p>
        </p:txBody>
      </p:sp>
    </p:spTree>
    <p:extLst>
      <p:ext uri="{BB962C8B-B14F-4D97-AF65-F5344CB8AC3E}">
        <p14:creationId xmlns:p14="http://schemas.microsoft.com/office/powerpoint/2010/main" val="1217717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342900" indent="-342900">
              <a:spcBef>
                <a:spcPts val="0"/>
              </a:spcBef>
            </a:pPr>
            <a:r>
              <a:rPr lang="en-US" sz="2400" dirty="0"/>
              <a:t>Initial impact on scheduling would be limited (see Reviews Timeline – if no changes are made - slide)</a:t>
            </a:r>
          </a:p>
          <a:p>
            <a:pPr marL="342900" indent="-342900">
              <a:spcBef>
                <a:spcPts val="0"/>
              </a:spcBef>
            </a:pPr>
            <a:r>
              <a:rPr lang="en-US" sz="2400" dirty="0"/>
              <a:t>No changes to current format or duration of reviews (1 year Organizational and Specific Reviews with potential extensions for Specific Reviews).</a:t>
            </a:r>
          </a:p>
          <a:p>
            <a:pPr marL="342900" indent="-342900">
              <a:spcBef>
                <a:spcPts val="0"/>
              </a:spcBef>
            </a:pPr>
            <a:r>
              <a:rPr lang="en-US" sz="2400" dirty="0"/>
              <a:t>Creation of a new oversight body (potentially independent) which would mainly ensure proper implementation of review recommendations and coordination of reviews (</a:t>
            </a:r>
            <a:r>
              <a:rPr lang="en-US" sz="2400" dirty="0" err="1"/>
              <a:t>eg</a:t>
            </a:r>
            <a:r>
              <a:rPr lang="en-US" sz="2400" dirty="0"/>
              <a:t> every 7 years vs current every 5 years).</a:t>
            </a:r>
          </a:p>
          <a:p>
            <a:pPr marL="342900" indent="-342900">
              <a:spcBef>
                <a:spcPts val="0"/>
              </a:spcBef>
            </a:pPr>
            <a:endParaRPr lang="en-US" sz="2400" dirty="0"/>
          </a:p>
          <a:p>
            <a:pPr marL="457200" lvl="1" indent="0">
              <a:spcBef>
                <a:spcPts val="0"/>
              </a:spcBef>
              <a:buNone/>
            </a:pPr>
            <a:endParaRPr lang="en-US" sz="2400" dirty="0"/>
          </a:p>
          <a:p>
            <a:pPr marL="0" lvl="0" indent="0">
              <a:spcBef>
                <a:spcPts val="0"/>
              </a:spcBef>
              <a:buNone/>
            </a:pPr>
            <a:endParaRPr lang="en-US" sz="2400" dirty="0"/>
          </a:p>
        </p:txBody>
      </p:sp>
      <p:sp>
        <p:nvSpPr>
          <p:cNvPr id="6" name="Google Shape;2728;p181"/>
          <p:cNvSpPr txBox="1">
            <a:spLocks noGrp="1"/>
          </p:cNvSpPr>
          <p:nvPr>
            <p:ph type="title"/>
          </p:nvPr>
        </p:nvSpPr>
        <p:spPr>
          <a:xfrm>
            <a:off x="374904" y="46179"/>
            <a:ext cx="9073896" cy="450663"/>
          </a:xfrm>
          <a:prstGeom prst="rect">
            <a:avLst/>
          </a:prstGeom>
          <a:noFill/>
          <a:ln>
            <a:noFill/>
          </a:ln>
        </p:spPr>
        <p:txBody>
          <a:bodyPr spcFirstLastPara="1" wrap="square" lIns="0" tIns="45700" rIns="0" bIns="45700" anchor="t" anchorCtr="0">
            <a:noAutofit/>
          </a:bodyPr>
          <a:lstStyle/>
          <a:p>
            <a:pPr lvl="0">
              <a:buSzPts val="2520"/>
            </a:pPr>
            <a:r>
              <a:rPr lang="en-US" sz="2400" dirty="0"/>
              <a:t>Impact of Option 1</a:t>
            </a:r>
            <a:endParaRPr sz="2400" dirty="0"/>
          </a:p>
        </p:txBody>
      </p:sp>
    </p:spTree>
    <p:extLst>
      <p:ext uri="{BB962C8B-B14F-4D97-AF65-F5344CB8AC3E}">
        <p14:creationId xmlns:p14="http://schemas.microsoft.com/office/powerpoint/2010/main" val="1214950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9" name="Google Shape;2729;p181"/>
          <p:cNvSpPr txBox="1">
            <a:spLocks noGrp="1"/>
          </p:cNvSpPr>
          <p:nvPr>
            <p:ph type="body" idx="1"/>
          </p:nvPr>
        </p:nvSpPr>
        <p:spPr>
          <a:xfrm>
            <a:off x="609600" y="926758"/>
            <a:ext cx="7997952" cy="5115268"/>
          </a:xfrm>
          <a:prstGeom prst="rect">
            <a:avLst/>
          </a:prstGeom>
          <a:noFill/>
          <a:ln>
            <a:noFill/>
          </a:ln>
        </p:spPr>
        <p:txBody>
          <a:bodyPr spcFirstLastPara="1" wrap="square" lIns="0" tIns="0" rIns="0" bIns="0" anchor="t" anchorCtr="0">
            <a:noAutofit/>
          </a:bodyPr>
          <a:lstStyle/>
          <a:p>
            <a:pPr marL="342900" indent="-342900">
              <a:spcBef>
                <a:spcPts val="0"/>
              </a:spcBef>
            </a:pPr>
            <a:r>
              <a:rPr lang="en-US" sz="2400" dirty="0"/>
              <a:t>Option 2</a:t>
            </a:r>
          </a:p>
          <a:p>
            <a:pPr marL="800100" lvl="1" indent="-342900">
              <a:spcBef>
                <a:spcPts val="0"/>
              </a:spcBef>
              <a:buFont typeface="Arial" charset="0"/>
              <a:buChar char="•"/>
            </a:pPr>
            <a:r>
              <a:rPr lang="en-US" sz="2100" dirty="0"/>
              <a:t>Organizational Reviews: Maintain the current concept of individual Organizational Reviews for each SO/AC, but conduct them as three to five day workshops focused on SO/AC self-inspection in a context of continuous improvement. These reviews would be conducted every three years, or more frequently, as determined by each SO/AC. The reports of these reviews would then feed into a new holistic review. This new holistic review would focus on the improvements made by all SO/ACs as presented in their Organizational Review reports, as well as on the interactions between SOs and ACs. This new holistic review would be conducted every 7 years for a maximum duration of 12 to 18 months to allow for the implementation and maturing of the recommendations made by the individual Organizational Reviews and those of the previous holistic review.</a:t>
            </a:r>
          </a:p>
          <a:p>
            <a:pPr marL="0" lvl="0" indent="0">
              <a:spcBef>
                <a:spcPts val="0"/>
              </a:spcBef>
              <a:buNone/>
            </a:pPr>
            <a:endParaRPr lang="en-US" sz="2400" dirty="0"/>
          </a:p>
        </p:txBody>
      </p:sp>
      <p:sp>
        <p:nvSpPr>
          <p:cNvPr id="5" name="Google Shape;2728;p181"/>
          <p:cNvSpPr txBox="1">
            <a:spLocks noGrp="1"/>
          </p:cNvSpPr>
          <p:nvPr>
            <p:ph type="title"/>
          </p:nvPr>
        </p:nvSpPr>
        <p:spPr>
          <a:xfrm>
            <a:off x="374904" y="46179"/>
            <a:ext cx="9073896" cy="450663"/>
          </a:xfrm>
          <a:prstGeom prst="rect">
            <a:avLst/>
          </a:prstGeom>
          <a:noFill/>
          <a:ln>
            <a:noFill/>
          </a:ln>
        </p:spPr>
        <p:txBody>
          <a:bodyPr spcFirstLastPara="1" wrap="square" lIns="0" tIns="45700" rIns="0" bIns="45700" anchor="t" anchorCtr="0">
            <a:noAutofit/>
          </a:bodyPr>
          <a:lstStyle/>
          <a:p>
            <a:pPr lvl="0">
              <a:buSzPts val="2520"/>
            </a:pPr>
            <a:r>
              <a:rPr lang="en-US" sz="2400" dirty="0"/>
              <a:t>Issues </a:t>
            </a:r>
            <a:r>
              <a:rPr lang="en-US" sz="2400"/>
              <a:t>with Respect </a:t>
            </a:r>
            <a:r>
              <a:rPr lang="en-US" sz="2400" dirty="0"/>
              <a:t>to Specific and Organizational Reviews</a:t>
            </a:r>
            <a:endParaRPr sz="2400" dirty="0"/>
          </a:p>
        </p:txBody>
      </p:sp>
    </p:spTree>
    <p:extLst>
      <p:ext uri="{BB962C8B-B14F-4D97-AF65-F5344CB8AC3E}">
        <p14:creationId xmlns:p14="http://schemas.microsoft.com/office/powerpoint/2010/main" val="2307078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9" name="Google Shape;2729;p181"/>
          <p:cNvSpPr txBox="1">
            <a:spLocks noGrp="1"/>
          </p:cNvSpPr>
          <p:nvPr>
            <p:ph type="body" idx="1"/>
          </p:nvPr>
        </p:nvSpPr>
        <p:spPr>
          <a:xfrm>
            <a:off x="609600" y="693683"/>
            <a:ext cx="7907338" cy="5728137"/>
          </a:xfrm>
          <a:prstGeom prst="rect">
            <a:avLst/>
          </a:prstGeom>
          <a:noFill/>
          <a:ln>
            <a:noFill/>
          </a:ln>
        </p:spPr>
        <p:txBody>
          <a:bodyPr spcFirstLastPara="1" wrap="square" lIns="0" tIns="0" rIns="0" bIns="0" anchor="t" anchorCtr="0">
            <a:noAutofit/>
          </a:bodyPr>
          <a:lstStyle/>
          <a:p>
            <a:pPr marL="342900" indent="-342900">
              <a:spcBef>
                <a:spcPts val="0"/>
              </a:spcBef>
            </a:pPr>
            <a:r>
              <a:rPr lang="en-US" sz="2400" dirty="0"/>
              <a:t>Option 2 continued</a:t>
            </a:r>
          </a:p>
          <a:p>
            <a:pPr marL="800100" lvl="1" indent="-342900">
              <a:spcBef>
                <a:spcPts val="0"/>
              </a:spcBef>
              <a:buFont typeface="Arial" charset="0"/>
              <a:buChar char="•"/>
            </a:pPr>
            <a:r>
              <a:rPr lang="en-US" sz="2400" dirty="0"/>
              <a:t>Specific Reviews: Specific Reviews include the Accountability and Transparency Review (AT), the Security, Stability, and Resiliency Review (SSR), the Competition, Consumer Trust, and Consumer Choice Review (CCT) and the Registration Directory Service (RDS) Review (formerly WHOIS Review). AT reviews as well as the relevant portions of CCT and RDS would be combined into a single AT review which would be conducted every 7 years for a maximum duration of 12 to 18 months to allow for the implementation and maturing of the previous recommendations by this review. SSR could either be a three- to five-day workshop or a more traditional review period depending on topic.</a:t>
            </a:r>
          </a:p>
          <a:p>
            <a:pPr marL="0" lvl="0" indent="0">
              <a:spcBef>
                <a:spcPts val="0"/>
              </a:spcBef>
              <a:buNone/>
            </a:pPr>
            <a:endParaRPr lang="en-US" sz="2400" dirty="0"/>
          </a:p>
        </p:txBody>
      </p:sp>
      <p:sp>
        <p:nvSpPr>
          <p:cNvPr id="5" name="Google Shape;2728;p181"/>
          <p:cNvSpPr txBox="1">
            <a:spLocks noGrp="1"/>
          </p:cNvSpPr>
          <p:nvPr>
            <p:ph type="title"/>
          </p:nvPr>
        </p:nvSpPr>
        <p:spPr>
          <a:xfrm>
            <a:off x="374904" y="46179"/>
            <a:ext cx="9073896" cy="450663"/>
          </a:xfrm>
          <a:prstGeom prst="rect">
            <a:avLst/>
          </a:prstGeom>
          <a:noFill/>
          <a:ln>
            <a:noFill/>
          </a:ln>
        </p:spPr>
        <p:txBody>
          <a:bodyPr spcFirstLastPara="1" wrap="square" lIns="0" tIns="45700" rIns="0" bIns="45700" anchor="t" anchorCtr="0">
            <a:noAutofit/>
          </a:bodyPr>
          <a:lstStyle/>
          <a:p>
            <a:pPr lvl="0">
              <a:buSzPts val="2520"/>
            </a:pPr>
            <a:r>
              <a:rPr lang="en-US" sz="2400" dirty="0"/>
              <a:t>Issues </a:t>
            </a:r>
            <a:r>
              <a:rPr lang="en-US" sz="2400"/>
              <a:t>with Respect </a:t>
            </a:r>
            <a:r>
              <a:rPr lang="en-US" sz="2400" dirty="0"/>
              <a:t>to Specific and Organizational Reviews</a:t>
            </a:r>
            <a:endParaRPr sz="2400" dirty="0"/>
          </a:p>
        </p:txBody>
      </p:sp>
    </p:spTree>
    <p:extLst>
      <p:ext uri="{BB962C8B-B14F-4D97-AF65-F5344CB8AC3E}">
        <p14:creationId xmlns:p14="http://schemas.microsoft.com/office/powerpoint/2010/main" val="2202213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pic>
        <p:nvPicPr>
          <p:cNvPr id="11" name="Picture 10">
            <a:extLst>
              <a:ext uri="{FF2B5EF4-FFF2-40B4-BE49-F238E27FC236}">
                <a16:creationId xmlns:a16="http://schemas.microsoft.com/office/drawing/2014/main" id="{E38BF630-F7AF-4077-9620-3E31BF2878B5}"/>
              </a:ext>
            </a:extLst>
          </p:cNvPr>
          <p:cNvPicPr>
            <a:picLocks noChangeAspect="1"/>
          </p:cNvPicPr>
          <p:nvPr/>
        </p:nvPicPr>
        <p:blipFill>
          <a:blip r:embed="rId3"/>
          <a:stretch>
            <a:fillRect/>
          </a:stretch>
        </p:blipFill>
        <p:spPr>
          <a:xfrm>
            <a:off x="0" y="819807"/>
            <a:ext cx="9144000" cy="5344510"/>
          </a:xfrm>
          <a:prstGeom prst="rect">
            <a:avLst/>
          </a:prstGeom>
        </p:spPr>
      </p:pic>
      <p:sp>
        <p:nvSpPr>
          <p:cNvPr id="2729" name="Google Shape;2729;p181"/>
          <p:cNvSpPr txBox="1">
            <a:spLocks noGrp="1"/>
          </p:cNvSpPr>
          <p:nvPr>
            <p:ph type="body" idx="1"/>
          </p:nvPr>
        </p:nvSpPr>
        <p:spPr>
          <a:xfrm>
            <a:off x="609600" y="693683"/>
            <a:ext cx="7907338" cy="5728137"/>
          </a:xfrm>
          <a:prstGeom prst="rect">
            <a:avLst/>
          </a:prstGeom>
          <a:noFill/>
          <a:ln>
            <a:noFill/>
          </a:ln>
        </p:spPr>
        <p:txBody>
          <a:bodyPr spcFirstLastPara="1" wrap="square" lIns="0" tIns="0" rIns="0" bIns="0" anchor="t" anchorCtr="0">
            <a:noAutofit/>
          </a:bodyPr>
          <a:lstStyle/>
          <a:p>
            <a:pPr marL="0" lvl="0" indent="0">
              <a:spcBef>
                <a:spcPts val="0"/>
              </a:spcBef>
              <a:buNone/>
            </a:pPr>
            <a:r>
              <a:rPr lang="en-US" sz="2400" dirty="0"/>
              <a:t> </a:t>
            </a:r>
          </a:p>
        </p:txBody>
      </p:sp>
      <p:sp>
        <p:nvSpPr>
          <p:cNvPr id="5" name="Google Shape;2728;p181"/>
          <p:cNvSpPr txBox="1">
            <a:spLocks noGrp="1"/>
          </p:cNvSpPr>
          <p:nvPr>
            <p:ph type="title"/>
          </p:nvPr>
        </p:nvSpPr>
        <p:spPr>
          <a:xfrm>
            <a:off x="374904" y="46179"/>
            <a:ext cx="9073896" cy="450663"/>
          </a:xfrm>
          <a:prstGeom prst="rect">
            <a:avLst/>
          </a:prstGeom>
          <a:noFill/>
          <a:ln>
            <a:noFill/>
          </a:ln>
        </p:spPr>
        <p:txBody>
          <a:bodyPr spcFirstLastPara="1" wrap="square" lIns="0" tIns="45700" rIns="0" bIns="45700" anchor="t" anchorCtr="0">
            <a:noAutofit/>
          </a:bodyPr>
          <a:lstStyle/>
          <a:p>
            <a:pPr lvl="0">
              <a:buSzPts val="2520"/>
            </a:pPr>
            <a:r>
              <a:rPr lang="en-US" sz="2400" dirty="0"/>
              <a:t>Comparing scheduling and duration of options 1 and 2</a:t>
            </a:r>
            <a:endParaRPr sz="2400" dirty="0"/>
          </a:p>
        </p:txBody>
      </p:sp>
    </p:spTree>
    <p:extLst>
      <p:ext uri="{BB962C8B-B14F-4D97-AF65-F5344CB8AC3E}">
        <p14:creationId xmlns:p14="http://schemas.microsoft.com/office/powerpoint/2010/main" val="1022834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sz="2400" dirty="0"/>
              <a:t>Comparing scheduling and duration of options 1 and 2</a:t>
            </a:r>
            <a:endParaRPr sz="2400" dirty="0"/>
          </a:p>
        </p:txBody>
      </p:sp>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0" lvl="0" indent="0">
              <a:spcBef>
                <a:spcPts val="0"/>
              </a:spcBef>
              <a:buNone/>
            </a:pPr>
            <a:r>
              <a:rPr lang="en-US" sz="2400" dirty="0"/>
              <a:t>Assumptions regarding Option 2 </a:t>
            </a:r>
          </a:p>
          <a:p>
            <a:pPr marL="342900" indent="-342900">
              <a:spcBef>
                <a:spcPts val="0"/>
              </a:spcBef>
            </a:pPr>
            <a:r>
              <a:rPr lang="en-US" sz="2400" dirty="0"/>
              <a:t>Specific Reviews</a:t>
            </a:r>
          </a:p>
          <a:p>
            <a:pPr marL="800100" lvl="1" indent="-342900">
              <a:spcBef>
                <a:spcPts val="0"/>
              </a:spcBef>
              <a:buFont typeface="Courier New" panose="02070309020205020404" pitchFamily="49" charset="0"/>
              <a:buChar char="o"/>
            </a:pPr>
            <a:r>
              <a:rPr lang="en-US" sz="2400" dirty="0"/>
              <a:t>Assuming the next round of new gTLDs is 2022 the last CCT review would be held in 2025.</a:t>
            </a:r>
          </a:p>
          <a:p>
            <a:pPr marL="800100" lvl="1" indent="-342900">
              <a:spcBef>
                <a:spcPts val="0"/>
              </a:spcBef>
              <a:buFont typeface="Courier New" panose="02070309020205020404" pitchFamily="49" charset="0"/>
              <a:buChar char="o"/>
            </a:pPr>
            <a:r>
              <a:rPr lang="en-US" sz="2400" dirty="0"/>
              <a:t>Relevant elements of RDS and CCT reviews would be integrated into ATRT4.</a:t>
            </a:r>
          </a:p>
          <a:p>
            <a:pPr marL="800100" lvl="1" indent="-342900">
              <a:spcBef>
                <a:spcPts val="0"/>
              </a:spcBef>
              <a:buFont typeface="Courier New" panose="02070309020205020404" pitchFamily="49" charset="0"/>
              <a:buChar char="o"/>
            </a:pPr>
            <a:r>
              <a:rPr lang="en-US" sz="2400" dirty="0"/>
              <a:t>SSR would be 3 to 5 day workshops held periodically as called for by the Technical Committee.</a:t>
            </a:r>
          </a:p>
          <a:p>
            <a:pPr marL="342900" indent="-342900">
              <a:spcBef>
                <a:spcPts val="0"/>
              </a:spcBef>
            </a:pPr>
            <a:r>
              <a:rPr lang="en-US" sz="2400" dirty="0"/>
              <a:t>Organizational Reviews</a:t>
            </a:r>
          </a:p>
          <a:p>
            <a:pPr marL="800100" lvl="1" indent="-342900">
              <a:spcBef>
                <a:spcPts val="0"/>
              </a:spcBef>
              <a:buFont typeface="Courier New" panose="02070309020205020404" pitchFamily="49" charset="0"/>
              <a:buChar char="o"/>
            </a:pPr>
            <a:r>
              <a:rPr lang="en-US" sz="2400" dirty="0"/>
              <a:t>Each SO/AC would have at least two reviews in each 7 year cycle – except for the first one.</a:t>
            </a:r>
          </a:p>
          <a:p>
            <a:pPr marL="800100" lvl="1" indent="-342900">
              <a:spcBef>
                <a:spcPts val="0"/>
              </a:spcBef>
              <a:buFont typeface="Courier New" panose="02070309020205020404" pitchFamily="49" charset="0"/>
              <a:buChar char="o"/>
            </a:pPr>
            <a:r>
              <a:rPr lang="en-US" sz="2400" dirty="0"/>
              <a:t>Each 3 to 5 day workshop should focus on priority items and can be scheduled per SO/AC preferences at </a:t>
            </a:r>
            <a:r>
              <a:rPr lang="en-US" sz="2400"/>
              <a:t>least every 3 years.</a:t>
            </a:r>
            <a:endParaRPr lang="en-US" sz="2400" dirty="0"/>
          </a:p>
          <a:p>
            <a:pPr marL="800100" lvl="1" indent="-342900">
              <a:spcBef>
                <a:spcPts val="0"/>
              </a:spcBef>
              <a:buFont typeface="Courier New" panose="02070309020205020404" pitchFamily="49" charset="0"/>
              <a:buChar char="o"/>
            </a:pPr>
            <a:endParaRPr lang="en-US" sz="2400" dirty="0"/>
          </a:p>
          <a:p>
            <a:pPr marL="0" lvl="0" indent="0">
              <a:spcBef>
                <a:spcPts val="0"/>
              </a:spcBef>
              <a:buNone/>
            </a:pPr>
            <a:endParaRPr lang="en-US" sz="2400" dirty="0"/>
          </a:p>
        </p:txBody>
      </p:sp>
    </p:spTree>
    <p:extLst>
      <p:ext uri="{BB962C8B-B14F-4D97-AF65-F5344CB8AC3E}">
        <p14:creationId xmlns:p14="http://schemas.microsoft.com/office/powerpoint/2010/main" val="3583904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dirty="0"/>
              <a:t>Issues with Respect to Public Comments </a:t>
            </a:r>
            <a:endParaRPr dirty="0"/>
          </a:p>
        </p:txBody>
      </p:sp>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0" lvl="0" indent="0">
              <a:spcBef>
                <a:spcPts val="0"/>
              </a:spcBef>
              <a:buNone/>
            </a:pPr>
            <a:r>
              <a:rPr lang="en-US" sz="2400" dirty="0"/>
              <a:t>ATRT3 recognizes that individuals, especially those whose mother tongue is not English or who lack detailed technical knowledge, may find it challenging to provide meaningful input on long and often complex documents that are published for Public Comment only in English. Key elements to comment on may be difficult to identify without reading the entire document.</a:t>
            </a:r>
          </a:p>
          <a:p>
            <a:pPr marL="0" lvl="0" indent="0">
              <a:spcBef>
                <a:spcPts val="0"/>
              </a:spcBef>
              <a:buNone/>
            </a:pPr>
            <a:endParaRPr lang="en-US" sz="2400" dirty="0"/>
          </a:p>
          <a:p>
            <a:pPr marL="0" lvl="0" indent="0">
              <a:spcBef>
                <a:spcPts val="0"/>
              </a:spcBef>
              <a:buNone/>
            </a:pPr>
            <a:endParaRPr lang="en-US" sz="2400" dirty="0"/>
          </a:p>
        </p:txBody>
      </p:sp>
    </p:spTree>
    <p:extLst>
      <p:ext uri="{BB962C8B-B14F-4D97-AF65-F5344CB8AC3E}">
        <p14:creationId xmlns:p14="http://schemas.microsoft.com/office/powerpoint/2010/main" val="2024728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dirty="0"/>
              <a:t>Issues with Respect to Public Comments </a:t>
            </a:r>
            <a:endParaRPr dirty="0"/>
          </a:p>
        </p:txBody>
      </p:sp>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342900" lvl="0" indent="-342900">
              <a:spcBef>
                <a:spcPts val="0"/>
              </a:spcBef>
            </a:pPr>
            <a:r>
              <a:rPr lang="en-US" sz="2300" dirty="0"/>
              <a:t>ATRT3 strongly suggests that Public Comments not only seek general input on entire documents but also:</a:t>
            </a:r>
          </a:p>
          <a:p>
            <a:pPr marL="342900" indent="-342900">
              <a:spcBef>
                <a:spcPts val="0"/>
              </a:spcBef>
            </a:pPr>
            <a:endParaRPr lang="en-US" sz="2400" dirty="0"/>
          </a:p>
          <a:p>
            <a:pPr marL="800100" lvl="1" indent="-342900">
              <a:spcBef>
                <a:spcPts val="0"/>
              </a:spcBef>
              <a:buFont typeface="Arial" charset="0"/>
              <a:buChar char="•"/>
            </a:pPr>
            <a:r>
              <a:rPr lang="en-US" sz="2300" dirty="0"/>
              <a:t>Clearly identify who the intended audience is (general community, technical community, legal experts, etc.). This will allow potential respondents to quickly understand if they wish to invest the time to produce comments. This is not meant to prevent anyone from commenting but is rather meant as clarifying who is best suited to comment.</a:t>
            </a:r>
          </a:p>
          <a:p>
            <a:pPr marL="342900" indent="-342900">
              <a:spcBef>
                <a:spcPts val="0"/>
              </a:spcBef>
              <a:buFont typeface="Arial" charset="0"/>
              <a:buChar char="•"/>
            </a:pPr>
            <a:endParaRPr lang="en-US" sz="2300" dirty="0"/>
          </a:p>
          <a:p>
            <a:pPr marL="800100" lvl="1" indent="-342900">
              <a:spcBef>
                <a:spcPts val="0"/>
              </a:spcBef>
              <a:buFont typeface="Arial" charset="0"/>
              <a:buChar char="•"/>
            </a:pPr>
            <a:r>
              <a:rPr lang="en-US" sz="2300" dirty="0"/>
              <a:t>Each Public Comment proceeding should provide a clear list of precise key questions in plain language that the public consultation is seeking answers from its intended audience.</a:t>
            </a:r>
          </a:p>
          <a:p>
            <a:pPr marL="0" lvl="0" indent="0">
              <a:spcBef>
                <a:spcPts val="0"/>
              </a:spcBef>
              <a:buNone/>
            </a:pPr>
            <a:endParaRPr lang="en-US" sz="2400" dirty="0"/>
          </a:p>
        </p:txBody>
      </p:sp>
    </p:spTree>
    <p:extLst>
      <p:ext uri="{BB962C8B-B14F-4D97-AF65-F5344CB8AC3E}">
        <p14:creationId xmlns:p14="http://schemas.microsoft.com/office/powerpoint/2010/main" val="2877579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dirty="0"/>
              <a:t>Issues with Respect to Public Comments </a:t>
            </a:r>
            <a:endParaRPr dirty="0"/>
          </a:p>
        </p:txBody>
      </p:sp>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342900" indent="-342900">
              <a:spcBef>
                <a:spcPts val="0"/>
              </a:spcBef>
            </a:pPr>
            <a:r>
              <a:rPr lang="en-US" sz="2400" dirty="0"/>
              <a:t>Results of these questions should be included in the staff report on the Public Comment proceeding.</a:t>
            </a:r>
          </a:p>
          <a:p>
            <a:pPr marL="342900" indent="-342900">
              <a:spcBef>
                <a:spcPts val="0"/>
              </a:spcBef>
            </a:pPr>
            <a:endParaRPr lang="en-US" sz="2400" dirty="0"/>
          </a:p>
          <a:p>
            <a:pPr marL="342900" indent="-342900">
              <a:spcBef>
                <a:spcPts val="0"/>
              </a:spcBef>
            </a:pPr>
            <a:r>
              <a:rPr lang="en-US" sz="2400" dirty="0"/>
              <a:t>Where appropriate and feasible translations of a summary and precise key questions should be included in the Public Comment proceeding which could also allow for responses in the official ICANN languages.</a:t>
            </a:r>
          </a:p>
          <a:p>
            <a:pPr marL="0" lvl="0" indent="0">
              <a:spcBef>
                <a:spcPts val="0"/>
              </a:spcBef>
              <a:buNone/>
            </a:pPr>
            <a:endParaRPr lang="en-US" sz="2400" dirty="0"/>
          </a:p>
        </p:txBody>
      </p:sp>
    </p:spTree>
    <p:extLst>
      <p:ext uri="{BB962C8B-B14F-4D97-AF65-F5344CB8AC3E}">
        <p14:creationId xmlns:p14="http://schemas.microsoft.com/office/powerpoint/2010/main" val="1643456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73"/>
        <p:cNvGrpSpPr/>
        <p:nvPr/>
      </p:nvGrpSpPr>
      <p:grpSpPr>
        <a:xfrm>
          <a:off x="0" y="0"/>
          <a:ext cx="0" cy="0"/>
          <a:chOff x="0" y="0"/>
          <a:chExt cx="0" cy="0"/>
        </a:xfrm>
      </p:grpSpPr>
      <p:sp>
        <p:nvSpPr>
          <p:cNvPr id="2674" name="Google Shape;2674;p172"/>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Background on ATRT3 Draft Report</a:t>
            </a:r>
            <a:endParaRPr dirty="0"/>
          </a:p>
        </p:txBody>
      </p:sp>
      <p:sp>
        <p:nvSpPr>
          <p:cNvPr id="2675" name="Google Shape;2675;p17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 </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dirty="0"/>
              <a:t>Accountability Indicators</a:t>
            </a:r>
            <a:endParaRPr dirty="0"/>
          </a:p>
        </p:txBody>
      </p:sp>
      <p:sp>
        <p:nvSpPr>
          <p:cNvPr id="2729" name="Google Shape;2729;p181"/>
          <p:cNvSpPr txBox="1">
            <a:spLocks noGrp="1"/>
          </p:cNvSpPr>
          <p:nvPr>
            <p:ph type="body" idx="1"/>
          </p:nvPr>
        </p:nvSpPr>
        <p:spPr>
          <a:xfrm>
            <a:off x="609600" y="693683"/>
            <a:ext cx="7907338" cy="5570483"/>
          </a:xfrm>
          <a:prstGeom prst="rect">
            <a:avLst/>
          </a:prstGeom>
          <a:noFill/>
          <a:ln>
            <a:noFill/>
          </a:ln>
        </p:spPr>
        <p:txBody>
          <a:bodyPr spcFirstLastPara="1" wrap="square" lIns="0" tIns="0" rIns="0" bIns="0" anchor="t" anchorCtr="0">
            <a:noAutofit/>
          </a:bodyPr>
          <a:lstStyle/>
          <a:p>
            <a:pPr marL="342900" indent="-342900">
              <a:spcBef>
                <a:spcPts val="0"/>
              </a:spcBef>
            </a:pPr>
            <a:r>
              <a:rPr lang="en-US" sz="2200" dirty="0"/>
              <a:t>ATRT3 suggests that ICANN undertake a communications effort to make the community aware of the Accountability Indicators. Part of this effort could include a formal presentation of these at an ICANN meeting.</a:t>
            </a:r>
          </a:p>
          <a:p>
            <a:pPr marL="342900" indent="-342900">
              <a:spcBef>
                <a:spcPts val="0"/>
              </a:spcBef>
            </a:pPr>
            <a:endParaRPr lang="en-US" sz="2200" dirty="0"/>
          </a:p>
          <a:p>
            <a:pPr marL="342900" indent="-342900">
              <a:spcBef>
                <a:spcPts val="0"/>
              </a:spcBef>
            </a:pPr>
            <a:r>
              <a:rPr lang="en-US" sz="2200" dirty="0"/>
              <a:t>ATRT3 strongly suggests that ICANN rapidly undertake a serious review of its Accountability Indicators to ensure that these:</a:t>
            </a:r>
          </a:p>
          <a:p>
            <a:pPr marL="800100" lvl="1" indent="-342900">
              <a:spcBef>
                <a:spcPts val="0"/>
              </a:spcBef>
              <a:buFont typeface="Arial" charset="0"/>
              <a:buChar char="•"/>
            </a:pPr>
            <a:r>
              <a:rPr lang="en-US" sz="2200" dirty="0"/>
              <a:t>Meet the stated objective in each section and subsection.</a:t>
            </a:r>
          </a:p>
          <a:p>
            <a:pPr marL="800100" lvl="1" indent="-342900">
              <a:spcBef>
                <a:spcPts val="0"/>
              </a:spcBef>
              <a:buFont typeface="Arial" charset="0"/>
              <a:buChar char="•"/>
            </a:pPr>
            <a:r>
              <a:rPr lang="en-US" sz="2200" dirty="0"/>
              <a:t>Provide data that is useful as an Accountability Indicator.</a:t>
            </a:r>
          </a:p>
          <a:p>
            <a:pPr marL="800100" lvl="1" indent="-342900">
              <a:spcBef>
                <a:spcPts val="0"/>
              </a:spcBef>
              <a:buFont typeface="Arial" charset="0"/>
              <a:buChar char="•"/>
            </a:pPr>
            <a:r>
              <a:rPr lang="en-US" sz="2200" dirty="0"/>
              <a:t>Provide data that can inform decision making processes.</a:t>
            </a:r>
          </a:p>
          <a:p>
            <a:pPr marL="800100" lvl="1" indent="-342900">
              <a:spcBef>
                <a:spcPts val="0"/>
              </a:spcBef>
              <a:buFont typeface="Arial" charset="0"/>
              <a:buChar char="•"/>
            </a:pPr>
            <a:r>
              <a:rPr lang="en-US" sz="2200" dirty="0"/>
              <a:t>Present data that is up to date.</a:t>
            </a:r>
          </a:p>
          <a:p>
            <a:pPr marL="0" lvl="0" indent="0">
              <a:spcBef>
                <a:spcPts val="0"/>
              </a:spcBef>
              <a:buNone/>
            </a:pPr>
            <a:endParaRPr lang="en-US" sz="2400" dirty="0"/>
          </a:p>
        </p:txBody>
      </p:sp>
    </p:spTree>
    <p:extLst>
      <p:ext uri="{BB962C8B-B14F-4D97-AF65-F5344CB8AC3E}">
        <p14:creationId xmlns:p14="http://schemas.microsoft.com/office/powerpoint/2010/main" val="4271988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39"/>
        <p:cNvGrpSpPr/>
        <p:nvPr/>
      </p:nvGrpSpPr>
      <p:grpSpPr>
        <a:xfrm>
          <a:off x="0" y="0"/>
          <a:ext cx="0" cy="0"/>
          <a:chOff x="0" y="0"/>
          <a:chExt cx="0" cy="0"/>
        </a:xfrm>
      </p:grpSpPr>
      <p:sp>
        <p:nvSpPr>
          <p:cNvPr id="2740" name="Google Shape;2740;p183"/>
          <p:cNvSpPr txBox="1">
            <a:spLocks noGrp="1"/>
          </p:cNvSpPr>
          <p:nvPr>
            <p:ph type="title"/>
          </p:nvPr>
        </p:nvSpPr>
        <p:spPr>
          <a:xfrm>
            <a:off x="575412" y="773147"/>
            <a:ext cx="7932000" cy="17952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Key Questions ATRT3 is Seeking Input from the Public Comment</a:t>
            </a:r>
            <a:endParaRPr dirty="0"/>
          </a:p>
        </p:txBody>
      </p:sp>
      <p:sp>
        <p:nvSpPr>
          <p:cNvPr id="2741" name="Google Shape;2741;p183"/>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 </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dirty="0"/>
              <a:t>Key Questions</a:t>
            </a:r>
            <a:endParaRPr dirty="0"/>
          </a:p>
        </p:txBody>
      </p:sp>
      <p:sp>
        <p:nvSpPr>
          <p:cNvPr id="2729" name="Google Shape;2729;p181"/>
          <p:cNvSpPr txBox="1">
            <a:spLocks noGrp="1"/>
          </p:cNvSpPr>
          <p:nvPr>
            <p:ph type="body" idx="1"/>
          </p:nvPr>
        </p:nvSpPr>
        <p:spPr>
          <a:xfrm>
            <a:off x="609600" y="693683"/>
            <a:ext cx="7907338" cy="5570483"/>
          </a:xfrm>
          <a:prstGeom prst="rect">
            <a:avLst/>
          </a:prstGeom>
          <a:noFill/>
          <a:ln>
            <a:noFill/>
          </a:ln>
        </p:spPr>
        <p:txBody>
          <a:bodyPr spcFirstLastPara="1" wrap="square" lIns="0" tIns="0" rIns="0" bIns="0" anchor="t" anchorCtr="0">
            <a:noAutofit/>
          </a:bodyPr>
          <a:lstStyle/>
          <a:p>
            <a:pPr marL="138113" indent="0">
              <a:buNone/>
            </a:pPr>
            <a:r>
              <a:rPr lang="en-US" sz="2400" dirty="0"/>
              <a:t>Per suggestions for Public Comments (Section 5 of this report), ATRT3 is including a list of topics and questions it believes are critical for comment from respondents: </a:t>
            </a:r>
            <a:endParaRPr lang="en-CA" sz="2400" dirty="0"/>
          </a:p>
          <a:p>
            <a:pPr lvl="0"/>
            <a:r>
              <a:rPr lang="en-US" sz="2400" dirty="0"/>
              <a:t>Recommendation with respect to Specific and Organizational Reviews </a:t>
            </a:r>
          </a:p>
          <a:p>
            <a:pPr lvl="0"/>
            <a:r>
              <a:rPr lang="en-US" sz="2400" dirty="0"/>
              <a:t>Suggestion with respect to prioritization</a:t>
            </a:r>
          </a:p>
          <a:p>
            <a:pPr marL="138113" lvl="0" indent="0">
              <a:buNone/>
            </a:pPr>
            <a:r>
              <a:rPr lang="en-US" sz="2400" dirty="0"/>
              <a:t>The Public Comment on the Third Accountability and Transparency Review Team (ATRT3) Draft Report will close on 31 January 2020 and can be found at: </a:t>
            </a:r>
          </a:p>
          <a:p>
            <a:pPr marL="138113" lvl="0" indent="0">
              <a:buNone/>
            </a:pPr>
            <a:r>
              <a:rPr lang="en-US" sz="2400" dirty="0">
                <a:hlinkClick r:id="rId3"/>
              </a:rPr>
              <a:t>https://www.icann.org/public-comments/atrt3-draft-report-2019-12-16-en</a:t>
            </a:r>
            <a:r>
              <a:rPr lang="en-US" sz="2400" dirty="0"/>
              <a:t> </a:t>
            </a:r>
          </a:p>
        </p:txBody>
      </p:sp>
    </p:spTree>
    <p:extLst>
      <p:ext uri="{BB962C8B-B14F-4D97-AF65-F5344CB8AC3E}">
        <p14:creationId xmlns:p14="http://schemas.microsoft.com/office/powerpoint/2010/main" val="36068160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77"/>
        <p:cNvGrpSpPr/>
        <p:nvPr/>
      </p:nvGrpSpPr>
      <p:grpSpPr>
        <a:xfrm>
          <a:off x="0" y="0"/>
          <a:ext cx="0" cy="0"/>
          <a:chOff x="0" y="0"/>
          <a:chExt cx="0" cy="0"/>
        </a:xfrm>
      </p:grpSpPr>
      <p:sp>
        <p:nvSpPr>
          <p:cNvPr id="2878" name="Google Shape;2878;p20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 </a:t>
            </a:r>
            <a:endParaRPr/>
          </a:p>
        </p:txBody>
      </p:sp>
      <p:sp>
        <p:nvSpPr>
          <p:cNvPr id="2879" name="Google Shape;2879;p206"/>
          <p:cNvSpPr txBox="1"/>
          <p:nvPr/>
        </p:nvSpPr>
        <p:spPr>
          <a:xfrm>
            <a:off x="2543489" y="1597307"/>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b="0" i="0" u="none" strike="noStrike" cap="none" dirty="0">
                <a:solidFill>
                  <a:schemeClr val="lt1"/>
                </a:solidFill>
                <a:latin typeface="Arial"/>
                <a:ea typeface="Arial"/>
                <a:cs typeface="Arial"/>
                <a:sym typeface="Arial"/>
              </a:rPr>
              <a:t>ATRT3 wiki: </a:t>
            </a:r>
            <a:r>
              <a:rPr lang="en-US" sz="2000" b="1" i="0" u="none" strike="noStrike" cap="none" dirty="0">
                <a:solidFill>
                  <a:schemeClr val="lt1"/>
                </a:solidFill>
                <a:latin typeface="Arial"/>
                <a:ea typeface="Arial"/>
                <a:cs typeface="Arial"/>
                <a:sym typeface="Arial"/>
              </a:rPr>
              <a:t>https://</a:t>
            </a:r>
            <a:r>
              <a:rPr lang="en-US" sz="2000" b="1" i="0" u="none" strike="noStrike" cap="none" dirty="0" err="1">
                <a:solidFill>
                  <a:schemeClr val="lt1"/>
                </a:solidFill>
                <a:latin typeface="Arial"/>
                <a:ea typeface="Arial"/>
                <a:cs typeface="Arial"/>
                <a:sym typeface="Arial"/>
              </a:rPr>
              <a:t>community.icann.org</a:t>
            </a:r>
            <a:r>
              <a:rPr lang="en-US" sz="2000" b="1" i="0" u="none" strike="noStrike" cap="none" dirty="0">
                <a:solidFill>
                  <a:schemeClr val="lt1"/>
                </a:solidFill>
                <a:latin typeface="Arial"/>
                <a:ea typeface="Arial"/>
                <a:cs typeface="Arial"/>
                <a:sym typeface="Arial"/>
              </a:rPr>
              <a:t>/x/QK7DAw</a:t>
            </a:r>
            <a:endParaRPr sz="2000" b="1" i="0" u="none" strike="noStrike" cap="none" dirty="0">
              <a:solidFill>
                <a:schemeClr val="lt1"/>
              </a:solidFill>
              <a:latin typeface="Arial"/>
              <a:ea typeface="Arial"/>
              <a:cs typeface="Arial"/>
              <a:sym typeface="Arial"/>
            </a:endParaRPr>
          </a:p>
        </p:txBody>
      </p:sp>
      <p:sp>
        <p:nvSpPr>
          <p:cNvPr id="2880" name="Google Shape;2880;p206"/>
          <p:cNvSpPr txBox="1"/>
          <p:nvPr/>
        </p:nvSpPr>
        <p:spPr>
          <a:xfrm>
            <a:off x="2543489" y="1093748"/>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i="0" u="none" strike="noStrike" cap="none">
                <a:solidFill>
                  <a:schemeClr val="lt1"/>
                </a:solidFill>
                <a:latin typeface="Arial"/>
                <a:ea typeface="Arial"/>
                <a:cs typeface="Arial"/>
                <a:sym typeface="Arial"/>
              </a:rPr>
              <a:t>Thank You and Questions</a:t>
            </a:r>
            <a:endParaRPr/>
          </a:p>
        </p:txBody>
      </p:sp>
      <p:sp>
        <p:nvSpPr>
          <p:cNvPr id="2881" name="Google Shape;2881;p206"/>
          <p:cNvSpPr txBox="1"/>
          <p:nvPr/>
        </p:nvSpPr>
        <p:spPr>
          <a:xfrm>
            <a:off x="2543489" y="1909916"/>
            <a:ext cx="5973449" cy="34654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1"/>
              </a:buClr>
              <a:buSzPts val="2000"/>
              <a:buFont typeface="Arial"/>
              <a:buNone/>
            </a:pPr>
            <a:r>
              <a:rPr lang="en-US" sz="2000" b="0" i="0" u="none" strike="noStrike" cap="none">
                <a:solidFill>
                  <a:schemeClr val="lt1"/>
                </a:solidFill>
                <a:latin typeface="Arial"/>
                <a:ea typeface="Arial"/>
                <a:cs typeface="Arial"/>
                <a:sym typeface="Arial"/>
              </a:rPr>
              <a:t>Email (publicly archived): input-to-atrt3@icann.org</a:t>
            </a:r>
            <a:endParaRPr sz="2000" b="0" i="0" u="none" strike="noStrike" cap="non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79"/>
        <p:cNvGrpSpPr/>
        <p:nvPr/>
      </p:nvGrpSpPr>
      <p:grpSpPr>
        <a:xfrm>
          <a:off x="0" y="0"/>
          <a:ext cx="0" cy="0"/>
          <a:chOff x="0" y="0"/>
          <a:chExt cx="0" cy="0"/>
        </a:xfrm>
      </p:grpSpPr>
      <p:sp>
        <p:nvSpPr>
          <p:cNvPr id="2680" name="Google Shape;2680;p173"/>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ATRT3 Background</a:t>
            </a:r>
            <a:endParaRPr sz="2520" dirty="0"/>
          </a:p>
        </p:txBody>
      </p:sp>
      <p:sp>
        <p:nvSpPr>
          <p:cNvPr id="2681" name="Google Shape;2681;p173"/>
          <p:cNvSpPr txBox="1">
            <a:spLocks noGrp="1"/>
          </p:cNvSpPr>
          <p:nvPr>
            <p:ph type="body" idx="1"/>
          </p:nvPr>
        </p:nvSpPr>
        <p:spPr>
          <a:xfrm>
            <a:off x="609600" y="914400"/>
            <a:ext cx="7907338" cy="5127625"/>
          </a:xfrm>
          <a:prstGeom prst="rect">
            <a:avLst/>
          </a:prstGeom>
          <a:noFill/>
          <a:ln>
            <a:noFill/>
          </a:ln>
        </p:spPr>
        <p:txBody>
          <a:bodyPr spcFirstLastPara="1" wrap="square" lIns="0" tIns="0" rIns="0" bIns="0" anchor="t" anchorCtr="0">
            <a:noAutofit/>
          </a:bodyPr>
          <a:lstStyle/>
          <a:p>
            <a:pPr marL="342900" lvl="0" indent="-342900">
              <a:spcBef>
                <a:spcPts val="0"/>
              </a:spcBef>
            </a:pPr>
            <a:r>
              <a:rPr lang="en-US" sz="2200" dirty="0"/>
              <a:t>This Third Accountability and Transparency Review is being carried out in accordance with the ICANN Bylaws Section 4.6(b). </a:t>
            </a:r>
          </a:p>
          <a:p>
            <a:pPr marL="342900" lvl="0" indent="-342900">
              <a:spcBef>
                <a:spcPts val="0"/>
              </a:spcBef>
            </a:pPr>
            <a:endParaRPr lang="en-US" sz="2200" dirty="0"/>
          </a:p>
          <a:p>
            <a:pPr marL="342900" lvl="0" indent="-342900">
              <a:spcBef>
                <a:spcPts val="0"/>
              </a:spcBef>
            </a:pPr>
            <a:r>
              <a:rPr lang="en-US" sz="2200" dirty="0"/>
              <a:t>The ATRT3 held its first meeting on 3-5 April 2019 and must hand in its final report within 12 months, that is by 5 April 2019. </a:t>
            </a:r>
          </a:p>
          <a:p>
            <a:pPr marL="0" lvl="0" indent="0">
              <a:spcBef>
                <a:spcPts val="0"/>
              </a:spcBef>
              <a:buNone/>
            </a:pPr>
            <a:endParaRPr lang="en-US" sz="2200" dirty="0"/>
          </a:p>
          <a:p>
            <a:pPr marL="342900" lvl="0" indent="-342900">
              <a:spcBef>
                <a:spcPts val="0"/>
              </a:spcBef>
            </a:pPr>
            <a:r>
              <a:rPr lang="en-US" sz="2200" dirty="0"/>
              <a:t>ATRT3 has opted to make both recommendations and suggestions (in some cases strong suggestions) in its final report due to the new requirements for recommendations. </a:t>
            </a:r>
          </a:p>
          <a:p>
            <a:pPr marL="342900" lvl="0" indent="-342900">
              <a:spcBef>
                <a:spcPts val="0"/>
              </a:spcBef>
            </a:pPr>
            <a:endParaRPr lang="en-US" sz="2200" dirty="0"/>
          </a:p>
          <a:p>
            <a:pPr marL="342900" lvl="0" indent="-342900">
              <a:spcBef>
                <a:spcPts val="0"/>
              </a:spcBef>
            </a:pPr>
            <a:r>
              <a:rPr lang="en-US" sz="2200" dirty="0"/>
              <a:t>ATRT3 will limit making recommendations to topics which it believes are of critical importance.</a:t>
            </a:r>
          </a:p>
          <a:p>
            <a:pPr marL="342900" lvl="0" indent="-342900">
              <a:spcBef>
                <a:spcPts val="0"/>
              </a:spcBef>
            </a:pPr>
            <a:endParaRPr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79"/>
        <p:cNvGrpSpPr/>
        <p:nvPr/>
      </p:nvGrpSpPr>
      <p:grpSpPr>
        <a:xfrm>
          <a:off x="0" y="0"/>
          <a:ext cx="0" cy="0"/>
          <a:chOff x="0" y="0"/>
          <a:chExt cx="0" cy="0"/>
        </a:xfrm>
      </p:grpSpPr>
      <p:sp>
        <p:nvSpPr>
          <p:cNvPr id="2680" name="Google Shape;2680;p173"/>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lvl="0">
              <a:buSzPts val="2520"/>
            </a:pPr>
            <a:r>
              <a:rPr lang="en-US" sz="2000" dirty="0"/>
              <a:t>Difference between Recommendations and Suggestions</a:t>
            </a:r>
          </a:p>
        </p:txBody>
      </p:sp>
      <p:sp>
        <p:nvSpPr>
          <p:cNvPr id="2681" name="Google Shape;2681;p173"/>
          <p:cNvSpPr txBox="1">
            <a:spLocks noGrp="1"/>
          </p:cNvSpPr>
          <p:nvPr>
            <p:ph type="body" idx="1"/>
          </p:nvPr>
        </p:nvSpPr>
        <p:spPr>
          <a:xfrm>
            <a:off x="618331" y="714703"/>
            <a:ext cx="7907338" cy="5580994"/>
          </a:xfrm>
          <a:prstGeom prst="rect">
            <a:avLst/>
          </a:prstGeom>
          <a:noFill/>
          <a:ln>
            <a:noFill/>
          </a:ln>
        </p:spPr>
        <p:txBody>
          <a:bodyPr spcFirstLastPara="1" wrap="square" lIns="0" tIns="0" rIns="0" bIns="0" anchor="t" anchorCtr="0">
            <a:noAutofit/>
          </a:bodyPr>
          <a:lstStyle/>
          <a:p>
            <a:pPr marL="800100" lvl="1" indent="-342900">
              <a:spcBef>
                <a:spcPts val="0"/>
              </a:spcBef>
              <a:buFont typeface="Courier New" panose="02070309020205020404" pitchFamily="49" charset="0"/>
              <a:buChar char="o"/>
            </a:pPr>
            <a:r>
              <a:rPr lang="en-US" sz="2000" dirty="0"/>
              <a:t>ATRT3 is subject to the new The new Operating Standards for Specific Reviews* adopted by the ICANN Board in June 2019. This requires that all Recommendations provide significant details to justify making a recommendation as well as providing clear implementation requirements, ranking and evaluation criteria which can be a major undertaking for each recommendation.</a:t>
            </a:r>
          </a:p>
          <a:p>
            <a:pPr marL="800100" lvl="1" indent="-342900">
              <a:spcBef>
                <a:spcPts val="0"/>
              </a:spcBef>
              <a:buFont typeface="Courier New" panose="02070309020205020404" pitchFamily="49" charset="0"/>
              <a:buChar char="o"/>
            </a:pPr>
            <a:r>
              <a:rPr lang="en-US" sz="2000" dirty="0"/>
              <a:t>In this context ATRT3 will limit making Recommendations to topics which it believes are of critical importance and will include all the information required of recommendations by the new Operating Standards.</a:t>
            </a:r>
          </a:p>
          <a:p>
            <a:pPr marL="800100" lvl="1" indent="-342900">
              <a:spcBef>
                <a:spcPts val="0"/>
              </a:spcBef>
              <a:buFont typeface="Courier New" panose="02070309020205020404" pitchFamily="49" charset="0"/>
              <a:buChar char="o"/>
            </a:pPr>
            <a:r>
              <a:rPr lang="en-US" sz="2000" dirty="0"/>
              <a:t>However ATRT3 will also make Suggestions and Strong Suggestions which it believes are also important but may not include all of the information required by the Operating Standards. These should be considered similarly to recommendations by the Board.</a:t>
            </a:r>
          </a:p>
          <a:p>
            <a:pPr marL="800100" lvl="1" indent="-342900">
              <a:spcBef>
                <a:spcPts val="0"/>
              </a:spcBef>
              <a:buFont typeface="Courier New" panose="02070309020205020404" pitchFamily="49" charset="0"/>
              <a:buChar char="o"/>
            </a:pPr>
            <a:r>
              <a:rPr lang="en-US" sz="2000" dirty="0"/>
              <a:t>Strong Suggestions will be ranked as having higher priority vs Suggestions.</a:t>
            </a:r>
          </a:p>
          <a:p>
            <a:pPr marL="800100" lvl="1" indent="-342900">
              <a:spcBef>
                <a:spcPts val="0"/>
              </a:spcBef>
            </a:pPr>
            <a:endParaRPr lang="en-US" sz="2000" dirty="0"/>
          </a:p>
          <a:p>
            <a:pPr marL="800100" lvl="1" indent="-342900">
              <a:spcBef>
                <a:spcPts val="0"/>
              </a:spcBef>
            </a:pPr>
            <a:endParaRPr sz="2000" dirty="0"/>
          </a:p>
        </p:txBody>
      </p:sp>
    </p:spTree>
    <p:extLst>
      <p:ext uri="{BB962C8B-B14F-4D97-AF65-F5344CB8AC3E}">
        <p14:creationId xmlns:p14="http://schemas.microsoft.com/office/powerpoint/2010/main" val="316186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6" name="Google Shape;2686;p17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ATRT3 Scope</a:t>
            </a:r>
            <a:endParaRPr sz="2520" dirty="0"/>
          </a:p>
        </p:txBody>
      </p:sp>
      <p:sp>
        <p:nvSpPr>
          <p:cNvPr id="2687" name="Google Shape;2687;p174"/>
          <p:cNvSpPr txBox="1">
            <a:spLocks noGrp="1"/>
          </p:cNvSpPr>
          <p:nvPr>
            <p:ph type="body" idx="1"/>
          </p:nvPr>
        </p:nvSpPr>
        <p:spPr>
          <a:xfrm>
            <a:off x="609600" y="609600"/>
            <a:ext cx="7907338" cy="5432425"/>
          </a:xfrm>
          <a:prstGeom prst="rect">
            <a:avLst/>
          </a:prstGeom>
          <a:noFill/>
          <a:ln>
            <a:noFill/>
          </a:ln>
        </p:spPr>
        <p:txBody>
          <a:bodyPr spcFirstLastPara="1" wrap="square" lIns="0" tIns="0" rIns="0" bIns="0" anchor="t" anchorCtr="0">
            <a:noAutofit/>
          </a:bodyPr>
          <a:lstStyle/>
          <a:p>
            <a:pPr marL="138113" indent="0">
              <a:buNone/>
            </a:pPr>
            <a:r>
              <a:rPr lang="en-US" dirty="0"/>
              <a:t>The ATRT3 assessed the following scope items: </a:t>
            </a:r>
            <a:endParaRPr lang="en-CA" dirty="0"/>
          </a:p>
          <a:p>
            <a:pPr lvl="0"/>
            <a:r>
              <a:rPr lang="en-US" dirty="0"/>
              <a:t>Assessing and improving Board governance </a:t>
            </a:r>
            <a:r>
              <a:rPr lang="en-US" dirty="0">
                <a:solidFill>
                  <a:schemeClr val="bg2"/>
                </a:solidFill>
              </a:rPr>
              <a:t>(produced 5 suggestions related to ATRT2 recommendations and 5 suggestions based on the results of the survey)</a:t>
            </a:r>
            <a:endParaRPr lang="en-CA" dirty="0">
              <a:solidFill>
                <a:schemeClr val="bg2"/>
              </a:solidFill>
            </a:endParaRPr>
          </a:p>
          <a:p>
            <a:pPr lvl="0"/>
            <a:r>
              <a:rPr lang="en-US" dirty="0"/>
              <a:t>Assessing the role and effectiveness of the Governmental Advisory Committee (GAC) </a:t>
            </a:r>
            <a:r>
              <a:rPr lang="en-US" dirty="0">
                <a:solidFill>
                  <a:schemeClr val="bg2"/>
                </a:solidFill>
              </a:rPr>
              <a:t>(produced 3 suggestions related to ATRT2 recommendations and 3 suggestions based on the results of the survey)</a:t>
            </a:r>
            <a:endParaRPr lang="en-CA" dirty="0">
              <a:solidFill>
                <a:schemeClr val="bg2"/>
              </a:solidFill>
            </a:endParaRPr>
          </a:p>
          <a:p>
            <a:r>
              <a:rPr lang="en-US" dirty="0"/>
              <a:t>Assessing and improving the processes by which ICANN receives public input </a:t>
            </a:r>
            <a:r>
              <a:rPr lang="en-US" dirty="0">
                <a:solidFill>
                  <a:schemeClr val="bg2"/>
                </a:solidFill>
              </a:rPr>
              <a:t>(produced 1 strong suggestion related to ATRT2 recommendations, 1 strong suggestion based on the results of the survey and 1 strong suggestion based on other inputs)</a:t>
            </a:r>
          </a:p>
          <a:p>
            <a:r>
              <a:rPr lang="en-US" dirty="0"/>
              <a:t>Assessing the extent to which ICANN’s decisions are supported and accepted by the Internet community </a:t>
            </a:r>
            <a:r>
              <a:rPr lang="en-US" dirty="0">
                <a:solidFill>
                  <a:schemeClr val="bg2"/>
                </a:solidFill>
              </a:rPr>
              <a:t>(produced no suggestions or recommendations)</a:t>
            </a:r>
            <a:endParaRPr lang="en-CA" dirty="0">
              <a:solidFill>
                <a:schemeClr val="bg2"/>
              </a:solidFill>
            </a:endParaRPr>
          </a:p>
          <a:p>
            <a:endParaRPr lang="en-CA" dirty="0"/>
          </a:p>
          <a:p>
            <a:pPr lvl="0"/>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6" name="Google Shape;2686;p17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ATRT3 Scope</a:t>
            </a:r>
            <a:endParaRPr sz="2520" dirty="0"/>
          </a:p>
        </p:txBody>
      </p:sp>
      <p:sp>
        <p:nvSpPr>
          <p:cNvPr id="2687" name="Google Shape;2687;p174"/>
          <p:cNvSpPr txBox="1">
            <a:spLocks noGrp="1"/>
          </p:cNvSpPr>
          <p:nvPr>
            <p:ph type="body" idx="1"/>
          </p:nvPr>
        </p:nvSpPr>
        <p:spPr>
          <a:xfrm>
            <a:off x="609600" y="609600"/>
            <a:ext cx="7907338" cy="5432425"/>
          </a:xfrm>
          <a:prstGeom prst="rect">
            <a:avLst/>
          </a:prstGeom>
          <a:noFill/>
          <a:ln>
            <a:noFill/>
          </a:ln>
        </p:spPr>
        <p:txBody>
          <a:bodyPr spcFirstLastPara="1" wrap="square" lIns="0" tIns="0" rIns="0" bIns="0" anchor="t" anchorCtr="0">
            <a:noAutofit/>
          </a:bodyPr>
          <a:lstStyle/>
          <a:p>
            <a:pPr lvl="0"/>
            <a:r>
              <a:rPr lang="en-US" sz="2200" dirty="0"/>
              <a:t>Assessing the policy development process to facilitate enhanced cross community deliberations, and effective and timely policy development </a:t>
            </a:r>
            <a:r>
              <a:rPr lang="en-US" sz="2200" dirty="0">
                <a:solidFill>
                  <a:schemeClr val="bg2"/>
                </a:solidFill>
              </a:rPr>
              <a:t>(produced 1 strong suggestion related to ATRT2 recommendations)</a:t>
            </a:r>
            <a:endParaRPr lang="en-CA" sz="2200" dirty="0">
              <a:solidFill>
                <a:schemeClr val="bg2"/>
              </a:solidFill>
            </a:endParaRPr>
          </a:p>
          <a:p>
            <a:pPr lvl="0"/>
            <a:r>
              <a:rPr lang="en-US" sz="2200" dirty="0"/>
              <a:t>Assessing and improving the Independent Review Process </a:t>
            </a:r>
            <a:r>
              <a:rPr lang="en-US" sz="2200" dirty="0">
                <a:solidFill>
                  <a:schemeClr val="bg2"/>
                </a:solidFill>
              </a:rPr>
              <a:t>(produced no recommendations or suggestions)</a:t>
            </a:r>
            <a:endParaRPr lang="en-US" sz="2200" dirty="0"/>
          </a:p>
          <a:p>
            <a:pPr lvl="0"/>
            <a:r>
              <a:rPr lang="en-US" sz="2200" dirty="0"/>
              <a:t>Assessing the extent to which prior Accountability and Transparency Review recommendations have been implemented </a:t>
            </a:r>
            <a:r>
              <a:rPr lang="en-US" sz="2200" dirty="0">
                <a:solidFill>
                  <a:schemeClr val="bg2"/>
                </a:solidFill>
              </a:rPr>
              <a:t>(produced 2 suggestions related to ATRT2 recommendations)</a:t>
            </a:r>
            <a:endParaRPr lang="en-CA" sz="2200" dirty="0">
              <a:solidFill>
                <a:schemeClr val="bg2"/>
              </a:solidFill>
            </a:endParaRPr>
          </a:p>
          <a:p>
            <a:pPr lvl="0"/>
            <a:r>
              <a:rPr lang="en-US" sz="2200" dirty="0"/>
              <a:t>Specific and Organizational Reviews </a:t>
            </a:r>
            <a:r>
              <a:rPr lang="en-US" sz="2200" dirty="0">
                <a:solidFill>
                  <a:schemeClr val="bg2"/>
                </a:solidFill>
              </a:rPr>
              <a:t>(produced 3 suggestions related to ATRT2 recommendations and 1 recommendation based on the results of the survey)</a:t>
            </a:r>
            <a:endParaRPr lang="en-CA" sz="2200" dirty="0">
              <a:solidFill>
                <a:schemeClr val="bg2"/>
              </a:solidFill>
            </a:endParaRPr>
          </a:p>
        </p:txBody>
      </p:sp>
    </p:spTree>
    <p:extLst>
      <p:ext uri="{BB962C8B-B14F-4D97-AF65-F5344CB8AC3E}">
        <p14:creationId xmlns:p14="http://schemas.microsoft.com/office/powerpoint/2010/main" val="2736376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6" name="Google Shape;2686;p17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00" dirty="0"/>
              <a:t>ATRT3 Scope</a:t>
            </a:r>
            <a:endParaRPr sz="2500" dirty="0"/>
          </a:p>
        </p:txBody>
      </p:sp>
      <p:sp>
        <p:nvSpPr>
          <p:cNvPr id="2687" name="Google Shape;2687;p174"/>
          <p:cNvSpPr txBox="1">
            <a:spLocks noGrp="1"/>
          </p:cNvSpPr>
          <p:nvPr>
            <p:ph type="body" idx="1"/>
          </p:nvPr>
        </p:nvSpPr>
        <p:spPr>
          <a:xfrm>
            <a:off x="609600" y="609600"/>
            <a:ext cx="7907338" cy="5717628"/>
          </a:xfrm>
          <a:prstGeom prst="rect">
            <a:avLst/>
          </a:prstGeom>
          <a:noFill/>
          <a:ln>
            <a:noFill/>
          </a:ln>
        </p:spPr>
        <p:txBody>
          <a:bodyPr spcFirstLastPara="1" wrap="square" lIns="0" tIns="0" rIns="0" bIns="0" anchor="t" anchorCtr="0">
            <a:noAutofit/>
          </a:bodyPr>
          <a:lstStyle/>
          <a:p>
            <a:r>
              <a:rPr lang="en-US" sz="2200" dirty="0"/>
              <a:t>Review of ICANN’s Accountability Indicators (</a:t>
            </a:r>
            <a:r>
              <a:rPr lang="en-US" sz="2200" dirty="0">
                <a:hlinkClick r:id="rId3"/>
              </a:rPr>
              <a:t>https://www.icann.org/accountability-indicators</a:t>
            </a:r>
            <a:r>
              <a:rPr lang="en-US" sz="2200" dirty="0"/>
              <a:t>) </a:t>
            </a:r>
            <a:r>
              <a:rPr lang="en-US" sz="2200" dirty="0">
                <a:solidFill>
                  <a:schemeClr val="bg2"/>
                </a:solidFill>
              </a:rPr>
              <a:t>(produced 1 strong suggestion and 1 suggestion based on the results of the survey)</a:t>
            </a:r>
            <a:endParaRPr lang="en-CA" sz="2200" dirty="0">
              <a:solidFill>
                <a:schemeClr val="bg2"/>
              </a:solidFill>
            </a:endParaRPr>
          </a:p>
          <a:p>
            <a:r>
              <a:rPr lang="en-US" sz="2200" dirty="0"/>
              <a:t>Prioritization and rationalization of activities, policies, and recommendations </a:t>
            </a:r>
            <a:r>
              <a:rPr lang="en-US" sz="2200" dirty="0">
                <a:solidFill>
                  <a:schemeClr val="bg2"/>
                </a:solidFill>
              </a:rPr>
              <a:t>(produced 2 suggestions related to ATRT2 recommendations and 1 suggestion based on the results of the survey)</a:t>
            </a:r>
          </a:p>
          <a:p>
            <a:r>
              <a:rPr lang="en-US" sz="2200" dirty="0">
                <a:solidFill>
                  <a:schemeClr val="bg2"/>
                </a:solidFill>
              </a:rPr>
              <a:t>Summary</a:t>
            </a:r>
          </a:p>
          <a:p>
            <a:pPr lvl="1"/>
            <a:r>
              <a:rPr lang="en-US" sz="2200" dirty="0">
                <a:solidFill>
                  <a:schemeClr val="bg2"/>
                </a:solidFill>
              </a:rPr>
              <a:t>Related to ATRT2 – 16 suggestions and 1 strong suggestion</a:t>
            </a:r>
          </a:p>
          <a:p>
            <a:pPr lvl="1"/>
            <a:r>
              <a:rPr lang="en-US" sz="2200" dirty="0">
                <a:solidFill>
                  <a:schemeClr val="bg2"/>
                </a:solidFill>
              </a:rPr>
              <a:t>Related to the Survey – 1 recommendation, 11 suggestions and 2 strong suggestions</a:t>
            </a:r>
          </a:p>
          <a:p>
            <a:pPr lvl="1"/>
            <a:r>
              <a:rPr lang="en-US" sz="2200" dirty="0">
                <a:solidFill>
                  <a:schemeClr val="bg2"/>
                </a:solidFill>
              </a:rPr>
              <a:t>Related to Other topics – 1 strong suggestion</a:t>
            </a:r>
          </a:p>
          <a:p>
            <a:pPr lvl="1"/>
            <a:endParaRPr lang="en-CA" sz="2200" dirty="0">
              <a:solidFill>
                <a:schemeClr val="bg2"/>
              </a:solidFill>
            </a:endParaRPr>
          </a:p>
          <a:p>
            <a:endParaRPr lang="en-CA" dirty="0"/>
          </a:p>
        </p:txBody>
      </p:sp>
    </p:spTree>
    <p:extLst>
      <p:ext uri="{BB962C8B-B14F-4D97-AF65-F5344CB8AC3E}">
        <p14:creationId xmlns:p14="http://schemas.microsoft.com/office/powerpoint/2010/main" val="2765085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6" name="Google Shape;2686;p17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00" dirty="0"/>
              <a:t>GAC Considerations</a:t>
            </a:r>
            <a:endParaRPr sz="2500" dirty="0"/>
          </a:p>
        </p:txBody>
      </p:sp>
      <p:sp>
        <p:nvSpPr>
          <p:cNvPr id="2687" name="Google Shape;2687;p174"/>
          <p:cNvSpPr txBox="1">
            <a:spLocks noGrp="1"/>
          </p:cNvSpPr>
          <p:nvPr>
            <p:ph type="body" idx="1"/>
          </p:nvPr>
        </p:nvSpPr>
        <p:spPr>
          <a:xfrm>
            <a:off x="407354" y="829056"/>
            <a:ext cx="8302752" cy="5432425"/>
          </a:xfrm>
          <a:prstGeom prst="rect">
            <a:avLst/>
          </a:prstGeom>
          <a:noFill/>
          <a:ln>
            <a:noFill/>
          </a:ln>
        </p:spPr>
        <p:txBody>
          <a:bodyPr spcFirstLastPara="1" wrap="square" lIns="0" tIns="0" rIns="0" bIns="0" anchor="t" anchorCtr="0">
            <a:noAutofit/>
          </a:bodyPr>
          <a:lstStyle/>
          <a:p>
            <a:r>
              <a:rPr lang="en-US" dirty="0"/>
              <a:t>It is important to understand the specific nature of the GAC when assessing ATRT2 </a:t>
            </a:r>
            <a:r>
              <a:rPr lang="en-CA" dirty="0"/>
              <a:t>recommendations</a:t>
            </a:r>
          </a:p>
          <a:p>
            <a:r>
              <a:rPr lang="en-US" dirty="0"/>
              <a:t>The GAC is usually composed of official </a:t>
            </a:r>
            <a:r>
              <a:rPr lang="en-US"/>
              <a:t>government representatives.</a:t>
            </a:r>
            <a:endParaRPr lang="en-CA" dirty="0"/>
          </a:p>
          <a:p>
            <a:r>
              <a:rPr lang="en-US" dirty="0"/>
              <a:t>These representatives are subject to a number of expectations as to how they can interact with the ICANN community and can rarely commit their government to anything prior formal authorization.</a:t>
            </a:r>
          </a:p>
          <a:p>
            <a:r>
              <a:rPr lang="en-US" dirty="0"/>
              <a:t>The recommendations ICANN can make for the GAC via such processes, as the ATRT reviews, may have limited applicability or may have to be adapted to fit into the GAC context</a:t>
            </a:r>
            <a:endParaRPr lang="en-US" sz="1800" dirty="0"/>
          </a:p>
        </p:txBody>
      </p:sp>
    </p:spTree>
    <p:extLst>
      <p:ext uri="{BB962C8B-B14F-4D97-AF65-F5344CB8AC3E}">
        <p14:creationId xmlns:p14="http://schemas.microsoft.com/office/powerpoint/2010/main" val="1736190337"/>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4750</TotalTime>
  <Words>2747</Words>
  <Application>Microsoft Office PowerPoint</Application>
  <PresentationFormat>On-screen Show (4:3)</PresentationFormat>
  <Paragraphs>162</Paragraphs>
  <Slides>33</Slides>
  <Notes>33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33</vt:i4>
      </vt:variant>
    </vt:vector>
  </HeadingPairs>
  <TitlesOfParts>
    <vt:vector size="40" baseType="lpstr">
      <vt:lpstr>Arial</vt:lpstr>
      <vt:lpstr>Calibri</vt:lpstr>
      <vt:lpstr>Courier New</vt:lpstr>
      <vt:lpstr>Noto Sans Symbols</vt:lpstr>
      <vt:lpstr>ICANNPPT_Arial_4x3_June 2017_potx</vt:lpstr>
      <vt:lpstr>ICANNPPT_Arial_4x3_June 2017_potx</vt:lpstr>
      <vt:lpstr>ICANNPPT_Arial_4x3_June 2017_potx</vt:lpstr>
      <vt:lpstr>Third Accountability and Transparency Review Team (ATRT3)</vt:lpstr>
      <vt:lpstr>Overview of Presentation </vt:lpstr>
      <vt:lpstr>Background on ATRT3 Draft Report</vt:lpstr>
      <vt:lpstr>ATRT3 Background</vt:lpstr>
      <vt:lpstr>Difference between Recommendations and Suggestions</vt:lpstr>
      <vt:lpstr>ATRT3 Scope</vt:lpstr>
      <vt:lpstr>ATRT3 Scope</vt:lpstr>
      <vt:lpstr>ATRT3 Scope</vt:lpstr>
      <vt:lpstr>GAC Considerations</vt:lpstr>
      <vt:lpstr>ATRT3 Methodology</vt:lpstr>
      <vt:lpstr>Key Findings</vt:lpstr>
      <vt:lpstr>Implementation of ATRT2 Recommendations</vt:lpstr>
      <vt:lpstr>Survey Results</vt:lpstr>
      <vt:lpstr>Survey Results</vt:lpstr>
      <vt:lpstr>Accountability Indicators</vt:lpstr>
      <vt:lpstr>Key Recommendations and Suggestions</vt:lpstr>
      <vt:lpstr>Issues with Respect to the Implementation of ATRT2 Recommendations</vt:lpstr>
      <vt:lpstr>Issues with Respect to the Implementation of ATRT2 Recommendations</vt:lpstr>
      <vt:lpstr>Issues with Respect to Prioritization</vt:lpstr>
      <vt:lpstr>Issues with Respect to Specific and Organizational Reviews</vt:lpstr>
      <vt:lpstr>Issues with Respect to Specific and Organizational Reviews</vt:lpstr>
      <vt:lpstr>Impact of Option 1</vt:lpstr>
      <vt:lpstr>Issues with Respect to Specific and Organizational Reviews</vt:lpstr>
      <vt:lpstr>Issues with Respect to Specific and Organizational Reviews</vt:lpstr>
      <vt:lpstr>Comparing scheduling and duration of options 1 and 2</vt:lpstr>
      <vt:lpstr>Comparing scheduling and duration of options 1 and 2</vt:lpstr>
      <vt:lpstr>Issues with Respect to Public Comments </vt:lpstr>
      <vt:lpstr>Issues with Respect to Public Comments </vt:lpstr>
      <vt:lpstr>Issues with Respect to Public Comments </vt:lpstr>
      <vt:lpstr>Accountability Indicators</vt:lpstr>
      <vt:lpstr>Key Questions ATRT3 is Seeking Input from the Public Comment</vt:lpstr>
      <vt:lpstr>Key Questions</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Bernard Turcotte</dc:creator>
  <cp:lastModifiedBy>Bernard Turcotte</cp:lastModifiedBy>
  <cp:revision>56</cp:revision>
  <dcterms:modified xsi:type="dcterms:W3CDTF">2020-01-08T18:14:22Z</dcterms:modified>
</cp:coreProperties>
</file>