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15" r:id="rId3"/>
    <p:sldId id="317" r:id="rId4"/>
    <p:sldId id="318" r:id="rId5"/>
    <p:sldId id="319" r:id="rId6"/>
    <p:sldId id="320" r:id="rId7"/>
    <p:sldId id="321" r:id="rId8"/>
    <p:sldId id="316" r:id="rId9"/>
    <p:sldId id="305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a Sataki" initials="K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67"/>
    <p:restoredTop sz="87943" autoAdjust="0"/>
  </p:normalViewPr>
  <p:slideViewPr>
    <p:cSldViewPr>
      <p:cViewPr varScale="1">
        <p:scale>
          <a:sx n="61" d="100"/>
          <a:sy n="61" d="100"/>
        </p:scale>
        <p:origin x="312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9AE-EF4C-2F45-81AC-109B8DF4B100}" type="datetimeFigureOut">
              <a:rPr lang="en-US" smtClean="0"/>
              <a:t>2/22/19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5BB5F-3B2F-0545-A0E8-208989743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410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25BB5F-3B2F-0545-A0E8-208989743C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58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38B6-07F9-4DDE-88A1-35D09FB26838}" type="datetimeFigureOut">
              <a:rPr lang="lv-LV" smtClean="0"/>
              <a:t>22.02.19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8568952" cy="1470025"/>
          </a:xfrm>
        </p:spPr>
        <p:txBody>
          <a:bodyPr/>
          <a:lstStyle/>
          <a:p>
            <a:r>
              <a:rPr lang="lv-LV" b="1" dirty="0" err="1"/>
              <a:t>Guidelines</a:t>
            </a:r>
            <a:r>
              <a:rPr lang="lv-LV" b="1" dirty="0"/>
              <a:t> </a:t>
            </a:r>
            <a:r>
              <a:rPr lang="lv-LV" b="1" dirty="0" err="1"/>
              <a:t>Review</a:t>
            </a:r>
            <a:r>
              <a:rPr lang="lv-LV" b="1" dirty="0"/>
              <a:t>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/>
          </a:bodyPr>
          <a:lstStyle/>
          <a:p>
            <a:r>
              <a:rPr lang="lv-LV" b="1" dirty="0" err="1"/>
              <a:t>Update</a:t>
            </a:r>
            <a:endParaRPr lang="lv-LV" b="1" dirty="0"/>
          </a:p>
          <a:p>
            <a:endParaRPr lang="lv-LV" b="1" dirty="0"/>
          </a:p>
          <a:p>
            <a:r>
              <a:rPr lang="lv-LV" sz="2400" dirty="0"/>
              <a:t>12 - 13 </a:t>
            </a:r>
            <a:r>
              <a:rPr lang="lv-LV" sz="2400" dirty="0" err="1"/>
              <a:t>March</a:t>
            </a:r>
            <a:r>
              <a:rPr lang="lv-LV" sz="2400" dirty="0"/>
              <a:t> 2019, Kobe</a:t>
            </a: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3388658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b="5000"/>
          <a:stretch>
            <a:fillRect/>
          </a:stretch>
        </p:blipFill>
        <p:spPr>
          <a:xfrm>
            <a:off x="179512" y="1988840"/>
            <a:ext cx="1512168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/>
              <a:t>Barcelona</a:t>
            </a:r>
            <a:r>
              <a:rPr lang="lv-LV" b="1" dirty="0"/>
              <a:t> &gt; Kobe</a:t>
            </a: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3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4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347947"/>
              </p:ext>
            </p:extLst>
          </p:nvPr>
        </p:nvGraphicFramePr>
        <p:xfrm>
          <a:off x="845586" y="2636912"/>
          <a:ext cx="7452828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3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/>
                        <a:t>Document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Type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err="1"/>
                        <a:t>Document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Title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Guideline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IANA </a:t>
                      </a:r>
                      <a:r>
                        <a:rPr lang="lv-LV" dirty="0" err="1"/>
                        <a:t>Functions</a:t>
                      </a:r>
                      <a:r>
                        <a:rPr lang="lv-LV" dirty="0"/>
                        <a:t> Review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(</a:t>
                      </a:r>
                      <a:r>
                        <a:rPr lang="lv-LV" dirty="0" err="1"/>
                        <a:t>review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and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finalise</a:t>
                      </a:r>
                      <a:r>
                        <a:rPr lang="lv-LV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Template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err="1"/>
                        <a:t>Working</a:t>
                      </a:r>
                      <a:r>
                        <a:rPr lang="lv-LV" dirty="0"/>
                        <a:t> Group </a:t>
                      </a:r>
                      <a:r>
                        <a:rPr lang="lv-LV" dirty="0" err="1"/>
                        <a:t>Description</a:t>
                      </a:r>
                      <a:r>
                        <a:rPr lang="lv-LV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err="1"/>
                        <a:t>Assessment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of</a:t>
                      </a:r>
                      <a:r>
                        <a:rPr lang="lv-LV" dirty="0"/>
                        <a:t> WS2 </a:t>
                      </a:r>
                      <a:r>
                        <a:rPr lang="lv-LV" dirty="0" err="1"/>
                        <a:t>Recommendations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Guideline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ccNSO Council </a:t>
                      </a:r>
                      <a:r>
                        <a:rPr lang="lv-LV" dirty="0" err="1"/>
                        <a:t>Actions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with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Respect</a:t>
                      </a:r>
                      <a:r>
                        <a:rPr lang="lv-LV" dirty="0"/>
                        <a:t> to </a:t>
                      </a:r>
                      <a:r>
                        <a:rPr lang="lv-LV" dirty="0" err="1"/>
                        <a:t>Selection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of</a:t>
                      </a:r>
                      <a:r>
                        <a:rPr lang="lv-LV" dirty="0"/>
                        <a:t> ccNSO </a:t>
                      </a:r>
                      <a:r>
                        <a:rPr lang="lv-LV" dirty="0" err="1"/>
                        <a:t>Appointed</a:t>
                      </a:r>
                      <a:r>
                        <a:rPr lang="lv-LV" dirty="0"/>
                        <a:t>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ccNSO Review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013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064896" cy="1143000"/>
          </a:xfrm>
        </p:spPr>
        <p:txBody>
          <a:bodyPr>
            <a:normAutofit/>
          </a:bodyPr>
          <a:lstStyle/>
          <a:p>
            <a:r>
              <a:rPr lang="lv-LV" sz="3600" b="1" dirty="0" err="1"/>
              <a:t>Assessment</a:t>
            </a:r>
            <a:r>
              <a:rPr lang="lv-LV" sz="3600" b="1" dirty="0"/>
              <a:t> </a:t>
            </a:r>
            <a:r>
              <a:rPr lang="lv-LV" sz="3600" b="1" dirty="0" err="1"/>
              <a:t>of</a:t>
            </a:r>
            <a:r>
              <a:rPr lang="lv-LV" sz="3600" b="1" dirty="0"/>
              <a:t> WS2 </a:t>
            </a:r>
            <a:r>
              <a:rPr lang="lv-LV" sz="3600" b="1" dirty="0" err="1"/>
              <a:t>Recommendations</a:t>
            </a:r>
            <a:br>
              <a:rPr lang="lv-LV" sz="3600" b="1" dirty="0"/>
            </a:br>
            <a:r>
              <a:rPr lang="lv-LV" sz="2400" b="1" dirty="0" err="1"/>
              <a:t>Template</a:t>
            </a:r>
            <a:endParaRPr lang="lv-LV" sz="36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6375" t="35456" r="24800" b="36910"/>
          <a:stretch/>
        </p:blipFill>
        <p:spPr>
          <a:xfrm>
            <a:off x="107504" y="2564904"/>
            <a:ext cx="892899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6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064896" cy="1143000"/>
          </a:xfrm>
        </p:spPr>
        <p:txBody>
          <a:bodyPr>
            <a:normAutofit/>
          </a:bodyPr>
          <a:lstStyle/>
          <a:p>
            <a:r>
              <a:rPr lang="lv-LV" sz="3600" b="1" dirty="0" err="1"/>
              <a:t>Assessment</a:t>
            </a:r>
            <a:r>
              <a:rPr lang="lv-LV" sz="3600" b="1" dirty="0"/>
              <a:t> </a:t>
            </a:r>
            <a:r>
              <a:rPr lang="lv-LV" sz="3600" b="1" dirty="0" err="1"/>
              <a:t>of</a:t>
            </a:r>
            <a:r>
              <a:rPr lang="lv-LV" sz="3600" b="1" dirty="0"/>
              <a:t> WS2 </a:t>
            </a:r>
            <a:r>
              <a:rPr lang="lv-LV" sz="3600" b="1" dirty="0" err="1"/>
              <a:t>Recommendations</a:t>
            </a:r>
            <a:br>
              <a:rPr lang="lv-LV" sz="3600" b="1" dirty="0"/>
            </a:br>
            <a:r>
              <a:rPr lang="lv-LV" sz="2400" b="1" dirty="0" err="1"/>
              <a:t>Example</a:t>
            </a:r>
            <a:r>
              <a:rPr lang="lv-LV" sz="2400" b="1" dirty="0"/>
              <a:t> 1</a:t>
            </a:r>
            <a:endParaRPr lang="lv-LV" sz="36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6375" t="32992" r="31888" b="34126"/>
          <a:stretch/>
        </p:blipFill>
        <p:spPr>
          <a:xfrm>
            <a:off x="882210" y="2348880"/>
            <a:ext cx="7379579" cy="403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02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064896" cy="1143000"/>
          </a:xfrm>
        </p:spPr>
        <p:txBody>
          <a:bodyPr>
            <a:normAutofit/>
          </a:bodyPr>
          <a:lstStyle/>
          <a:p>
            <a:r>
              <a:rPr lang="lv-LV" sz="3600" b="1" dirty="0" err="1"/>
              <a:t>Assessment</a:t>
            </a:r>
            <a:r>
              <a:rPr lang="lv-LV" sz="3600" b="1" dirty="0"/>
              <a:t> </a:t>
            </a:r>
            <a:r>
              <a:rPr lang="lv-LV" sz="3600" b="1" dirty="0" err="1"/>
              <a:t>of</a:t>
            </a:r>
            <a:r>
              <a:rPr lang="lv-LV" sz="3600" b="1" dirty="0"/>
              <a:t> WS2 </a:t>
            </a:r>
            <a:r>
              <a:rPr lang="lv-LV" sz="3600" b="1" dirty="0" err="1"/>
              <a:t>Recommendations</a:t>
            </a:r>
            <a:br>
              <a:rPr lang="lv-LV" sz="3600" b="1" dirty="0"/>
            </a:br>
            <a:r>
              <a:rPr lang="lv-LV" sz="2400" b="1" dirty="0" err="1"/>
              <a:t>Example</a:t>
            </a:r>
            <a:r>
              <a:rPr lang="lv-LV" sz="2400" b="1" dirty="0"/>
              <a:t> 2</a:t>
            </a:r>
            <a:endParaRPr lang="lv-LV" sz="36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6375" t="37527" r="31888" b="31859"/>
          <a:stretch/>
        </p:blipFill>
        <p:spPr>
          <a:xfrm>
            <a:off x="960933" y="2420888"/>
            <a:ext cx="706745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60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064896" cy="1143000"/>
          </a:xfrm>
        </p:spPr>
        <p:txBody>
          <a:bodyPr>
            <a:normAutofit/>
          </a:bodyPr>
          <a:lstStyle/>
          <a:p>
            <a:r>
              <a:rPr lang="lv-LV" sz="3600" b="1" dirty="0" err="1"/>
              <a:t>Assessment</a:t>
            </a:r>
            <a:r>
              <a:rPr lang="lv-LV" sz="3600" b="1" dirty="0"/>
              <a:t> </a:t>
            </a:r>
            <a:r>
              <a:rPr lang="lv-LV" sz="3600" b="1" dirty="0" err="1"/>
              <a:t>of</a:t>
            </a:r>
            <a:r>
              <a:rPr lang="lv-LV" sz="3600" b="1" dirty="0"/>
              <a:t> WS2 </a:t>
            </a:r>
            <a:r>
              <a:rPr lang="lv-LV" sz="3600" b="1" dirty="0" err="1"/>
              <a:t>Recommendations</a:t>
            </a:r>
            <a:br>
              <a:rPr lang="lv-LV" sz="3600" b="1" dirty="0"/>
            </a:br>
            <a:r>
              <a:rPr lang="lv-LV" sz="2400" b="1" dirty="0" err="1"/>
              <a:t>Example</a:t>
            </a:r>
            <a:r>
              <a:rPr lang="lv-LV" sz="2400" b="1" dirty="0"/>
              <a:t> 3</a:t>
            </a:r>
            <a:endParaRPr lang="lv-LV" sz="36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7015" t="37527" r="32036" b="23922"/>
          <a:stretch/>
        </p:blipFill>
        <p:spPr>
          <a:xfrm>
            <a:off x="1357054" y="2223483"/>
            <a:ext cx="6429891" cy="42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157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064896" cy="1143000"/>
          </a:xfrm>
        </p:spPr>
        <p:txBody>
          <a:bodyPr>
            <a:normAutofit/>
          </a:bodyPr>
          <a:lstStyle/>
          <a:p>
            <a:r>
              <a:rPr lang="lv-LV" sz="3600" b="1" dirty="0" err="1"/>
              <a:t>Working</a:t>
            </a:r>
            <a:r>
              <a:rPr lang="lv-LV" sz="3600" b="1" dirty="0"/>
              <a:t> Group </a:t>
            </a:r>
            <a:r>
              <a:rPr lang="lv-LV" sz="3600" b="1" dirty="0" err="1"/>
              <a:t>Template</a:t>
            </a:r>
            <a:endParaRPr lang="lv-LV" sz="36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751" t="14526" r="64175" b="6340"/>
          <a:stretch/>
        </p:blipFill>
        <p:spPr>
          <a:xfrm>
            <a:off x="2807804" y="1916832"/>
            <a:ext cx="3528392" cy="487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50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/>
              <a:t>Kobe &gt; </a:t>
            </a:r>
            <a:r>
              <a:rPr lang="lv-LV" b="1" dirty="0" err="1"/>
              <a:t>Marrakech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342827"/>
              </p:ext>
            </p:extLst>
          </p:nvPr>
        </p:nvGraphicFramePr>
        <p:xfrm>
          <a:off x="932768" y="2636912"/>
          <a:ext cx="745282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37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/>
                        <a:t>Document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Type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err="1"/>
                        <a:t>Document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Title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Guideline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IANA </a:t>
                      </a:r>
                      <a:r>
                        <a:rPr lang="lv-LV" dirty="0" err="1"/>
                        <a:t>Functions</a:t>
                      </a:r>
                      <a:r>
                        <a:rPr lang="lv-LV" dirty="0"/>
                        <a:t> Review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(</a:t>
                      </a:r>
                      <a:r>
                        <a:rPr lang="lv-LV" dirty="0" err="1"/>
                        <a:t>review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and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finalise</a:t>
                      </a:r>
                      <a:r>
                        <a:rPr lang="lv-LV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Template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err="1"/>
                        <a:t>Approval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Action</a:t>
                      </a:r>
                      <a:r>
                        <a:rPr lang="lv-LV" dirty="0"/>
                        <a:t> </a:t>
                      </a:r>
                      <a:r>
                        <a:rPr lang="lv-LV" dirty="0" err="1"/>
                        <a:t>notices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/>
                        <a:t>Guideline</a:t>
                      </a:r>
                      <a:r>
                        <a:rPr lang="lv-LV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err="1"/>
                        <a:t>Removal</a:t>
                      </a:r>
                      <a:r>
                        <a:rPr lang="lv-LV" baseline="0" dirty="0"/>
                        <a:t> </a:t>
                      </a:r>
                      <a:r>
                        <a:rPr lang="lv-LV" baseline="0" dirty="0" err="1"/>
                        <a:t>of</a:t>
                      </a:r>
                      <a:r>
                        <a:rPr lang="lv-LV" baseline="0" dirty="0"/>
                        <a:t> ICANN </a:t>
                      </a:r>
                      <a:r>
                        <a:rPr lang="lv-LV" baseline="0" dirty="0" err="1"/>
                        <a:t>Board</a:t>
                      </a:r>
                      <a:r>
                        <a:rPr lang="lv-LV" baseline="0" dirty="0"/>
                        <a:t> </a:t>
                      </a:r>
                      <a:r>
                        <a:rPr lang="lv-LV" baseline="0" dirty="0" err="1"/>
                        <a:t>Member(s</a:t>
                      </a:r>
                      <a:r>
                        <a:rPr lang="lv-LV" baseline="0" dirty="0"/>
                        <a:t>)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/>
                        <a:t>ccNSO Review: </a:t>
                      </a:r>
                      <a:r>
                        <a:rPr lang="lv-LV" dirty="0" err="1"/>
                        <a:t>Recommendations</a:t>
                      </a:r>
                      <a:endParaRPr lang="lv-LV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07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12" cy="2016224"/>
          </a:xfrm>
        </p:spPr>
        <p:txBody>
          <a:bodyPr>
            <a:noAutofit/>
          </a:bodyPr>
          <a:lstStyle/>
          <a:p>
            <a:r>
              <a:rPr lang="lv-LV" sz="5400" b="1" dirty="0" err="1"/>
              <a:t>Thank</a:t>
            </a:r>
            <a:r>
              <a:rPr lang="lv-LV" sz="5400" b="1" dirty="0"/>
              <a:t> </a:t>
            </a:r>
            <a:r>
              <a:rPr lang="lv-LV" sz="5400" b="1" dirty="0" err="1"/>
              <a:t>you</a:t>
            </a:r>
            <a:r>
              <a:rPr lang="lv-LV" sz="5400" b="1" dirty="0"/>
              <a:t>!</a:t>
            </a: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4098</TotalTime>
  <Words>112</Words>
  <Application>Microsoft Macintosh PowerPoint</Application>
  <PresentationFormat>On-screen Show (4:3)</PresentationFormat>
  <Paragraphs>35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Guidelines Review Committee</vt:lpstr>
      <vt:lpstr>Barcelona &gt; Kobe</vt:lpstr>
      <vt:lpstr>Assessment of WS2 Recommendations Template</vt:lpstr>
      <vt:lpstr>Assessment of WS2 Recommendations Example 1</vt:lpstr>
      <vt:lpstr>Assessment of WS2 Recommendations Example 2</vt:lpstr>
      <vt:lpstr>Assessment of WS2 Recommendations Example 3</vt:lpstr>
      <vt:lpstr>Working Group Template</vt:lpstr>
      <vt:lpstr>Kobe &gt; Marrakech</vt:lpstr>
      <vt:lpstr>Thank you!</vt:lpstr>
    </vt:vector>
  </TitlesOfParts>
  <Company>LU MII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Election Review Study Group</dc:title>
  <dc:creator>Katrina Sataki</dc:creator>
  <cp:lastModifiedBy>Microsoft Office User</cp:lastModifiedBy>
  <cp:revision>179</cp:revision>
  <dcterms:created xsi:type="dcterms:W3CDTF">2013-04-04T09:06:45Z</dcterms:created>
  <dcterms:modified xsi:type="dcterms:W3CDTF">2019-02-22T14:26:52Z</dcterms:modified>
</cp:coreProperties>
</file>