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61" r:id="rId1"/>
  </p:sldMasterIdLst>
  <p:sldIdLst>
    <p:sldId id="256" r:id="rId2"/>
    <p:sldId id="257" r:id="rId3"/>
    <p:sldId id="272" r:id="rId4"/>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83" autoAdjust="0"/>
    <p:restoredTop sz="94660"/>
  </p:normalViewPr>
  <p:slideViewPr>
    <p:cSldViewPr snapToGrid="0">
      <p:cViewPr varScale="1">
        <p:scale>
          <a:sx n="109" d="100"/>
          <a:sy n="109" d="100"/>
        </p:scale>
        <p:origin x="720" y="192"/>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slide" Target="slides/slide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0" y="-1"/>
            <a:ext cx="12192000" cy="457200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457200" y="4960137"/>
            <a:ext cx="7772400" cy="1463040"/>
          </a:xfrm>
        </p:spPr>
        <p:txBody>
          <a:bodyPr anchor="ctr">
            <a:normAutofit/>
          </a:bodyPr>
          <a:lstStyle>
            <a:lvl1pPr algn="r">
              <a:defRPr sz="5000" spc="200" baseline="0"/>
            </a:lvl1pPr>
          </a:lstStyle>
          <a:p>
            <a:r>
              <a:rPr lang="en-US"/>
              <a:t>Click to edit Master title style</a:t>
            </a:r>
            <a:endParaRPr lang="en-US" dirty="0"/>
          </a:p>
        </p:txBody>
      </p:sp>
      <p:sp>
        <p:nvSpPr>
          <p:cNvPr id="3" name="Subtitle 2"/>
          <p:cNvSpPr>
            <a:spLocks noGrp="1"/>
          </p:cNvSpPr>
          <p:nvPr>
            <p:ph type="subTitle" idx="1"/>
          </p:nvPr>
        </p:nvSpPr>
        <p:spPr>
          <a:xfrm>
            <a:off x="8610600" y="4960137"/>
            <a:ext cx="3200400" cy="1463040"/>
          </a:xfrm>
        </p:spPr>
        <p:txBody>
          <a:bodyPr lIns="91440" rIns="91440" anchor="ctr">
            <a:normAutofit/>
          </a:bodyPr>
          <a:lstStyle>
            <a:lvl1pPr marL="0" indent="0" algn="l">
              <a:lnSpc>
                <a:spcPct val="100000"/>
              </a:lnSpc>
              <a:spcBef>
                <a:spcPts val="0"/>
              </a:spcBef>
              <a:buNone/>
              <a:defRPr sz="1800">
                <a:solidFill>
                  <a:schemeClr val="tx1">
                    <a:lumMod val="90000"/>
                    <a:lumOff val="10000"/>
                  </a:schemeClr>
                </a:solidFill>
              </a:defRPr>
            </a:lvl1pPr>
            <a:lvl2pPr marL="457200" indent="0" algn="ctr">
              <a:buNone/>
              <a:defRPr sz="1800"/>
            </a:lvl2pPr>
            <a:lvl3pPr marL="914400" indent="0" algn="ctr">
              <a:buNone/>
              <a:defRPr sz="1800"/>
            </a:lvl3pPr>
            <a:lvl4pPr marL="1371600" indent="0" algn="ctr">
              <a:buNone/>
              <a:defRPr sz="1800"/>
            </a:lvl4pPr>
            <a:lvl5pPr marL="1828800" indent="0" algn="ctr">
              <a:buNone/>
              <a:defRPr sz="1800"/>
            </a:lvl5pPr>
            <a:lvl6pPr marL="2286000" indent="0" algn="ctr">
              <a:buNone/>
              <a:defRPr sz="1800"/>
            </a:lvl6pPr>
            <a:lvl7pPr marL="2743200" indent="0" algn="ctr">
              <a:buNone/>
              <a:defRPr sz="1800"/>
            </a:lvl7pPr>
            <a:lvl8pPr marL="3200400" indent="0" algn="ctr">
              <a:buNone/>
              <a:defRPr sz="1800"/>
            </a:lvl8pPr>
            <a:lvl9pPr marL="3657600" indent="0" algn="ctr">
              <a:buNone/>
              <a:defRPr sz="18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lvl1pPr algn="l">
              <a:defRPr/>
            </a:lvl1pPr>
          </a:lstStyle>
          <a:p>
            <a:fld id="{6AD6EE87-EBD5-4F12-A48A-63ACA297AC8F}" type="datetimeFigureOut">
              <a:rPr lang="en-US" smtClean="0"/>
              <a:t>10/16/19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t>‹#›</a:t>
            </a:fld>
            <a:endParaRPr lang="en-US" dirty="0"/>
          </a:p>
        </p:txBody>
      </p:sp>
      <p:cxnSp>
        <p:nvCxnSpPr>
          <p:cNvPr id="8" name="Straight Connector 7"/>
          <p:cNvCxnSpPr/>
          <p:nvPr/>
        </p:nvCxnSpPr>
        <p:spPr>
          <a:xfrm flipV="1">
            <a:off x="8386842" y="5264106"/>
            <a:ext cx="0" cy="914400"/>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790854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CD73815-2707-4475-8F1A-B873CB631BB4}" type="datetimeFigureOut">
              <a:rPr lang="en-US" smtClean="0"/>
              <a:t>10/16/19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35416537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762000"/>
            <a:ext cx="2628900" cy="5410200"/>
          </a:xfrm>
        </p:spPr>
        <p:txBody>
          <a:bodyPr vert="eaVert" lIns="45720" tIns="91440" rIns="45720" bIns="91440"/>
          <a:lstStyle/>
          <a:p>
            <a:r>
              <a:rPr lang="en-US"/>
              <a:t>Click to edit Master title style</a:t>
            </a:r>
            <a:endParaRPr lang="en-US" dirty="0"/>
          </a:p>
        </p:txBody>
      </p:sp>
      <p:sp>
        <p:nvSpPr>
          <p:cNvPr id="3" name="Vertical Text Placeholder 2"/>
          <p:cNvSpPr>
            <a:spLocks noGrp="1"/>
          </p:cNvSpPr>
          <p:nvPr>
            <p:ph type="body" orient="vert" idx="1"/>
          </p:nvPr>
        </p:nvSpPr>
        <p:spPr>
          <a:xfrm>
            <a:off x="990600" y="762000"/>
            <a:ext cx="7581900" cy="5410200"/>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2A4AFB99-0EAB-4182-AFF8-E214C82A68F6}" type="datetimeFigureOut">
              <a:rPr lang="en-US" smtClean="0"/>
              <a:t>10/16/19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t>‹#›</a:t>
            </a:fld>
            <a:endParaRPr lang="en-US" dirty="0"/>
          </a:p>
        </p:txBody>
      </p:sp>
      <p:cxnSp>
        <p:nvCxnSpPr>
          <p:cNvPr id="7" name="Straight Connector 6"/>
          <p:cNvCxnSpPr/>
          <p:nvPr/>
        </p:nvCxnSpPr>
        <p:spPr>
          <a:xfrm rot="5400000" flipV="1">
            <a:off x="10058400" y="59263"/>
            <a:ext cx="0" cy="914400"/>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7742093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5D3794B-289A-4A80-97D7-111025398D45}" type="datetimeFigureOut">
              <a:rPr lang="en-US" smtClean="0"/>
              <a:t>10/16/19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339618833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0" y="-1"/>
            <a:ext cx="12192000" cy="45720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4960137"/>
            <a:ext cx="7772400" cy="1463040"/>
          </a:xfrm>
        </p:spPr>
        <p:txBody>
          <a:bodyPr anchor="ctr">
            <a:normAutofit/>
          </a:bodyPr>
          <a:lstStyle>
            <a:lvl1pPr algn="r">
              <a:defRPr sz="5000" b="0" spc="200" baseline="0"/>
            </a:lvl1pPr>
          </a:lstStyle>
          <a:p>
            <a:r>
              <a:rPr lang="en-US"/>
              <a:t>Click to edit Master title style</a:t>
            </a:r>
            <a:endParaRPr lang="en-US" dirty="0"/>
          </a:p>
        </p:txBody>
      </p:sp>
      <p:sp>
        <p:nvSpPr>
          <p:cNvPr id="3" name="Text Placeholder 2"/>
          <p:cNvSpPr>
            <a:spLocks noGrp="1"/>
          </p:cNvSpPr>
          <p:nvPr>
            <p:ph type="body" idx="1"/>
          </p:nvPr>
        </p:nvSpPr>
        <p:spPr>
          <a:xfrm>
            <a:off x="8610600" y="4960137"/>
            <a:ext cx="3200400" cy="1463040"/>
          </a:xfrm>
        </p:spPr>
        <p:txBody>
          <a:bodyPr lIns="91440" rIns="91440" anchor="ctr">
            <a:normAutofit/>
          </a:bodyPr>
          <a:lstStyle>
            <a:lvl1pPr marL="0" indent="0">
              <a:lnSpc>
                <a:spcPct val="100000"/>
              </a:lnSpc>
              <a:spcBef>
                <a:spcPts val="0"/>
              </a:spcBef>
              <a:buNone/>
              <a:defRPr sz="1800">
                <a:solidFill>
                  <a:schemeClr val="tx1">
                    <a:lumMod val="90000"/>
                    <a:lumOff val="1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5A61015F-7CC6-4D0A-9D87-873EA4C304CC}" type="datetimeFigureOut">
              <a:rPr lang="en-US" smtClean="0"/>
              <a:t>10/16/19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t>‹#›</a:t>
            </a:fld>
            <a:endParaRPr lang="en-US" dirty="0"/>
          </a:p>
        </p:txBody>
      </p:sp>
      <p:cxnSp>
        <p:nvCxnSpPr>
          <p:cNvPr id="8" name="Straight Connector 7"/>
          <p:cNvCxnSpPr/>
          <p:nvPr/>
        </p:nvCxnSpPr>
        <p:spPr>
          <a:xfrm flipV="1">
            <a:off x="8386842" y="5264106"/>
            <a:ext cx="0" cy="914400"/>
          </a:xfrm>
          <a:prstGeom prst="line">
            <a:avLst/>
          </a:prstGeom>
          <a:ln w="19050">
            <a:solidFill>
              <a:schemeClr val="accent3"/>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1858754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024128" y="585216"/>
            <a:ext cx="9720072" cy="1499616"/>
          </a:xfrm>
        </p:spPr>
        <p:txBody>
          <a:bodyPr/>
          <a:lstStyle/>
          <a:p>
            <a:r>
              <a:rPr lang="en-US"/>
              <a:t>Click to edit Master title style</a:t>
            </a:r>
            <a:endParaRPr lang="en-US" dirty="0"/>
          </a:p>
        </p:txBody>
      </p:sp>
      <p:sp>
        <p:nvSpPr>
          <p:cNvPr id="3" name="Content Placeholder 2"/>
          <p:cNvSpPr>
            <a:spLocks noGrp="1"/>
          </p:cNvSpPr>
          <p:nvPr>
            <p:ph sz="half" idx="1"/>
          </p:nvPr>
        </p:nvSpPr>
        <p:spPr>
          <a:xfrm>
            <a:off x="1024128" y="2286000"/>
            <a:ext cx="4754880" cy="402336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989320" y="2286000"/>
            <a:ext cx="4754880" cy="402336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93C6A301-0538-44EC-B09D-202E1042A48B}" type="datetimeFigureOut">
              <a:rPr lang="en-US" smtClean="0"/>
              <a:t>10/16/19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366214318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1024128" y="585216"/>
            <a:ext cx="9720072" cy="1499616"/>
          </a:xfrm>
        </p:spPr>
        <p:txBody>
          <a:bodyPr/>
          <a:lstStyle/>
          <a:p>
            <a:r>
              <a:rPr lang="en-US"/>
              <a:t>Click to edit Master title style</a:t>
            </a:r>
            <a:endParaRPr lang="en-US" dirty="0"/>
          </a:p>
        </p:txBody>
      </p:sp>
      <p:sp>
        <p:nvSpPr>
          <p:cNvPr id="3" name="Text Placeholder 2"/>
          <p:cNvSpPr>
            <a:spLocks noGrp="1"/>
          </p:cNvSpPr>
          <p:nvPr>
            <p:ph type="body" idx="1"/>
          </p:nvPr>
        </p:nvSpPr>
        <p:spPr>
          <a:xfrm>
            <a:off x="1024128" y="2179636"/>
            <a:ext cx="4754880" cy="822960"/>
          </a:xfrm>
        </p:spPr>
        <p:txBody>
          <a:bodyPr lIns="137160" rIns="137160" anchor="ctr">
            <a:normAutofit/>
          </a:bodyPr>
          <a:lstStyle>
            <a:lvl1pPr marL="0" indent="0">
              <a:spcBef>
                <a:spcPts val="0"/>
              </a:spcBef>
              <a:spcAft>
                <a:spcPts val="0"/>
              </a:spcAft>
              <a:buNone/>
              <a:defRPr sz="2300" b="0" cap="none" baseline="0">
                <a:solidFill>
                  <a:schemeClr val="accent2">
                    <a:lumMod val="75000"/>
                  </a:schemeClr>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024128" y="2967788"/>
            <a:ext cx="4754880" cy="3341572"/>
          </a:xfrm>
        </p:spPr>
        <p:txBody>
          <a:bodyPr lIns="45720" rIns="4572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989320" y="2179636"/>
            <a:ext cx="4754880" cy="822960"/>
          </a:xfrm>
        </p:spPr>
        <p:txBody>
          <a:bodyPr lIns="137160" rIns="137160" anchor="ctr">
            <a:normAutofit/>
          </a:bodyPr>
          <a:lstStyle>
            <a:lvl1pPr marL="0" indent="0">
              <a:spcBef>
                <a:spcPts val="0"/>
              </a:spcBef>
              <a:spcAft>
                <a:spcPts val="0"/>
              </a:spcAft>
              <a:buNone/>
              <a:defRPr lang="en-US" sz="2300" b="0" kern="1200" cap="none" baseline="0" dirty="0">
                <a:solidFill>
                  <a:schemeClr val="accent2">
                    <a:lumMod val="75000"/>
                  </a:schemeClr>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90000"/>
              </a:lnSpc>
              <a:spcBef>
                <a:spcPts val="1800"/>
              </a:spcBef>
              <a:buNone/>
            </a:pPr>
            <a:r>
              <a:rPr lang="en-US"/>
              <a:t>Edit Master text styles</a:t>
            </a:r>
          </a:p>
        </p:txBody>
      </p:sp>
      <p:sp>
        <p:nvSpPr>
          <p:cNvPr id="6" name="Content Placeholder 5"/>
          <p:cNvSpPr>
            <a:spLocks noGrp="1"/>
          </p:cNvSpPr>
          <p:nvPr>
            <p:ph sz="quarter" idx="4"/>
          </p:nvPr>
        </p:nvSpPr>
        <p:spPr>
          <a:xfrm>
            <a:off x="5989320" y="2967788"/>
            <a:ext cx="4754880" cy="3341572"/>
          </a:xfrm>
        </p:spPr>
        <p:txBody>
          <a:bodyPr lIns="45720" rIns="4572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D789574A-8875-45EF-8EA2-3CAA0F7ABC4C}" type="datetimeFigureOut">
              <a:rPr lang="en-US" smtClean="0"/>
              <a:t>10/16/19</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385043372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67EF4D4C-5367-4C26-9E2B-D8088D7FCA81}" type="datetimeFigureOut">
              <a:rPr lang="en-US" smtClean="0"/>
              <a:t>10/16/19</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410953065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6E91E96-98B0-4413-9547-46F3504108EF}" type="datetimeFigureOut">
              <a:rPr lang="en-US" smtClean="0"/>
              <a:t>10/16/19</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299656033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Title 7"/>
          <p:cNvSpPr>
            <a:spLocks noGrp="1"/>
          </p:cNvSpPr>
          <p:nvPr>
            <p:ph type="title"/>
          </p:nvPr>
        </p:nvSpPr>
        <p:spPr>
          <a:xfrm>
            <a:off x="1024128" y="471509"/>
            <a:ext cx="4389120" cy="1737360"/>
          </a:xfrm>
        </p:spPr>
        <p:txBody>
          <a:bodyPr>
            <a:noAutofit/>
          </a:bodyPr>
          <a:lstStyle>
            <a:lvl1pPr>
              <a:lnSpc>
                <a:spcPct val="80000"/>
              </a:lnSpc>
              <a:defRPr sz="4000"/>
            </a:lvl1pPr>
          </a:lstStyle>
          <a:p>
            <a:r>
              <a:rPr lang="en-US"/>
              <a:t>Click to edit Master title style</a:t>
            </a:r>
            <a:endParaRPr lang="en-US" dirty="0"/>
          </a:p>
        </p:txBody>
      </p:sp>
      <p:sp>
        <p:nvSpPr>
          <p:cNvPr id="3" name="Content Placeholder 2"/>
          <p:cNvSpPr>
            <a:spLocks noGrp="1"/>
          </p:cNvSpPr>
          <p:nvPr>
            <p:ph idx="1"/>
          </p:nvPr>
        </p:nvSpPr>
        <p:spPr>
          <a:xfrm>
            <a:off x="5715000" y="822960"/>
            <a:ext cx="5678424" cy="5184648"/>
          </a:xfrm>
        </p:spPr>
        <p:txBody>
          <a:bodyPr/>
          <a:lstStyle>
            <a:lvl1pPr>
              <a:defRPr sz="2400"/>
            </a:lvl1pPr>
            <a:lvl2pPr>
              <a:defRPr sz="20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024128" y="2257506"/>
            <a:ext cx="4389120" cy="3762294"/>
          </a:xfrm>
        </p:spPr>
        <p:txBody>
          <a:bodyPr lIns="91440" rIns="91440">
            <a:normAutofit/>
          </a:bodyPr>
          <a:lstStyle>
            <a:lvl1pPr marL="0" indent="0">
              <a:lnSpc>
                <a:spcPct val="108000"/>
              </a:lnSpc>
              <a:spcBef>
                <a:spcPts val="600"/>
              </a:spcBef>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05C68B11-C5A8-448C-8CE9-B1A273C79CFC}" type="datetimeFigureOut">
              <a:rPr lang="en-US" smtClean="0"/>
              <a:t>10/16/19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395269825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4960138"/>
            <a:ext cx="7772400" cy="1463040"/>
          </a:xfrm>
        </p:spPr>
        <p:txBody>
          <a:bodyPr anchor="ctr">
            <a:normAutofit/>
          </a:bodyPr>
          <a:lstStyle>
            <a:lvl1pPr algn="r">
              <a:defRPr sz="5000" spc="200" baseline="0"/>
            </a:lvl1pPr>
          </a:lstStyle>
          <a:p>
            <a:r>
              <a:rPr lang="en-US"/>
              <a:t>Click to edit Master title style</a:t>
            </a:r>
            <a:endParaRPr lang="en-US" dirty="0"/>
          </a:p>
        </p:txBody>
      </p:sp>
      <p:sp>
        <p:nvSpPr>
          <p:cNvPr id="3" name="Picture Placeholder 2"/>
          <p:cNvSpPr>
            <a:spLocks noGrp="1" noChangeAspect="1"/>
          </p:cNvSpPr>
          <p:nvPr>
            <p:ph type="pic" idx="1"/>
          </p:nvPr>
        </p:nvSpPr>
        <p:spPr>
          <a:xfrm>
            <a:off x="0" y="-1"/>
            <a:ext cx="12188952" cy="4572000"/>
          </a:xfrm>
          <a:solidFill>
            <a:schemeClr val="accent2">
              <a:lumMod val="60000"/>
              <a:lumOff val="40000"/>
            </a:schemeClr>
          </a:solidFill>
        </p:spPr>
        <p:txBody>
          <a:bodyPr lIns="457200" tIns="365760" rIns="45720" bIns="4572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610600" y="4960138"/>
            <a:ext cx="3200400" cy="1463040"/>
          </a:xfrm>
        </p:spPr>
        <p:txBody>
          <a:bodyPr lIns="91440" rIns="91440" anchor="ctr">
            <a:normAutofit/>
          </a:bodyPr>
          <a:lstStyle>
            <a:lvl1pPr marL="0" indent="0">
              <a:lnSpc>
                <a:spcPct val="100000"/>
              </a:lnSpc>
              <a:spcBef>
                <a:spcPts val="0"/>
              </a:spcBef>
              <a:buNone/>
              <a:defRPr sz="1800">
                <a:solidFill>
                  <a:schemeClr val="tx1">
                    <a:lumMod val="90000"/>
                    <a:lumOff val="10000"/>
                  </a:schemeClr>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C7616CA0-919D-4A49-9C8A-62FDFB3A5183}" type="datetimeFigureOut">
              <a:rPr lang="en-US" smtClean="0"/>
              <a:t>10/16/19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867E5644-1E61-4311-A31E-84CB9C7AA8A9}" type="slidenum">
              <a:rPr lang="en-US" smtClean="0"/>
              <a:t>‹#›</a:t>
            </a:fld>
            <a:endParaRPr lang="en-US" dirty="0"/>
          </a:p>
        </p:txBody>
      </p:sp>
      <p:cxnSp>
        <p:nvCxnSpPr>
          <p:cNvPr id="9" name="Straight Connector 8"/>
          <p:cNvCxnSpPr/>
          <p:nvPr/>
        </p:nvCxnSpPr>
        <p:spPr>
          <a:xfrm flipV="1">
            <a:off x="8386842" y="5264106"/>
            <a:ext cx="0" cy="914400"/>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8850943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24128" y="585216"/>
            <a:ext cx="9720072" cy="1499616"/>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1024128" y="2286000"/>
            <a:ext cx="9720071" cy="4023360"/>
          </a:xfrm>
          <a:prstGeom prst="rect">
            <a:avLst/>
          </a:prstGeom>
        </p:spPr>
        <p:txBody>
          <a:bodyPr vert="horz" lIns="45720" tIns="45720" rIns="4572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024128" y="6470704"/>
            <a:ext cx="2154142" cy="274320"/>
          </a:xfrm>
          <a:prstGeom prst="rect">
            <a:avLst/>
          </a:prstGeom>
        </p:spPr>
        <p:txBody>
          <a:bodyPr vert="horz" lIns="91440" tIns="45720" rIns="91440" bIns="45720" rtlCol="0" anchor="ctr"/>
          <a:lstStyle>
            <a:lvl1pPr algn="l">
              <a:defRPr sz="1000">
                <a:solidFill>
                  <a:schemeClr val="tx1">
                    <a:lumMod val="90000"/>
                    <a:lumOff val="10000"/>
                  </a:schemeClr>
                </a:solidFill>
                <a:latin typeface="+mj-lt"/>
              </a:defRPr>
            </a:lvl1pPr>
          </a:lstStyle>
          <a:p>
            <a:fld id="{90298CD5-6C1E-4009-B41F-6DF62E31D3BE}" type="datetimeFigureOut">
              <a:rPr lang="en-US" smtClean="0"/>
              <a:pPr/>
              <a:t>10/16/19</a:t>
            </a:fld>
            <a:endParaRPr lang="en-US" dirty="0"/>
          </a:p>
        </p:txBody>
      </p:sp>
      <p:sp>
        <p:nvSpPr>
          <p:cNvPr id="5" name="Footer Placeholder 4"/>
          <p:cNvSpPr>
            <a:spLocks noGrp="1"/>
          </p:cNvSpPr>
          <p:nvPr>
            <p:ph type="ftr" sz="quarter" idx="3"/>
          </p:nvPr>
        </p:nvSpPr>
        <p:spPr>
          <a:xfrm>
            <a:off x="4842932" y="6470704"/>
            <a:ext cx="5901458" cy="274320"/>
          </a:xfrm>
          <a:prstGeom prst="rect">
            <a:avLst/>
          </a:prstGeom>
        </p:spPr>
        <p:txBody>
          <a:bodyPr vert="horz" lIns="91440" tIns="45720" rIns="91440" bIns="45720" rtlCol="0" anchor="ctr"/>
          <a:lstStyle>
            <a:lvl1pPr algn="r">
              <a:defRPr sz="1000" cap="all" baseline="0">
                <a:solidFill>
                  <a:schemeClr val="tx1">
                    <a:lumMod val="90000"/>
                    <a:lumOff val="10000"/>
                  </a:schemeClr>
                </a:solidFill>
                <a:latin typeface="+mj-lt"/>
              </a:defRPr>
            </a:lvl1pPr>
          </a:lstStyle>
          <a:p>
            <a:endParaRPr lang="en-US" dirty="0"/>
          </a:p>
        </p:txBody>
      </p:sp>
      <p:sp>
        <p:nvSpPr>
          <p:cNvPr id="6" name="Slide Number Placeholder 5"/>
          <p:cNvSpPr>
            <a:spLocks noGrp="1"/>
          </p:cNvSpPr>
          <p:nvPr>
            <p:ph type="sldNum" sz="quarter" idx="4"/>
          </p:nvPr>
        </p:nvSpPr>
        <p:spPr>
          <a:xfrm>
            <a:off x="10837334" y="6470704"/>
            <a:ext cx="973666" cy="274320"/>
          </a:xfrm>
          <a:prstGeom prst="rect">
            <a:avLst/>
          </a:prstGeom>
        </p:spPr>
        <p:txBody>
          <a:bodyPr vert="horz" lIns="91440" tIns="45720" rIns="91440" bIns="45720" rtlCol="0" anchor="ctr"/>
          <a:lstStyle>
            <a:lvl1pPr algn="l">
              <a:defRPr sz="1000">
                <a:solidFill>
                  <a:schemeClr val="tx1">
                    <a:lumMod val="90000"/>
                    <a:lumOff val="10000"/>
                  </a:schemeClr>
                </a:solidFill>
                <a:latin typeface="+mj-lt"/>
              </a:defRPr>
            </a:lvl1pPr>
          </a:lstStyle>
          <a:p>
            <a:fld id="{4FAB73BC-B049-4115-A692-8D63A059BFB8}" type="slidenum">
              <a:rPr lang="en-US" smtClean="0"/>
              <a:pPr/>
              <a:t>‹#›</a:t>
            </a:fld>
            <a:endParaRPr lang="en-US" dirty="0"/>
          </a:p>
        </p:txBody>
      </p:sp>
      <p:cxnSp>
        <p:nvCxnSpPr>
          <p:cNvPr id="7" name="Straight Connector 6"/>
          <p:cNvCxnSpPr/>
          <p:nvPr/>
        </p:nvCxnSpPr>
        <p:spPr>
          <a:xfrm flipV="1">
            <a:off x="762000" y="826324"/>
            <a:ext cx="0" cy="914400"/>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18705963"/>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Lst>
  <p:txStyles>
    <p:titleStyle>
      <a:lvl1pPr algn="l" defTabSz="914400" rtl="0" eaLnBrk="1" latinLnBrk="0" hangingPunct="1">
        <a:lnSpc>
          <a:spcPct val="80000"/>
        </a:lnSpc>
        <a:spcBef>
          <a:spcPct val="0"/>
        </a:spcBef>
        <a:buNone/>
        <a:defRPr sz="5000" kern="1200" cap="all" spc="100" baseline="0">
          <a:solidFill>
            <a:schemeClr val="tx1">
              <a:lumMod val="90000"/>
              <a:lumOff val="10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2"/>
        </a:buClr>
        <a:buSzPct val="100000"/>
        <a:buFont typeface="Tw Cen MT" panose="020B0602020104020603" pitchFamily="34" charset="0"/>
        <a:buChar char=" "/>
        <a:defRPr sz="2200" kern="1200">
          <a:solidFill>
            <a:schemeClr val="tx1"/>
          </a:solidFill>
          <a:latin typeface="+mn-lt"/>
          <a:ea typeface="+mn-ea"/>
          <a:cs typeface="+mn-cs"/>
        </a:defRPr>
      </a:lvl1pPr>
      <a:lvl2pPr marL="265176" indent="-137160" algn="l" defTabSz="914400" rtl="0" eaLnBrk="1" latinLnBrk="0" hangingPunct="1">
        <a:lnSpc>
          <a:spcPct val="90000"/>
        </a:lnSpc>
        <a:spcBef>
          <a:spcPts val="200"/>
        </a:spcBef>
        <a:spcAft>
          <a:spcPts val="400"/>
        </a:spcAft>
        <a:buClr>
          <a:schemeClr val="accent2"/>
        </a:buClr>
        <a:buFont typeface="Wingdings 3" pitchFamily="18" charset="2"/>
        <a:buChar char=""/>
        <a:defRPr sz="1800" kern="1200">
          <a:solidFill>
            <a:schemeClr val="tx1"/>
          </a:solidFill>
          <a:latin typeface="+mn-lt"/>
          <a:ea typeface="+mn-ea"/>
          <a:cs typeface="+mn-cs"/>
        </a:defRPr>
      </a:lvl2pPr>
      <a:lvl3pPr marL="448056" indent="-137160" algn="l" defTabSz="914400" rtl="0" eaLnBrk="1" latinLnBrk="0" hangingPunct="1">
        <a:lnSpc>
          <a:spcPct val="90000"/>
        </a:lnSpc>
        <a:spcBef>
          <a:spcPts val="200"/>
        </a:spcBef>
        <a:spcAft>
          <a:spcPts val="400"/>
        </a:spcAft>
        <a:buClr>
          <a:schemeClr val="accent2"/>
        </a:buClr>
        <a:buFont typeface="Wingdings 3" pitchFamily="18" charset="2"/>
        <a:buChar char=""/>
        <a:defRPr sz="1400" kern="1200">
          <a:solidFill>
            <a:schemeClr val="tx1"/>
          </a:solidFill>
          <a:latin typeface="+mn-lt"/>
          <a:ea typeface="+mn-ea"/>
          <a:cs typeface="+mn-cs"/>
        </a:defRPr>
      </a:lvl3pPr>
      <a:lvl4pPr marL="594360" indent="-137160" algn="l" defTabSz="914400" rtl="0" eaLnBrk="1" latinLnBrk="0" hangingPunct="1">
        <a:lnSpc>
          <a:spcPct val="90000"/>
        </a:lnSpc>
        <a:spcBef>
          <a:spcPts val="200"/>
        </a:spcBef>
        <a:spcAft>
          <a:spcPts val="400"/>
        </a:spcAft>
        <a:buClr>
          <a:schemeClr val="accent2"/>
        </a:buClr>
        <a:buFont typeface="Wingdings 3" pitchFamily="18" charset="2"/>
        <a:buChar char=""/>
        <a:defRPr sz="1400" kern="1200">
          <a:solidFill>
            <a:schemeClr val="tx1"/>
          </a:solidFill>
          <a:latin typeface="+mn-lt"/>
          <a:ea typeface="+mn-ea"/>
          <a:cs typeface="+mn-cs"/>
        </a:defRPr>
      </a:lvl4pPr>
      <a:lvl5pPr marL="777240" indent="-137160" algn="l" defTabSz="914400" rtl="0" eaLnBrk="1" latinLnBrk="0" hangingPunct="1">
        <a:lnSpc>
          <a:spcPct val="90000"/>
        </a:lnSpc>
        <a:spcBef>
          <a:spcPts val="200"/>
        </a:spcBef>
        <a:spcAft>
          <a:spcPts val="400"/>
        </a:spcAft>
        <a:buClr>
          <a:schemeClr val="accent2"/>
        </a:buClr>
        <a:buFont typeface="Wingdings 3" pitchFamily="18" charset="2"/>
        <a:buChar char=""/>
        <a:defRPr sz="1400" kern="1200">
          <a:solidFill>
            <a:schemeClr val="tx1"/>
          </a:solidFill>
          <a:latin typeface="+mn-lt"/>
          <a:ea typeface="+mn-ea"/>
          <a:cs typeface="+mn-cs"/>
        </a:defRPr>
      </a:lvl5pPr>
      <a:lvl6pPr marL="914400" indent="-137160" algn="l" defTabSz="914400" rtl="0" eaLnBrk="1" latinLnBrk="0" hangingPunct="1">
        <a:lnSpc>
          <a:spcPct val="90000"/>
        </a:lnSpc>
        <a:spcBef>
          <a:spcPts val="200"/>
        </a:spcBef>
        <a:spcAft>
          <a:spcPts val="400"/>
        </a:spcAft>
        <a:buClr>
          <a:schemeClr val="accent2"/>
        </a:buClr>
        <a:buFont typeface="Wingdings 3" pitchFamily="18" charset="2"/>
        <a:buChar char=""/>
        <a:defRPr sz="14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2"/>
        </a:buClr>
        <a:buFont typeface="Wingdings 3" pitchFamily="18" charset="2"/>
        <a:buChar char=""/>
        <a:defRPr sz="14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2"/>
        </a:buClr>
        <a:buFont typeface="Wingdings 3" pitchFamily="18" charset="2"/>
        <a:buChar char=""/>
        <a:defRPr sz="14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2"/>
        </a:buClr>
        <a:buFont typeface="Wingdings 3" pitchFamily="18"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pPr algn="ctr"/>
            <a:br>
              <a:rPr lang="en-US" dirty="0"/>
            </a:br>
            <a:r>
              <a:rPr lang="en-US" dirty="0"/>
              <a:t>Developing A Public Interest Framework - Discussion Paper</a:t>
            </a:r>
            <a:br>
              <a:rPr lang="en-US" dirty="0"/>
            </a:br>
            <a:r>
              <a:rPr lang="en-US" sz="2000" dirty="0"/>
              <a:t>October 16 2019</a:t>
            </a:r>
            <a:br>
              <a:rPr lang="en-US" dirty="0"/>
            </a:br>
            <a:br>
              <a:rPr lang="en-US" dirty="0"/>
            </a:br>
            <a:endParaRPr lang="en-US" sz="1800" dirty="0"/>
          </a:p>
        </p:txBody>
      </p:sp>
      <p:sp>
        <p:nvSpPr>
          <p:cNvPr id="3" name="Subtitle 2"/>
          <p:cNvSpPr>
            <a:spLocks noGrp="1"/>
          </p:cNvSpPr>
          <p:nvPr>
            <p:ph type="subTitle" idx="1"/>
          </p:nvPr>
        </p:nvSpPr>
        <p:spPr/>
        <p:txBody>
          <a:bodyPr>
            <a:normAutofit/>
          </a:bodyPr>
          <a:lstStyle/>
          <a:p>
            <a:pPr algn="ctr"/>
            <a:r>
              <a:rPr lang="en-US" sz="2400" dirty="0"/>
              <a:t>Hadia </a:t>
            </a:r>
            <a:r>
              <a:rPr lang="en-US" sz="2400" dirty="0" err="1"/>
              <a:t>Elminiawi</a:t>
            </a:r>
            <a:endParaRPr lang="en-US" sz="2400" dirty="0"/>
          </a:p>
          <a:p>
            <a:endParaRPr lang="en-US" dirty="0"/>
          </a:p>
        </p:txBody>
      </p:sp>
    </p:spTree>
    <p:extLst>
      <p:ext uri="{BB962C8B-B14F-4D97-AF65-F5344CB8AC3E}">
        <p14:creationId xmlns:p14="http://schemas.microsoft.com/office/powerpoint/2010/main" val="396330269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Pr0posed Draft</a:t>
            </a:r>
          </a:p>
        </p:txBody>
      </p:sp>
      <p:sp>
        <p:nvSpPr>
          <p:cNvPr id="3" name="Content Placeholder 2"/>
          <p:cNvSpPr>
            <a:spLocks noGrp="1"/>
          </p:cNvSpPr>
          <p:nvPr>
            <p:ph idx="1"/>
          </p:nvPr>
        </p:nvSpPr>
        <p:spPr/>
        <p:txBody>
          <a:bodyPr>
            <a:normAutofit fontScale="85000" lnSpcReduction="20000"/>
          </a:bodyPr>
          <a:lstStyle/>
          <a:p>
            <a:r>
              <a:rPr lang="en-US" dirty="0"/>
              <a:t>The public interest is more of a political concept that usually accompanies other main principles like transparency and accountability. As mentioned in the paper there were many attempts in the past to define the public Interest in relation to ICANN's remit that did not succeed. This is understandable because generally speaking it is difficult to pin down exactly what public interest means. Usually we look at the public interest in relation to the common good and common interest. The public interest in relation to ICANN's work should be scope and purpose specific, therefore trying to identify the public Interest in relation to specific purposes or instances and how these instances link to ICANN's work as defined by its mission and bylaws makes sense. So conceptually speaking the tool developed seems logical, however the problem lies in how we practically apply it or make use of it. In attempt to actually use the tool, one could argue that two opposite opinions on the same subject matter could equally use the tool and prove that there decision or comment is in the public interest. This is because both opinions could be complying with the mission and bylaws. Using the tool to justify one position over the other could prove in some cases to be not useful. However, after reaching a certain decision, the tool could be used to make sure that the decision or comment is in the public interest.</a:t>
            </a:r>
          </a:p>
          <a:p>
            <a:r>
              <a:rPr lang="en-US" dirty="0"/>
              <a:t>To conclude it is beneficial to note how a comment or decision serves the public interest, however, it will be sometimes ch</a:t>
            </a:r>
            <a:r>
              <a:rPr lang="en-US" b="1" dirty="0"/>
              <a:t>a</a:t>
            </a:r>
            <a:r>
              <a:rPr lang="en-US" dirty="0"/>
              <a:t>llenging to use the tool as it is now to favor one path over another. </a:t>
            </a:r>
          </a:p>
          <a:p>
            <a:pPr>
              <a:buFont typeface="Wingdings" panose="05000000000000000000" pitchFamily="2" charset="2"/>
              <a:buChar char="q"/>
            </a:pPr>
            <a:endParaRPr lang="en-US" dirty="0"/>
          </a:p>
          <a:p>
            <a:pPr marL="0" indent="0">
              <a:buNone/>
            </a:pPr>
            <a:endParaRPr lang="en-US" dirty="0"/>
          </a:p>
          <a:p>
            <a:pPr>
              <a:buFont typeface="Wingdings" panose="05000000000000000000" pitchFamily="2" charset="2"/>
              <a:buChar char="q"/>
            </a:pPr>
            <a:endParaRPr lang="en-US" dirty="0"/>
          </a:p>
          <a:p>
            <a:pPr>
              <a:buFont typeface="Wingdings" panose="05000000000000000000" pitchFamily="2" charset="2"/>
              <a:buChar char="q"/>
            </a:pPr>
            <a:endParaRPr lang="en-US" dirty="0"/>
          </a:p>
          <a:p>
            <a:pPr>
              <a:buFont typeface="Wingdings" panose="05000000000000000000" pitchFamily="2" charset="2"/>
              <a:buChar char="q"/>
            </a:pPr>
            <a:endParaRPr lang="en-US" dirty="0"/>
          </a:p>
          <a:p>
            <a:pPr>
              <a:buFont typeface="Wingdings" panose="05000000000000000000" pitchFamily="2" charset="2"/>
              <a:buChar char="q"/>
            </a:pPr>
            <a:endParaRPr lang="en-US" dirty="0"/>
          </a:p>
        </p:txBody>
      </p:sp>
    </p:spTree>
    <p:extLst>
      <p:ext uri="{BB962C8B-B14F-4D97-AF65-F5344CB8AC3E}">
        <p14:creationId xmlns:p14="http://schemas.microsoft.com/office/powerpoint/2010/main" val="414146129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pPr algn="ctr"/>
            <a:r>
              <a:rPr lang="en-US" dirty="0"/>
              <a:t>Thank you - Questions?</a:t>
            </a:r>
            <a:br>
              <a:rPr lang="en-US" dirty="0"/>
            </a:br>
            <a:br>
              <a:rPr lang="en-US" dirty="0"/>
            </a:br>
            <a:endParaRPr lang="en-US" sz="1800" dirty="0"/>
          </a:p>
        </p:txBody>
      </p:sp>
      <p:sp>
        <p:nvSpPr>
          <p:cNvPr id="3" name="Subtitle 2"/>
          <p:cNvSpPr>
            <a:spLocks noGrp="1"/>
          </p:cNvSpPr>
          <p:nvPr>
            <p:ph type="subTitle" idx="1"/>
          </p:nvPr>
        </p:nvSpPr>
        <p:spPr/>
        <p:txBody>
          <a:bodyPr>
            <a:normAutofit/>
          </a:bodyPr>
          <a:lstStyle/>
          <a:p>
            <a:r>
              <a:rPr lang="en-US" sz="2400" dirty="0"/>
              <a:t>Hadia </a:t>
            </a:r>
            <a:r>
              <a:rPr lang="en-US" sz="2400" dirty="0" err="1"/>
              <a:t>Elminiawi</a:t>
            </a:r>
            <a:endParaRPr lang="en-US" sz="2400" dirty="0"/>
          </a:p>
        </p:txBody>
      </p:sp>
    </p:spTree>
    <p:extLst>
      <p:ext uri="{BB962C8B-B14F-4D97-AF65-F5344CB8AC3E}">
        <p14:creationId xmlns:p14="http://schemas.microsoft.com/office/powerpoint/2010/main" val="3533064125"/>
      </p:ext>
    </p:extLst>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Integral">
  <a:themeElements>
    <a:clrScheme name="Integral">
      <a:dk1>
        <a:srgbClr val="2E2B21"/>
      </a:dk1>
      <a:lt1>
        <a:srgbClr val="FFFFFF"/>
      </a:lt1>
      <a:dk2>
        <a:srgbClr val="605B4F"/>
      </a:dk2>
      <a:lt2>
        <a:srgbClr val="D8D6BE"/>
      </a:lt2>
      <a:accent1>
        <a:srgbClr val="A9A57C"/>
      </a:accent1>
      <a:accent2>
        <a:srgbClr val="9CBEBD"/>
      </a:accent2>
      <a:accent3>
        <a:srgbClr val="D2CB6C"/>
      </a:accent3>
      <a:accent4>
        <a:srgbClr val="95A39D"/>
      </a:accent4>
      <a:accent5>
        <a:srgbClr val="C89F5D"/>
      </a:accent5>
      <a:accent6>
        <a:srgbClr val="B1A089"/>
      </a:accent6>
      <a:hlink>
        <a:srgbClr val="D25814"/>
      </a:hlink>
      <a:folHlink>
        <a:srgbClr val="849A0A"/>
      </a:folHlink>
    </a:clrScheme>
    <a:fontScheme name="Integral">
      <a:majorFont>
        <a:latin typeface="Tw Cen MT Condensed" panose="020B0606020104020203"/>
        <a:ea typeface=""/>
        <a:cs typeface=""/>
        <a:font script="Grek" typeface="Calibri"/>
        <a:font script="Cyrl" typeface="Calibri"/>
        <a:font script="Jpan" typeface="メイリオ"/>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w Cen MT" panose="020B0602020104020603"/>
        <a:ea typeface=""/>
        <a:cs typeface=""/>
        <a:font script="Grek" typeface="Calibri"/>
        <a:font script="Cyrl" typeface="Calibri"/>
        <a:font script="Jpan" typeface="メイリオ"/>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Integral">
      <a:fillStyleLst>
        <a:solidFill>
          <a:schemeClr val="phClr"/>
        </a:solidFill>
        <a:gradFill rotWithShape="1">
          <a:gsLst>
            <a:gs pos="0">
              <a:schemeClr val="phClr">
                <a:tint val="83000"/>
                <a:satMod val="100000"/>
                <a:lumMod val="100000"/>
              </a:schemeClr>
            </a:gs>
            <a:gs pos="100000">
              <a:schemeClr val="phClr">
                <a:tint val="61000"/>
                <a:satMod val="150000"/>
                <a:lumMod val="100000"/>
              </a:schemeClr>
            </a:gs>
          </a:gsLst>
          <a:path path="circle">
            <a:fillToRect l="100000" t="100000" r="100000" b="100000"/>
          </a:path>
        </a:gradFill>
        <a:gradFill rotWithShape="1">
          <a:gsLst>
            <a:gs pos="0">
              <a:schemeClr val="phClr">
                <a:tint val="100000"/>
                <a:shade val="85000"/>
                <a:satMod val="100000"/>
                <a:lumMod val="100000"/>
              </a:schemeClr>
            </a:gs>
            <a:gs pos="100000">
              <a:schemeClr val="phClr">
                <a:tint val="90000"/>
                <a:shade val="100000"/>
                <a:satMod val="150000"/>
                <a:lumMod val="100000"/>
              </a:schemeClr>
            </a:gs>
          </a:gsLst>
          <a:path path="circle">
            <a:fillToRect l="100000" t="100000" r="100000" b="100000"/>
          </a:path>
        </a:gradFill>
      </a:fillStyleLst>
      <a:lnStyleLst>
        <a:ln w="9525" cap="flat" cmpd="sng" algn="ctr">
          <a:solidFill>
            <a:schemeClr val="phClr"/>
          </a:solidFill>
          <a:prstDash val="solid"/>
        </a:ln>
        <a:ln w="15875"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50800" dist="12700" dir="5400000" algn="ctr" rotWithShape="0">
              <a:srgbClr val="000000">
                <a:alpha val="50000"/>
              </a:srgbClr>
            </a:outerShdw>
          </a:effectLst>
        </a:effectStyle>
        <a:effectStyle>
          <a:effectLst>
            <a:outerShdw blurRad="76200" dist="25400" dir="5400000" algn="ctr" rotWithShape="0">
              <a:srgbClr val="000000">
                <a:alpha val="60000"/>
              </a:srgbClr>
            </a:outerShdw>
          </a:effectLst>
          <a:scene3d>
            <a:camera prst="orthographicFront">
              <a:rot lat="0" lon="0" rev="0"/>
            </a:camera>
            <a:lightRig rig="flat" dir="t">
              <a:rot lat="0" lon="0" rev="3600000"/>
            </a:lightRig>
          </a:scene3d>
          <a:sp3d contourW="12700" prstMaterial="flat">
            <a:bevelT w="38100" h="44450" prst="angle"/>
            <a:contourClr>
              <a:schemeClr val="phClr">
                <a:shade val="35000"/>
                <a:satMod val="160000"/>
              </a:schemeClr>
            </a:contourClr>
          </a:sp3d>
        </a:effectStyle>
      </a:effectStyleLst>
      <a:bgFillStyleLst>
        <a:solidFill>
          <a:schemeClr val="phClr"/>
        </a:solidFill>
        <a:blipFill rotWithShape="1">
          <a:blip xmlns:r="http://schemas.openxmlformats.org/officeDocument/2006/relationships" r:embed="rId1">
            <a:duotone>
              <a:schemeClr val="phClr">
                <a:tint val="98000"/>
              </a:schemeClr>
              <a:schemeClr val="phClr">
                <a:shade val="89000"/>
                <a:satMod val="145000"/>
              </a:schemeClr>
            </a:duotone>
          </a:blip>
          <a:tile tx="0" ty="0" sx="32000" sy="32000" flip="none" algn="tl"/>
        </a:blipFill>
        <a:blipFill rotWithShape="1">
          <a:blip xmlns:r="http://schemas.openxmlformats.org/officeDocument/2006/relationships" r:embed="rId2">
            <a:duotone>
              <a:schemeClr val="phClr">
                <a:tint val="98000"/>
              </a:schemeClr>
              <a:schemeClr val="phClr">
                <a:shade val="95000"/>
              </a:schemeClr>
            </a:duotone>
          </a:blip>
          <a:tile tx="0" ty="0" sx="32000" sy="32000" flip="none" algn="tl"/>
        </a:blipFill>
      </a:bgFillStyleLst>
    </a:fmtScheme>
  </a:themeElements>
  <a:objectDefaults/>
  <a:extraClrSchemeLst/>
  <a:extLst>
    <a:ext uri="{05A4C25C-085E-4340-85A3-A5531E510DB2}">
      <thm15:themeFamily xmlns:thm15="http://schemas.microsoft.com/office/thememl/2012/main" name="Integral" id="{3577F8C9-A904-41D8-97D2-FD898F53F20E}" vid="{090DCB5F-146D-478A-852A-34B16FE9F3A8}"/>
    </a:ext>
  </a:extLst>
</a:theme>
</file>

<file path=docProps/app.xml><?xml version="1.0" encoding="utf-8"?>
<Properties xmlns="http://schemas.openxmlformats.org/officeDocument/2006/extended-properties" xmlns:vt="http://schemas.openxmlformats.org/officeDocument/2006/docPropsVTypes">
  <Template>Integral</Template>
  <TotalTime>1792</TotalTime>
  <Words>320</Words>
  <Application>Microsoft Macintosh PowerPoint</Application>
  <PresentationFormat>Widescreen</PresentationFormat>
  <Paragraphs>11</Paragraphs>
  <Slides>3</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vt:i4>
      </vt:variant>
    </vt:vector>
  </HeadingPairs>
  <TitlesOfParts>
    <vt:vector size="8" baseType="lpstr">
      <vt:lpstr>Tw Cen MT</vt:lpstr>
      <vt:lpstr>Tw Cen MT Condensed</vt:lpstr>
      <vt:lpstr>Wingdings</vt:lpstr>
      <vt:lpstr>Wingdings 3</vt:lpstr>
      <vt:lpstr>Integral</vt:lpstr>
      <vt:lpstr> Developing A Public Interest Framework - Discussion Paper October 16 2019  </vt:lpstr>
      <vt:lpstr>Pr0posed Draft</vt:lpstr>
      <vt:lpstr>Thank you - Questions?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Universal Acceptance  Hadia ElMiniawi 11/19/2018</dc:title>
  <dc:creator>Hadia</dc:creator>
  <cp:lastModifiedBy>Evin Erdogdu</cp:lastModifiedBy>
  <cp:revision>100</cp:revision>
  <dcterms:created xsi:type="dcterms:W3CDTF">2018-11-18T00:46:38Z</dcterms:created>
  <dcterms:modified xsi:type="dcterms:W3CDTF">2019-10-16T12:16:20Z</dcterms:modified>
</cp:coreProperties>
</file>