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11.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5.xml" ContentType="application/vnd.openxmlformats-officedocument.presentationml.tags+xml"/>
  <Override PartName="/ppt/notesSlides/notesSlide19.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2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ags/tag24.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tags/tag25.xml" ContentType="application/vnd.openxmlformats-officedocument.presentationml.tags+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tags/tag75.xml" ContentType="application/vnd.openxmlformats-officedocument.presentationml.tags+xml"/>
  <Override PartName="/ppt/notesSlides/notesSlide52.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notesSlides/notesSlide53.xml" ContentType="application/vnd.openxmlformats-officedocument.presentationml.notesSlide+xml"/>
  <Override PartName="/ppt/tags/tag78.xml" ContentType="application/vnd.openxmlformats-officedocument.presentationml.tags+xml"/>
  <Override PartName="/ppt/notesSlides/notesSlide54.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notesSlides/notesSlide55.xml" ContentType="application/vnd.openxmlformats-officedocument.presentationml.notesSlide+xml"/>
  <Override PartName="/ppt/tags/tag81.xml" ContentType="application/vnd.openxmlformats-officedocument.presentationml.tags+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tags/tag82.xml" ContentType="application/vnd.openxmlformats-officedocument.presentationml.tags+xml"/>
  <Override PartName="/ppt/notesSlides/notesSlide59.xml" ContentType="application/vnd.openxmlformats-officedocument.presentationml.notesSlide+xml"/>
  <Override PartName="/ppt/tags/tag83.xml" ContentType="application/vnd.openxmlformats-officedocument.presentationml.tags+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tags/tag84.xml" ContentType="application/vnd.openxmlformats-officedocument.presentationml.tags+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tags/tag85.xml" ContentType="application/vnd.openxmlformats-officedocument.presentationml.tags+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tags/tag86.xml" ContentType="application/vnd.openxmlformats-officedocument.presentationml.tags+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tags/tag87.xml" ContentType="application/vnd.openxmlformats-officedocument.presentationml.tags+xml"/>
  <Override PartName="/ppt/tags/tag88.xml" ContentType="application/vnd.openxmlformats-officedocument.presentationml.tags+xml"/>
  <Override PartName="/ppt/notesSlides/notesSlide6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6" r:id="rId1"/>
  </p:sldMasterIdLst>
  <p:notesMasterIdLst>
    <p:notesMasterId r:id="rId99"/>
  </p:notesMasterIdLst>
  <p:handoutMasterIdLst>
    <p:handoutMasterId r:id="rId100"/>
  </p:handoutMasterIdLst>
  <p:sldIdLst>
    <p:sldId id="256" r:id="rId2"/>
    <p:sldId id="526" r:id="rId3"/>
    <p:sldId id="842" r:id="rId4"/>
    <p:sldId id="887" r:id="rId5"/>
    <p:sldId id="888" r:id="rId6"/>
    <p:sldId id="890" r:id="rId7"/>
    <p:sldId id="885" r:id="rId8"/>
    <p:sldId id="653" r:id="rId9"/>
    <p:sldId id="877" r:id="rId10"/>
    <p:sldId id="853" r:id="rId11"/>
    <p:sldId id="852" r:id="rId12"/>
    <p:sldId id="534" r:id="rId13"/>
    <p:sldId id="535" r:id="rId14"/>
    <p:sldId id="833" r:id="rId15"/>
    <p:sldId id="881" r:id="rId16"/>
    <p:sldId id="296" r:id="rId17"/>
    <p:sldId id="352" r:id="rId18"/>
    <p:sldId id="894" r:id="rId19"/>
    <p:sldId id="843" r:id="rId20"/>
    <p:sldId id="880" r:id="rId21"/>
    <p:sldId id="465" r:id="rId22"/>
    <p:sldId id="597" r:id="rId23"/>
    <p:sldId id="591" r:id="rId24"/>
    <p:sldId id="590" r:id="rId25"/>
    <p:sldId id="529" r:id="rId26"/>
    <p:sldId id="488" r:id="rId27"/>
    <p:sldId id="527" r:id="rId28"/>
    <p:sldId id="409" r:id="rId29"/>
    <p:sldId id="595" r:id="rId30"/>
    <p:sldId id="421" r:id="rId31"/>
    <p:sldId id="444" r:id="rId32"/>
    <p:sldId id="891" r:id="rId33"/>
    <p:sldId id="368" r:id="rId34"/>
    <p:sldId id="369" r:id="rId35"/>
    <p:sldId id="370" r:id="rId36"/>
    <p:sldId id="371" r:id="rId37"/>
    <p:sldId id="373" r:id="rId38"/>
    <p:sldId id="374" r:id="rId39"/>
    <p:sldId id="375" r:id="rId40"/>
    <p:sldId id="893" r:id="rId41"/>
    <p:sldId id="654" r:id="rId42"/>
    <p:sldId id="631" r:id="rId43"/>
    <p:sldId id="618" r:id="rId44"/>
    <p:sldId id="619" r:id="rId45"/>
    <p:sldId id="620" r:id="rId46"/>
    <p:sldId id="622" r:id="rId47"/>
    <p:sldId id="623" r:id="rId48"/>
    <p:sldId id="639" r:id="rId49"/>
    <p:sldId id="640" r:id="rId50"/>
    <p:sldId id="613" r:id="rId51"/>
    <p:sldId id="638" r:id="rId52"/>
    <p:sldId id="524" r:id="rId53"/>
    <p:sldId id="656" r:id="rId54"/>
    <p:sldId id="847" r:id="rId55"/>
    <p:sldId id="740" r:id="rId56"/>
    <p:sldId id="708" r:id="rId57"/>
    <p:sldId id="892" r:id="rId58"/>
    <p:sldId id="670" r:id="rId59"/>
    <p:sldId id="674" r:id="rId60"/>
    <p:sldId id="675" r:id="rId61"/>
    <p:sldId id="676" r:id="rId62"/>
    <p:sldId id="677" r:id="rId63"/>
    <p:sldId id="678" r:id="rId64"/>
    <p:sldId id="679" r:id="rId65"/>
    <p:sldId id="665" r:id="rId66"/>
    <p:sldId id="667" r:id="rId67"/>
    <p:sldId id="669" r:id="rId68"/>
    <p:sldId id="683" r:id="rId69"/>
    <p:sldId id="684" r:id="rId70"/>
    <p:sldId id="686" r:id="rId71"/>
    <p:sldId id="714" r:id="rId72"/>
    <p:sldId id="690" r:id="rId73"/>
    <p:sldId id="691" r:id="rId74"/>
    <p:sldId id="715" r:id="rId75"/>
    <p:sldId id="693" r:id="rId76"/>
    <p:sldId id="694" r:id="rId77"/>
    <p:sldId id="695" r:id="rId78"/>
    <p:sldId id="696" r:id="rId79"/>
    <p:sldId id="895" r:id="rId80"/>
    <p:sldId id="883" r:id="rId81"/>
    <p:sldId id="468" r:id="rId82"/>
    <p:sldId id="884" r:id="rId83"/>
    <p:sldId id="469" r:id="rId84"/>
    <p:sldId id="470" r:id="rId85"/>
    <p:sldId id="475" r:id="rId86"/>
    <p:sldId id="466" r:id="rId87"/>
    <p:sldId id="474" r:id="rId88"/>
    <p:sldId id="479" r:id="rId89"/>
    <p:sldId id="480" r:id="rId90"/>
    <p:sldId id="896" r:id="rId91"/>
    <p:sldId id="379" r:id="rId92"/>
    <p:sldId id="435" r:id="rId93"/>
    <p:sldId id="393" r:id="rId94"/>
    <p:sldId id="394" r:id="rId95"/>
    <p:sldId id="399" r:id="rId96"/>
    <p:sldId id="878" r:id="rId97"/>
    <p:sldId id="598" r:id="rId98"/>
  </p:sldIdLst>
  <p:sldSz cx="9144000" cy="6858000" type="screen4x3"/>
  <p:notesSz cx="9309100" cy="701675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210" userDrawn="1">
          <p15:clr>
            <a:srgbClr val="A4A3A4"/>
          </p15:clr>
        </p15:guide>
        <p15:guide id="2" pos="293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arlene" initials="C" lastIdx="9"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69B6"/>
    <a:srgbClr val="FFFFFF"/>
    <a:srgbClr val="CC6600"/>
    <a:srgbClr val="002960"/>
    <a:srgbClr val="0A3156"/>
    <a:srgbClr val="0099FF"/>
    <a:srgbClr val="5EB219"/>
    <a:srgbClr val="10C7E0"/>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55" autoAdjust="0"/>
    <p:restoredTop sz="50000" autoAdjust="0"/>
  </p:normalViewPr>
  <p:slideViewPr>
    <p:cSldViewPr>
      <p:cViewPr varScale="1">
        <p:scale>
          <a:sx n="112" d="100"/>
          <a:sy n="112" d="100"/>
        </p:scale>
        <p:origin x="1720" y="192"/>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129" d="100"/>
          <a:sy n="129" d="100"/>
        </p:scale>
        <p:origin x="-3712" y="-120"/>
      </p:cViewPr>
      <p:guideLst>
        <p:guide orient="horz" pos="2210"/>
        <p:guide pos="2932"/>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notesMaster" Target="notesMasters/notesMaster1.xml"/><Relationship Id="rId10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handoutMaster" Target="handoutMasters/handoutMaster1.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97E6C5-4F77-BA46-92CA-9A99443238A2}" type="doc">
      <dgm:prSet loTypeId="urn:microsoft.com/office/officeart/2005/8/layout/arrow2" loCatId="" qsTypeId="urn:microsoft.com/office/officeart/2005/8/quickstyle/simple1" qsCatId="simple" csTypeId="urn:microsoft.com/office/officeart/2005/8/colors/accent1_2" csCatId="accent1" phldr="1"/>
      <dgm:spPr/>
    </dgm:pt>
    <dgm:pt modelId="{54E58B75-0693-8D4B-BEEC-21F26B17E1BF}">
      <dgm:prSet phldrT="[Text]"/>
      <dgm:spPr/>
      <dgm:t>
        <a:bodyPr/>
        <a:lstStyle/>
        <a:p>
          <a:r>
            <a:rPr lang="en-US" dirty="0"/>
            <a:t>Subject Matter Expert</a:t>
          </a:r>
        </a:p>
      </dgm:t>
    </dgm:pt>
    <dgm:pt modelId="{6A1610A4-75A5-0546-9E6A-BE35F7DB5D56}" type="parTrans" cxnId="{F0CAC354-4CF4-EA48-9639-779190355AD6}">
      <dgm:prSet/>
      <dgm:spPr/>
      <dgm:t>
        <a:bodyPr/>
        <a:lstStyle/>
        <a:p>
          <a:endParaRPr lang="en-US"/>
        </a:p>
      </dgm:t>
    </dgm:pt>
    <dgm:pt modelId="{0D1A3CF2-9019-7047-B34D-7FD8201B8FBF}" type="sibTrans" cxnId="{F0CAC354-4CF4-EA48-9639-779190355AD6}">
      <dgm:prSet/>
      <dgm:spPr/>
      <dgm:t>
        <a:bodyPr/>
        <a:lstStyle/>
        <a:p>
          <a:endParaRPr lang="en-US"/>
        </a:p>
      </dgm:t>
    </dgm:pt>
    <dgm:pt modelId="{54DA0D50-5DFD-3C4C-A1E8-2F4C6A71ECB2}">
      <dgm:prSet phldrT="[Text]"/>
      <dgm:spPr/>
      <dgm:t>
        <a:bodyPr/>
        <a:lstStyle/>
        <a:p>
          <a:r>
            <a:rPr lang="en-US" dirty="0"/>
            <a:t>Go to person</a:t>
          </a:r>
        </a:p>
      </dgm:t>
    </dgm:pt>
    <dgm:pt modelId="{B58A2516-3090-3D4E-B052-69E881757F67}" type="parTrans" cxnId="{643C4689-820C-E94D-B03A-B9D374279B00}">
      <dgm:prSet/>
      <dgm:spPr/>
      <dgm:t>
        <a:bodyPr/>
        <a:lstStyle/>
        <a:p>
          <a:endParaRPr lang="en-US"/>
        </a:p>
      </dgm:t>
    </dgm:pt>
    <dgm:pt modelId="{A67C7C34-CED9-4B4D-BADF-719862190190}" type="sibTrans" cxnId="{643C4689-820C-E94D-B03A-B9D374279B00}">
      <dgm:prSet/>
      <dgm:spPr/>
      <dgm:t>
        <a:bodyPr/>
        <a:lstStyle/>
        <a:p>
          <a:endParaRPr lang="en-US"/>
        </a:p>
      </dgm:t>
    </dgm:pt>
    <dgm:pt modelId="{FD31E663-94A9-1140-A926-17338A3D2989}">
      <dgm:prSet phldrT="[Text]"/>
      <dgm:spPr/>
      <dgm:t>
        <a:bodyPr/>
        <a:lstStyle/>
        <a:p>
          <a:r>
            <a:rPr lang="en-US" dirty="0"/>
            <a:t>Thought Leader</a:t>
          </a:r>
        </a:p>
      </dgm:t>
    </dgm:pt>
    <dgm:pt modelId="{67DDE2D3-C215-6641-A4FF-3BBE8D408D0D}" type="parTrans" cxnId="{7A191B23-F876-9243-97D1-B436766E4743}">
      <dgm:prSet/>
      <dgm:spPr/>
      <dgm:t>
        <a:bodyPr/>
        <a:lstStyle/>
        <a:p>
          <a:endParaRPr lang="en-US"/>
        </a:p>
      </dgm:t>
    </dgm:pt>
    <dgm:pt modelId="{DADC410F-092E-E147-B7CF-D8C7208BFC70}" type="sibTrans" cxnId="{7A191B23-F876-9243-97D1-B436766E4743}">
      <dgm:prSet/>
      <dgm:spPr/>
      <dgm:t>
        <a:bodyPr/>
        <a:lstStyle/>
        <a:p>
          <a:endParaRPr lang="en-US"/>
        </a:p>
      </dgm:t>
    </dgm:pt>
    <dgm:pt modelId="{53070BAA-BD2B-D243-9B37-D5FE321943DA}">
      <dgm:prSet phldrT="[Text]"/>
      <dgm:spPr/>
      <dgm:t>
        <a:bodyPr/>
        <a:lstStyle/>
        <a:p>
          <a:r>
            <a:rPr lang="en-US" dirty="0"/>
            <a:t>Influencer</a:t>
          </a:r>
        </a:p>
      </dgm:t>
    </dgm:pt>
    <dgm:pt modelId="{8443E539-9966-3D4D-9C8B-9D3D8942AB1A}" type="parTrans" cxnId="{B630C156-3B3C-7549-8098-04CAC9601303}">
      <dgm:prSet/>
      <dgm:spPr/>
      <dgm:t>
        <a:bodyPr/>
        <a:lstStyle/>
        <a:p>
          <a:endParaRPr lang="en-US"/>
        </a:p>
      </dgm:t>
    </dgm:pt>
    <dgm:pt modelId="{D733A5CA-3992-FA41-9A0F-34AA6F2CBDEF}" type="sibTrans" cxnId="{B630C156-3B3C-7549-8098-04CAC9601303}">
      <dgm:prSet/>
      <dgm:spPr/>
      <dgm:t>
        <a:bodyPr/>
        <a:lstStyle/>
        <a:p>
          <a:endParaRPr lang="en-US"/>
        </a:p>
      </dgm:t>
    </dgm:pt>
    <dgm:pt modelId="{0C9BE78C-5E6A-264B-80F1-B20629692F2D}">
      <dgm:prSet phldrT="[Text]"/>
      <dgm:spPr/>
      <dgm:t>
        <a:bodyPr/>
        <a:lstStyle/>
        <a:p>
          <a:r>
            <a:rPr lang="en-US" dirty="0"/>
            <a:t>Informed opinion leader</a:t>
          </a:r>
        </a:p>
      </dgm:t>
    </dgm:pt>
    <dgm:pt modelId="{B72B3A8B-70B3-6542-B2D8-B3D2111582AF}" type="parTrans" cxnId="{3697D5C0-B90B-9644-9368-C01F6FA800EF}">
      <dgm:prSet/>
      <dgm:spPr/>
      <dgm:t>
        <a:bodyPr/>
        <a:lstStyle/>
        <a:p>
          <a:endParaRPr lang="en-US"/>
        </a:p>
      </dgm:t>
    </dgm:pt>
    <dgm:pt modelId="{D40C9888-8871-8542-88CF-4E78D8DA1064}" type="sibTrans" cxnId="{3697D5C0-B90B-9644-9368-C01F6FA800EF}">
      <dgm:prSet/>
      <dgm:spPr/>
      <dgm:t>
        <a:bodyPr/>
        <a:lstStyle/>
        <a:p>
          <a:endParaRPr lang="en-US"/>
        </a:p>
      </dgm:t>
    </dgm:pt>
    <dgm:pt modelId="{DDEEF8AD-5DBD-B74D-A9ED-038CFEFCFB02}" type="pres">
      <dgm:prSet presAssocID="{4B97E6C5-4F77-BA46-92CA-9A99443238A2}" presName="arrowDiagram" presStyleCnt="0">
        <dgm:presLayoutVars>
          <dgm:chMax val="5"/>
          <dgm:dir/>
          <dgm:resizeHandles val="exact"/>
        </dgm:presLayoutVars>
      </dgm:prSet>
      <dgm:spPr/>
    </dgm:pt>
    <dgm:pt modelId="{3E477BB5-3B43-444B-A450-7455F581500E}" type="pres">
      <dgm:prSet presAssocID="{4B97E6C5-4F77-BA46-92CA-9A99443238A2}" presName="arrow" presStyleLbl="bgShp" presStyleIdx="0" presStyleCnt="1" custLinFactNeighborX="505" custLinFactNeighborY="-2148"/>
      <dgm:spPr/>
    </dgm:pt>
    <dgm:pt modelId="{30F6E440-2D45-244F-86C5-CFAE50DAA596}" type="pres">
      <dgm:prSet presAssocID="{4B97E6C5-4F77-BA46-92CA-9A99443238A2}" presName="arrowDiagram5" presStyleCnt="0"/>
      <dgm:spPr/>
    </dgm:pt>
    <dgm:pt modelId="{3683EDE6-F88B-3F49-8FFA-21DFA1308BC3}" type="pres">
      <dgm:prSet presAssocID="{54E58B75-0693-8D4B-BEEC-21F26B17E1BF}" presName="bullet5a" presStyleLbl="node1" presStyleIdx="0" presStyleCnt="5"/>
      <dgm:spPr/>
    </dgm:pt>
    <dgm:pt modelId="{5EBF27CA-1693-3340-8B46-7E61949CFD4A}" type="pres">
      <dgm:prSet presAssocID="{54E58B75-0693-8D4B-BEEC-21F26B17E1BF}" presName="textBox5a" presStyleLbl="revTx" presStyleIdx="0" presStyleCnt="5">
        <dgm:presLayoutVars>
          <dgm:bulletEnabled val="1"/>
        </dgm:presLayoutVars>
      </dgm:prSet>
      <dgm:spPr/>
    </dgm:pt>
    <dgm:pt modelId="{87765B4C-23AA-0D4E-815A-B29DC3012A45}" type="pres">
      <dgm:prSet presAssocID="{54DA0D50-5DFD-3C4C-A1E8-2F4C6A71ECB2}" presName="bullet5b" presStyleLbl="node1" presStyleIdx="1" presStyleCnt="5" custLinFactX="52161" custLinFactY="-26157" custLinFactNeighborX="100000" custLinFactNeighborY="-100000"/>
      <dgm:spPr/>
    </dgm:pt>
    <dgm:pt modelId="{22C0C3C2-F424-364F-AA23-F323FED38C46}" type="pres">
      <dgm:prSet presAssocID="{54DA0D50-5DFD-3C4C-A1E8-2F4C6A71ECB2}" presName="textBox5b" presStyleLbl="revTx" presStyleIdx="1" presStyleCnt="5">
        <dgm:presLayoutVars>
          <dgm:bulletEnabled val="1"/>
        </dgm:presLayoutVars>
      </dgm:prSet>
      <dgm:spPr/>
    </dgm:pt>
    <dgm:pt modelId="{106F8AE2-0D29-7E4D-A75B-8F47067FBE38}" type="pres">
      <dgm:prSet presAssocID="{53070BAA-BD2B-D243-9B37-D5FE321943DA}" presName="bullet5c" presStyleLbl="node1" presStyleIdx="2" presStyleCnt="5" custLinFactNeighborX="96444" custLinFactNeighborY="-64270"/>
      <dgm:spPr/>
    </dgm:pt>
    <dgm:pt modelId="{19783469-FA6A-AD4C-A930-841A191ED989}" type="pres">
      <dgm:prSet presAssocID="{53070BAA-BD2B-D243-9B37-D5FE321943DA}" presName="textBox5c" presStyleLbl="revTx" presStyleIdx="2" presStyleCnt="5" custLinFactNeighborX="11551" custLinFactNeighborY="7390">
        <dgm:presLayoutVars>
          <dgm:bulletEnabled val="1"/>
        </dgm:presLayoutVars>
      </dgm:prSet>
      <dgm:spPr/>
    </dgm:pt>
    <dgm:pt modelId="{CAD3C5A6-0B23-284D-AF29-13E8590D203F}" type="pres">
      <dgm:prSet presAssocID="{0C9BE78C-5E6A-264B-80F1-B20629692F2D}" presName="bullet5d" presStyleLbl="node1" presStyleIdx="3" presStyleCnt="5" custLinFactNeighborX="65515" custLinFactNeighborY="-44021"/>
      <dgm:spPr/>
    </dgm:pt>
    <dgm:pt modelId="{5504A6BE-DFA5-2E44-802C-5F3CC622EFAE}" type="pres">
      <dgm:prSet presAssocID="{0C9BE78C-5E6A-264B-80F1-B20629692F2D}" presName="textBox5d" presStyleLbl="revTx" presStyleIdx="3" presStyleCnt="5" custLinFactNeighborX="15657" custLinFactNeighborY="609">
        <dgm:presLayoutVars>
          <dgm:bulletEnabled val="1"/>
        </dgm:presLayoutVars>
      </dgm:prSet>
      <dgm:spPr/>
    </dgm:pt>
    <dgm:pt modelId="{B0649260-849F-D646-9AD6-7C0C09A3347E}" type="pres">
      <dgm:prSet presAssocID="{FD31E663-94A9-1140-A926-17338A3D2989}" presName="bullet5e" presStyleLbl="node1" presStyleIdx="4" presStyleCnt="5" custLinFactNeighborX="87966" custLinFactNeighborY="-32333"/>
      <dgm:spPr/>
    </dgm:pt>
    <dgm:pt modelId="{4CD880EA-B3F9-7547-9CF8-E5D20C4ADEF1}" type="pres">
      <dgm:prSet presAssocID="{FD31E663-94A9-1140-A926-17338A3D2989}" presName="textBox5e" presStyleLbl="revTx" presStyleIdx="4" presStyleCnt="5" custLinFactNeighborX="4496" custLinFactNeighborY="2918">
        <dgm:presLayoutVars>
          <dgm:bulletEnabled val="1"/>
        </dgm:presLayoutVars>
      </dgm:prSet>
      <dgm:spPr/>
    </dgm:pt>
  </dgm:ptLst>
  <dgm:cxnLst>
    <dgm:cxn modelId="{7A191B23-F876-9243-97D1-B436766E4743}" srcId="{4B97E6C5-4F77-BA46-92CA-9A99443238A2}" destId="{FD31E663-94A9-1140-A926-17338A3D2989}" srcOrd="4" destOrd="0" parTransId="{67DDE2D3-C215-6641-A4FF-3BBE8D408D0D}" sibTransId="{DADC410F-092E-E147-B7CF-D8C7208BFC70}"/>
    <dgm:cxn modelId="{FC6EE744-0370-6642-BFDC-55A64BC264EE}" type="presOf" srcId="{54DA0D50-5DFD-3C4C-A1E8-2F4C6A71ECB2}" destId="{22C0C3C2-F424-364F-AA23-F323FED38C46}" srcOrd="0" destOrd="0" presId="urn:microsoft.com/office/officeart/2005/8/layout/arrow2"/>
    <dgm:cxn modelId="{F0CAC354-4CF4-EA48-9639-779190355AD6}" srcId="{4B97E6C5-4F77-BA46-92CA-9A99443238A2}" destId="{54E58B75-0693-8D4B-BEEC-21F26B17E1BF}" srcOrd="0" destOrd="0" parTransId="{6A1610A4-75A5-0546-9E6A-BE35F7DB5D56}" sibTransId="{0D1A3CF2-9019-7047-B34D-7FD8201B8FBF}"/>
    <dgm:cxn modelId="{B630C156-3B3C-7549-8098-04CAC9601303}" srcId="{4B97E6C5-4F77-BA46-92CA-9A99443238A2}" destId="{53070BAA-BD2B-D243-9B37-D5FE321943DA}" srcOrd="2" destOrd="0" parTransId="{8443E539-9966-3D4D-9C8B-9D3D8942AB1A}" sibTransId="{D733A5CA-3992-FA41-9A0F-34AA6F2CBDEF}"/>
    <dgm:cxn modelId="{2D6D6E67-6D69-0B4E-A75C-C0A4BFF4350B}" type="presOf" srcId="{4B97E6C5-4F77-BA46-92CA-9A99443238A2}" destId="{DDEEF8AD-5DBD-B74D-A9ED-038CFEFCFB02}" srcOrd="0" destOrd="0" presId="urn:microsoft.com/office/officeart/2005/8/layout/arrow2"/>
    <dgm:cxn modelId="{643C4689-820C-E94D-B03A-B9D374279B00}" srcId="{4B97E6C5-4F77-BA46-92CA-9A99443238A2}" destId="{54DA0D50-5DFD-3C4C-A1E8-2F4C6A71ECB2}" srcOrd="1" destOrd="0" parTransId="{B58A2516-3090-3D4E-B052-69E881757F67}" sibTransId="{A67C7C34-CED9-4B4D-BADF-719862190190}"/>
    <dgm:cxn modelId="{DBDB66A1-4BF3-D34B-9C3B-88524F62B1B4}" type="presOf" srcId="{0C9BE78C-5E6A-264B-80F1-B20629692F2D}" destId="{5504A6BE-DFA5-2E44-802C-5F3CC622EFAE}" srcOrd="0" destOrd="0" presId="urn:microsoft.com/office/officeart/2005/8/layout/arrow2"/>
    <dgm:cxn modelId="{3008FAA5-8AD3-BA4F-B6CF-A3FFE729ADC0}" type="presOf" srcId="{FD31E663-94A9-1140-A926-17338A3D2989}" destId="{4CD880EA-B3F9-7547-9CF8-E5D20C4ADEF1}" srcOrd="0" destOrd="0" presId="urn:microsoft.com/office/officeart/2005/8/layout/arrow2"/>
    <dgm:cxn modelId="{BF8C4BB1-5603-BF49-BF07-DBCD889BA24F}" type="presOf" srcId="{53070BAA-BD2B-D243-9B37-D5FE321943DA}" destId="{19783469-FA6A-AD4C-A930-841A191ED989}" srcOrd="0" destOrd="0" presId="urn:microsoft.com/office/officeart/2005/8/layout/arrow2"/>
    <dgm:cxn modelId="{3697D5C0-B90B-9644-9368-C01F6FA800EF}" srcId="{4B97E6C5-4F77-BA46-92CA-9A99443238A2}" destId="{0C9BE78C-5E6A-264B-80F1-B20629692F2D}" srcOrd="3" destOrd="0" parTransId="{B72B3A8B-70B3-6542-B2D8-B3D2111582AF}" sibTransId="{D40C9888-8871-8542-88CF-4E78D8DA1064}"/>
    <dgm:cxn modelId="{39F6DAC3-9084-B141-B8DF-2B45540C20A0}" type="presOf" srcId="{54E58B75-0693-8D4B-BEEC-21F26B17E1BF}" destId="{5EBF27CA-1693-3340-8B46-7E61949CFD4A}" srcOrd="0" destOrd="0" presId="urn:microsoft.com/office/officeart/2005/8/layout/arrow2"/>
    <dgm:cxn modelId="{2D8B122E-8EA1-FE4B-8F7E-99B9BB0CC72F}" type="presParOf" srcId="{DDEEF8AD-5DBD-B74D-A9ED-038CFEFCFB02}" destId="{3E477BB5-3B43-444B-A450-7455F581500E}" srcOrd="0" destOrd="0" presId="urn:microsoft.com/office/officeart/2005/8/layout/arrow2"/>
    <dgm:cxn modelId="{61E00855-D58A-AD43-A54B-4D227443F596}" type="presParOf" srcId="{DDEEF8AD-5DBD-B74D-A9ED-038CFEFCFB02}" destId="{30F6E440-2D45-244F-86C5-CFAE50DAA596}" srcOrd="1" destOrd="0" presId="urn:microsoft.com/office/officeart/2005/8/layout/arrow2"/>
    <dgm:cxn modelId="{E9A866F5-2F02-8446-B49C-6BCBBAE99269}" type="presParOf" srcId="{30F6E440-2D45-244F-86C5-CFAE50DAA596}" destId="{3683EDE6-F88B-3F49-8FFA-21DFA1308BC3}" srcOrd="0" destOrd="0" presId="urn:microsoft.com/office/officeart/2005/8/layout/arrow2"/>
    <dgm:cxn modelId="{C6ABCD17-2188-6943-88E6-BDA0991195EB}" type="presParOf" srcId="{30F6E440-2D45-244F-86C5-CFAE50DAA596}" destId="{5EBF27CA-1693-3340-8B46-7E61949CFD4A}" srcOrd="1" destOrd="0" presId="urn:microsoft.com/office/officeart/2005/8/layout/arrow2"/>
    <dgm:cxn modelId="{A4088B7C-0DBF-5640-9319-988FA764D261}" type="presParOf" srcId="{30F6E440-2D45-244F-86C5-CFAE50DAA596}" destId="{87765B4C-23AA-0D4E-815A-B29DC3012A45}" srcOrd="2" destOrd="0" presId="urn:microsoft.com/office/officeart/2005/8/layout/arrow2"/>
    <dgm:cxn modelId="{AB5FF52E-70FF-D04C-A684-E64525D32669}" type="presParOf" srcId="{30F6E440-2D45-244F-86C5-CFAE50DAA596}" destId="{22C0C3C2-F424-364F-AA23-F323FED38C46}" srcOrd="3" destOrd="0" presId="urn:microsoft.com/office/officeart/2005/8/layout/arrow2"/>
    <dgm:cxn modelId="{FCAB9588-E1C8-E248-BE44-73AD846C7E0E}" type="presParOf" srcId="{30F6E440-2D45-244F-86C5-CFAE50DAA596}" destId="{106F8AE2-0D29-7E4D-A75B-8F47067FBE38}" srcOrd="4" destOrd="0" presId="urn:microsoft.com/office/officeart/2005/8/layout/arrow2"/>
    <dgm:cxn modelId="{FC62C280-5D56-0346-9A16-7B4BC89DD5D0}" type="presParOf" srcId="{30F6E440-2D45-244F-86C5-CFAE50DAA596}" destId="{19783469-FA6A-AD4C-A930-841A191ED989}" srcOrd="5" destOrd="0" presId="urn:microsoft.com/office/officeart/2005/8/layout/arrow2"/>
    <dgm:cxn modelId="{4391B8B6-E030-AF43-8FE7-A54B8DFB7014}" type="presParOf" srcId="{30F6E440-2D45-244F-86C5-CFAE50DAA596}" destId="{CAD3C5A6-0B23-284D-AF29-13E8590D203F}" srcOrd="6" destOrd="0" presId="urn:microsoft.com/office/officeart/2005/8/layout/arrow2"/>
    <dgm:cxn modelId="{BD674E8A-6398-F04C-80A8-CF6289FE89CC}" type="presParOf" srcId="{30F6E440-2D45-244F-86C5-CFAE50DAA596}" destId="{5504A6BE-DFA5-2E44-802C-5F3CC622EFAE}" srcOrd="7" destOrd="0" presId="urn:microsoft.com/office/officeart/2005/8/layout/arrow2"/>
    <dgm:cxn modelId="{02E84CF0-E9AC-7F4B-B478-420B70202BFA}" type="presParOf" srcId="{30F6E440-2D45-244F-86C5-CFAE50DAA596}" destId="{B0649260-849F-D646-9AD6-7C0C09A3347E}" srcOrd="8" destOrd="0" presId="urn:microsoft.com/office/officeart/2005/8/layout/arrow2"/>
    <dgm:cxn modelId="{2F5D2B04-A548-1D40-86E4-BD8D7462615D}" type="presParOf" srcId="{30F6E440-2D45-244F-86C5-CFAE50DAA596}" destId="{4CD880EA-B3F9-7547-9CF8-E5D20C4ADEF1}" srcOrd="9"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D5F952D-BC42-5746-B6FF-70D5F3BF056E}" type="doc">
      <dgm:prSet loTypeId="urn:microsoft.com/office/officeart/2005/8/layout/lProcess3" loCatId="" qsTypeId="urn:microsoft.com/office/officeart/2005/8/quickstyle/simple1" qsCatId="simple" csTypeId="urn:microsoft.com/office/officeart/2005/8/colors/accent1_2" csCatId="accent1" phldr="1"/>
      <dgm:spPr/>
      <dgm:t>
        <a:bodyPr/>
        <a:lstStyle/>
        <a:p>
          <a:endParaRPr lang="en-US"/>
        </a:p>
      </dgm:t>
    </dgm:pt>
    <dgm:pt modelId="{EA3AB043-D2B6-4C4A-B636-A4FAEC2070CB}">
      <dgm:prSet phldrT="[Text]"/>
      <dgm:spPr/>
      <dgm:t>
        <a:bodyPr/>
        <a:lstStyle/>
        <a:p>
          <a:r>
            <a:rPr lang="en-US" dirty="0"/>
            <a:t>Growth Mindset</a:t>
          </a:r>
        </a:p>
      </dgm:t>
    </dgm:pt>
    <dgm:pt modelId="{08955E22-9F95-1C4D-BF38-6948EAB9DECB}" type="parTrans" cxnId="{5335A2D9-ED7C-A94E-A34A-0AA52B8F29BB}">
      <dgm:prSet/>
      <dgm:spPr/>
      <dgm:t>
        <a:bodyPr/>
        <a:lstStyle/>
        <a:p>
          <a:endParaRPr lang="en-US"/>
        </a:p>
      </dgm:t>
    </dgm:pt>
    <dgm:pt modelId="{9F8DA128-4EA5-104F-82C1-128DEAFADA21}" type="sibTrans" cxnId="{5335A2D9-ED7C-A94E-A34A-0AA52B8F29BB}">
      <dgm:prSet/>
      <dgm:spPr/>
      <dgm:t>
        <a:bodyPr/>
        <a:lstStyle/>
        <a:p>
          <a:endParaRPr lang="en-US"/>
        </a:p>
      </dgm:t>
    </dgm:pt>
    <dgm:pt modelId="{E7CDCB28-D7A1-8446-9377-BD04026F0C40}">
      <dgm:prSet phldrT="[Text]" custT="1"/>
      <dgm:spPr/>
      <dgm:t>
        <a:bodyPr/>
        <a:lstStyle/>
        <a:p>
          <a:r>
            <a:rPr lang="en-US" sz="1400" b="1" dirty="0"/>
            <a:t>Challenge</a:t>
          </a:r>
        </a:p>
      </dgm:t>
    </dgm:pt>
    <dgm:pt modelId="{E6545E71-F026-FD44-ADD4-D452D9CE9291}" type="parTrans" cxnId="{19AE8191-A2AE-2344-A3F8-2C1A7EB77379}">
      <dgm:prSet/>
      <dgm:spPr/>
      <dgm:t>
        <a:bodyPr/>
        <a:lstStyle/>
        <a:p>
          <a:endParaRPr lang="en-US"/>
        </a:p>
      </dgm:t>
    </dgm:pt>
    <dgm:pt modelId="{61513B6A-8525-6C4A-AFFA-047BE39F0FE7}" type="sibTrans" cxnId="{19AE8191-A2AE-2344-A3F8-2C1A7EB77379}">
      <dgm:prSet/>
      <dgm:spPr/>
      <dgm:t>
        <a:bodyPr/>
        <a:lstStyle/>
        <a:p>
          <a:endParaRPr lang="en-US"/>
        </a:p>
      </dgm:t>
    </dgm:pt>
    <dgm:pt modelId="{BFF4F18C-E91C-AA48-9D00-5264CCB6199B}">
      <dgm:prSet phldrT="[Text]" custT="1"/>
      <dgm:spPr/>
      <dgm:t>
        <a:bodyPr/>
        <a:lstStyle/>
        <a:p>
          <a:r>
            <a:rPr lang="en-US" sz="1400" b="1" dirty="0"/>
            <a:t>Control</a:t>
          </a:r>
        </a:p>
      </dgm:t>
    </dgm:pt>
    <dgm:pt modelId="{4EE6AA80-E2F1-174D-B601-0FB7116FDB90}" type="parTrans" cxnId="{492239F5-EDBF-E146-8947-B23907F0882F}">
      <dgm:prSet/>
      <dgm:spPr/>
      <dgm:t>
        <a:bodyPr/>
        <a:lstStyle/>
        <a:p>
          <a:endParaRPr lang="en-US"/>
        </a:p>
      </dgm:t>
    </dgm:pt>
    <dgm:pt modelId="{8724F523-B525-6248-9AA3-B7153C23A38C}" type="sibTrans" cxnId="{492239F5-EDBF-E146-8947-B23907F0882F}">
      <dgm:prSet/>
      <dgm:spPr/>
      <dgm:t>
        <a:bodyPr/>
        <a:lstStyle/>
        <a:p>
          <a:endParaRPr lang="en-US"/>
        </a:p>
      </dgm:t>
    </dgm:pt>
    <dgm:pt modelId="{81ED6EF4-5CD3-9243-98B0-FD36481609CE}">
      <dgm:prSet phldrT="[Text]"/>
      <dgm:spPr/>
      <dgm:t>
        <a:bodyPr/>
        <a:lstStyle/>
        <a:p>
          <a:r>
            <a:rPr lang="en-US" dirty="0"/>
            <a:t>Fixed Mindset</a:t>
          </a:r>
        </a:p>
      </dgm:t>
    </dgm:pt>
    <dgm:pt modelId="{60AE856E-ED90-C64F-95D4-7D3F2A88D080}" type="parTrans" cxnId="{67BAFE6F-3D91-AA4A-B42D-8F9ACC7C4927}">
      <dgm:prSet/>
      <dgm:spPr/>
      <dgm:t>
        <a:bodyPr/>
        <a:lstStyle/>
        <a:p>
          <a:endParaRPr lang="en-US"/>
        </a:p>
      </dgm:t>
    </dgm:pt>
    <dgm:pt modelId="{11527CD7-52D3-5040-B550-6EBE475D001D}" type="sibTrans" cxnId="{67BAFE6F-3D91-AA4A-B42D-8F9ACC7C4927}">
      <dgm:prSet/>
      <dgm:spPr/>
      <dgm:t>
        <a:bodyPr/>
        <a:lstStyle/>
        <a:p>
          <a:endParaRPr lang="en-US"/>
        </a:p>
      </dgm:t>
    </dgm:pt>
    <dgm:pt modelId="{0589F305-C38D-4D4E-A91C-BA94C7AA7301}">
      <dgm:prSet phldrT="[Text]" custT="1"/>
      <dgm:spPr/>
      <dgm:t>
        <a:bodyPr/>
        <a:lstStyle/>
        <a:p>
          <a:r>
            <a:rPr lang="en-US" sz="1400" b="1" dirty="0"/>
            <a:t>Security</a:t>
          </a:r>
        </a:p>
      </dgm:t>
    </dgm:pt>
    <dgm:pt modelId="{BFB33B32-7934-004C-B094-DC847DE9ABE0}" type="parTrans" cxnId="{9E24E203-AC88-B346-9FF5-0FCA493799A6}">
      <dgm:prSet/>
      <dgm:spPr/>
      <dgm:t>
        <a:bodyPr/>
        <a:lstStyle/>
        <a:p>
          <a:endParaRPr lang="en-US"/>
        </a:p>
      </dgm:t>
    </dgm:pt>
    <dgm:pt modelId="{6D0AD5C6-D491-A943-92E8-0F21BEDFFB81}" type="sibTrans" cxnId="{9E24E203-AC88-B346-9FF5-0FCA493799A6}">
      <dgm:prSet/>
      <dgm:spPr/>
      <dgm:t>
        <a:bodyPr/>
        <a:lstStyle/>
        <a:p>
          <a:endParaRPr lang="en-US"/>
        </a:p>
      </dgm:t>
    </dgm:pt>
    <dgm:pt modelId="{59CD4E37-EAE2-624A-A55D-485E29A3A36E}">
      <dgm:prSet phldrT="[Text]" custT="1"/>
      <dgm:spPr/>
      <dgm:t>
        <a:bodyPr/>
        <a:lstStyle/>
        <a:p>
          <a:r>
            <a:rPr lang="en-US" sz="1400" b="1" dirty="0"/>
            <a:t>Alienation</a:t>
          </a:r>
        </a:p>
      </dgm:t>
    </dgm:pt>
    <dgm:pt modelId="{D84373CC-5B8E-EE45-B2B2-82E873B1D0BA}" type="parTrans" cxnId="{1300EDA0-3F9A-5B48-BCD6-9472DB1EC49D}">
      <dgm:prSet/>
      <dgm:spPr/>
      <dgm:t>
        <a:bodyPr/>
        <a:lstStyle/>
        <a:p>
          <a:endParaRPr lang="en-US"/>
        </a:p>
      </dgm:t>
    </dgm:pt>
    <dgm:pt modelId="{25B6DF82-3068-3944-A76E-8DA1949A1FA5}" type="sibTrans" cxnId="{1300EDA0-3F9A-5B48-BCD6-9472DB1EC49D}">
      <dgm:prSet/>
      <dgm:spPr/>
      <dgm:t>
        <a:bodyPr/>
        <a:lstStyle/>
        <a:p>
          <a:endParaRPr lang="en-US"/>
        </a:p>
      </dgm:t>
    </dgm:pt>
    <dgm:pt modelId="{D0AC04E8-AF31-A949-8C56-819D60DD61D3}">
      <dgm:prSet phldrT="[Text]" custT="1"/>
      <dgm:spPr/>
      <dgm:t>
        <a:bodyPr/>
        <a:lstStyle/>
        <a:p>
          <a:r>
            <a:rPr lang="en-US" sz="1400" b="1" dirty="0"/>
            <a:t>Commitment</a:t>
          </a:r>
        </a:p>
      </dgm:t>
    </dgm:pt>
    <dgm:pt modelId="{43D074F4-1E1C-B948-8C5C-5AE6BD7233E0}" type="parTrans" cxnId="{8A21ED72-2E8C-6740-88B8-2EE736846423}">
      <dgm:prSet/>
      <dgm:spPr/>
      <dgm:t>
        <a:bodyPr/>
        <a:lstStyle/>
        <a:p>
          <a:endParaRPr lang="en-US"/>
        </a:p>
      </dgm:t>
    </dgm:pt>
    <dgm:pt modelId="{A3FD1FE1-7756-7A43-BAA0-63B91F6FF638}" type="sibTrans" cxnId="{8A21ED72-2E8C-6740-88B8-2EE736846423}">
      <dgm:prSet/>
      <dgm:spPr/>
      <dgm:t>
        <a:bodyPr/>
        <a:lstStyle/>
        <a:p>
          <a:endParaRPr lang="en-US"/>
        </a:p>
      </dgm:t>
    </dgm:pt>
    <dgm:pt modelId="{7DDC7B49-8E22-CE49-BF8F-0AFF07681387}">
      <dgm:prSet phldrT="[Text]" custT="1"/>
      <dgm:spPr>
        <a:solidFill>
          <a:schemeClr val="tx2">
            <a:alpha val="90000"/>
          </a:schemeClr>
        </a:solidFill>
      </dgm:spPr>
      <dgm:t>
        <a:bodyPr/>
        <a:lstStyle/>
        <a:p>
          <a:r>
            <a:rPr lang="en-US" sz="2400" dirty="0">
              <a:solidFill>
                <a:schemeClr val="bg1"/>
              </a:solidFill>
            </a:rPr>
            <a:t>Plan and Act</a:t>
          </a:r>
        </a:p>
      </dgm:t>
    </dgm:pt>
    <dgm:pt modelId="{27995BB0-1F5E-964F-9157-A17AC9B4D944}" type="parTrans" cxnId="{7C4A0137-8A9A-E649-8120-1856C731C34C}">
      <dgm:prSet/>
      <dgm:spPr/>
      <dgm:t>
        <a:bodyPr/>
        <a:lstStyle/>
        <a:p>
          <a:endParaRPr lang="en-US"/>
        </a:p>
      </dgm:t>
    </dgm:pt>
    <dgm:pt modelId="{D446DACE-2790-B74F-8BB5-90090DE0E5C2}" type="sibTrans" cxnId="{7C4A0137-8A9A-E649-8120-1856C731C34C}">
      <dgm:prSet/>
      <dgm:spPr/>
      <dgm:t>
        <a:bodyPr/>
        <a:lstStyle/>
        <a:p>
          <a:endParaRPr lang="en-US"/>
        </a:p>
      </dgm:t>
    </dgm:pt>
    <dgm:pt modelId="{97EA6124-728F-6945-BC6A-D25D791FA007}">
      <dgm:prSet phldrT="[Text]" custT="1"/>
      <dgm:spPr/>
      <dgm:t>
        <a:bodyPr/>
        <a:lstStyle/>
        <a:p>
          <a:r>
            <a:rPr lang="en-US" sz="1400" b="1" dirty="0"/>
            <a:t>Powerlessness</a:t>
          </a:r>
        </a:p>
      </dgm:t>
    </dgm:pt>
    <dgm:pt modelId="{35441150-2C0E-214A-9A15-9A67C3F812E2}" type="parTrans" cxnId="{2B0D6741-6718-B147-8527-405B71319618}">
      <dgm:prSet/>
      <dgm:spPr/>
      <dgm:t>
        <a:bodyPr/>
        <a:lstStyle/>
        <a:p>
          <a:endParaRPr lang="en-US"/>
        </a:p>
      </dgm:t>
    </dgm:pt>
    <dgm:pt modelId="{8022123A-B79C-A740-96CC-DA3C4DB8526D}" type="sibTrans" cxnId="{2B0D6741-6718-B147-8527-405B71319618}">
      <dgm:prSet/>
      <dgm:spPr/>
      <dgm:t>
        <a:bodyPr/>
        <a:lstStyle/>
        <a:p>
          <a:endParaRPr lang="en-US"/>
        </a:p>
      </dgm:t>
    </dgm:pt>
    <dgm:pt modelId="{8C5FCFFF-1AB1-D14E-91BE-E6BD12091F8D}">
      <dgm:prSet phldrT="[Text]" custT="1"/>
      <dgm:spPr>
        <a:solidFill>
          <a:schemeClr val="tx2">
            <a:alpha val="90000"/>
          </a:schemeClr>
        </a:solidFill>
      </dgm:spPr>
      <dgm:t>
        <a:bodyPr/>
        <a:lstStyle/>
        <a:p>
          <a:r>
            <a:rPr lang="en-US" sz="2400" dirty="0">
              <a:solidFill>
                <a:schemeClr val="bg1"/>
              </a:solidFill>
            </a:rPr>
            <a:t>Deny and Avoid</a:t>
          </a:r>
        </a:p>
      </dgm:t>
    </dgm:pt>
    <dgm:pt modelId="{0AD7C6B5-7E2F-7448-8099-39F2A9849837}" type="parTrans" cxnId="{DAF8B7FB-D416-C847-977C-E15B2E68BA0C}">
      <dgm:prSet/>
      <dgm:spPr/>
      <dgm:t>
        <a:bodyPr/>
        <a:lstStyle/>
        <a:p>
          <a:endParaRPr lang="en-US"/>
        </a:p>
      </dgm:t>
    </dgm:pt>
    <dgm:pt modelId="{9720BB4C-5D80-0A44-AB7F-FB7F47C44194}" type="sibTrans" cxnId="{DAF8B7FB-D416-C847-977C-E15B2E68BA0C}">
      <dgm:prSet/>
      <dgm:spPr/>
      <dgm:t>
        <a:bodyPr/>
        <a:lstStyle/>
        <a:p>
          <a:endParaRPr lang="en-US"/>
        </a:p>
      </dgm:t>
    </dgm:pt>
    <dgm:pt modelId="{E3634865-8A4F-3C47-B4AB-FBA1749B9EB9}" type="pres">
      <dgm:prSet presAssocID="{4D5F952D-BC42-5746-B6FF-70D5F3BF056E}" presName="Name0" presStyleCnt="0">
        <dgm:presLayoutVars>
          <dgm:chPref val="3"/>
          <dgm:dir/>
          <dgm:animLvl val="lvl"/>
          <dgm:resizeHandles/>
        </dgm:presLayoutVars>
      </dgm:prSet>
      <dgm:spPr/>
    </dgm:pt>
    <dgm:pt modelId="{75D93AC7-C336-934E-9036-308D22041602}" type="pres">
      <dgm:prSet presAssocID="{EA3AB043-D2B6-4C4A-B636-A4FAEC2070CB}" presName="horFlow" presStyleCnt="0"/>
      <dgm:spPr/>
    </dgm:pt>
    <dgm:pt modelId="{7A41C09B-4B95-9649-82FF-0DF13BAB276D}" type="pres">
      <dgm:prSet presAssocID="{EA3AB043-D2B6-4C4A-B636-A4FAEC2070CB}" presName="bigChev" presStyleLbl="node1" presStyleIdx="0" presStyleCnt="2"/>
      <dgm:spPr/>
    </dgm:pt>
    <dgm:pt modelId="{4D7193F9-CA18-0549-AB95-0DB9CB83D8BF}" type="pres">
      <dgm:prSet presAssocID="{E6545E71-F026-FD44-ADD4-D452D9CE9291}" presName="parTrans" presStyleCnt="0"/>
      <dgm:spPr/>
    </dgm:pt>
    <dgm:pt modelId="{2ACAA67F-87B5-FE49-9BC5-DAD0AF40BF34}" type="pres">
      <dgm:prSet presAssocID="{E7CDCB28-D7A1-8446-9377-BD04026F0C40}" presName="node" presStyleLbl="alignAccFollowNode1" presStyleIdx="0" presStyleCnt="8">
        <dgm:presLayoutVars>
          <dgm:bulletEnabled val="1"/>
        </dgm:presLayoutVars>
      </dgm:prSet>
      <dgm:spPr/>
    </dgm:pt>
    <dgm:pt modelId="{4D0DE960-315F-FE44-9167-CED2D134A501}" type="pres">
      <dgm:prSet presAssocID="{61513B6A-8525-6C4A-AFFA-047BE39F0FE7}" presName="sibTrans" presStyleCnt="0"/>
      <dgm:spPr/>
    </dgm:pt>
    <dgm:pt modelId="{6C2E984A-0831-2C45-8A46-565A47113C4E}" type="pres">
      <dgm:prSet presAssocID="{BFF4F18C-E91C-AA48-9D00-5264CCB6199B}" presName="node" presStyleLbl="alignAccFollowNode1" presStyleIdx="1" presStyleCnt="8">
        <dgm:presLayoutVars>
          <dgm:bulletEnabled val="1"/>
        </dgm:presLayoutVars>
      </dgm:prSet>
      <dgm:spPr/>
    </dgm:pt>
    <dgm:pt modelId="{0791C7C6-5E68-A646-BACE-77C6AB55760D}" type="pres">
      <dgm:prSet presAssocID="{8724F523-B525-6248-9AA3-B7153C23A38C}" presName="sibTrans" presStyleCnt="0"/>
      <dgm:spPr/>
    </dgm:pt>
    <dgm:pt modelId="{33ACFA9B-10EC-064A-A1BF-DEE4458F3463}" type="pres">
      <dgm:prSet presAssocID="{D0AC04E8-AF31-A949-8C56-819D60DD61D3}" presName="node" presStyleLbl="alignAccFollowNode1" presStyleIdx="2" presStyleCnt="8" custScaleX="125819">
        <dgm:presLayoutVars>
          <dgm:bulletEnabled val="1"/>
        </dgm:presLayoutVars>
      </dgm:prSet>
      <dgm:spPr/>
    </dgm:pt>
    <dgm:pt modelId="{70DBFE91-4A78-F74E-B851-5C79F5002FB6}" type="pres">
      <dgm:prSet presAssocID="{A3FD1FE1-7756-7A43-BAA0-63B91F6FF638}" presName="sibTrans" presStyleCnt="0"/>
      <dgm:spPr/>
    </dgm:pt>
    <dgm:pt modelId="{029DE53F-0F49-DB4B-B0C0-0C09C555EBA4}" type="pres">
      <dgm:prSet presAssocID="{7DDC7B49-8E22-CE49-BF8F-0AFF07681387}" presName="node" presStyleLbl="alignAccFollowNode1" presStyleIdx="3" presStyleCnt="8" custScaleX="151606" custScaleY="166411">
        <dgm:presLayoutVars>
          <dgm:bulletEnabled val="1"/>
        </dgm:presLayoutVars>
      </dgm:prSet>
      <dgm:spPr/>
    </dgm:pt>
    <dgm:pt modelId="{E07ADB9F-3498-2E4A-B867-F0ACE2E38549}" type="pres">
      <dgm:prSet presAssocID="{EA3AB043-D2B6-4C4A-B636-A4FAEC2070CB}" presName="vSp" presStyleCnt="0"/>
      <dgm:spPr/>
    </dgm:pt>
    <dgm:pt modelId="{380497BB-E7D4-E343-BFB2-0663209D494C}" type="pres">
      <dgm:prSet presAssocID="{81ED6EF4-5CD3-9243-98B0-FD36481609CE}" presName="horFlow" presStyleCnt="0"/>
      <dgm:spPr/>
    </dgm:pt>
    <dgm:pt modelId="{6CFCA243-DBF2-9340-BD6C-231BC821B2FB}" type="pres">
      <dgm:prSet presAssocID="{81ED6EF4-5CD3-9243-98B0-FD36481609CE}" presName="bigChev" presStyleLbl="node1" presStyleIdx="1" presStyleCnt="2"/>
      <dgm:spPr/>
    </dgm:pt>
    <dgm:pt modelId="{B1791CE2-7C23-0E4F-AADB-7444271809A6}" type="pres">
      <dgm:prSet presAssocID="{BFB33B32-7934-004C-B094-DC847DE9ABE0}" presName="parTrans" presStyleCnt="0"/>
      <dgm:spPr/>
    </dgm:pt>
    <dgm:pt modelId="{2889424A-F421-4941-A66B-351EAE1883DA}" type="pres">
      <dgm:prSet presAssocID="{0589F305-C38D-4D4E-A91C-BA94C7AA7301}" presName="node" presStyleLbl="alignAccFollowNode1" presStyleIdx="4" presStyleCnt="8">
        <dgm:presLayoutVars>
          <dgm:bulletEnabled val="1"/>
        </dgm:presLayoutVars>
      </dgm:prSet>
      <dgm:spPr/>
    </dgm:pt>
    <dgm:pt modelId="{5EEB7786-0AE1-B74C-83B5-4B631483BEA5}" type="pres">
      <dgm:prSet presAssocID="{6D0AD5C6-D491-A943-92E8-0F21BEDFFB81}" presName="sibTrans" presStyleCnt="0"/>
      <dgm:spPr/>
    </dgm:pt>
    <dgm:pt modelId="{8D7F00F5-8A3B-8E4D-9FD9-46B7E6FF703A}" type="pres">
      <dgm:prSet presAssocID="{97EA6124-728F-6945-BC6A-D25D791FA007}" presName="node" presStyleLbl="alignAccFollowNode1" presStyleIdx="5" presStyleCnt="8" custScaleX="123361">
        <dgm:presLayoutVars>
          <dgm:bulletEnabled val="1"/>
        </dgm:presLayoutVars>
      </dgm:prSet>
      <dgm:spPr/>
    </dgm:pt>
    <dgm:pt modelId="{2BA99F3B-C3D5-6745-A780-F5BE7FFA62FD}" type="pres">
      <dgm:prSet presAssocID="{8022123A-B79C-A740-96CC-DA3C4DB8526D}" presName="sibTrans" presStyleCnt="0"/>
      <dgm:spPr/>
    </dgm:pt>
    <dgm:pt modelId="{5D1BF3C1-8D60-BD43-9CF2-B9475A54061D}" type="pres">
      <dgm:prSet presAssocID="{59CD4E37-EAE2-624A-A55D-485E29A3A36E}" presName="node" presStyleLbl="alignAccFollowNode1" presStyleIdx="6" presStyleCnt="8">
        <dgm:presLayoutVars>
          <dgm:bulletEnabled val="1"/>
        </dgm:presLayoutVars>
      </dgm:prSet>
      <dgm:spPr/>
    </dgm:pt>
    <dgm:pt modelId="{62B2217A-2A68-044B-A3C5-AA1772E61838}" type="pres">
      <dgm:prSet presAssocID="{25B6DF82-3068-3944-A76E-8DA1949A1FA5}" presName="sibTrans" presStyleCnt="0"/>
      <dgm:spPr/>
    </dgm:pt>
    <dgm:pt modelId="{DC98105C-EEF8-0641-AD14-FFDE9EF9CF20}" type="pres">
      <dgm:prSet presAssocID="{8C5FCFFF-1AB1-D14E-91BE-E6BD12091F8D}" presName="node" presStyleLbl="alignAccFollowNode1" presStyleIdx="7" presStyleCnt="8" custScaleX="138189" custScaleY="157020">
        <dgm:presLayoutVars>
          <dgm:bulletEnabled val="1"/>
        </dgm:presLayoutVars>
      </dgm:prSet>
      <dgm:spPr/>
    </dgm:pt>
  </dgm:ptLst>
  <dgm:cxnLst>
    <dgm:cxn modelId="{9E24E203-AC88-B346-9FF5-0FCA493799A6}" srcId="{81ED6EF4-5CD3-9243-98B0-FD36481609CE}" destId="{0589F305-C38D-4D4E-A91C-BA94C7AA7301}" srcOrd="0" destOrd="0" parTransId="{BFB33B32-7934-004C-B094-DC847DE9ABE0}" sibTransId="{6D0AD5C6-D491-A943-92E8-0F21BEDFFB81}"/>
    <dgm:cxn modelId="{5710CE11-FB6B-EB44-9931-8187213500FE}" type="presOf" srcId="{59CD4E37-EAE2-624A-A55D-485E29A3A36E}" destId="{5D1BF3C1-8D60-BD43-9CF2-B9475A54061D}" srcOrd="0" destOrd="0" presId="urn:microsoft.com/office/officeart/2005/8/layout/lProcess3"/>
    <dgm:cxn modelId="{C6D37912-82C8-8543-903A-549FD26CE2D9}" type="presOf" srcId="{8C5FCFFF-1AB1-D14E-91BE-E6BD12091F8D}" destId="{DC98105C-EEF8-0641-AD14-FFDE9EF9CF20}" srcOrd="0" destOrd="0" presId="urn:microsoft.com/office/officeart/2005/8/layout/lProcess3"/>
    <dgm:cxn modelId="{7C4A0137-8A9A-E649-8120-1856C731C34C}" srcId="{EA3AB043-D2B6-4C4A-B636-A4FAEC2070CB}" destId="{7DDC7B49-8E22-CE49-BF8F-0AFF07681387}" srcOrd="3" destOrd="0" parTransId="{27995BB0-1F5E-964F-9157-A17AC9B4D944}" sibTransId="{D446DACE-2790-B74F-8BB5-90090DE0E5C2}"/>
    <dgm:cxn modelId="{2B0D6741-6718-B147-8527-405B71319618}" srcId="{81ED6EF4-5CD3-9243-98B0-FD36481609CE}" destId="{97EA6124-728F-6945-BC6A-D25D791FA007}" srcOrd="1" destOrd="0" parTransId="{35441150-2C0E-214A-9A15-9A67C3F812E2}" sibTransId="{8022123A-B79C-A740-96CC-DA3C4DB8526D}"/>
    <dgm:cxn modelId="{197D3356-61A8-B949-AD16-3C66B0D154AD}" type="presOf" srcId="{4D5F952D-BC42-5746-B6FF-70D5F3BF056E}" destId="{E3634865-8A4F-3C47-B4AB-FBA1749B9EB9}" srcOrd="0" destOrd="0" presId="urn:microsoft.com/office/officeart/2005/8/layout/lProcess3"/>
    <dgm:cxn modelId="{CEDD6E5C-9BEC-6D4E-AF3A-7B6B70863B3D}" type="presOf" srcId="{97EA6124-728F-6945-BC6A-D25D791FA007}" destId="{8D7F00F5-8A3B-8E4D-9FD9-46B7E6FF703A}" srcOrd="0" destOrd="0" presId="urn:microsoft.com/office/officeart/2005/8/layout/lProcess3"/>
    <dgm:cxn modelId="{67BAFE6F-3D91-AA4A-B42D-8F9ACC7C4927}" srcId="{4D5F952D-BC42-5746-B6FF-70D5F3BF056E}" destId="{81ED6EF4-5CD3-9243-98B0-FD36481609CE}" srcOrd="1" destOrd="0" parTransId="{60AE856E-ED90-C64F-95D4-7D3F2A88D080}" sibTransId="{11527CD7-52D3-5040-B550-6EBE475D001D}"/>
    <dgm:cxn modelId="{8A21ED72-2E8C-6740-88B8-2EE736846423}" srcId="{EA3AB043-D2B6-4C4A-B636-A4FAEC2070CB}" destId="{D0AC04E8-AF31-A949-8C56-819D60DD61D3}" srcOrd="2" destOrd="0" parTransId="{43D074F4-1E1C-B948-8C5C-5AE6BD7233E0}" sibTransId="{A3FD1FE1-7756-7A43-BAA0-63B91F6FF638}"/>
    <dgm:cxn modelId="{19AE8191-A2AE-2344-A3F8-2C1A7EB77379}" srcId="{EA3AB043-D2B6-4C4A-B636-A4FAEC2070CB}" destId="{E7CDCB28-D7A1-8446-9377-BD04026F0C40}" srcOrd="0" destOrd="0" parTransId="{E6545E71-F026-FD44-ADD4-D452D9CE9291}" sibTransId="{61513B6A-8525-6C4A-AFFA-047BE39F0FE7}"/>
    <dgm:cxn modelId="{839FB598-6057-2246-B931-FE71D2E5B064}" type="presOf" srcId="{E7CDCB28-D7A1-8446-9377-BD04026F0C40}" destId="{2ACAA67F-87B5-FE49-9BC5-DAD0AF40BF34}" srcOrd="0" destOrd="0" presId="urn:microsoft.com/office/officeart/2005/8/layout/lProcess3"/>
    <dgm:cxn modelId="{1300EDA0-3F9A-5B48-BCD6-9472DB1EC49D}" srcId="{81ED6EF4-5CD3-9243-98B0-FD36481609CE}" destId="{59CD4E37-EAE2-624A-A55D-485E29A3A36E}" srcOrd="2" destOrd="0" parTransId="{D84373CC-5B8E-EE45-B2B2-82E873B1D0BA}" sibTransId="{25B6DF82-3068-3944-A76E-8DA1949A1FA5}"/>
    <dgm:cxn modelId="{FC236FB3-0111-754A-9C85-DA4175D258BF}" type="presOf" srcId="{BFF4F18C-E91C-AA48-9D00-5264CCB6199B}" destId="{6C2E984A-0831-2C45-8A46-565A47113C4E}" srcOrd="0" destOrd="0" presId="urn:microsoft.com/office/officeart/2005/8/layout/lProcess3"/>
    <dgm:cxn modelId="{7D3CBCCC-43B6-EA44-9204-6E35C139948E}" type="presOf" srcId="{D0AC04E8-AF31-A949-8C56-819D60DD61D3}" destId="{33ACFA9B-10EC-064A-A1BF-DEE4458F3463}" srcOrd="0" destOrd="0" presId="urn:microsoft.com/office/officeart/2005/8/layout/lProcess3"/>
    <dgm:cxn modelId="{56233BD8-3148-A14B-868D-A34D45FD1856}" type="presOf" srcId="{81ED6EF4-5CD3-9243-98B0-FD36481609CE}" destId="{6CFCA243-DBF2-9340-BD6C-231BC821B2FB}" srcOrd="0" destOrd="0" presId="urn:microsoft.com/office/officeart/2005/8/layout/lProcess3"/>
    <dgm:cxn modelId="{5335A2D9-ED7C-A94E-A34A-0AA52B8F29BB}" srcId="{4D5F952D-BC42-5746-B6FF-70D5F3BF056E}" destId="{EA3AB043-D2B6-4C4A-B636-A4FAEC2070CB}" srcOrd="0" destOrd="0" parTransId="{08955E22-9F95-1C4D-BF38-6948EAB9DECB}" sibTransId="{9F8DA128-4EA5-104F-82C1-128DEAFADA21}"/>
    <dgm:cxn modelId="{43EA11F1-8594-6E47-8EC2-7D343FDA8204}" type="presOf" srcId="{0589F305-C38D-4D4E-A91C-BA94C7AA7301}" destId="{2889424A-F421-4941-A66B-351EAE1883DA}" srcOrd="0" destOrd="0" presId="urn:microsoft.com/office/officeart/2005/8/layout/lProcess3"/>
    <dgm:cxn modelId="{492239F5-EDBF-E146-8947-B23907F0882F}" srcId="{EA3AB043-D2B6-4C4A-B636-A4FAEC2070CB}" destId="{BFF4F18C-E91C-AA48-9D00-5264CCB6199B}" srcOrd="1" destOrd="0" parTransId="{4EE6AA80-E2F1-174D-B601-0FB7116FDB90}" sibTransId="{8724F523-B525-6248-9AA3-B7153C23A38C}"/>
    <dgm:cxn modelId="{E261B2F7-6A52-E44D-870B-BC3C64C43132}" type="presOf" srcId="{EA3AB043-D2B6-4C4A-B636-A4FAEC2070CB}" destId="{7A41C09B-4B95-9649-82FF-0DF13BAB276D}" srcOrd="0" destOrd="0" presId="urn:microsoft.com/office/officeart/2005/8/layout/lProcess3"/>
    <dgm:cxn modelId="{DAF8B7FB-D416-C847-977C-E15B2E68BA0C}" srcId="{81ED6EF4-5CD3-9243-98B0-FD36481609CE}" destId="{8C5FCFFF-1AB1-D14E-91BE-E6BD12091F8D}" srcOrd="3" destOrd="0" parTransId="{0AD7C6B5-7E2F-7448-8099-39F2A9849837}" sibTransId="{9720BB4C-5D80-0A44-AB7F-FB7F47C44194}"/>
    <dgm:cxn modelId="{5B0576FF-9FFF-C14B-ACDA-11612ED9FB88}" type="presOf" srcId="{7DDC7B49-8E22-CE49-BF8F-0AFF07681387}" destId="{029DE53F-0F49-DB4B-B0C0-0C09C555EBA4}" srcOrd="0" destOrd="0" presId="urn:microsoft.com/office/officeart/2005/8/layout/lProcess3"/>
    <dgm:cxn modelId="{35649404-2DAE-9747-B1C0-08BF622146B0}" type="presParOf" srcId="{E3634865-8A4F-3C47-B4AB-FBA1749B9EB9}" destId="{75D93AC7-C336-934E-9036-308D22041602}" srcOrd="0" destOrd="0" presId="urn:microsoft.com/office/officeart/2005/8/layout/lProcess3"/>
    <dgm:cxn modelId="{848ECF9F-EB4B-E544-9E81-6C5BD2B0E7E2}" type="presParOf" srcId="{75D93AC7-C336-934E-9036-308D22041602}" destId="{7A41C09B-4B95-9649-82FF-0DF13BAB276D}" srcOrd="0" destOrd="0" presId="urn:microsoft.com/office/officeart/2005/8/layout/lProcess3"/>
    <dgm:cxn modelId="{50763F35-5D87-C046-ACBE-AD8D3D5A4183}" type="presParOf" srcId="{75D93AC7-C336-934E-9036-308D22041602}" destId="{4D7193F9-CA18-0549-AB95-0DB9CB83D8BF}" srcOrd="1" destOrd="0" presId="urn:microsoft.com/office/officeart/2005/8/layout/lProcess3"/>
    <dgm:cxn modelId="{8D6A0E81-8161-F34F-82B3-700473BEAD43}" type="presParOf" srcId="{75D93AC7-C336-934E-9036-308D22041602}" destId="{2ACAA67F-87B5-FE49-9BC5-DAD0AF40BF34}" srcOrd="2" destOrd="0" presId="urn:microsoft.com/office/officeart/2005/8/layout/lProcess3"/>
    <dgm:cxn modelId="{3BBBF7D0-B323-F44F-9200-06258A66AF73}" type="presParOf" srcId="{75D93AC7-C336-934E-9036-308D22041602}" destId="{4D0DE960-315F-FE44-9167-CED2D134A501}" srcOrd="3" destOrd="0" presId="urn:microsoft.com/office/officeart/2005/8/layout/lProcess3"/>
    <dgm:cxn modelId="{FEB9685D-F78F-FC46-93F0-9E018847A5D6}" type="presParOf" srcId="{75D93AC7-C336-934E-9036-308D22041602}" destId="{6C2E984A-0831-2C45-8A46-565A47113C4E}" srcOrd="4" destOrd="0" presId="urn:microsoft.com/office/officeart/2005/8/layout/lProcess3"/>
    <dgm:cxn modelId="{2DECB489-9118-034C-A5F4-31A6D9AD8D2F}" type="presParOf" srcId="{75D93AC7-C336-934E-9036-308D22041602}" destId="{0791C7C6-5E68-A646-BACE-77C6AB55760D}" srcOrd="5" destOrd="0" presId="urn:microsoft.com/office/officeart/2005/8/layout/lProcess3"/>
    <dgm:cxn modelId="{700506BA-1E07-F642-A1C9-EEFDD5986F51}" type="presParOf" srcId="{75D93AC7-C336-934E-9036-308D22041602}" destId="{33ACFA9B-10EC-064A-A1BF-DEE4458F3463}" srcOrd="6" destOrd="0" presId="urn:microsoft.com/office/officeart/2005/8/layout/lProcess3"/>
    <dgm:cxn modelId="{7F1F6106-4D87-E742-A5EB-F74AC0400B19}" type="presParOf" srcId="{75D93AC7-C336-934E-9036-308D22041602}" destId="{70DBFE91-4A78-F74E-B851-5C79F5002FB6}" srcOrd="7" destOrd="0" presId="urn:microsoft.com/office/officeart/2005/8/layout/lProcess3"/>
    <dgm:cxn modelId="{E596CBDA-F2FA-8444-ACF1-A232DAA3A3BE}" type="presParOf" srcId="{75D93AC7-C336-934E-9036-308D22041602}" destId="{029DE53F-0F49-DB4B-B0C0-0C09C555EBA4}" srcOrd="8" destOrd="0" presId="urn:microsoft.com/office/officeart/2005/8/layout/lProcess3"/>
    <dgm:cxn modelId="{A66A7FAC-F553-F444-8338-59F080E17931}" type="presParOf" srcId="{E3634865-8A4F-3C47-B4AB-FBA1749B9EB9}" destId="{E07ADB9F-3498-2E4A-B867-F0ACE2E38549}" srcOrd="1" destOrd="0" presId="urn:microsoft.com/office/officeart/2005/8/layout/lProcess3"/>
    <dgm:cxn modelId="{AFF743E2-32E5-7549-BFE5-56398A5866F0}" type="presParOf" srcId="{E3634865-8A4F-3C47-B4AB-FBA1749B9EB9}" destId="{380497BB-E7D4-E343-BFB2-0663209D494C}" srcOrd="2" destOrd="0" presId="urn:microsoft.com/office/officeart/2005/8/layout/lProcess3"/>
    <dgm:cxn modelId="{7E15ACF1-5E49-F142-B080-7C86C76FE7B6}" type="presParOf" srcId="{380497BB-E7D4-E343-BFB2-0663209D494C}" destId="{6CFCA243-DBF2-9340-BD6C-231BC821B2FB}" srcOrd="0" destOrd="0" presId="urn:microsoft.com/office/officeart/2005/8/layout/lProcess3"/>
    <dgm:cxn modelId="{73860F2B-C4D7-1D4E-A9C4-673EB7B57308}" type="presParOf" srcId="{380497BB-E7D4-E343-BFB2-0663209D494C}" destId="{B1791CE2-7C23-0E4F-AADB-7444271809A6}" srcOrd="1" destOrd="0" presId="urn:microsoft.com/office/officeart/2005/8/layout/lProcess3"/>
    <dgm:cxn modelId="{9BB7A49D-7496-6843-90C4-44FF33CE7F34}" type="presParOf" srcId="{380497BB-E7D4-E343-BFB2-0663209D494C}" destId="{2889424A-F421-4941-A66B-351EAE1883DA}" srcOrd="2" destOrd="0" presId="urn:microsoft.com/office/officeart/2005/8/layout/lProcess3"/>
    <dgm:cxn modelId="{177438A3-95C3-DC4F-BF85-D0CFCC82E0AF}" type="presParOf" srcId="{380497BB-E7D4-E343-BFB2-0663209D494C}" destId="{5EEB7786-0AE1-B74C-83B5-4B631483BEA5}" srcOrd="3" destOrd="0" presId="urn:microsoft.com/office/officeart/2005/8/layout/lProcess3"/>
    <dgm:cxn modelId="{545C4128-EEF0-1C4A-829C-CCCD96EA00AA}" type="presParOf" srcId="{380497BB-E7D4-E343-BFB2-0663209D494C}" destId="{8D7F00F5-8A3B-8E4D-9FD9-46B7E6FF703A}" srcOrd="4" destOrd="0" presId="urn:microsoft.com/office/officeart/2005/8/layout/lProcess3"/>
    <dgm:cxn modelId="{8DB006AC-F820-AE44-89B3-6BFE11ED3F0B}" type="presParOf" srcId="{380497BB-E7D4-E343-BFB2-0663209D494C}" destId="{2BA99F3B-C3D5-6745-A780-F5BE7FFA62FD}" srcOrd="5" destOrd="0" presId="urn:microsoft.com/office/officeart/2005/8/layout/lProcess3"/>
    <dgm:cxn modelId="{5DBBDA85-B9C7-B84E-AF20-DA4D01928445}" type="presParOf" srcId="{380497BB-E7D4-E343-BFB2-0663209D494C}" destId="{5D1BF3C1-8D60-BD43-9CF2-B9475A54061D}" srcOrd="6" destOrd="0" presId="urn:microsoft.com/office/officeart/2005/8/layout/lProcess3"/>
    <dgm:cxn modelId="{85585D37-7BA4-8840-9AAB-A56B6AA7E0A6}" type="presParOf" srcId="{380497BB-E7D4-E343-BFB2-0663209D494C}" destId="{62B2217A-2A68-044B-A3C5-AA1772E61838}" srcOrd="7" destOrd="0" presId="urn:microsoft.com/office/officeart/2005/8/layout/lProcess3"/>
    <dgm:cxn modelId="{ACE4E2B7-2346-AA4F-8A7A-9ABC551C1CF4}" type="presParOf" srcId="{380497BB-E7D4-E343-BFB2-0663209D494C}" destId="{DC98105C-EEF8-0641-AD14-FFDE9EF9CF20}" srcOrd="8"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BF20AE1-31DF-3C44-8CD3-35405574275E}" type="doc">
      <dgm:prSet loTypeId="urn:microsoft.com/office/officeart/2005/8/layout/lProcess3" loCatId="" qsTypeId="urn:microsoft.com/office/officeart/2005/8/quickstyle/simple4" qsCatId="simple" csTypeId="urn:microsoft.com/office/officeart/2005/8/colors/accent1_2" csCatId="accent1" phldr="1"/>
      <dgm:spPr/>
      <dgm:t>
        <a:bodyPr/>
        <a:lstStyle/>
        <a:p>
          <a:endParaRPr lang="en-US"/>
        </a:p>
      </dgm:t>
    </dgm:pt>
    <dgm:pt modelId="{26DA9276-85EF-7543-9790-C685EDA76C5A}">
      <dgm:prSet/>
      <dgm:spPr/>
      <dgm:t>
        <a:bodyPr/>
        <a:lstStyle/>
        <a:p>
          <a:pPr rtl="0"/>
          <a:r>
            <a:rPr lang="en-US" b="0" dirty="0">
              <a:latin typeface="Arial" panose="020B0604020202020204" pitchFamily="34" charset="0"/>
              <a:cs typeface="Arial" panose="020B0604020202020204" pitchFamily="34" charset="0"/>
            </a:rPr>
            <a:t>Step 1</a:t>
          </a:r>
        </a:p>
      </dgm:t>
    </dgm:pt>
    <dgm:pt modelId="{7C460914-8FF8-AE4D-A45A-AFE9114C7CB7}" type="parTrans" cxnId="{BBF02F64-78B3-D149-955B-EF5AFD8BEA3A}">
      <dgm:prSet/>
      <dgm:spPr/>
      <dgm:t>
        <a:bodyPr/>
        <a:lstStyle/>
        <a:p>
          <a:endParaRPr lang="en-US"/>
        </a:p>
      </dgm:t>
    </dgm:pt>
    <dgm:pt modelId="{D4A4DC08-7D5E-454A-A286-BA1D56A1B0DE}" type="sibTrans" cxnId="{BBF02F64-78B3-D149-955B-EF5AFD8BEA3A}">
      <dgm:prSet/>
      <dgm:spPr/>
      <dgm:t>
        <a:bodyPr/>
        <a:lstStyle/>
        <a:p>
          <a:endParaRPr lang="en-US"/>
        </a:p>
      </dgm:t>
    </dgm:pt>
    <dgm:pt modelId="{02E5A7C4-6A62-1D45-A74F-0C03F5353681}">
      <dgm:prSet custT="1"/>
      <dgm:spPr>
        <a:solidFill>
          <a:srgbClr val="CC6600">
            <a:alpha val="90000"/>
          </a:srgbClr>
        </a:solidFill>
      </dgm:spPr>
      <dgm:t>
        <a:bodyPr/>
        <a:lstStyle/>
        <a:p>
          <a:pPr rtl="0"/>
          <a:r>
            <a:rPr lang="en-US" sz="1300" b="0" dirty="0">
              <a:solidFill>
                <a:schemeClr val="bg1"/>
              </a:solidFill>
              <a:latin typeface="Arial" panose="020B0604020202020204" pitchFamily="34" charset="0"/>
              <a:cs typeface="Arial" panose="020B0604020202020204" pitchFamily="34" charset="0"/>
            </a:rPr>
            <a:t>Listen carefully</a:t>
          </a:r>
        </a:p>
      </dgm:t>
    </dgm:pt>
    <dgm:pt modelId="{BF098135-81F8-E643-A0A0-9B116469D2BD}" type="parTrans" cxnId="{0364A9EB-3B26-E64E-BDFE-BCDBB84BFFF2}">
      <dgm:prSet/>
      <dgm:spPr/>
      <dgm:t>
        <a:bodyPr/>
        <a:lstStyle/>
        <a:p>
          <a:endParaRPr lang="en-US"/>
        </a:p>
      </dgm:t>
    </dgm:pt>
    <dgm:pt modelId="{B3F6F43F-1620-D740-BA3B-5E96D9C675DE}" type="sibTrans" cxnId="{0364A9EB-3B26-E64E-BDFE-BCDBB84BFFF2}">
      <dgm:prSet/>
      <dgm:spPr/>
      <dgm:t>
        <a:bodyPr/>
        <a:lstStyle/>
        <a:p>
          <a:endParaRPr lang="en-US"/>
        </a:p>
      </dgm:t>
    </dgm:pt>
    <dgm:pt modelId="{40CD2279-0EB6-FF44-BA8B-26F508341C6A}">
      <dgm:prSet custT="1"/>
      <dgm:spPr>
        <a:solidFill>
          <a:srgbClr val="CC6600">
            <a:alpha val="90000"/>
          </a:srgbClr>
        </a:solidFill>
      </dgm:spPr>
      <dgm:t>
        <a:bodyPr/>
        <a:lstStyle/>
        <a:p>
          <a:pPr rtl="0"/>
          <a:r>
            <a:rPr lang="en-US" sz="1300" b="0" dirty="0">
              <a:solidFill>
                <a:schemeClr val="bg1"/>
              </a:solidFill>
              <a:latin typeface="Arial" panose="020B0604020202020204" pitchFamily="34" charset="0"/>
              <a:cs typeface="Arial" panose="020B0604020202020204" pitchFamily="34" charset="0"/>
            </a:rPr>
            <a:t>Deflect aggression</a:t>
          </a:r>
        </a:p>
      </dgm:t>
    </dgm:pt>
    <dgm:pt modelId="{AB68C481-3EBA-C84F-ADB4-E113B69C7791}" type="parTrans" cxnId="{1A1BC93C-4915-3C4B-A716-CF575D0B8F10}">
      <dgm:prSet/>
      <dgm:spPr/>
      <dgm:t>
        <a:bodyPr/>
        <a:lstStyle/>
        <a:p>
          <a:endParaRPr lang="en-US"/>
        </a:p>
      </dgm:t>
    </dgm:pt>
    <dgm:pt modelId="{9B6F3AB3-3CA3-164F-AC76-38C27312D858}" type="sibTrans" cxnId="{1A1BC93C-4915-3C4B-A716-CF575D0B8F10}">
      <dgm:prSet/>
      <dgm:spPr/>
      <dgm:t>
        <a:bodyPr/>
        <a:lstStyle/>
        <a:p>
          <a:endParaRPr lang="en-US"/>
        </a:p>
      </dgm:t>
    </dgm:pt>
    <dgm:pt modelId="{AA9825D8-EC6C-B145-B51A-A28437F9D5EC}">
      <dgm:prSet custT="1"/>
      <dgm:spPr>
        <a:gradFill flip="none" rotWithShape="0">
          <a:gsLst>
            <a:gs pos="0">
              <a:srgbClr val="CC6600">
                <a:shade val="30000"/>
                <a:satMod val="115000"/>
              </a:srgbClr>
            </a:gs>
            <a:gs pos="50000">
              <a:srgbClr val="CC6600">
                <a:shade val="67500"/>
                <a:satMod val="115000"/>
              </a:srgbClr>
            </a:gs>
            <a:gs pos="100000">
              <a:srgbClr val="CC6600">
                <a:shade val="100000"/>
                <a:satMod val="115000"/>
              </a:srgbClr>
            </a:gs>
          </a:gsLst>
          <a:lin ang="10800000" scaled="1"/>
          <a:tileRect/>
        </a:gradFill>
      </dgm:spPr>
      <dgm:t>
        <a:bodyPr/>
        <a:lstStyle/>
        <a:p>
          <a:pPr rtl="0"/>
          <a:r>
            <a:rPr lang="en-US" sz="1300" b="0" dirty="0">
              <a:solidFill>
                <a:schemeClr val="bg1"/>
              </a:solidFill>
              <a:latin typeface="Arial" panose="020B0604020202020204" pitchFamily="34" charset="0"/>
              <a:cs typeface="Arial" panose="020B0604020202020204" pitchFamily="34" charset="0"/>
            </a:rPr>
            <a:t>Defuse emotion</a:t>
          </a:r>
        </a:p>
      </dgm:t>
    </dgm:pt>
    <dgm:pt modelId="{4DD8FE5D-9D31-1E48-828E-E36A80A9FC6C}" type="parTrans" cxnId="{8426EA0E-8AA4-9249-B97B-FB18FB79C712}">
      <dgm:prSet/>
      <dgm:spPr/>
      <dgm:t>
        <a:bodyPr/>
        <a:lstStyle/>
        <a:p>
          <a:endParaRPr lang="en-US"/>
        </a:p>
      </dgm:t>
    </dgm:pt>
    <dgm:pt modelId="{390A1F19-2C76-384C-8FDA-13BA0FC1E06C}" type="sibTrans" cxnId="{8426EA0E-8AA4-9249-B97B-FB18FB79C712}">
      <dgm:prSet/>
      <dgm:spPr/>
      <dgm:t>
        <a:bodyPr/>
        <a:lstStyle/>
        <a:p>
          <a:endParaRPr lang="en-US"/>
        </a:p>
      </dgm:t>
    </dgm:pt>
    <dgm:pt modelId="{276C110F-5655-1A4F-BA30-CA893915EFBD}">
      <dgm:prSet/>
      <dgm:spPr/>
      <dgm:t>
        <a:bodyPr/>
        <a:lstStyle/>
        <a:p>
          <a:pPr rtl="0"/>
          <a:r>
            <a:rPr lang="en-US" dirty="0">
              <a:latin typeface="Arial" panose="020B0604020202020204" pitchFamily="34" charset="0"/>
              <a:cs typeface="Arial" panose="020B0604020202020204" pitchFamily="34" charset="0"/>
            </a:rPr>
            <a:t>Step 2</a:t>
          </a:r>
        </a:p>
      </dgm:t>
    </dgm:pt>
    <dgm:pt modelId="{2C2CF6AE-1322-0547-8C72-9A3FF865E312}" type="parTrans" cxnId="{B2181DE8-1DFE-894E-90E6-BA606621238F}">
      <dgm:prSet/>
      <dgm:spPr/>
      <dgm:t>
        <a:bodyPr/>
        <a:lstStyle/>
        <a:p>
          <a:endParaRPr lang="en-US"/>
        </a:p>
      </dgm:t>
    </dgm:pt>
    <dgm:pt modelId="{B511B005-1E40-F043-B210-662BA92658EC}" type="sibTrans" cxnId="{B2181DE8-1DFE-894E-90E6-BA606621238F}">
      <dgm:prSet/>
      <dgm:spPr/>
      <dgm:t>
        <a:bodyPr/>
        <a:lstStyle/>
        <a:p>
          <a:endParaRPr lang="en-US"/>
        </a:p>
      </dgm:t>
    </dgm:pt>
    <dgm:pt modelId="{8B50413B-2B24-824F-8AA1-F40A5D259975}">
      <dgm:prSet custT="1"/>
      <dgm:spPr>
        <a:solidFill>
          <a:srgbClr val="CC6600">
            <a:alpha val="90000"/>
          </a:srgbClr>
        </a:solidFill>
      </dgm:spPr>
      <dgm:t>
        <a:bodyPr/>
        <a:lstStyle/>
        <a:p>
          <a:pPr rtl="0"/>
          <a:r>
            <a:rPr lang="en-US" sz="1300" dirty="0">
              <a:solidFill>
                <a:schemeClr val="bg1"/>
              </a:solidFill>
              <a:latin typeface="Arial" panose="020B0604020202020204" pitchFamily="34" charset="0"/>
              <a:cs typeface="Arial" panose="020B0604020202020204" pitchFamily="34" charset="0"/>
            </a:rPr>
            <a:t>Step to the other side</a:t>
          </a:r>
        </a:p>
      </dgm:t>
    </dgm:pt>
    <dgm:pt modelId="{62928828-279E-E94A-A24F-CC706C24632D}" type="parTrans" cxnId="{E96AB622-41AF-3942-90D8-89073BDF2B97}">
      <dgm:prSet/>
      <dgm:spPr/>
      <dgm:t>
        <a:bodyPr/>
        <a:lstStyle/>
        <a:p>
          <a:endParaRPr lang="en-US"/>
        </a:p>
      </dgm:t>
    </dgm:pt>
    <dgm:pt modelId="{7936F84D-14FB-7844-8283-9617C263AFBF}" type="sibTrans" cxnId="{E96AB622-41AF-3942-90D8-89073BDF2B97}">
      <dgm:prSet/>
      <dgm:spPr/>
      <dgm:t>
        <a:bodyPr/>
        <a:lstStyle/>
        <a:p>
          <a:endParaRPr lang="en-US"/>
        </a:p>
      </dgm:t>
    </dgm:pt>
    <dgm:pt modelId="{EE7349BA-250A-AF42-87B3-05DAE4FA3B36}">
      <dgm:prSet custT="1"/>
      <dgm:spPr>
        <a:gradFill flip="none" rotWithShape="0">
          <a:gsLst>
            <a:gs pos="0">
              <a:srgbClr val="CC6600">
                <a:shade val="30000"/>
                <a:satMod val="115000"/>
              </a:srgbClr>
            </a:gs>
            <a:gs pos="50000">
              <a:srgbClr val="CC6600">
                <a:shade val="67500"/>
                <a:satMod val="115000"/>
              </a:srgbClr>
            </a:gs>
            <a:gs pos="100000">
              <a:srgbClr val="CC6600">
                <a:shade val="100000"/>
                <a:satMod val="115000"/>
              </a:srgbClr>
            </a:gs>
          </a:gsLst>
          <a:lin ang="10800000" scaled="1"/>
          <a:tileRect/>
        </a:gradFill>
      </dgm:spPr>
      <dgm:t>
        <a:bodyPr/>
        <a:lstStyle/>
        <a:p>
          <a:pPr rtl="0"/>
          <a:r>
            <a:rPr lang="en-US" sz="1300" dirty="0">
              <a:solidFill>
                <a:schemeClr val="bg1"/>
              </a:solidFill>
              <a:latin typeface="Arial" panose="020B0604020202020204" pitchFamily="34" charset="0"/>
              <a:cs typeface="Arial" panose="020B0604020202020204" pitchFamily="34" charset="0"/>
            </a:rPr>
            <a:t>Surface the issue</a:t>
          </a:r>
        </a:p>
      </dgm:t>
    </dgm:pt>
    <dgm:pt modelId="{CEE78F2E-7714-8145-9737-4D34EC7305DE}" type="parTrans" cxnId="{B31D8644-CB07-714B-9C42-01E5F826877E}">
      <dgm:prSet/>
      <dgm:spPr/>
      <dgm:t>
        <a:bodyPr/>
        <a:lstStyle/>
        <a:p>
          <a:endParaRPr lang="en-US"/>
        </a:p>
      </dgm:t>
    </dgm:pt>
    <dgm:pt modelId="{1EB8523E-BF30-214A-B1CC-CFE32468A75D}" type="sibTrans" cxnId="{B31D8644-CB07-714B-9C42-01E5F826877E}">
      <dgm:prSet/>
      <dgm:spPr/>
      <dgm:t>
        <a:bodyPr/>
        <a:lstStyle/>
        <a:p>
          <a:endParaRPr lang="en-US"/>
        </a:p>
      </dgm:t>
    </dgm:pt>
    <dgm:pt modelId="{E41B43B6-D6B3-4B4B-B70B-C1CBA9835641}">
      <dgm:prSet/>
      <dgm:spPr/>
      <dgm:t>
        <a:bodyPr/>
        <a:lstStyle/>
        <a:p>
          <a:pPr rtl="0"/>
          <a:r>
            <a:rPr lang="en-US" dirty="0">
              <a:latin typeface="Arial" panose="020B0604020202020204" pitchFamily="34" charset="0"/>
              <a:cs typeface="Arial" panose="020B0604020202020204" pitchFamily="34" charset="0"/>
            </a:rPr>
            <a:t>Step</a:t>
          </a:r>
          <a:r>
            <a:rPr lang="en-US" dirty="0"/>
            <a:t> 3</a:t>
          </a:r>
        </a:p>
      </dgm:t>
    </dgm:pt>
    <dgm:pt modelId="{708407D9-EE89-3B4F-9BC3-29E0CDF5B17D}" type="parTrans" cxnId="{F0C66533-7EAA-1F45-81A0-35599BC8411A}">
      <dgm:prSet/>
      <dgm:spPr/>
      <dgm:t>
        <a:bodyPr/>
        <a:lstStyle/>
        <a:p>
          <a:endParaRPr lang="en-US"/>
        </a:p>
      </dgm:t>
    </dgm:pt>
    <dgm:pt modelId="{682DE01B-A67D-B542-885E-3DA4E2F0F2A4}" type="sibTrans" cxnId="{F0C66533-7EAA-1F45-81A0-35599BC8411A}">
      <dgm:prSet/>
      <dgm:spPr/>
      <dgm:t>
        <a:bodyPr/>
        <a:lstStyle/>
        <a:p>
          <a:endParaRPr lang="en-US"/>
        </a:p>
      </dgm:t>
    </dgm:pt>
    <dgm:pt modelId="{B757150A-220F-AF4D-AA22-C242FEFB7177}">
      <dgm:prSet custT="1"/>
      <dgm:spPr>
        <a:solidFill>
          <a:srgbClr val="CC6600">
            <a:alpha val="90000"/>
          </a:srgbClr>
        </a:solidFill>
      </dgm:spPr>
      <dgm:t>
        <a:bodyPr/>
        <a:lstStyle/>
        <a:p>
          <a:pPr rtl="0"/>
          <a:r>
            <a:rPr lang="en-US" sz="1300" dirty="0">
              <a:solidFill>
                <a:schemeClr val="bg1"/>
              </a:solidFill>
              <a:latin typeface="Arial" panose="020B0604020202020204" pitchFamily="34" charset="0"/>
              <a:cs typeface="Arial" panose="020B0604020202020204" pitchFamily="34" charset="0"/>
            </a:rPr>
            <a:t>Reframe</a:t>
          </a:r>
        </a:p>
      </dgm:t>
    </dgm:pt>
    <dgm:pt modelId="{2333D88C-FDE0-B74F-8C38-A6A28483854E}" type="parTrans" cxnId="{E61DA857-C707-6746-86E8-3DF4A19CD7A0}">
      <dgm:prSet/>
      <dgm:spPr/>
      <dgm:t>
        <a:bodyPr/>
        <a:lstStyle/>
        <a:p>
          <a:endParaRPr lang="en-US"/>
        </a:p>
      </dgm:t>
    </dgm:pt>
    <dgm:pt modelId="{30DEE850-57F9-034B-972C-986C3CD853FC}" type="sibTrans" cxnId="{E61DA857-C707-6746-86E8-3DF4A19CD7A0}">
      <dgm:prSet/>
      <dgm:spPr/>
      <dgm:t>
        <a:bodyPr/>
        <a:lstStyle/>
        <a:p>
          <a:endParaRPr lang="en-US"/>
        </a:p>
      </dgm:t>
    </dgm:pt>
    <dgm:pt modelId="{18E83297-9424-7348-953A-F9435DB37CDB}">
      <dgm:prSet custT="1"/>
      <dgm:spPr>
        <a:solidFill>
          <a:srgbClr val="CC6600">
            <a:alpha val="90000"/>
          </a:srgbClr>
        </a:solidFill>
      </dgm:spPr>
      <dgm:t>
        <a:bodyPr/>
        <a:lstStyle/>
        <a:p>
          <a:pPr rtl="0"/>
          <a:r>
            <a:rPr lang="en-US" sz="1300" dirty="0">
              <a:solidFill>
                <a:schemeClr val="bg1"/>
              </a:solidFill>
              <a:latin typeface="Arial" panose="020B0604020202020204" pitchFamily="34" charset="0"/>
              <a:cs typeface="Arial" panose="020B0604020202020204" pitchFamily="34" charset="0"/>
            </a:rPr>
            <a:t>Focus on the issue</a:t>
          </a:r>
        </a:p>
      </dgm:t>
    </dgm:pt>
    <dgm:pt modelId="{7EF5B783-FDE0-E246-A9FC-2283FB29B129}" type="parTrans" cxnId="{108699AA-D85F-4345-B893-872B6A387CFC}">
      <dgm:prSet/>
      <dgm:spPr/>
      <dgm:t>
        <a:bodyPr/>
        <a:lstStyle/>
        <a:p>
          <a:endParaRPr lang="en-US"/>
        </a:p>
      </dgm:t>
    </dgm:pt>
    <dgm:pt modelId="{BD4C87AF-EE27-3344-9E95-E92C1E077851}" type="sibTrans" cxnId="{108699AA-D85F-4345-B893-872B6A387CFC}">
      <dgm:prSet/>
      <dgm:spPr/>
      <dgm:t>
        <a:bodyPr/>
        <a:lstStyle/>
        <a:p>
          <a:endParaRPr lang="en-US"/>
        </a:p>
      </dgm:t>
    </dgm:pt>
    <dgm:pt modelId="{A6F8399C-7D13-9049-8493-6196354919BB}">
      <dgm:prSet custT="1"/>
      <dgm:spPr>
        <a:gradFill flip="none" rotWithShape="0">
          <a:gsLst>
            <a:gs pos="0">
              <a:srgbClr val="CC6600">
                <a:shade val="30000"/>
                <a:satMod val="115000"/>
              </a:srgbClr>
            </a:gs>
            <a:gs pos="50000">
              <a:srgbClr val="CC6600">
                <a:shade val="67500"/>
                <a:satMod val="115000"/>
              </a:srgbClr>
            </a:gs>
            <a:gs pos="100000">
              <a:srgbClr val="CC6600">
                <a:shade val="100000"/>
                <a:satMod val="115000"/>
              </a:srgbClr>
            </a:gs>
          </a:gsLst>
          <a:lin ang="10800000" scaled="1"/>
          <a:tileRect/>
        </a:gradFill>
      </dgm:spPr>
      <dgm:t>
        <a:bodyPr/>
        <a:lstStyle/>
        <a:p>
          <a:pPr rtl="0"/>
          <a:r>
            <a:rPr lang="en-US" sz="1300" dirty="0">
              <a:solidFill>
                <a:schemeClr val="bg1"/>
              </a:solidFill>
              <a:latin typeface="Arial" panose="020B0604020202020204" pitchFamily="34" charset="0"/>
              <a:cs typeface="Arial" panose="020B0604020202020204" pitchFamily="34" charset="0"/>
            </a:rPr>
            <a:t>Clarify agreements</a:t>
          </a:r>
        </a:p>
      </dgm:t>
    </dgm:pt>
    <dgm:pt modelId="{2A91655C-9BD0-FE46-BCFA-83715E560F00}" type="parTrans" cxnId="{575C0F92-6F14-A041-A42D-920743F2B62B}">
      <dgm:prSet/>
      <dgm:spPr/>
      <dgm:t>
        <a:bodyPr/>
        <a:lstStyle/>
        <a:p>
          <a:endParaRPr lang="en-US"/>
        </a:p>
      </dgm:t>
    </dgm:pt>
    <dgm:pt modelId="{0CA93204-ED5F-9F4B-9283-2BE6A21348DA}" type="sibTrans" cxnId="{575C0F92-6F14-A041-A42D-920743F2B62B}">
      <dgm:prSet/>
      <dgm:spPr/>
      <dgm:t>
        <a:bodyPr/>
        <a:lstStyle/>
        <a:p>
          <a:endParaRPr lang="en-US"/>
        </a:p>
      </dgm:t>
    </dgm:pt>
    <dgm:pt modelId="{A1B2C2D8-7E8A-F743-A01B-61255DE21C88}">
      <dgm:prSet custT="1"/>
      <dgm:spPr>
        <a:solidFill>
          <a:srgbClr val="CC6600">
            <a:alpha val="90000"/>
          </a:srgbClr>
        </a:solidFill>
      </dgm:spPr>
      <dgm:t>
        <a:bodyPr/>
        <a:lstStyle/>
        <a:p>
          <a:pPr rtl="0"/>
          <a:r>
            <a:rPr lang="en-US" sz="1300" dirty="0">
              <a:solidFill>
                <a:schemeClr val="bg1"/>
              </a:solidFill>
              <a:latin typeface="Arial" panose="020B0604020202020204" pitchFamily="34" charset="0"/>
              <a:cs typeface="Arial" panose="020B0604020202020204" pitchFamily="34" charset="0"/>
            </a:rPr>
            <a:t>Go to the balcony</a:t>
          </a:r>
        </a:p>
      </dgm:t>
    </dgm:pt>
    <dgm:pt modelId="{3A3DE1E1-C659-8544-BCFC-0C954056EB2C}" type="sibTrans" cxnId="{F18D7443-11C7-7540-8D65-E200CFF6B536}">
      <dgm:prSet/>
      <dgm:spPr/>
      <dgm:t>
        <a:bodyPr/>
        <a:lstStyle/>
        <a:p>
          <a:endParaRPr lang="en-US"/>
        </a:p>
      </dgm:t>
    </dgm:pt>
    <dgm:pt modelId="{33FCFB71-FFE1-3144-860C-643D22576933}" type="parTrans" cxnId="{F18D7443-11C7-7540-8D65-E200CFF6B536}">
      <dgm:prSet/>
      <dgm:spPr/>
      <dgm:t>
        <a:bodyPr/>
        <a:lstStyle/>
        <a:p>
          <a:endParaRPr lang="en-US"/>
        </a:p>
      </dgm:t>
    </dgm:pt>
    <dgm:pt modelId="{D3BD4D84-2981-BF46-BBBD-494D07605610}" type="pres">
      <dgm:prSet presAssocID="{FBF20AE1-31DF-3C44-8CD3-35405574275E}" presName="Name0" presStyleCnt="0">
        <dgm:presLayoutVars>
          <dgm:chPref val="3"/>
          <dgm:dir/>
          <dgm:animLvl val="lvl"/>
          <dgm:resizeHandles/>
        </dgm:presLayoutVars>
      </dgm:prSet>
      <dgm:spPr/>
    </dgm:pt>
    <dgm:pt modelId="{0DEA1A88-A222-B34F-8D2D-4DB5D641C93C}" type="pres">
      <dgm:prSet presAssocID="{26DA9276-85EF-7543-9790-C685EDA76C5A}" presName="horFlow" presStyleCnt="0"/>
      <dgm:spPr/>
    </dgm:pt>
    <dgm:pt modelId="{9635BE62-CD07-2346-A2B3-1E1E479F93D0}" type="pres">
      <dgm:prSet presAssocID="{26DA9276-85EF-7543-9790-C685EDA76C5A}" presName="bigChev" presStyleLbl="node1" presStyleIdx="0" presStyleCnt="3"/>
      <dgm:spPr/>
    </dgm:pt>
    <dgm:pt modelId="{40B7AFC4-8EE3-B744-A491-AEDD03E9EC34}" type="pres">
      <dgm:prSet presAssocID="{BF098135-81F8-E643-A0A0-9B116469D2BD}" presName="parTrans" presStyleCnt="0"/>
      <dgm:spPr/>
    </dgm:pt>
    <dgm:pt modelId="{AC106FCF-DC49-B14D-82F3-FBEA0EF34E29}" type="pres">
      <dgm:prSet presAssocID="{02E5A7C4-6A62-1D45-A74F-0C03F5353681}" presName="node" presStyleLbl="alignAccFollowNode1" presStyleIdx="0" presStyleCnt="9">
        <dgm:presLayoutVars>
          <dgm:bulletEnabled val="1"/>
        </dgm:presLayoutVars>
      </dgm:prSet>
      <dgm:spPr/>
    </dgm:pt>
    <dgm:pt modelId="{467FDA3E-21B9-1D42-96E4-7F5202161FB0}" type="pres">
      <dgm:prSet presAssocID="{B3F6F43F-1620-D740-BA3B-5E96D9C675DE}" presName="sibTrans" presStyleCnt="0"/>
      <dgm:spPr/>
    </dgm:pt>
    <dgm:pt modelId="{F4603E31-0CD1-6F4A-8AE3-F2FDE57DC9C3}" type="pres">
      <dgm:prSet presAssocID="{40CD2279-0EB6-FF44-BA8B-26F508341C6A}" presName="node" presStyleLbl="alignAccFollowNode1" presStyleIdx="1" presStyleCnt="9">
        <dgm:presLayoutVars>
          <dgm:bulletEnabled val="1"/>
        </dgm:presLayoutVars>
      </dgm:prSet>
      <dgm:spPr/>
    </dgm:pt>
    <dgm:pt modelId="{B02072D0-2DC6-894D-8B1A-CD700F44DC12}" type="pres">
      <dgm:prSet presAssocID="{9B6F3AB3-3CA3-164F-AC76-38C27312D858}" presName="sibTrans" presStyleCnt="0"/>
      <dgm:spPr/>
    </dgm:pt>
    <dgm:pt modelId="{1E74F8F0-155D-E643-A986-70DED7965039}" type="pres">
      <dgm:prSet presAssocID="{AA9825D8-EC6C-B145-B51A-A28437F9D5EC}" presName="node" presStyleLbl="alignAccFollowNode1" presStyleIdx="2" presStyleCnt="9">
        <dgm:presLayoutVars>
          <dgm:bulletEnabled val="1"/>
        </dgm:presLayoutVars>
      </dgm:prSet>
      <dgm:spPr/>
    </dgm:pt>
    <dgm:pt modelId="{8078F883-0190-354A-BD55-F4E3811FCB55}" type="pres">
      <dgm:prSet presAssocID="{26DA9276-85EF-7543-9790-C685EDA76C5A}" presName="vSp" presStyleCnt="0"/>
      <dgm:spPr/>
    </dgm:pt>
    <dgm:pt modelId="{B8A22D6F-2817-8848-99DE-9B1C57A1DFBE}" type="pres">
      <dgm:prSet presAssocID="{276C110F-5655-1A4F-BA30-CA893915EFBD}" presName="horFlow" presStyleCnt="0"/>
      <dgm:spPr/>
    </dgm:pt>
    <dgm:pt modelId="{B653E0EC-64EE-BE4F-B223-BE1E58FFCB2A}" type="pres">
      <dgm:prSet presAssocID="{276C110F-5655-1A4F-BA30-CA893915EFBD}" presName="bigChev" presStyleLbl="node1" presStyleIdx="1" presStyleCnt="3"/>
      <dgm:spPr/>
    </dgm:pt>
    <dgm:pt modelId="{EB34B3F9-5E07-6748-9327-866B95A7A600}" type="pres">
      <dgm:prSet presAssocID="{33FCFB71-FFE1-3144-860C-643D22576933}" presName="parTrans" presStyleCnt="0"/>
      <dgm:spPr/>
    </dgm:pt>
    <dgm:pt modelId="{80FE4884-C5E8-D84D-9D91-FBCC3B0BD3CB}" type="pres">
      <dgm:prSet presAssocID="{A1B2C2D8-7E8A-F743-A01B-61255DE21C88}" presName="node" presStyleLbl="alignAccFollowNode1" presStyleIdx="3" presStyleCnt="9">
        <dgm:presLayoutVars>
          <dgm:bulletEnabled val="1"/>
        </dgm:presLayoutVars>
      </dgm:prSet>
      <dgm:spPr/>
    </dgm:pt>
    <dgm:pt modelId="{33D4A9ED-45FA-E849-9E5D-D36E81F1342F}" type="pres">
      <dgm:prSet presAssocID="{3A3DE1E1-C659-8544-BCFC-0C954056EB2C}" presName="sibTrans" presStyleCnt="0"/>
      <dgm:spPr/>
    </dgm:pt>
    <dgm:pt modelId="{11ECFE77-1C01-EF4C-81B4-878075695D37}" type="pres">
      <dgm:prSet presAssocID="{8B50413B-2B24-824F-8AA1-F40A5D259975}" presName="node" presStyleLbl="alignAccFollowNode1" presStyleIdx="4" presStyleCnt="9">
        <dgm:presLayoutVars>
          <dgm:bulletEnabled val="1"/>
        </dgm:presLayoutVars>
      </dgm:prSet>
      <dgm:spPr/>
    </dgm:pt>
    <dgm:pt modelId="{AA2984F0-C9D1-CC40-937B-FD200542D2A4}" type="pres">
      <dgm:prSet presAssocID="{7936F84D-14FB-7844-8283-9617C263AFBF}" presName="sibTrans" presStyleCnt="0"/>
      <dgm:spPr/>
    </dgm:pt>
    <dgm:pt modelId="{6184A9E5-05E3-914E-95BF-6480B58A3891}" type="pres">
      <dgm:prSet presAssocID="{EE7349BA-250A-AF42-87B3-05DAE4FA3B36}" presName="node" presStyleLbl="alignAccFollowNode1" presStyleIdx="5" presStyleCnt="9">
        <dgm:presLayoutVars>
          <dgm:bulletEnabled val="1"/>
        </dgm:presLayoutVars>
      </dgm:prSet>
      <dgm:spPr/>
    </dgm:pt>
    <dgm:pt modelId="{C118A5C7-CFBA-0D47-96D3-852FF42792E8}" type="pres">
      <dgm:prSet presAssocID="{276C110F-5655-1A4F-BA30-CA893915EFBD}" presName="vSp" presStyleCnt="0"/>
      <dgm:spPr/>
    </dgm:pt>
    <dgm:pt modelId="{465C70BB-019C-9943-8FB6-A2898E804DD6}" type="pres">
      <dgm:prSet presAssocID="{E41B43B6-D6B3-4B4B-B70B-C1CBA9835641}" presName="horFlow" presStyleCnt="0"/>
      <dgm:spPr/>
    </dgm:pt>
    <dgm:pt modelId="{B9808B6B-71BE-C846-89A2-1ACFC0CC1471}" type="pres">
      <dgm:prSet presAssocID="{E41B43B6-D6B3-4B4B-B70B-C1CBA9835641}" presName="bigChev" presStyleLbl="node1" presStyleIdx="2" presStyleCnt="3"/>
      <dgm:spPr/>
    </dgm:pt>
    <dgm:pt modelId="{D4C78856-1076-AC41-AEFC-CAF8E79D84DA}" type="pres">
      <dgm:prSet presAssocID="{2333D88C-FDE0-B74F-8C38-A6A28483854E}" presName="parTrans" presStyleCnt="0"/>
      <dgm:spPr/>
    </dgm:pt>
    <dgm:pt modelId="{5B184558-D269-3F4B-A6B1-A322D60E6067}" type="pres">
      <dgm:prSet presAssocID="{B757150A-220F-AF4D-AA22-C242FEFB7177}" presName="node" presStyleLbl="alignAccFollowNode1" presStyleIdx="6" presStyleCnt="9">
        <dgm:presLayoutVars>
          <dgm:bulletEnabled val="1"/>
        </dgm:presLayoutVars>
      </dgm:prSet>
      <dgm:spPr/>
    </dgm:pt>
    <dgm:pt modelId="{44861B18-5A5F-E24A-913E-65BA9127C7AA}" type="pres">
      <dgm:prSet presAssocID="{30DEE850-57F9-034B-972C-986C3CD853FC}" presName="sibTrans" presStyleCnt="0"/>
      <dgm:spPr/>
    </dgm:pt>
    <dgm:pt modelId="{E035D2FB-0B96-A143-8EF2-B3404BA08BB3}" type="pres">
      <dgm:prSet presAssocID="{18E83297-9424-7348-953A-F9435DB37CDB}" presName="node" presStyleLbl="alignAccFollowNode1" presStyleIdx="7" presStyleCnt="9">
        <dgm:presLayoutVars>
          <dgm:bulletEnabled val="1"/>
        </dgm:presLayoutVars>
      </dgm:prSet>
      <dgm:spPr/>
    </dgm:pt>
    <dgm:pt modelId="{F6F6ECB8-3BAB-0141-8B0C-9BB5D7046165}" type="pres">
      <dgm:prSet presAssocID="{BD4C87AF-EE27-3344-9E95-E92C1E077851}" presName="sibTrans" presStyleCnt="0"/>
      <dgm:spPr/>
    </dgm:pt>
    <dgm:pt modelId="{0C2A4845-8EE3-214E-A12D-C9133D98300F}" type="pres">
      <dgm:prSet presAssocID="{A6F8399C-7D13-9049-8493-6196354919BB}" presName="node" presStyleLbl="alignAccFollowNode1" presStyleIdx="8" presStyleCnt="9">
        <dgm:presLayoutVars>
          <dgm:bulletEnabled val="1"/>
        </dgm:presLayoutVars>
      </dgm:prSet>
      <dgm:spPr/>
    </dgm:pt>
  </dgm:ptLst>
  <dgm:cxnLst>
    <dgm:cxn modelId="{70C8E503-9193-5D42-B5A0-798F7EE7F84D}" type="presOf" srcId="{18E83297-9424-7348-953A-F9435DB37CDB}" destId="{E035D2FB-0B96-A143-8EF2-B3404BA08BB3}" srcOrd="0" destOrd="0" presId="urn:microsoft.com/office/officeart/2005/8/layout/lProcess3"/>
    <dgm:cxn modelId="{8426EA0E-8AA4-9249-B97B-FB18FB79C712}" srcId="{26DA9276-85EF-7543-9790-C685EDA76C5A}" destId="{AA9825D8-EC6C-B145-B51A-A28437F9D5EC}" srcOrd="2" destOrd="0" parTransId="{4DD8FE5D-9D31-1E48-828E-E36A80A9FC6C}" sibTransId="{390A1F19-2C76-384C-8FDA-13BA0FC1E06C}"/>
    <dgm:cxn modelId="{EFD65217-2E16-3842-8D87-F267833066F0}" type="presOf" srcId="{E41B43B6-D6B3-4B4B-B70B-C1CBA9835641}" destId="{B9808B6B-71BE-C846-89A2-1ACFC0CC1471}" srcOrd="0" destOrd="0" presId="urn:microsoft.com/office/officeart/2005/8/layout/lProcess3"/>
    <dgm:cxn modelId="{E96AB622-41AF-3942-90D8-89073BDF2B97}" srcId="{276C110F-5655-1A4F-BA30-CA893915EFBD}" destId="{8B50413B-2B24-824F-8AA1-F40A5D259975}" srcOrd="1" destOrd="0" parTransId="{62928828-279E-E94A-A24F-CC706C24632D}" sibTransId="{7936F84D-14FB-7844-8283-9617C263AFBF}"/>
    <dgm:cxn modelId="{6FEFFC2D-0B9C-7248-8BD1-D8BC1603304C}" type="presOf" srcId="{FBF20AE1-31DF-3C44-8CD3-35405574275E}" destId="{D3BD4D84-2981-BF46-BBBD-494D07605610}" srcOrd="0" destOrd="0" presId="urn:microsoft.com/office/officeart/2005/8/layout/lProcess3"/>
    <dgm:cxn modelId="{F0C66533-7EAA-1F45-81A0-35599BC8411A}" srcId="{FBF20AE1-31DF-3C44-8CD3-35405574275E}" destId="{E41B43B6-D6B3-4B4B-B70B-C1CBA9835641}" srcOrd="2" destOrd="0" parTransId="{708407D9-EE89-3B4F-9BC3-29E0CDF5B17D}" sibTransId="{682DE01B-A67D-B542-885E-3DA4E2F0F2A4}"/>
    <dgm:cxn modelId="{1A1BC93C-4915-3C4B-A716-CF575D0B8F10}" srcId="{26DA9276-85EF-7543-9790-C685EDA76C5A}" destId="{40CD2279-0EB6-FF44-BA8B-26F508341C6A}" srcOrd="1" destOrd="0" parTransId="{AB68C481-3EBA-C84F-ADB4-E113B69C7791}" sibTransId="{9B6F3AB3-3CA3-164F-AC76-38C27312D858}"/>
    <dgm:cxn modelId="{974F1243-6D1F-6E47-B1BA-7CF1CE8EB044}" type="presOf" srcId="{A1B2C2D8-7E8A-F743-A01B-61255DE21C88}" destId="{80FE4884-C5E8-D84D-9D91-FBCC3B0BD3CB}" srcOrd="0" destOrd="0" presId="urn:microsoft.com/office/officeart/2005/8/layout/lProcess3"/>
    <dgm:cxn modelId="{F18D7443-11C7-7540-8D65-E200CFF6B536}" srcId="{276C110F-5655-1A4F-BA30-CA893915EFBD}" destId="{A1B2C2D8-7E8A-F743-A01B-61255DE21C88}" srcOrd="0" destOrd="0" parTransId="{33FCFB71-FFE1-3144-860C-643D22576933}" sibTransId="{3A3DE1E1-C659-8544-BCFC-0C954056EB2C}"/>
    <dgm:cxn modelId="{B31D8644-CB07-714B-9C42-01E5F826877E}" srcId="{276C110F-5655-1A4F-BA30-CA893915EFBD}" destId="{EE7349BA-250A-AF42-87B3-05DAE4FA3B36}" srcOrd="2" destOrd="0" parTransId="{CEE78F2E-7714-8145-9737-4D34EC7305DE}" sibTransId="{1EB8523E-BF30-214A-B1CC-CFE32468A75D}"/>
    <dgm:cxn modelId="{E61DA857-C707-6746-86E8-3DF4A19CD7A0}" srcId="{E41B43B6-D6B3-4B4B-B70B-C1CBA9835641}" destId="{B757150A-220F-AF4D-AA22-C242FEFB7177}" srcOrd="0" destOrd="0" parTransId="{2333D88C-FDE0-B74F-8C38-A6A28483854E}" sibTransId="{30DEE850-57F9-034B-972C-986C3CD853FC}"/>
    <dgm:cxn modelId="{BBF02F64-78B3-D149-955B-EF5AFD8BEA3A}" srcId="{FBF20AE1-31DF-3C44-8CD3-35405574275E}" destId="{26DA9276-85EF-7543-9790-C685EDA76C5A}" srcOrd="0" destOrd="0" parTransId="{7C460914-8FF8-AE4D-A45A-AFE9114C7CB7}" sibTransId="{D4A4DC08-7D5E-454A-A286-BA1D56A1B0DE}"/>
    <dgm:cxn modelId="{F098156B-736A-4F47-B598-C5C55ECB7BB7}" type="presOf" srcId="{EE7349BA-250A-AF42-87B3-05DAE4FA3B36}" destId="{6184A9E5-05E3-914E-95BF-6480B58A3891}" srcOrd="0" destOrd="0" presId="urn:microsoft.com/office/officeart/2005/8/layout/lProcess3"/>
    <dgm:cxn modelId="{575C0F92-6F14-A041-A42D-920743F2B62B}" srcId="{E41B43B6-D6B3-4B4B-B70B-C1CBA9835641}" destId="{A6F8399C-7D13-9049-8493-6196354919BB}" srcOrd="2" destOrd="0" parTransId="{2A91655C-9BD0-FE46-BCFA-83715E560F00}" sibTransId="{0CA93204-ED5F-9F4B-9283-2BE6A21348DA}"/>
    <dgm:cxn modelId="{17B99B93-9472-7247-93EF-B9F7420CB1EE}" type="presOf" srcId="{26DA9276-85EF-7543-9790-C685EDA76C5A}" destId="{9635BE62-CD07-2346-A2B3-1E1E479F93D0}" srcOrd="0" destOrd="0" presId="urn:microsoft.com/office/officeart/2005/8/layout/lProcess3"/>
    <dgm:cxn modelId="{3E8C8E95-AAEF-5C47-BD80-D332C502E147}" type="presOf" srcId="{40CD2279-0EB6-FF44-BA8B-26F508341C6A}" destId="{F4603E31-0CD1-6F4A-8AE3-F2FDE57DC9C3}" srcOrd="0" destOrd="0" presId="urn:microsoft.com/office/officeart/2005/8/layout/lProcess3"/>
    <dgm:cxn modelId="{108699AA-D85F-4345-B893-872B6A387CFC}" srcId="{E41B43B6-D6B3-4B4B-B70B-C1CBA9835641}" destId="{18E83297-9424-7348-953A-F9435DB37CDB}" srcOrd="1" destOrd="0" parTransId="{7EF5B783-FDE0-E246-A9FC-2283FB29B129}" sibTransId="{BD4C87AF-EE27-3344-9E95-E92C1E077851}"/>
    <dgm:cxn modelId="{9DC9EDB7-6A28-414A-AF3A-926256CD653E}" type="presOf" srcId="{AA9825D8-EC6C-B145-B51A-A28437F9D5EC}" destId="{1E74F8F0-155D-E643-A986-70DED7965039}" srcOrd="0" destOrd="0" presId="urn:microsoft.com/office/officeart/2005/8/layout/lProcess3"/>
    <dgm:cxn modelId="{2759E5BA-1BE8-584D-973C-213E47DBDB17}" type="presOf" srcId="{02E5A7C4-6A62-1D45-A74F-0C03F5353681}" destId="{AC106FCF-DC49-B14D-82F3-FBEA0EF34E29}" srcOrd="0" destOrd="0" presId="urn:microsoft.com/office/officeart/2005/8/layout/lProcess3"/>
    <dgm:cxn modelId="{62A682C3-1A73-0B45-96C5-E5ED0E511B74}" type="presOf" srcId="{B757150A-220F-AF4D-AA22-C242FEFB7177}" destId="{5B184558-D269-3F4B-A6B1-A322D60E6067}" srcOrd="0" destOrd="0" presId="urn:microsoft.com/office/officeart/2005/8/layout/lProcess3"/>
    <dgm:cxn modelId="{EF6E60C4-FC0A-D147-A1D0-17B10E75458C}" type="presOf" srcId="{276C110F-5655-1A4F-BA30-CA893915EFBD}" destId="{B653E0EC-64EE-BE4F-B223-BE1E58FFCB2A}" srcOrd="0" destOrd="0" presId="urn:microsoft.com/office/officeart/2005/8/layout/lProcess3"/>
    <dgm:cxn modelId="{B2181DE8-1DFE-894E-90E6-BA606621238F}" srcId="{FBF20AE1-31DF-3C44-8CD3-35405574275E}" destId="{276C110F-5655-1A4F-BA30-CA893915EFBD}" srcOrd="1" destOrd="0" parTransId="{2C2CF6AE-1322-0547-8C72-9A3FF865E312}" sibTransId="{B511B005-1E40-F043-B210-662BA92658EC}"/>
    <dgm:cxn modelId="{0364A9EB-3B26-E64E-BDFE-BCDBB84BFFF2}" srcId="{26DA9276-85EF-7543-9790-C685EDA76C5A}" destId="{02E5A7C4-6A62-1D45-A74F-0C03F5353681}" srcOrd="0" destOrd="0" parTransId="{BF098135-81F8-E643-A0A0-9B116469D2BD}" sibTransId="{B3F6F43F-1620-D740-BA3B-5E96D9C675DE}"/>
    <dgm:cxn modelId="{320AFFF2-865E-AB46-9CF9-D60F75682989}" type="presOf" srcId="{8B50413B-2B24-824F-8AA1-F40A5D259975}" destId="{11ECFE77-1C01-EF4C-81B4-878075695D37}" srcOrd="0" destOrd="0" presId="urn:microsoft.com/office/officeart/2005/8/layout/lProcess3"/>
    <dgm:cxn modelId="{B65E4BF3-7290-7A47-B077-AAFD683814BF}" type="presOf" srcId="{A6F8399C-7D13-9049-8493-6196354919BB}" destId="{0C2A4845-8EE3-214E-A12D-C9133D98300F}" srcOrd="0" destOrd="0" presId="urn:microsoft.com/office/officeart/2005/8/layout/lProcess3"/>
    <dgm:cxn modelId="{F732E623-D507-5A43-998B-08180516A8A2}" type="presParOf" srcId="{D3BD4D84-2981-BF46-BBBD-494D07605610}" destId="{0DEA1A88-A222-B34F-8D2D-4DB5D641C93C}" srcOrd="0" destOrd="0" presId="urn:microsoft.com/office/officeart/2005/8/layout/lProcess3"/>
    <dgm:cxn modelId="{59D594B7-6FBD-114B-ABE9-929A3084EA61}" type="presParOf" srcId="{0DEA1A88-A222-B34F-8D2D-4DB5D641C93C}" destId="{9635BE62-CD07-2346-A2B3-1E1E479F93D0}" srcOrd="0" destOrd="0" presId="urn:microsoft.com/office/officeart/2005/8/layout/lProcess3"/>
    <dgm:cxn modelId="{FFB1FB62-9EFA-C84F-AE19-52A069DCAAAF}" type="presParOf" srcId="{0DEA1A88-A222-B34F-8D2D-4DB5D641C93C}" destId="{40B7AFC4-8EE3-B744-A491-AEDD03E9EC34}" srcOrd="1" destOrd="0" presId="urn:microsoft.com/office/officeart/2005/8/layout/lProcess3"/>
    <dgm:cxn modelId="{357D9ADD-62BA-DE4F-B1AF-3D1A11A73C74}" type="presParOf" srcId="{0DEA1A88-A222-B34F-8D2D-4DB5D641C93C}" destId="{AC106FCF-DC49-B14D-82F3-FBEA0EF34E29}" srcOrd="2" destOrd="0" presId="urn:microsoft.com/office/officeart/2005/8/layout/lProcess3"/>
    <dgm:cxn modelId="{0BB14520-7E56-6444-AF0A-B54B717CD069}" type="presParOf" srcId="{0DEA1A88-A222-B34F-8D2D-4DB5D641C93C}" destId="{467FDA3E-21B9-1D42-96E4-7F5202161FB0}" srcOrd="3" destOrd="0" presId="urn:microsoft.com/office/officeart/2005/8/layout/lProcess3"/>
    <dgm:cxn modelId="{DBB45A4B-CCA8-BC4D-989C-D032FC382968}" type="presParOf" srcId="{0DEA1A88-A222-B34F-8D2D-4DB5D641C93C}" destId="{F4603E31-0CD1-6F4A-8AE3-F2FDE57DC9C3}" srcOrd="4" destOrd="0" presId="urn:microsoft.com/office/officeart/2005/8/layout/lProcess3"/>
    <dgm:cxn modelId="{DC6F0ADF-E13E-714D-87F2-32E4C739C94B}" type="presParOf" srcId="{0DEA1A88-A222-B34F-8D2D-4DB5D641C93C}" destId="{B02072D0-2DC6-894D-8B1A-CD700F44DC12}" srcOrd="5" destOrd="0" presId="urn:microsoft.com/office/officeart/2005/8/layout/lProcess3"/>
    <dgm:cxn modelId="{5252515D-CB75-4647-BACB-31B1613B46BB}" type="presParOf" srcId="{0DEA1A88-A222-B34F-8D2D-4DB5D641C93C}" destId="{1E74F8F0-155D-E643-A986-70DED7965039}" srcOrd="6" destOrd="0" presId="urn:microsoft.com/office/officeart/2005/8/layout/lProcess3"/>
    <dgm:cxn modelId="{D3401959-3E49-BC44-99FD-C7D6F394B6E8}" type="presParOf" srcId="{D3BD4D84-2981-BF46-BBBD-494D07605610}" destId="{8078F883-0190-354A-BD55-F4E3811FCB55}" srcOrd="1" destOrd="0" presId="urn:microsoft.com/office/officeart/2005/8/layout/lProcess3"/>
    <dgm:cxn modelId="{224985A9-96F4-9F40-A87B-6248DA900526}" type="presParOf" srcId="{D3BD4D84-2981-BF46-BBBD-494D07605610}" destId="{B8A22D6F-2817-8848-99DE-9B1C57A1DFBE}" srcOrd="2" destOrd="0" presId="urn:microsoft.com/office/officeart/2005/8/layout/lProcess3"/>
    <dgm:cxn modelId="{E5BF834E-772D-A441-AB4D-26C13C7DCDF0}" type="presParOf" srcId="{B8A22D6F-2817-8848-99DE-9B1C57A1DFBE}" destId="{B653E0EC-64EE-BE4F-B223-BE1E58FFCB2A}" srcOrd="0" destOrd="0" presId="urn:microsoft.com/office/officeart/2005/8/layout/lProcess3"/>
    <dgm:cxn modelId="{F99CC94E-391C-AA4D-834F-AE1175F5D282}" type="presParOf" srcId="{B8A22D6F-2817-8848-99DE-9B1C57A1DFBE}" destId="{EB34B3F9-5E07-6748-9327-866B95A7A600}" srcOrd="1" destOrd="0" presId="urn:microsoft.com/office/officeart/2005/8/layout/lProcess3"/>
    <dgm:cxn modelId="{467C3561-76EB-9A44-A47F-D682EC8CAC58}" type="presParOf" srcId="{B8A22D6F-2817-8848-99DE-9B1C57A1DFBE}" destId="{80FE4884-C5E8-D84D-9D91-FBCC3B0BD3CB}" srcOrd="2" destOrd="0" presId="urn:microsoft.com/office/officeart/2005/8/layout/lProcess3"/>
    <dgm:cxn modelId="{A3F83493-3442-954D-8233-1831970F79AF}" type="presParOf" srcId="{B8A22D6F-2817-8848-99DE-9B1C57A1DFBE}" destId="{33D4A9ED-45FA-E849-9E5D-D36E81F1342F}" srcOrd="3" destOrd="0" presId="urn:microsoft.com/office/officeart/2005/8/layout/lProcess3"/>
    <dgm:cxn modelId="{287770AC-E5B8-1D4C-95D4-B40BE83D2B6D}" type="presParOf" srcId="{B8A22D6F-2817-8848-99DE-9B1C57A1DFBE}" destId="{11ECFE77-1C01-EF4C-81B4-878075695D37}" srcOrd="4" destOrd="0" presId="urn:microsoft.com/office/officeart/2005/8/layout/lProcess3"/>
    <dgm:cxn modelId="{EFE39F35-7578-134D-AB6A-838C47BA26E4}" type="presParOf" srcId="{B8A22D6F-2817-8848-99DE-9B1C57A1DFBE}" destId="{AA2984F0-C9D1-CC40-937B-FD200542D2A4}" srcOrd="5" destOrd="0" presId="urn:microsoft.com/office/officeart/2005/8/layout/lProcess3"/>
    <dgm:cxn modelId="{1037B40B-C9AA-F149-B63B-1C22A12F5AD1}" type="presParOf" srcId="{B8A22D6F-2817-8848-99DE-9B1C57A1DFBE}" destId="{6184A9E5-05E3-914E-95BF-6480B58A3891}" srcOrd="6" destOrd="0" presId="urn:microsoft.com/office/officeart/2005/8/layout/lProcess3"/>
    <dgm:cxn modelId="{944412AF-F61E-1E45-B50D-CF3FBBC80081}" type="presParOf" srcId="{D3BD4D84-2981-BF46-BBBD-494D07605610}" destId="{C118A5C7-CFBA-0D47-96D3-852FF42792E8}" srcOrd="3" destOrd="0" presId="urn:microsoft.com/office/officeart/2005/8/layout/lProcess3"/>
    <dgm:cxn modelId="{614686D9-69B5-D549-A82B-E48AC19663CB}" type="presParOf" srcId="{D3BD4D84-2981-BF46-BBBD-494D07605610}" destId="{465C70BB-019C-9943-8FB6-A2898E804DD6}" srcOrd="4" destOrd="0" presId="urn:microsoft.com/office/officeart/2005/8/layout/lProcess3"/>
    <dgm:cxn modelId="{9D77052B-C4EE-ED47-9C9A-3E6CABA66DA8}" type="presParOf" srcId="{465C70BB-019C-9943-8FB6-A2898E804DD6}" destId="{B9808B6B-71BE-C846-89A2-1ACFC0CC1471}" srcOrd="0" destOrd="0" presId="urn:microsoft.com/office/officeart/2005/8/layout/lProcess3"/>
    <dgm:cxn modelId="{784A726A-D499-DC48-988D-8BC1890DA56A}" type="presParOf" srcId="{465C70BB-019C-9943-8FB6-A2898E804DD6}" destId="{D4C78856-1076-AC41-AEFC-CAF8E79D84DA}" srcOrd="1" destOrd="0" presId="urn:microsoft.com/office/officeart/2005/8/layout/lProcess3"/>
    <dgm:cxn modelId="{93F97F18-440A-EC4F-9B3F-AD5ED157D897}" type="presParOf" srcId="{465C70BB-019C-9943-8FB6-A2898E804DD6}" destId="{5B184558-D269-3F4B-A6B1-A322D60E6067}" srcOrd="2" destOrd="0" presId="urn:microsoft.com/office/officeart/2005/8/layout/lProcess3"/>
    <dgm:cxn modelId="{A7C76BA8-36DA-8448-A663-FB04654C587C}" type="presParOf" srcId="{465C70BB-019C-9943-8FB6-A2898E804DD6}" destId="{44861B18-5A5F-E24A-913E-65BA9127C7AA}" srcOrd="3" destOrd="0" presId="urn:microsoft.com/office/officeart/2005/8/layout/lProcess3"/>
    <dgm:cxn modelId="{E211DF24-89B1-0247-8B34-ACFD724FC7D2}" type="presParOf" srcId="{465C70BB-019C-9943-8FB6-A2898E804DD6}" destId="{E035D2FB-0B96-A143-8EF2-B3404BA08BB3}" srcOrd="4" destOrd="0" presId="urn:microsoft.com/office/officeart/2005/8/layout/lProcess3"/>
    <dgm:cxn modelId="{ACACC0B7-B955-2D49-95A0-F398DB57FD24}" type="presParOf" srcId="{465C70BB-019C-9943-8FB6-A2898E804DD6}" destId="{F6F6ECB8-3BAB-0141-8B0C-9BB5D7046165}" srcOrd="5" destOrd="0" presId="urn:microsoft.com/office/officeart/2005/8/layout/lProcess3"/>
    <dgm:cxn modelId="{EEC0423A-88CD-8E40-8C4B-0A1A0B1082FC}" type="presParOf" srcId="{465C70BB-019C-9943-8FB6-A2898E804DD6}" destId="{0C2A4845-8EE3-214E-A12D-C9133D98300F}" srcOrd="6" destOrd="0" presId="urn:microsoft.com/office/officeart/2005/8/layout/l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477BB5-3B43-444B-A450-7455F581500E}">
      <dsp:nvSpPr>
        <dsp:cNvPr id="0" name=""/>
        <dsp:cNvSpPr/>
      </dsp:nvSpPr>
      <dsp:spPr>
        <a:xfrm>
          <a:off x="0" y="29013"/>
          <a:ext cx="7543800" cy="4714875"/>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683EDE6-F88B-3F49-8FFA-21DFA1308BC3}">
      <dsp:nvSpPr>
        <dsp:cNvPr id="0" name=""/>
        <dsp:cNvSpPr/>
      </dsp:nvSpPr>
      <dsp:spPr>
        <a:xfrm>
          <a:off x="743064" y="3636270"/>
          <a:ext cx="173507" cy="173507"/>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BF27CA-1693-3340-8B46-7E61949CFD4A}">
      <dsp:nvSpPr>
        <dsp:cNvPr id="0" name=""/>
        <dsp:cNvSpPr/>
      </dsp:nvSpPr>
      <dsp:spPr>
        <a:xfrm>
          <a:off x="829818" y="3723024"/>
          <a:ext cx="988237" cy="1122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938" tIns="0" rIns="0" bIns="0" numCol="1" spcCol="1270" anchor="t" anchorCtr="0">
          <a:noAutofit/>
        </a:bodyPr>
        <a:lstStyle/>
        <a:p>
          <a:pPr marL="0" lvl="0" indent="0" algn="l" defTabSz="977900">
            <a:lnSpc>
              <a:spcPct val="90000"/>
            </a:lnSpc>
            <a:spcBef>
              <a:spcPct val="0"/>
            </a:spcBef>
            <a:spcAft>
              <a:spcPct val="35000"/>
            </a:spcAft>
            <a:buNone/>
          </a:pPr>
          <a:r>
            <a:rPr lang="en-US" sz="2200" kern="1200" dirty="0"/>
            <a:t>Subject Matter Expert</a:t>
          </a:r>
        </a:p>
      </dsp:txBody>
      <dsp:txXfrm>
        <a:off x="829818" y="3723024"/>
        <a:ext cx="988237" cy="1122140"/>
      </dsp:txXfrm>
    </dsp:sp>
    <dsp:sp modelId="{87765B4C-23AA-0D4E-815A-B29DC3012A45}">
      <dsp:nvSpPr>
        <dsp:cNvPr id="0" name=""/>
        <dsp:cNvSpPr/>
      </dsp:nvSpPr>
      <dsp:spPr>
        <a:xfrm>
          <a:off x="2095501" y="2391230"/>
          <a:ext cx="271576" cy="271576"/>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2C0C3C2-F424-364F-AA23-F323FED38C46}">
      <dsp:nvSpPr>
        <dsp:cNvPr id="0" name=""/>
        <dsp:cNvSpPr/>
      </dsp:nvSpPr>
      <dsp:spPr>
        <a:xfrm>
          <a:off x="1818055" y="2869631"/>
          <a:ext cx="1252270" cy="19755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3903" tIns="0" rIns="0" bIns="0" numCol="1" spcCol="1270" anchor="t" anchorCtr="0">
          <a:noAutofit/>
        </a:bodyPr>
        <a:lstStyle/>
        <a:p>
          <a:pPr marL="0" lvl="0" indent="0" algn="l" defTabSz="977900">
            <a:lnSpc>
              <a:spcPct val="90000"/>
            </a:lnSpc>
            <a:spcBef>
              <a:spcPct val="0"/>
            </a:spcBef>
            <a:spcAft>
              <a:spcPct val="35000"/>
            </a:spcAft>
            <a:buNone/>
          </a:pPr>
          <a:r>
            <a:rPr lang="en-US" sz="2200" kern="1200" dirty="0"/>
            <a:t>Go to person</a:t>
          </a:r>
        </a:p>
      </dsp:txBody>
      <dsp:txXfrm>
        <a:off x="1818055" y="2869631"/>
        <a:ext cx="1252270" cy="1975532"/>
      </dsp:txXfrm>
    </dsp:sp>
    <dsp:sp modelId="{106F8AE2-0D29-7E4D-A75B-8F47067FBE38}">
      <dsp:nvSpPr>
        <dsp:cNvPr id="0" name=""/>
        <dsp:cNvSpPr/>
      </dsp:nvSpPr>
      <dsp:spPr>
        <a:xfrm>
          <a:off x="3238501" y="1781630"/>
          <a:ext cx="362102" cy="362102"/>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783469-FA6A-AD4C-A930-841A191ED989}">
      <dsp:nvSpPr>
        <dsp:cNvPr id="0" name=""/>
        <dsp:cNvSpPr/>
      </dsp:nvSpPr>
      <dsp:spPr>
        <a:xfrm>
          <a:off x="3238503" y="2325694"/>
          <a:ext cx="1455953" cy="2649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1871" tIns="0" rIns="0" bIns="0" numCol="1" spcCol="1270" anchor="t" anchorCtr="0">
          <a:noAutofit/>
        </a:bodyPr>
        <a:lstStyle/>
        <a:p>
          <a:pPr marL="0" lvl="0" indent="0" algn="l" defTabSz="977900">
            <a:lnSpc>
              <a:spcPct val="90000"/>
            </a:lnSpc>
            <a:spcBef>
              <a:spcPct val="0"/>
            </a:spcBef>
            <a:spcAft>
              <a:spcPct val="35000"/>
            </a:spcAft>
            <a:buNone/>
          </a:pPr>
          <a:r>
            <a:rPr lang="en-US" sz="2200" kern="1200" dirty="0"/>
            <a:t>Influencer</a:t>
          </a:r>
        </a:p>
      </dsp:txBody>
      <dsp:txXfrm>
        <a:off x="3238503" y="2325694"/>
        <a:ext cx="1455953" cy="2649759"/>
      </dsp:txXfrm>
    </dsp:sp>
    <dsp:sp modelId="{CAD3C5A6-0B23-284D-AF29-13E8590D203F}">
      <dsp:nvSpPr>
        <dsp:cNvPr id="0" name=""/>
        <dsp:cNvSpPr/>
      </dsp:nvSpPr>
      <dsp:spPr>
        <a:xfrm>
          <a:off x="4598846" y="1246447"/>
          <a:ext cx="467715" cy="467715"/>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04A6BE-DFA5-2E44-802C-5F3CC622EFAE}">
      <dsp:nvSpPr>
        <dsp:cNvPr id="0" name=""/>
        <dsp:cNvSpPr/>
      </dsp:nvSpPr>
      <dsp:spPr>
        <a:xfrm>
          <a:off x="4762506" y="1705436"/>
          <a:ext cx="1508760" cy="3158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833" tIns="0" rIns="0" bIns="0" numCol="1" spcCol="1270" anchor="t" anchorCtr="0">
          <a:noAutofit/>
        </a:bodyPr>
        <a:lstStyle/>
        <a:p>
          <a:pPr marL="0" lvl="0" indent="0" algn="l" defTabSz="977900">
            <a:lnSpc>
              <a:spcPct val="90000"/>
            </a:lnSpc>
            <a:spcBef>
              <a:spcPct val="0"/>
            </a:spcBef>
            <a:spcAft>
              <a:spcPct val="35000"/>
            </a:spcAft>
            <a:buNone/>
          </a:pPr>
          <a:r>
            <a:rPr lang="en-US" sz="2200" kern="1200" dirty="0"/>
            <a:t>Informed opinion leader</a:t>
          </a:r>
        </a:p>
      </dsp:txBody>
      <dsp:txXfrm>
        <a:off x="4762506" y="1705436"/>
        <a:ext cx="1508760" cy="3158966"/>
      </dsp:txXfrm>
    </dsp:sp>
    <dsp:sp modelId="{B0649260-849F-D646-9AD6-7C0C09A3347E}">
      <dsp:nvSpPr>
        <dsp:cNvPr id="0" name=""/>
        <dsp:cNvSpPr/>
      </dsp:nvSpPr>
      <dsp:spPr>
        <a:xfrm>
          <a:off x="6261302" y="884344"/>
          <a:ext cx="595960" cy="595960"/>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D880EA-B3F9-7547-9CF8-E5D20C4ADEF1}">
      <dsp:nvSpPr>
        <dsp:cNvPr id="0" name=""/>
        <dsp:cNvSpPr/>
      </dsp:nvSpPr>
      <dsp:spPr>
        <a:xfrm>
          <a:off x="6035040" y="1476275"/>
          <a:ext cx="1508760" cy="34701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5787" tIns="0" rIns="0" bIns="0" numCol="1" spcCol="1270" anchor="t" anchorCtr="0">
          <a:noAutofit/>
        </a:bodyPr>
        <a:lstStyle/>
        <a:p>
          <a:pPr marL="0" lvl="0" indent="0" algn="l" defTabSz="977900">
            <a:lnSpc>
              <a:spcPct val="90000"/>
            </a:lnSpc>
            <a:spcBef>
              <a:spcPct val="0"/>
            </a:spcBef>
            <a:spcAft>
              <a:spcPct val="35000"/>
            </a:spcAft>
            <a:buNone/>
          </a:pPr>
          <a:r>
            <a:rPr lang="en-US" sz="2200" kern="1200" dirty="0"/>
            <a:t>Thought Leader</a:t>
          </a:r>
        </a:p>
      </dsp:txBody>
      <dsp:txXfrm>
        <a:off x="6035040" y="1476275"/>
        <a:ext cx="1508760" cy="34701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41C09B-4B95-9649-82FF-0DF13BAB276D}">
      <dsp:nvSpPr>
        <dsp:cNvPr id="0" name=""/>
        <dsp:cNvSpPr/>
      </dsp:nvSpPr>
      <dsp:spPr>
        <a:xfrm>
          <a:off x="2137" y="1287707"/>
          <a:ext cx="1874012" cy="749605"/>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Growth Mindset</a:t>
          </a:r>
        </a:p>
      </dsp:txBody>
      <dsp:txXfrm>
        <a:off x="376940" y="1287707"/>
        <a:ext cx="1124407" cy="749605"/>
      </dsp:txXfrm>
    </dsp:sp>
    <dsp:sp modelId="{2ACAA67F-87B5-FE49-9BC5-DAD0AF40BF34}">
      <dsp:nvSpPr>
        <dsp:cNvPr id="0" name=""/>
        <dsp:cNvSpPr/>
      </dsp:nvSpPr>
      <dsp:spPr>
        <a:xfrm>
          <a:off x="1632528" y="1351424"/>
          <a:ext cx="1555430" cy="622172"/>
        </a:xfrm>
        <a:prstGeom prst="chevron">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t>Challenge</a:t>
          </a:r>
        </a:p>
      </dsp:txBody>
      <dsp:txXfrm>
        <a:off x="1943614" y="1351424"/>
        <a:ext cx="933258" cy="622172"/>
      </dsp:txXfrm>
    </dsp:sp>
    <dsp:sp modelId="{6C2E984A-0831-2C45-8A46-565A47113C4E}">
      <dsp:nvSpPr>
        <dsp:cNvPr id="0" name=""/>
        <dsp:cNvSpPr/>
      </dsp:nvSpPr>
      <dsp:spPr>
        <a:xfrm>
          <a:off x="2970199" y="1351424"/>
          <a:ext cx="1555430" cy="622172"/>
        </a:xfrm>
        <a:prstGeom prst="chevron">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t>Control</a:t>
          </a:r>
        </a:p>
      </dsp:txBody>
      <dsp:txXfrm>
        <a:off x="3281285" y="1351424"/>
        <a:ext cx="933258" cy="622172"/>
      </dsp:txXfrm>
    </dsp:sp>
    <dsp:sp modelId="{33ACFA9B-10EC-064A-A1BF-DEE4458F3463}">
      <dsp:nvSpPr>
        <dsp:cNvPr id="0" name=""/>
        <dsp:cNvSpPr/>
      </dsp:nvSpPr>
      <dsp:spPr>
        <a:xfrm>
          <a:off x="4307869" y="1351424"/>
          <a:ext cx="1957027" cy="622172"/>
        </a:xfrm>
        <a:prstGeom prst="chevron">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t>Commitment</a:t>
          </a:r>
        </a:p>
      </dsp:txBody>
      <dsp:txXfrm>
        <a:off x="4618955" y="1351424"/>
        <a:ext cx="1334855" cy="622172"/>
      </dsp:txXfrm>
    </dsp:sp>
    <dsp:sp modelId="{029DE53F-0F49-DB4B-B0C0-0C09C555EBA4}">
      <dsp:nvSpPr>
        <dsp:cNvPr id="0" name=""/>
        <dsp:cNvSpPr/>
      </dsp:nvSpPr>
      <dsp:spPr>
        <a:xfrm>
          <a:off x="6047136" y="1144828"/>
          <a:ext cx="2358126" cy="1035363"/>
        </a:xfrm>
        <a:prstGeom prst="chevron">
          <a:avLst/>
        </a:prstGeom>
        <a:solidFill>
          <a:schemeClr val="tx2">
            <a:alpha val="9000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bg1"/>
              </a:solidFill>
            </a:rPr>
            <a:t>Plan and Act</a:t>
          </a:r>
        </a:p>
      </dsp:txBody>
      <dsp:txXfrm>
        <a:off x="6564818" y="1144828"/>
        <a:ext cx="1322763" cy="1035363"/>
      </dsp:txXfrm>
    </dsp:sp>
    <dsp:sp modelId="{6CFCA243-DBF2-9340-BD6C-231BC821B2FB}">
      <dsp:nvSpPr>
        <dsp:cNvPr id="0" name=""/>
        <dsp:cNvSpPr/>
      </dsp:nvSpPr>
      <dsp:spPr>
        <a:xfrm>
          <a:off x="2137" y="2398801"/>
          <a:ext cx="1874012" cy="749605"/>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Fixed Mindset</a:t>
          </a:r>
        </a:p>
      </dsp:txBody>
      <dsp:txXfrm>
        <a:off x="376940" y="2398801"/>
        <a:ext cx="1124407" cy="749605"/>
      </dsp:txXfrm>
    </dsp:sp>
    <dsp:sp modelId="{2889424A-F421-4941-A66B-351EAE1883DA}">
      <dsp:nvSpPr>
        <dsp:cNvPr id="0" name=""/>
        <dsp:cNvSpPr/>
      </dsp:nvSpPr>
      <dsp:spPr>
        <a:xfrm>
          <a:off x="1632528" y="2462517"/>
          <a:ext cx="1555430" cy="622172"/>
        </a:xfrm>
        <a:prstGeom prst="chevron">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t>Security</a:t>
          </a:r>
        </a:p>
      </dsp:txBody>
      <dsp:txXfrm>
        <a:off x="1943614" y="2462517"/>
        <a:ext cx="933258" cy="622172"/>
      </dsp:txXfrm>
    </dsp:sp>
    <dsp:sp modelId="{8D7F00F5-8A3B-8E4D-9FD9-46B7E6FF703A}">
      <dsp:nvSpPr>
        <dsp:cNvPr id="0" name=""/>
        <dsp:cNvSpPr/>
      </dsp:nvSpPr>
      <dsp:spPr>
        <a:xfrm>
          <a:off x="2970199" y="2462517"/>
          <a:ext cx="1918794" cy="622172"/>
        </a:xfrm>
        <a:prstGeom prst="chevron">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t>Powerlessness</a:t>
          </a:r>
        </a:p>
      </dsp:txBody>
      <dsp:txXfrm>
        <a:off x="3281285" y="2462517"/>
        <a:ext cx="1296622" cy="622172"/>
      </dsp:txXfrm>
    </dsp:sp>
    <dsp:sp modelId="{5D1BF3C1-8D60-BD43-9CF2-B9475A54061D}">
      <dsp:nvSpPr>
        <dsp:cNvPr id="0" name=""/>
        <dsp:cNvSpPr/>
      </dsp:nvSpPr>
      <dsp:spPr>
        <a:xfrm>
          <a:off x="4671233" y="2462517"/>
          <a:ext cx="1555430" cy="622172"/>
        </a:xfrm>
        <a:prstGeom prst="chevron">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t>Alienation</a:t>
          </a:r>
        </a:p>
      </dsp:txBody>
      <dsp:txXfrm>
        <a:off x="4982319" y="2462517"/>
        <a:ext cx="933258" cy="622172"/>
      </dsp:txXfrm>
    </dsp:sp>
    <dsp:sp modelId="{DC98105C-EEF8-0641-AD14-FFDE9EF9CF20}">
      <dsp:nvSpPr>
        <dsp:cNvPr id="0" name=""/>
        <dsp:cNvSpPr/>
      </dsp:nvSpPr>
      <dsp:spPr>
        <a:xfrm>
          <a:off x="6008903" y="2285136"/>
          <a:ext cx="2149433" cy="976934"/>
        </a:xfrm>
        <a:prstGeom prst="chevron">
          <a:avLst/>
        </a:prstGeom>
        <a:solidFill>
          <a:schemeClr val="tx2">
            <a:alpha val="9000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bg1"/>
              </a:solidFill>
            </a:rPr>
            <a:t>Deny and Avoid</a:t>
          </a:r>
        </a:p>
      </dsp:txBody>
      <dsp:txXfrm>
        <a:off x="6497370" y="2285136"/>
        <a:ext cx="1172499" cy="9769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35BE62-CD07-2346-A2B3-1E1E479F93D0}">
      <dsp:nvSpPr>
        <dsp:cNvPr id="0" name=""/>
        <dsp:cNvSpPr/>
      </dsp:nvSpPr>
      <dsp:spPr>
        <a:xfrm>
          <a:off x="3799" y="240976"/>
          <a:ext cx="1949375" cy="779750"/>
        </a:xfrm>
        <a:prstGeom prst="chevron">
          <a:avLst/>
        </a:prstGeom>
        <a:gradFill rotWithShape="0">
          <a:gsLst>
            <a:gs pos="0">
              <a:schemeClr val="accent1">
                <a:hueOff val="0"/>
                <a:satOff val="0"/>
                <a:lumOff val="0"/>
                <a:alphaOff val="0"/>
              </a:schemeClr>
            </a:gs>
            <a:gs pos="90000">
              <a:schemeClr val="accent1">
                <a:hueOff val="0"/>
                <a:satOff val="0"/>
                <a:lumOff val="0"/>
                <a:alphaOff val="0"/>
                <a:shade val="100000"/>
              </a:schemeClr>
            </a:gs>
            <a:gs pos="100000">
              <a:schemeClr val="accent1">
                <a:hueOff val="0"/>
                <a:satOff val="0"/>
                <a:lumOff val="0"/>
                <a:alphaOff val="0"/>
                <a:shade val="85000"/>
              </a:schemeClr>
            </a:gs>
          </a:gsLst>
          <a:path path="circle">
            <a:fillToRect l="100000" t="100000" r="100000" b="100000"/>
          </a:path>
        </a:gradFill>
        <a:ln>
          <a:noFill/>
        </a:ln>
        <a:effectLst>
          <a:outerShdw blurRad="3175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19050" rIns="0" bIns="19050" numCol="1" spcCol="1270" anchor="ctr" anchorCtr="0">
          <a:noAutofit/>
        </a:bodyPr>
        <a:lstStyle/>
        <a:p>
          <a:pPr marL="0" lvl="0" indent="0" algn="ctr" defTabSz="1333500" rtl="0">
            <a:lnSpc>
              <a:spcPct val="90000"/>
            </a:lnSpc>
            <a:spcBef>
              <a:spcPct val="0"/>
            </a:spcBef>
            <a:spcAft>
              <a:spcPct val="35000"/>
            </a:spcAft>
            <a:buNone/>
          </a:pPr>
          <a:r>
            <a:rPr lang="en-US" sz="3000" b="0" kern="1200" dirty="0">
              <a:latin typeface="Arial" panose="020B0604020202020204" pitchFamily="34" charset="0"/>
              <a:cs typeface="Arial" panose="020B0604020202020204" pitchFamily="34" charset="0"/>
            </a:rPr>
            <a:t>Step 1</a:t>
          </a:r>
        </a:p>
      </dsp:txBody>
      <dsp:txXfrm>
        <a:off x="393674" y="240976"/>
        <a:ext cx="1169625" cy="779750"/>
      </dsp:txXfrm>
    </dsp:sp>
    <dsp:sp modelId="{AC106FCF-DC49-B14D-82F3-FBEA0EF34E29}">
      <dsp:nvSpPr>
        <dsp:cNvPr id="0" name=""/>
        <dsp:cNvSpPr/>
      </dsp:nvSpPr>
      <dsp:spPr>
        <a:xfrm>
          <a:off x="1699756" y="307255"/>
          <a:ext cx="1617981" cy="647192"/>
        </a:xfrm>
        <a:prstGeom prst="chevron">
          <a:avLst/>
        </a:prstGeom>
        <a:solidFill>
          <a:srgbClr val="CC6600">
            <a:alpha val="90000"/>
          </a:srgbClr>
        </a:solidFill>
        <a:ln w="100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marL="0" lvl="0" indent="0" algn="ctr" defTabSz="577850" rtl="0">
            <a:lnSpc>
              <a:spcPct val="90000"/>
            </a:lnSpc>
            <a:spcBef>
              <a:spcPct val="0"/>
            </a:spcBef>
            <a:spcAft>
              <a:spcPct val="35000"/>
            </a:spcAft>
            <a:buNone/>
          </a:pPr>
          <a:r>
            <a:rPr lang="en-US" sz="1300" b="0" kern="1200" dirty="0">
              <a:solidFill>
                <a:schemeClr val="bg1"/>
              </a:solidFill>
              <a:latin typeface="Arial" panose="020B0604020202020204" pitchFamily="34" charset="0"/>
              <a:cs typeface="Arial" panose="020B0604020202020204" pitchFamily="34" charset="0"/>
            </a:rPr>
            <a:t>Listen carefully</a:t>
          </a:r>
        </a:p>
      </dsp:txBody>
      <dsp:txXfrm>
        <a:off x="2023352" y="307255"/>
        <a:ext cx="970789" cy="647192"/>
      </dsp:txXfrm>
    </dsp:sp>
    <dsp:sp modelId="{F4603E31-0CD1-6F4A-8AE3-F2FDE57DC9C3}">
      <dsp:nvSpPr>
        <dsp:cNvPr id="0" name=""/>
        <dsp:cNvSpPr/>
      </dsp:nvSpPr>
      <dsp:spPr>
        <a:xfrm>
          <a:off x="3091220" y="307255"/>
          <a:ext cx="1617981" cy="647192"/>
        </a:xfrm>
        <a:prstGeom prst="chevron">
          <a:avLst/>
        </a:prstGeom>
        <a:solidFill>
          <a:srgbClr val="CC6600">
            <a:alpha val="90000"/>
          </a:srgbClr>
        </a:solidFill>
        <a:ln w="100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marL="0" lvl="0" indent="0" algn="ctr" defTabSz="577850" rtl="0">
            <a:lnSpc>
              <a:spcPct val="90000"/>
            </a:lnSpc>
            <a:spcBef>
              <a:spcPct val="0"/>
            </a:spcBef>
            <a:spcAft>
              <a:spcPct val="35000"/>
            </a:spcAft>
            <a:buNone/>
          </a:pPr>
          <a:r>
            <a:rPr lang="en-US" sz="1300" b="0" kern="1200" dirty="0">
              <a:solidFill>
                <a:schemeClr val="bg1"/>
              </a:solidFill>
              <a:latin typeface="Arial" panose="020B0604020202020204" pitchFamily="34" charset="0"/>
              <a:cs typeface="Arial" panose="020B0604020202020204" pitchFamily="34" charset="0"/>
            </a:rPr>
            <a:t>Deflect aggression</a:t>
          </a:r>
        </a:p>
      </dsp:txBody>
      <dsp:txXfrm>
        <a:off x="3414816" y="307255"/>
        <a:ext cx="970789" cy="647192"/>
      </dsp:txXfrm>
    </dsp:sp>
    <dsp:sp modelId="{1E74F8F0-155D-E643-A986-70DED7965039}">
      <dsp:nvSpPr>
        <dsp:cNvPr id="0" name=""/>
        <dsp:cNvSpPr/>
      </dsp:nvSpPr>
      <dsp:spPr>
        <a:xfrm>
          <a:off x="4482684" y="307255"/>
          <a:ext cx="1617981" cy="647192"/>
        </a:xfrm>
        <a:prstGeom prst="chevron">
          <a:avLst/>
        </a:prstGeom>
        <a:gradFill flip="none" rotWithShape="0">
          <a:gsLst>
            <a:gs pos="0">
              <a:srgbClr val="CC6600">
                <a:shade val="30000"/>
                <a:satMod val="115000"/>
              </a:srgbClr>
            </a:gs>
            <a:gs pos="50000">
              <a:srgbClr val="CC6600">
                <a:shade val="67500"/>
                <a:satMod val="115000"/>
              </a:srgbClr>
            </a:gs>
            <a:gs pos="100000">
              <a:srgbClr val="CC6600">
                <a:shade val="100000"/>
                <a:satMod val="115000"/>
              </a:srgbClr>
            </a:gs>
          </a:gsLst>
          <a:lin ang="10800000" scaled="1"/>
          <a:tileRect/>
        </a:gradFill>
        <a:ln w="100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marL="0" lvl="0" indent="0" algn="ctr" defTabSz="577850" rtl="0">
            <a:lnSpc>
              <a:spcPct val="90000"/>
            </a:lnSpc>
            <a:spcBef>
              <a:spcPct val="0"/>
            </a:spcBef>
            <a:spcAft>
              <a:spcPct val="35000"/>
            </a:spcAft>
            <a:buNone/>
          </a:pPr>
          <a:r>
            <a:rPr lang="en-US" sz="1300" b="0" kern="1200" dirty="0">
              <a:solidFill>
                <a:schemeClr val="bg1"/>
              </a:solidFill>
              <a:latin typeface="Arial" panose="020B0604020202020204" pitchFamily="34" charset="0"/>
              <a:cs typeface="Arial" panose="020B0604020202020204" pitchFamily="34" charset="0"/>
            </a:rPr>
            <a:t>Defuse emotion</a:t>
          </a:r>
        </a:p>
      </dsp:txBody>
      <dsp:txXfrm>
        <a:off x="4806280" y="307255"/>
        <a:ext cx="970789" cy="647192"/>
      </dsp:txXfrm>
    </dsp:sp>
    <dsp:sp modelId="{B653E0EC-64EE-BE4F-B223-BE1E58FFCB2A}">
      <dsp:nvSpPr>
        <dsp:cNvPr id="0" name=""/>
        <dsp:cNvSpPr/>
      </dsp:nvSpPr>
      <dsp:spPr>
        <a:xfrm>
          <a:off x="3799" y="1129891"/>
          <a:ext cx="1949375" cy="779750"/>
        </a:xfrm>
        <a:prstGeom prst="chevron">
          <a:avLst/>
        </a:prstGeom>
        <a:gradFill rotWithShape="0">
          <a:gsLst>
            <a:gs pos="0">
              <a:schemeClr val="accent1">
                <a:hueOff val="0"/>
                <a:satOff val="0"/>
                <a:lumOff val="0"/>
                <a:alphaOff val="0"/>
              </a:schemeClr>
            </a:gs>
            <a:gs pos="90000">
              <a:schemeClr val="accent1">
                <a:hueOff val="0"/>
                <a:satOff val="0"/>
                <a:lumOff val="0"/>
                <a:alphaOff val="0"/>
                <a:shade val="100000"/>
              </a:schemeClr>
            </a:gs>
            <a:gs pos="100000">
              <a:schemeClr val="accent1">
                <a:hueOff val="0"/>
                <a:satOff val="0"/>
                <a:lumOff val="0"/>
                <a:alphaOff val="0"/>
                <a:shade val="85000"/>
              </a:schemeClr>
            </a:gs>
          </a:gsLst>
          <a:path path="circle">
            <a:fillToRect l="100000" t="100000" r="100000" b="100000"/>
          </a:path>
        </a:gradFill>
        <a:ln>
          <a:noFill/>
        </a:ln>
        <a:effectLst>
          <a:outerShdw blurRad="3175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19050" rIns="0" bIns="19050" numCol="1" spcCol="1270" anchor="ctr" anchorCtr="0">
          <a:noAutofit/>
        </a:bodyPr>
        <a:lstStyle/>
        <a:p>
          <a:pPr marL="0" lvl="0" indent="0" algn="ctr" defTabSz="1333500" rtl="0">
            <a:lnSpc>
              <a:spcPct val="90000"/>
            </a:lnSpc>
            <a:spcBef>
              <a:spcPct val="0"/>
            </a:spcBef>
            <a:spcAft>
              <a:spcPct val="35000"/>
            </a:spcAft>
            <a:buNone/>
          </a:pPr>
          <a:r>
            <a:rPr lang="en-US" sz="3000" kern="1200" dirty="0">
              <a:latin typeface="Arial" panose="020B0604020202020204" pitchFamily="34" charset="0"/>
              <a:cs typeface="Arial" panose="020B0604020202020204" pitchFamily="34" charset="0"/>
            </a:rPr>
            <a:t>Step 2</a:t>
          </a:r>
        </a:p>
      </dsp:txBody>
      <dsp:txXfrm>
        <a:off x="393674" y="1129891"/>
        <a:ext cx="1169625" cy="779750"/>
      </dsp:txXfrm>
    </dsp:sp>
    <dsp:sp modelId="{80FE4884-C5E8-D84D-9D91-FBCC3B0BD3CB}">
      <dsp:nvSpPr>
        <dsp:cNvPr id="0" name=""/>
        <dsp:cNvSpPr/>
      </dsp:nvSpPr>
      <dsp:spPr>
        <a:xfrm>
          <a:off x="1699756" y="1196170"/>
          <a:ext cx="1617981" cy="647192"/>
        </a:xfrm>
        <a:prstGeom prst="chevron">
          <a:avLst/>
        </a:prstGeom>
        <a:solidFill>
          <a:srgbClr val="CC6600">
            <a:alpha val="90000"/>
          </a:srgbClr>
        </a:solidFill>
        <a:ln w="100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marL="0" lvl="0" indent="0" algn="ctr" defTabSz="577850" rtl="0">
            <a:lnSpc>
              <a:spcPct val="90000"/>
            </a:lnSpc>
            <a:spcBef>
              <a:spcPct val="0"/>
            </a:spcBef>
            <a:spcAft>
              <a:spcPct val="35000"/>
            </a:spcAft>
            <a:buNone/>
          </a:pPr>
          <a:r>
            <a:rPr lang="en-US" sz="1300" kern="1200" dirty="0">
              <a:solidFill>
                <a:schemeClr val="bg1"/>
              </a:solidFill>
              <a:latin typeface="Arial" panose="020B0604020202020204" pitchFamily="34" charset="0"/>
              <a:cs typeface="Arial" panose="020B0604020202020204" pitchFamily="34" charset="0"/>
            </a:rPr>
            <a:t>Go to the balcony</a:t>
          </a:r>
        </a:p>
      </dsp:txBody>
      <dsp:txXfrm>
        <a:off x="2023352" y="1196170"/>
        <a:ext cx="970789" cy="647192"/>
      </dsp:txXfrm>
    </dsp:sp>
    <dsp:sp modelId="{11ECFE77-1C01-EF4C-81B4-878075695D37}">
      <dsp:nvSpPr>
        <dsp:cNvPr id="0" name=""/>
        <dsp:cNvSpPr/>
      </dsp:nvSpPr>
      <dsp:spPr>
        <a:xfrm>
          <a:off x="3091220" y="1196170"/>
          <a:ext cx="1617981" cy="647192"/>
        </a:xfrm>
        <a:prstGeom prst="chevron">
          <a:avLst/>
        </a:prstGeom>
        <a:solidFill>
          <a:srgbClr val="CC6600">
            <a:alpha val="90000"/>
          </a:srgbClr>
        </a:solidFill>
        <a:ln w="100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marL="0" lvl="0" indent="0" algn="ctr" defTabSz="577850" rtl="0">
            <a:lnSpc>
              <a:spcPct val="90000"/>
            </a:lnSpc>
            <a:spcBef>
              <a:spcPct val="0"/>
            </a:spcBef>
            <a:spcAft>
              <a:spcPct val="35000"/>
            </a:spcAft>
            <a:buNone/>
          </a:pPr>
          <a:r>
            <a:rPr lang="en-US" sz="1300" kern="1200" dirty="0">
              <a:solidFill>
                <a:schemeClr val="bg1"/>
              </a:solidFill>
              <a:latin typeface="Arial" panose="020B0604020202020204" pitchFamily="34" charset="0"/>
              <a:cs typeface="Arial" panose="020B0604020202020204" pitchFamily="34" charset="0"/>
            </a:rPr>
            <a:t>Step to the other side</a:t>
          </a:r>
        </a:p>
      </dsp:txBody>
      <dsp:txXfrm>
        <a:off x="3414816" y="1196170"/>
        <a:ext cx="970789" cy="647192"/>
      </dsp:txXfrm>
    </dsp:sp>
    <dsp:sp modelId="{6184A9E5-05E3-914E-95BF-6480B58A3891}">
      <dsp:nvSpPr>
        <dsp:cNvPr id="0" name=""/>
        <dsp:cNvSpPr/>
      </dsp:nvSpPr>
      <dsp:spPr>
        <a:xfrm>
          <a:off x="4482684" y="1196170"/>
          <a:ext cx="1617981" cy="647192"/>
        </a:xfrm>
        <a:prstGeom prst="chevron">
          <a:avLst/>
        </a:prstGeom>
        <a:gradFill flip="none" rotWithShape="0">
          <a:gsLst>
            <a:gs pos="0">
              <a:srgbClr val="CC6600">
                <a:shade val="30000"/>
                <a:satMod val="115000"/>
              </a:srgbClr>
            </a:gs>
            <a:gs pos="50000">
              <a:srgbClr val="CC6600">
                <a:shade val="67500"/>
                <a:satMod val="115000"/>
              </a:srgbClr>
            </a:gs>
            <a:gs pos="100000">
              <a:srgbClr val="CC6600">
                <a:shade val="100000"/>
                <a:satMod val="115000"/>
              </a:srgbClr>
            </a:gs>
          </a:gsLst>
          <a:lin ang="10800000" scaled="1"/>
          <a:tileRect/>
        </a:gradFill>
        <a:ln w="100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marL="0" lvl="0" indent="0" algn="ctr" defTabSz="577850" rtl="0">
            <a:lnSpc>
              <a:spcPct val="90000"/>
            </a:lnSpc>
            <a:spcBef>
              <a:spcPct val="0"/>
            </a:spcBef>
            <a:spcAft>
              <a:spcPct val="35000"/>
            </a:spcAft>
            <a:buNone/>
          </a:pPr>
          <a:r>
            <a:rPr lang="en-US" sz="1300" kern="1200" dirty="0">
              <a:solidFill>
                <a:schemeClr val="bg1"/>
              </a:solidFill>
              <a:latin typeface="Arial" panose="020B0604020202020204" pitchFamily="34" charset="0"/>
              <a:cs typeface="Arial" panose="020B0604020202020204" pitchFamily="34" charset="0"/>
            </a:rPr>
            <a:t>Surface the issue</a:t>
          </a:r>
        </a:p>
      </dsp:txBody>
      <dsp:txXfrm>
        <a:off x="4806280" y="1196170"/>
        <a:ext cx="970789" cy="647192"/>
      </dsp:txXfrm>
    </dsp:sp>
    <dsp:sp modelId="{B9808B6B-71BE-C846-89A2-1ACFC0CC1471}">
      <dsp:nvSpPr>
        <dsp:cNvPr id="0" name=""/>
        <dsp:cNvSpPr/>
      </dsp:nvSpPr>
      <dsp:spPr>
        <a:xfrm>
          <a:off x="3799" y="2018806"/>
          <a:ext cx="1949375" cy="779750"/>
        </a:xfrm>
        <a:prstGeom prst="chevron">
          <a:avLst/>
        </a:prstGeom>
        <a:gradFill rotWithShape="0">
          <a:gsLst>
            <a:gs pos="0">
              <a:schemeClr val="accent1">
                <a:hueOff val="0"/>
                <a:satOff val="0"/>
                <a:lumOff val="0"/>
                <a:alphaOff val="0"/>
              </a:schemeClr>
            </a:gs>
            <a:gs pos="90000">
              <a:schemeClr val="accent1">
                <a:hueOff val="0"/>
                <a:satOff val="0"/>
                <a:lumOff val="0"/>
                <a:alphaOff val="0"/>
                <a:shade val="100000"/>
              </a:schemeClr>
            </a:gs>
            <a:gs pos="100000">
              <a:schemeClr val="accent1">
                <a:hueOff val="0"/>
                <a:satOff val="0"/>
                <a:lumOff val="0"/>
                <a:alphaOff val="0"/>
                <a:shade val="85000"/>
              </a:schemeClr>
            </a:gs>
          </a:gsLst>
          <a:path path="circle">
            <a:fillToRect l="100000" t="100000" r="100000" b="100000"/>
          </a:path>
        </a:gradFill>
        <a:ln>
          <a:noFill/>
        </a:ln>
        <a:effectLst>
          <a:outerShdw blurRad="3175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19050" rIns="0" bIns="19050" numCol="1" spcCol="1270" anchor="ctr" anchorCtr="0">
          <a:noAutofit/>
        </a:bodyPr>
        <a:lstStyle/>
        <a:p>
          <a:pPr marL="0" lvl="0" indent="0" algn="ctr" defTabSz="1333500" rtl="0">
            <a:lnSpc>
              <a:spcPct val="90000"/>
            </a:lnSpc>
            <a:spcBef>
              <a:spcPct val="0"/>
            </a:spcBef>
            <a:spcAft>
              <a:spcPct val="35000"/>
            </a:spcAft>
            <a:buNone/>
          </a:pPr>
          <a:r>
            <a:rPr lang="en-US" sz="3000" kern="1200" dirty="0">
              <a:latin typeface="Arial" panose="020B0604020202020204" pitchFamily="34" charset="0"/>
              <a:cs typeface="Arial" panose="020B0604020202020204" pitchFamily="34" charset="0"/>
            </a:rPr>
            <a:t>Step</a:t>
          </a:r>
          <a:r>
            <a:rPr lang="en-US" sz="3000" kern="1200" dirty="0"/>
            <a:t> 3</a:t>
          </a:r>
        </a:p>
      </dsp:txBody>
      <dsp:txXfrm>
        <a:off x="393674" y="2018806"/>
        <a:ext cx="1169625" cy="779750"/>
      </dsp:txXfrm>
    </dsp:sp>
    <dsp:sp modelId="{5B184558-D269-3F4B-A6B1-A322D60E6067}">
      <dsp:nvSpPr>
        <dsp:cNvPr id="0" name=""/>
        <dsp:cNvSpPr/>
      </dsp:nvSpPr>
      <dsp:spPr>
        <a:xfrm>
          <a:off x="1699756" y="2085085"/>
          <a:ext cx="1617981" cy="647192"/>
        </a:xfrm>
        <a:prstGeom prst="chevron">
          <a:avLst/>
        </a:prstGeom>
        <a:solidFill>
          <a:srgbClr val="CC6600">
            <a:alpha val="90000"/>
          </a:srgbClr>
        </a:solidFill>
        <a:ln w="100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marL="0" lvl="0" indent="0" algn="ctr" defTabSz="577850" rtl="0">
            <a:lnSpc>
              <a:spcPct val="90000"/>
            </a:lnSpc>
            <a:spcBef>
              <a:spcPct val="0"/>
            </a:spcBef>
            <a:spcAft>
              <a:spcPct val="35000"/>
            </a:spcAft>
            <a:buNone/>
          </a:pPr>
          <a:r>
            <a:rPr lang="en-US" sz="1300" kern="1200" dirty="0">
              <a:solidFill>
                <a:schemeClr val="bg1"/>
              </a:solidFill>
              <a:latin typeface="Arial" panose="020B0604020202020204" pitchFamily="34" charset="0"/>
              <a:cs typeface="Arial" panose="020B0604020202020204" pitchFamily="34" charset="0"/>
            </a:rPr>
            <a:t>Reframe</a:t>
          </a:r>
        </a:p>
      </dsp:txBody>
      <dsp:txXfrm>
        <a:off x="2023352" y="2085085"/>
        <a:ext cx="970789" cy="647192"/>
      </dsp:txXfrm>
    </dsp:sp>
    <dsp:sp modelId="{E035D2FB-0B96-A143-8EF2-B3404BA08BB3}">
      <dsp:nvSpPr>
        <dsp:cNvPr id="0" name=""/>
        <dsp:cNvSpPr/>
      </dsp:nvSpPr>
      <dsp:spPr>
        <a:xfrm>
          <a:off x="3091220" y="2085085"/>
          <a:ext cx="1617981" cy="647192"/>
        </a:xfrm>
        <a:prstGeom prst="chevron">
          <a:avLst/>
        </a:prstGeom>
        <a:solidFill>
          <a:srgbClr val="CC6600">
            <a:alpha val="90000"/>
          </a:srgbClr>
        </a:solidFill>
        <a:ln w="100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marL="0" lvl="0" indent="0" algn="ctr" defTabSz="577850" rtl="0">
            <a:lnSpc>
              <a:spcPct val="90000"/>
            </a:lnSpc>
            <a:spcBef>
              <a:spcPct val="0"/>
            </a:spcBef>
            <a:spcAft>
              <a:spcPct val="35000"/>
            </a:spcAft>
            <a:buNone/>
          </a:pPr>
          <a:r>
            <a:rPr lang="en-US" sz="1300" kern="1200" dirty="0">
              <a:solidFill>
                <a:schemeClr val="bg1"/>
              </a:solidFill>
              <a:latin typeface="Arial" panose="020B0604020202020204" pitchFamily="34" charset="0"/>
              <a:cs typeface="Arial" panose="020B0604020202020204" pitchFamily="34" charset="0"/>
            </a:rPr>
            <a:t>Focus on the issue</a:t>
          </a:r>
        </a:p>
      </dsp:txBody>
      <dsp:txXfrm>
        <a:off x="3414816" y="2085085"/>
        <a:ext cx="970789" cy="647192"/>
      </dsp:txXfrm>
    </dsp:sp>
    <dsp:sp modelId="{0C2A4845-8EE3-214E-A12D-C9133D98300F}">
      <dsp:nvSpPr>
        <dsp:cNvPr id="0" name=""/>
        <dsp:cNvSpPr/>
      </dsp:nvSpPr>
      <dsp:spPr>
        <a:xfrm>
          <a:off x="4482684" y="2085085"/>
          <a:ext cx="1617981" cy="647192"/>
        </a:xfrm>
        <a:prstGeom prst="chevron">
          <a:avLst/>
        </a:prstGeom>
        <a:gradFill flip="none" rotWithShape="0">
          <a:gsLst>
            <a:gs pos="0">
              <a:srgbClr val="CC6600">
                <a:shade val="30000"/>
                <a:satMod val="115000"/>
              </a:srgbClr>
            </a:gs>
            <a:gs pos="50000">
              <a:srgbClr val="CC6600">
                <a:shade val="67500"/>
                <a:satMod val="115000"/>
              </a:srgbClr>
            </a:gs>
            <a:gs pos="100000">
              <a:srgbClr val="CC6600">
                <a:shade val="100000"/>
                <a:satMod val="115000"/>
              </a:srgbClr>
            </a:gs>
          </a:gsLst>
          <a:lin ang="10800000" scaled="1"/>
          <a:tileRect/>
        </a:gradFill>
        <a:ln w="100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marL="0" lvl="0" indent="0" algn="ctr" defTabSz="577850" rtl="0">
            <a:lnSpc>
              <a:spcPct val="90000"/>
            </a:lnSpc>
            <a:spcBef>
              <a:spcPct val="0"/>
            </a:spcBef>
            <a:spcAft>
              <a:spcPct val="35000"/>
            </a:spcAft>
            <a:buNone/>
          </a:pPr>
          <a:r>
            <a:rPr lang="en-US" sz="1300" kern="1200" dirty="0">
              <a:solidFill>
                <a:schemeClr val="bg1"/>
              </a:solidFill>
              <a:latin typeface="Arial" panose="020B0604020202020204" pitchFamily="34" charset="0"/>
              <a:cs typeface="Arial" panose="020B0604020202020204" pitchFamily="34" charset="0"/>
            </a:rPr>
            <a:t>Clarify agreements</a:t>
          </a:r>
        </a:p>
      </dsp:txBody>
      <dsp:txXfrm>
        <a:off x="4806280" y="2085085"/>
        <a:ext cx="970789" cy="647192"/>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33242" cy="350599"/>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5273753" y="0"/>
            <a:ext cx="4033242" cy="350599"/>
          </a:xfrm>
          <a:prstGeom prst="rect">
            <a:avLst/>
          </a:prstGeom>
        </p:spPr>
        <p:txBody>
          <a:bodyPr vert="horz" lIns="91440" tIns="45720" rIns="91440" bIns="45720" rtlCol="0"/>
          <a:lstStyle>
            <a:lvl1pPr algn="r">
              <a:defRPr sz="1200"/>
            </a:lvl1pPr>
          </a:lstStyle>
          <a:p>
            <a:fld id="{3057B491-BA4F-9748-88B7-6AFE3090D295}" type="datetimeFigureOut">
              <a:rPr lang="en-US" smtClean="0"/>
              <a:pPr/>
              <a:t>11/4/19</a:t>
            </a:fld>
            <a:endParaRPr lang="en-US" dirty="0"/>
          </a:p>
        </p:txBody>
      </p:sp>
      <p:sp>
        <p:nvSpPr>
          <p:cNvPr id="4" name="Footer Placeholder 3"/>
          <p:cNvSpPr>
            <a:spLocks noGrp="1"/>
          </p:cNvSpPr>
          <p:nvPr>
            <p:ph type="ftr" sz="quarter" idx="2"/>
          </p:nvPr>
        </p:nvSpPr>
        <p:spPr>
          <a:xfrm>
            <a:off x="1" y="6664955"/>
            <a:ext cx="4033242" cy="350599"/>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5273753" y="6664955"/>
            <a:ext cx="4033242" cy="350599"/>
          </a:xfrm>
          <a:prstGeom prst="rect">
            <a:avLst/>
          </a:prstGeom>
        </p:spPr>
        <p:txBody>
          <a:bodyPr vert="horz" lIns="91440" tIns="45720" rIns="91440" bIns="45720" rtlCol="0" anchor="b"/>
          <a:lstStyle>
            <a:lvl1pPr algn="r">
              <a:defRPr sz="1200"/>
            </a:lvl1pPr>
          </a:lstStyle>
          <a:p>
            <a:fld id="{2A360F2A-061D-8846-A95A-FA462BE3FA29}" type="slidenum">
              <a:rPr lang="en-US" smtClean="0"/>
              <a:pPr/>
              <a:t>‹#›</a:t>
            </a:fld>
            <a:endParaRPr lang="en-US" dirty="0"/>
          </a:p>
        </p:txBody>
      </p:sp>
    </p:spTree>
    <p:extLst>
      <p:ext uri="{BB962C8B-B14F-4D97-AF65-F5344CB8AC3E}">
        <p14:creationId xmlns:p14="http://schemas.microsoft.com/office/powerpoint/2010/main" val="34331894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1" y="0"/>
            <a:ext cx="4033242" cy="350599"/>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a:defRPr sz="1200"/>
            </a:lvl1pPr>
          </a:lstStyle>
          <a:p>
            <a:pPr>
              <a:defRPr/>
            </a:pPr>
            <a:endParaRPr lang="en-US" dirty="0"/>
          </a:p>
        </p:txBody>
      </p:sp>
      <p:sp>
        <p:nvSpPr>
          <p:cNvPr id="57347" name="Rectangle 3"/>
          <p:cNvSpPr>
            <a:spLocks noGrp="1" noChangeArrowheads="1"/>
          </p:cNvSpPr>
          <p:nvPr>
            <p:ph type="dt" idx="1"/>
          </p:nvPr>
        </p:nvSpPr>
        <p:spPr bwMode="auto">
          <a:xfrm>
            <a:off x="5273753" y="0"/>
            <a:ext cx="4033242" cy="350599"/>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algn="r">
              <a:defRPr sz="1200"/>
            </a:lvl1pPr>
          </a:lstStyle>
          <a:p>
            <a:pPr>
              <a:defRPr/>
            </a:pPr>
            <a:endParaRPr lang="en-US" dirty="0"/>
          </a:p>
        </p:txBody>
      </p:sp>
      <p:sp>
        <p:nvSpPr>
          <p:cNvPr id="26628" name="Rectangle 4"/>
          <p:cNvSpPr>
            <a:spLocks noGrp="1" noRot="1" noChangeAspect="1" noChangeArrowheads="1" noTextEdit="1"/>
          </p:cNvSpPr>
          <p:nvPr>
            <p:ph type="sldImg" idx="2"/>
          </p:nvPr>
        </p:nvSpPr>
        <p:spPr bwMode="auto">
          <a:xfrm>
            <a:off x="2900363" y="527050"/>
            <a:ext cx="3508375" cy="2630488"/>
          </a:xfrm>
          <a:prstGeom prst="rect">
            <a:avLst/>
          </a:prstGeom>
          <a:noFill/>
          <a:ln w="9525">
            <a:solidFill>
              <a:srgbClr val="000000"/>
            </a:solidFill>
            <a:miter lim="800000"/>
            <a:headEnd/>
            <a:tailEnd/>
          </a:ln>
        </p:spPr>
      </p:sp>
      <p:sp>
        <p:nvSpPr>
          <p:cNvPr id="57349" name="Rectangle 5"/>
          <p:cNvSpPr>
            <a:spLocks noGrp="1" noChangeArrowheads="1"/>
          </p:cNvSpPr>
          <p:nvPr>
            <p:ph type="body" sz="quarter" idx="3"/>
          </p:nvPr>
        </p:nvSpPr>
        <p:spPr bwMode="auto">
          <a:xfrm>
            <a:off x="930910" y="3332478"/>
            <a:ext cx="7447280" cy="3157776"/>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7350" name="Rectangle 6"/>
          <p:cNvSpPr>
            <a:spLocks noGrp="1" noChangeArrowheads="1"/>
          </p:cNvSpPr>
          <p:nvPr>
            <p:ph type="ftr" sz="quarter" idx="4"/>
          </p:nvPr>
        </p:nvSpPr>
        <p:spPr bwMode="auto">
          <a:xfrm>
            <a:off x="1" y="6664955"/>
            <a:ext cx="4033242" cy="350599"/>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a:defRPr sz="1200"/>
            </a:lvl1pPr>
          </a:lstStyle>
          <a:p>
            <a:pPr>
              <a:defRPr/>
            </a:pPr>
            <a:endParaRPr lang="en-US" dirty="0"/>
          </a:p>
        </p:txBody>
      </p:sp>
      <p:sp>
        <p:nvSpPr>
          <p:cNvPr id="57351" name="Rectangle 7"/>
          <p:cNvSpPr>
            <a:spLocks noGrp="1" noChangeArrowheads="1"/>
          </p:cNvSpPr>
          <p:nvPr>
            <p:ph type="sldNum" sz="quarter" idx="5"/>
          </p:nvPr>
        </p:nvSpPr>
        <p:spPr bwMode="auto">
          <a:xfrm>
            <a:off x="5273753" y="6664955"/>
            <a:ext cx="4033242" cy="350599"/>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algn="r">
              <a:defRPr sz="1200"/>
            </a:lvl1pPr>
          </a:lstStyle>
          <a:p>
            <a:pPr>
              <a:defRPr/>
            </a:pPr>
            <a:fld id="{0927AD92-8C41-4F0D-AF82-78C040D06FF8}" type="slidenum">
              <a:rPr lang="en-US"/>
              <a:pPr>
                <a:defRPr/>
              </a:pPr>
              <a:t>‹#›</a:t>
            </a:fld>
            <a:endParaRPr lang="en-US" dirty="0"/>
          </a:p>
        </p:txBody>
      </p:sp>
    </p:spTree>
    <p:extLst>
      <p:ext uri="{BB962C8B-B14F-4D97-AF65-F5344CB8AC3E}">
        <p14:creationId xmlns:p14="http://schemas.microsoft.com/office/powerpoint/2010/main" val="343791738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slide" Target="../slides/slide28.xml"/><Relationship Id="rId2" Type="http://schemas.openxmlformats.org/officeDocument/2006/relationships/notesMaster" Target="../notesMasters/notesMaster1.xml"/><Relationship Id="rId1" Type="http://schemas.openxmlformats.org/officeDocument/2006/relationships/tags" Target="../tags/tag15.xml"/></Relationships>
</file>

<file path=ppt/notesSlides/_rels/notesSlide19.xml.rels><?xml version="1.0" encoding="UTF-8" standalone="yes"?>
<Relationships xmlns="http://schemas.openxmlformats.org/package/2006/relationships"><Relationship Id="rId3" Type="http://schemas.openxmlformats.org/officeDocument/2006/relationships/slide" Target="../slides/slide29.xml"/><Relationship Id="rId2" Type="http://schemas.openxmlformats.org/officeDocument/2006/relationships/notesMaster" Target="../notesMasters/notesMaster1.xml"/><Relationship Id="rId1" Type="http://schemas.openxmlformats.org/officeDocument/2006/relationships/tags" Target="../tags/tag16.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doc id"/>
          <p:cNvSpPr>
            <a:spLocks noGrp="1" noChangeArrowheads="1"/>
          </p:cNvSpPr>
          <p:nvPr>
            <p:ph type="ftr" sz="quarter" idx="4"/>
          </p:nvPr>
        </p:nvSpPr>
        <p:spPr/>
        <p:txBody>
          <a:bodyPr/>
          <a:lstStyle/>
          <a:p>
            <a:pPr>
              <a:defRPr/>
            </a:pPr>
            <a:r>
              <a:rPr lang="en-US" dirty="0"/>
              <a:t>BVA-ZZQ-156-20090211-GE2-v6</a:t>
            </a:r>
          </a:p>
        </p:txBody>
      </p:sp>
      <p:sp>
        <p:nvSpPr>
          <p:cNvPr id="91139" name="Rectangle 5"/>
          <p:cNvSpPr>
            <a:spLocks noGrp="1" noChangeArrowheads="1"/>
          </p:cNvSpPr>
          <p:nvPr>
            <p:ph type="sldNum" sz="quarter" idx="5"/>
          </p:nvPr>
        </p:nvSpPr>
        <p:spPr/>
        <p:txBody>
          <a:bodyPr/>
          <a:lstStyle/>
          <a:p>
            <a:pPr>
              <a:defRPr/>
            </a:pPr>
            <a:fld id="{B9E99502-EAFD-4E59-85DF-AE35A5FCD081}" type="slidenum">
              <a:rPr lang="en-US" smtClean="0"/>
              <a:pPr>
                <a:defRPr/>
              </a:pPr>
              <a:t>2</a:t>
            </a:fld>
            <a:endParaRPr lang="en-US" dirty="0"/>
          </a:p>
        </p:txBody>
      </p:sp>
      <p:sp>
        <p:nvSpPr>
          <p:cNvPr id="51204" name="pg num"/>
          <p:cNvSpPr txBox="1">
            <a:spLocks noGrp="1" noChangeArrowheads="1"/>
          </p:cNvSpPr>
          <p:nvPr/>
        </p:nvSpPr>
        <p:spPr bwMode="auto">
          <a:xfrm>
            <a:off x="8969775" y="6727155"/>
            <a:ext cx="78548" cy="169277"/>
          </a:xfrm>
          <a:prstGeom prst="rect">
            <a:avLst/>
          </a:prstGeom>
          <a:noFill/>
          <a:ln w="9525">
            <a:noFill/>
            <a:miter lim="800000"/>
            <a:headEnd/>
            <a:tailEnd/>
          </a:ln>
        </p:spPr>
        <p:txBody>
          <a:bodyPr wrap="none" lIns="0" tIns="0" rIns="0" bIns="0" anchor="b">
            <a:spAutoFit/>
          </a:bodyPr>
          <a:lstStyle/>
          <a:p>
            <a:pPr algn="r" defTabSz="946150"/>
            <a:fld id="{D2E7D327-FC54-421D-9ED7-CDC66FAB02EC}" type="slidenum">
              <a:rPr lang="en-US" sz="1100">
                <a:solidFill>
                  <a:srgbClr val="000000"/>
                </a:solidFill>
              </a:rPr>
              <a:pPr algn="r" defTabSz="946150"/>
              <a:t>2</a:t>
            </a:fld>
            <a:endParaRPr lang="en-US" sz="1100" dirty="0">
              <a:solidFill>
                <a:srgbClr val="000000"/>
              </a:solidFill>
            </a:endParaRPr>
          </a:p>
        </p:txBody>
      </p:sp>
      <p:sp>
        <p:nvSpPr>
          <p:cNvPr id="51205" name="Rectangle 2"/>
          <p:cNvSpPr>
            <a:spLocks noGrp="1" noRot="1" noChangeAspect="1" noChangeArrowheads="1" noTextEdit="1"/>
          </p:cNvSpPr>
          <p:nvPr>
            <p:ph type="sldImg"/>
          </p:nvPr>
        </p:nvSpPr>
        <p:spPr>
          <a:xfrm>
            <a:off x="2903538" y="527050"/>
            <a:ext cx="3505200" cy="2628900"/>
          </a:xfrm>
          <a:ln/>
        </p:spPr>
      </p:sp>
      <p:sp>
        <p:nvSpPr>
          <p:cNvPr id="51206" name="Rectangle 3"/>
          <p:cNvSpPr>
            <a:spLocks noGrp="1" noChangeArrowheads="1"/>
          </p:cNvSpPr>
          <p:nvPr>
            <p:ph type="body" idx="1"/>
          </p:nvPr>
        </p:nvSpPr>
        <p:spPr>
          <a:xfrm>
            <a:off x="931351" y="3332957"/>
            <a:ext cx="7446403" cy="173170"/>
          </a:xfrm>
          <a:noFill/>
          <a:ln/>
        </p:spPr>
        <p:txBody>
          <a:bodyPr/>
          <a:lstStyle/>
          <a:p>
            <a:pPr eaLnBrk="1" hangingPunct="1"/>
            <a:endParaRPr lang="en-US" dirty="0">
              <a:latin typeface="Arial" pitchFamily="34" charset="0"/>
            </a:endParaRPr>
          </a:p>
        </p:txBody>
      </p:sp>
    </p:spTree>
    <p:extLst>
      <p:ext uri="{BB962C8B-B14F-4D97-AF65-F5344CB8AC3E}">
        <p14:creationId xmlns:p14="http://schemas.microsoft.com/office/powerpoint/2010/main" val="16454303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a:ln/>
        </p:spPr>
      </p:sp>
      <p:sp>
        <p:nvSpPr>
          <p:cNvPr id="1044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dirty="0">
              <a:latin typeface="_HigherStandards ppt" charset="0"/>
            </a:endParaRPr>
          </a:p>
        </p:txBody>
      </p:sp>
      <p:sp>
        <p:nvSpPr>
          <p:cNvPr id="1044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2950" eaLnBrk="0" hangingPunct="0">
              <a:defRPr sz="1200">
                <a:solidFill>
                  <a:schemeClr val="tx1"/>
                </a:solidFill>
                <a:latin typeface="_Higher Standards ppt" charset="0"/>
                <a:ea typeface="ＭＳ Ｐゴシック" charset="0"/>
              </a:defRPr>
            </a:lvl1pPr>
            <a:lvl2pPr marL="716947" indent="-275749" defTabSz="932950" eaLnBrk="0" hangingPunct="0">
              <a:defRPr sz="1200">
                <a:solidFill>
                  <a:schemeClr val="tx1"/>
                </a:solidFill>
                <a:latin typeface="_Higher Standards ppt" charset="0"/>
                <a:ea typeface="ＭＳ Ｐゴシック" charset="0"/>
              </a:defRPr>
            </a:lvl2pPr>
            <a:lvl3pPr marL="1102995" indent="-220599" defTabSz="932950" eaLnBrk="0" hangingPunct="0">
              <a:defRPr sz="1200">
                <a:solidFill>
                  <a:schemeClr val="tx1"/>
                </a:solidFill>
                <a:latin typeface="_Higher Standards ppt" charset="0"/>
                <a:ea typeface="ＭＳ Ｐゴシック" charset="0"/>
              </a:defRPr>
            </a:lvl3pPr>
            <a:lvl4pPr marL="1544193" indent="-220599" defTabSz="932950" eaLnBrk="0" hangingPunct="0">
              <a:defRPr sz="1200">
                <a:solidFill>
                  <a:schemeClr val="tx1"/>
                </a:solidFill>
                <a:latin typeface="_Higher Standards ppt" charset="0"/>
                <a:ea typeface="ＭＳ Ｐゴシック" charset="0"/>
              </a:defRPr>
            </a:lvl4pPr>
            <a:lvl5pPr marL="1985391" indent="-220599" defTabSz="932950" eaLnBrk="0" hangingPunct="0">
              <a:defRPr sz="1200">
                <a:solidFill>
                  <a:schemeClr val="tx1"/>
                </a:solidFill>
                <a:latin typeface="_Higher Standards ppt" charset="0"/>
                <a:ea typeface="ＭＳ Ｐゴシック" charset="0"/>
              </a:defRPr>
            </a:lvl5pPr>
            <a:lvl6pPr marL="2426589" indent="-220599" defTabSz="932950"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6pPr>
            <a:lvl7pPr marL="2867787" indent="-220599" defTabSz="932950"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7pPr>
            <a:lvl8pPr marL="3308985" indent="-220599" defTabSz="932950"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8pPr>
            <a:lvl9pPr marL="3750183" indent="-220599" defTabSz="932950"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9pPr>
          </a:lstStyle>
          <a:p>
            <a:pPr eaLnBrk="1" hangingPunct="1"/>
            <a:fld id="{1C0121A1-E53C-684A-80AB-BC9AAC7EDD71}" type="slidenum">
              <a:rPr lang="en-US" sz="1300">
                <a:latin typeface="_HigherStandards ppt" charset="0"/>
              </a:rPr>
              <a:pPr eaLnBrk="1" hangingPunct="1"/>
              <a:t>20</a:t>
            </a:fld>
            <a:endParaRPr lang="en-US" sz="1300" dirty="0">
              <a:latin typeface="_HigherStandards ppt" charset="0"/>
            </a:endParaRPr>
          </a:p>
        </p:txBody>
      </p:sp>
    </p:spTree>
    <p:extLst>
      <p:ext uri="{BB962C8B-B14F-4D97-AF65-F5344CB8AC3E}">
        <p14:creationId xmlns:p14="http://schemas.microsoft.com/office/powerpoint/2010/main" val="30518445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doc id"/>
          <p:cNvSpPr>
            <a:spLocks noGrp="1" noChangeArrowheads="1"/>
          </p:cNvSpPr>
          <p:nvPr>
            <p:ph type="ftr" sz="quarter" idx="4"/>
          </p:nvPr>
        </p:nvSpPr>
        <p:spPr/>
        <p:txBody>
          <a:bodyPr/>
          <a:lstStyle/>
          <a:p>
            <a:pPr>
              <a:defRPr/>
            </a:pPr>
            <a:r>
              <a:rPr lang="en-US" dirty="0"/>
              <a:t>BVA-ZZQ-156-20090211-GE2-v6</a:t>
            </a:r>
          </a:p>
        </p:txBody>
      </p:sp>
      <p:sp>
        <p:nvSpPr>
          <p:cNvPr id="91139" name="Rectangle 5"/>
          <p:cNvSpPr>
            <a:spLocks noGrp="1" noChangeArrowheads="1"/>
          </p:cNvSpPr>
          <p:nvPr>
            <p:ph type="sldNum" sz="quarter" idx="5"/>
          </p:nvPr>
        </p:nvSpPr>
        <p:spPr/>
        <p:txBody>
          <a:bodyPr/>
          <a:lstStyle/>
          <a:p>
            <a:pPr>
              <a:defRPr/>
            </a:pPr>
            <a:fld id="{B9E99502-EAFD-4E59-85DF-AE35A5FCD081}" type="slidenum">
              <a:rPr lang="en-US" smtClean="0"/>
              <a:pPr>
                <a:defRPr/>
              </a:pPr>
              <a:t>21</a:t>
            </a:fld>
            <a:endParaRPr lang="en-US" dirty="0"/>
          </a:p>
        </p:txBody>
      </p:sp>
      <p:sp>
        <p:nvSpPr>
          <p:cNvPr id="51204" name="pg num"/>
          <p:cNvSpPr txBox="1">
            <a:spLocks noGrp="1" noChangeArrowheads="1"/>
          </p:cNvSpPr>
          <p:nvPr/>
        </p:nvSpPr>
        <p:spPr bwMode="auto">
          <a:xfrm>
            <a:off x="8969775" y="6727155"/>
            <a:ext cx="78548" cy="169277"/>
          </a:xfrm>
          <a:prstGeom prst="rect">
            <a:avLst/>
          </a:prstGeom>
          <a:noFill/>
          <a:ln w="9525">
            <a:noFill/>
            <a:miter lim="800000"/>
            <a:headEnd/>
            <a:tailEnd/>
          </a:ln>
        </p:spPr>
        <p:txBody>
          <a:bodyPr wrap="none" lIns="0" tIns="0" rIns="0" bIns="0" anchor="b">
            <a:spAutoFit/>
          </a:bodyPr>
          <a:lstStyle/>
          <a:p>
            <a:pPr algn="r" defTabSz="946150"/>
            <a:fld id="{D2E7D327-FC54-421D-9ED7-CDC66FAB02EC}" type="slidenum">
              <a:rPr lang="en-US" sz="1100">
                <a:solidFill>
                  <a:srgbClr val="000000"/>
                </a:solidFill>
              </a:rPr>
              <a:pPr algn="r" defTabSz="946150"/>
              <a:t>21</a:t>
            </a:fld>
            <a:endParaRPr lang="en-US" sz="1100" dirty="0">
              <a:solidFill>
                <a:srgbClr val="000000"/>
              </a:solidFill>
            </a:endParaRPr>
          </a:p>
        </p:txBody>
      </p:sp>
      <p:sp>
        <p:nvSpPr>
          <p:cNvPr id="51205" name="Rectangle 2"/>
          <p:cNvSpPr>
            <a:spLocks noGrp="1" noRot="1" noChangeAspect="1" noChangeArrowheads="1" noTextEdit="1"/>
          </p:cNvSpPr>
          <p:nvPr>
            <p:ph type="sldImg"/>
          </p:nvPr>
        </p:nvSpPr>
        <p:spPr>
          <a:xfrm>
            <a:off x="2903538" y="527050"/>
            <a:ext cx="3505200" cy="2628900"/>
          </a:xfrm>
          <a:ln/>
        </p:spPr>
      </p:sp>
      <p:sp>
        <p:nvSpPr>
          <p:cNvPr id="51206" name="Rectangle 3"/>
          <p:cNvSpPr>
            <a:spLocks noGrp="1" noChangeArrowheads="1"/>
          </p:cNvSpPr>
          <p:nvPr>
            <p:ph type="body" idx="1"/>
          </p:nvPr>
        </p:nvSpPr>
        <p:spPr>
          <a:xfrm>
            <a:off x="931351" y="3332957"/>
            <a:ext cx="7446403" cy="173170"/>
          </a:xfrm>
          <a:noFill/>
          <a:ln/>
        </p:spPr>
        <p:txBody>
          <a:bodyPr/>
          <a:lstStyle/>
          <a:p>
            <a:pPr eaLnBrk="1" hangingPunct="1"/>
            <a:endParaRPr lang="en-US" dirty="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doc id"/>
          <p:cNvSpPr>
            <a:spLocks noGrp="1" noChangeArrowheads="1"/>
          </p:cNvSpPr>
          <p:nvPr>
            <p:ph type="ftr" sz="quarter" idx="4"/>
          </p:nvPr>
        </p:nvSpPr>
        <p:spPr/>
        <p:txBody>
          <a:bodyPr/>
          <a:lstStyle/>
          <a:p>
            <a:pPr>
              <a:defRPr/>
            </a:pPr>
            <a:r>
              <a:rPr lang="en-US" dirty="0"/>
              <a:t>BVA-ZZQ-156-20090211-GE2-v6</a:t>
            </a:r>
          </a:p>
        </p:txBody>
      </p:sp>
      <p:sp>
        <p:nvSpPr>
          <p:cNvPr id="91139" name="Rectangle 5"/>
          <p:cNvSpPr>
            <a:spLocks noGrp="1" noChangeArrowheads="1"/>
          </p:cNvSpPr>
          <p:nvPr>
            <p:ph type="sldNum" sz="quarter" idx="5"/>
          </p:nvPr>
        </p:nvSpPr>
        <p:spPr/>
        <p:txBody>
          <a:bodyPr/>
          <a:lstStyle/>
          <a:p>
            <a:pPr>
              <a:defRPr/>
            </a:pPr>
            <a:fld id="{B9E99502-EAFD-4E59-85DF-AE35A5FCD081}" type="slidenum">
              <a:rPr lang="en-US" smtClean="0"/>
              <a:pPr>
                <a:defRPr/>
              </a:pPr>
              <a:t>22</a:t>
            </a:fld>
            <a:endParaRPr lang="en-US" dirty="0"/>
          </a:p>
        </p:txBody>
      </p:sp>
      <p:sp>
        <p:nvSpPr>
          <p:cNvPr id="51204" name="pg num"/>
          <p:cNvSpPr txBox="1">
            <a:spLocks noGrp="1" noChangeArrowheads="1"/>
          </p:cNvSpPr>
          <p:nvPr/>
        </p:nvSpPr>
        <p:spPr bwMode="auto">
          <a:xfrm>
            <a:off x="8969775" y="6727155"/>
            <a:ext cx="78548" cy="169277"/>
          </a:xfrm>
          <a:prstGeom prst="rect">
            <a:avLst/>
          </a:prstGeom>
          <a:noFill/>
          <a:ln w="9525">
            <a:noFill/>
            <a:miter lim="800000"/>
            <a:headEnd/>
            <a:tailEnd/>
          </a:ln>
        </p:spPr>
        <p:txBody>
          <a:bodyPr wrap="none" lIns="0" tIns="0" rIns="0" bIns="0" anchor="b">
            <a:spAutoFit/>
          </a:bodyPr>
          <a:lstStyle/>
          <a:p>
            <a:pPr algn="r" defTabSz="946150"/>
            <a:fld id="{D2E7D327-FC54-421D-9ED7-CDC66FAB02EC}" type="slidenum">
              <a:rPr lang="en-US" sz="1100">
                <a:solidFill>
                  <a:srgbClr val="000000"/>
                </a:solidFill>
              </a:rPr>
              <a:pPr algn="r" defTabSz="946150"/>
              <a:t>22</a:t>
            </a:fld>
            <a:endParaRPr lang="en-US" sz="1100" dirty="0">
              <a:solidFill>
                <a:srgbClr val="000000"/>
              </a:solidFill>
            </a:endParaRPr>
          </a:p>
        </p:txBody>
      </p:sp>
      <p:sp>
        <p:nvSpPr>
          <p:cNvPr id="51205" name="Rectangle 2"/>
          <p:cNvSpPr>
            <a:spLocks noGrp="1" noRot="1" noChangeAspect="1" noChangeArrowheads="1" noTextEdit="1"/>
          </p:cNvSpPr>
          <p:nvPr>
            <p:ph type="sldImg"/>
          </p:nvPr>
        </p:nvSpPr>
        <p:spPr>
          <a:xfrm>
            <a:off x="2903538" y="527050"/>
            <a:ext cx="3505200" cy="2628900"/>
          </a:xfrm>
          <a:ln/>
        </p:spPr>
      </p:sp>
      <p:sp>
        <p:nvSpPr>
          <p:cNvPr id="51206" name="Rectangle 3"/>
          <p:cNvSpPr>
            <a:spLocks noGrp="1" noChangeArrowheads="1"/>
          </p:cNvSpPr>
          <p:nvPr>
            <p:ph type="body" idx="1"/>
          </p:nvPr>
        </p:nvSpPr>
        <p:spPr>
          <a:xfrm>
            <a:off x="931351" y="3332957"/>
            <a:ext cx="7446403" cy="173170"/>
          </a:xfrm>
          <a:noFill/>
          <a:ln/>
        </p:spPr>
        <p:txBody>
          <a:bodyPr/>
          <a:lstStyle/>
          <a:p>
            <a:pPr eaLnBrk="1" hangingPunct="1"/>
            <a:endParaRPr lang="en-US" dirty="0">
              <a:latin typeface="Arial" pitchFamily="34" charset="0"/>
            </a:endParaRPr>
          </a:p>
        </p:txBody>
      </p:sp>
    </p:spTree>
    <p:extLst>
      <p:ext uri="{BB962C8B-B14F-4D97-AF65-F5344CB8AC3E}">
        <p14:creationId xmlns:p14="http://schemas.microsoft.com/office/powerpoint/2010/main" val="38440997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4294967295"/>
          </p:nvPr>
        </p:nvSpPr>
        <p:spPr bwMode="auto">
          <a:xfrm>
            <a:off x="5153704" y="6790046"/>
            <a:ext cx="3942678" cy="357051"/>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7B634174-DA43-456D-BFC1-5ECB97CF53D0}" type="slidenum">
              <a:rPr lang="en-US" altLang="en-US">
                <a:solidFill>
                  <a:srgbClr val="000000"/>
                </a:solidFill>
              </a:rPr>
              <a:pPr/>
              <a:t>23</a:t>
            </a:fld>
            <a:endParaRPr lang="en-US" altLang="en-US" dirty="0">
              <a:solidFill>
                <a:srgbClr val="000000"/>
              </a:solidFill>
            </a:endParaRPr>
          </a:p>
        </p:txBody>
      </p:sp>
      <p:sp>
        <p:nvSpPr>
          <p:cNvPr id="96259" name="Rectangle 2"/>
          <p:cNvSpPr>
            <a:spLocks noGrp="1" noRot="1" noChangeAspect="1" noChangeArrowheads="1" noTextEdit="1"/>
          </p:cNvSpPr>
          <p:nvPr>
            <p:ph type="sldImg"/>
          </p:nvPr>
        </p:nvSpPr>
        <p:spPr>
          <a:xfrm>
            <a:off x="2794000" y="527050"/>
            <a:ext cx="3509963" cy="2632075"/>
          </a:xfrm>
          <a:solidFill>
            <a:srgbClr val="FFFFFF"/>
          </a:solidFill>
          <a:ln/>
        </p:spPr>
      </p:sp>
      <p:sp>
        <p:nvSpPr>
          <p:cNvPr id="96260" name="Rectangle 3"/>
          <p:cNvSpPr>
            <a:spLocks noGrp="1" noChangeArrowheads="1"/>
          </p:cNvSpPr>
          <p:nvPr>
            <p:ph type="body" idx="1"/>
          </p:nvPr>
        </p:nvSpPr>
        <p:spPr>
          <a:xfrm>
            <a:off x="909848" y="3396242"/>
            <a:ext cx="7278790" cy="3215888"/>
          </a:xfrm>
          <a:solidFill>
            <a:srgbClr val="FFFFFF"/>
          </a:solidFill>
          <a:ln>
            <a:solidFill>
              <a:srgbClr val="000000"/>
            </a:solidFill>
          </a:ln>
        </p:spPr>
        <p:txBody>
          <a:bodyPr/>
          <a:lstStyle/>
          <a:p>
            <a:pPr eaLnBrk="1" hangingPunct="1"/>
            <a:r>
              <a:rPr lang="en-US" altLang="en-US" dirty="0">
                <a:latin typeface="Arial"/>
                <a:ea typeface="ＭＳ Ｐゴシック" panose="020B0600070205080204" pitchFamily="34" charset="-128"/>
                <a:cs typeface="Arial"/>
              </a:rPr>
              <a:t>Woody at his worst...</a:t>
            </a:r>
            <a:br>
              <a:rPr lang="en-US" altLang="en-US" dirty="0">
                <a:latin typeface="Arial"/>
                <a:ea typeface="ＭＳ Ｐゴシック" panose="020B0600070205080204" pitchFamily="34" charset="-128"/>
                <a:cs typeface="Arial"/>
              </a:rPr>
            </a:br>
            <a:endParaRPr lang="en-US" altLang="en-US" dirty="0">
              <a:latin typeface="Arial"/>
              <a:ea typeface="ＭＳ Ｐゴシック" panose="020B0600070205080204" pitchFamily="34" charset="-128"/>
              <a:cs typeface="Arial"/>
            </a:endParaRPr>
          </a:p>
        </p:txBody>
      </p:sp>
      <p:sp>
        <p:nvSpPr>
          <p:cNvPr id="96261" name="Footer Placeholder 4"/>
          <p:cNvSpPr>
            <a:spLocks noGrp="1"/>
          </p:cNvSpPr>
          <p:nvPr>
            <p:ph type="ftr" sz="quarter" idx="4294967295"/>
          </p:nvPr>
        </p:nvSpPr>
        <p:spPr bwMode="auto">
          <a:xfrm>
            <a:off x="0" y="6790046"/>
            <a:ext cx="3942678" cy="357051"/>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dirty="0">
                <a:solidFill>
                  <a:srgbClr val="000000"/>
                </a:solidFill>
              </a:rPr>
              <a:t>L-3 Communications TW 2010</a:t>
            </a:r>
          </a:p>
        </p:txBody>
      </p:sp>
    </p:spTree>
    <p:extLst>
      <p:ext uri="{BB962C8B-B14F-4D97-AF65-F5344CB8AC3E}">
        <p14:creationId xmlns:p14="http://schemas.microsoft.com/office/powerpoint/2010/main" val="723642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94000" y="527050"/>
            <a:ext cx="3509963" cy="2632075"/>
          </a:xfrm>
        </p:spPr>
      </p:sp>
      <p:sp>
        <p:nvSpPr>
          <p:cNvPr id="3" name="Notes Placeholder 2"/>
          <p:cNvSpPr>
            <a:spLocks noGrp="1"/>
          </p:cNvSpPr>
          <p:nvPr>
            <p:ph type="body" idx="1"/>
          </p:nvPr>
        </p:nvSpPr>
        <p:spPr/>
        <p:txBody>
          <a:bodyPr/>
          <a:lstStyle/>
          <a:p>
            <a:r>
              <a:rPr lang="en-US" dirty="0">
                <a:latin typeface="Helvetica Neue"/>
              </a:rPr>
              <a:t>Key take away is around:  Amygdala -- Woody.  the skittish, nervous, easily thrown off kilter character</a:t>
            </a:r>
            <a:br>
              <a:rPr lang="en-US" dirty="0">
                <a:latin typeface="Helvetica Neue"/>
              </a:rPr>
            </a:br>
            <a:endParaRPr lang="en-US" dirty="0">
              <a:latin typeface="Helvetica Neue"/>
            </a:endParaRPr>
          </a:p>
        </p:txBody>
      </p:sp>
    </p:spTree>
    <p:extLst>
      <p:ext uri="{BB962C8B-B14F-4D97-AF65-F5344CB8AC3E}">
        <p14:creationId xmlns:p14="http://schemas.microsoft.com/office/powerpoint/2010/main" val="8562078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doc id"/>
          <p:cNvSpPr>
            <a:spLocks noGrp="1" noChangeArrowheads="1"/>
          </p:cNvSpPr>
          <p:nvPr>
            <p:ph type="ftr" sz="quarter" idx="4"/>
          </p:nvPr>
        </p:nvSpPr>
        <p:spPr/>
        <p:txBody>
          <a:bodyPr/>
          <a:lstStyle/>
          <a:p>
            <a:pPr>
              <a:defRPr/>
            </a:pPr>
            <a:r>
              <a:rPr lang="en-US" dirty="0"/>
              <a:t>BVA-ZZQ-156-20090211-GE2-v6</a:t>
            </a:r>
          </a:p>
        </p:txBody>
      </p:sp>
      <p:sp>
        <p:nvSpPr>
          <p:cNvPr id="91139" name="Rectangle 5"/>
          <p:cNvSpPr>
            <a:spLocks noGrp="1" noChangeArrowheads="1"/>
          </p:cNvSpPr>
          <p:nvPr>
            <p:ph type="sldNum" sz="quarter" idx="5"/>
          </p:nvPr>
        </p:nvSpPr>
        <p:spPr/>
        <p:txBody>
          <a:bodyPr/>
          <a:lstStyle/>
          <a:p>
            <a:pPr>
              <a:defRPr/>
            </a:pPr>
            <a:fld id="{B9E99502-EAFD-4E59-85DF-AE35A5FCD081}" type="slidenum">
              <a:rPr lang="en-US" smtClean="0"/>
              <a:pPr>
                <a:defRPr/>
              </a:pPr>
              <a:t>25</a:t>
            </a:fld>
            <a:endParaRPr lang="en-US" dirty="0"/>
          </a:p>
        </p:txBody>
      </p:sp>
      <p:sp>
        <p:nvSpPr>
          <p:cNvPr id="51204" name="pg num"/>
          <p:cNvSpPr txBox="1">
            <a:spLocks noGrp="1" noChangeArrowheads="1"/>
          </p:cNvSpPr>
          <p:nvPr/>
        </p:nvSpPr>
        <p:spPr bwMode="auto">
          <a:xfrm>
            <a:off x="8969775" y="6727155"/>
            <a:ext cx="78548" cy="169277"/>
          </a:xfrm>
          <a:prstGeom prst="rect">
            <a:avLst/>
          </a:prstGeom>
          <a:noFill/>
          <a:ln w="9525">
            <a:noFill/>
            <a:miter lim="800000"/>
            <a:headEnd/>
            <a:tailEnd/>
          </a:ln>
        </p:spPr>
        <p:txBody>
          <a:bodyPr wrap="none" lIns="0" tIns="0" rIns="0" bIns="0" anchor="b">
            <a:spAutoFit/>
          </a:bodyPr>
          <a:lstStyle/>
          <a:p>
            <a:pPr algn="r" defTabSz="946150"/>
            <a:fld id="{D2E7D327-FC54-421D-9ED7-CDC66FAB02EC}" type="slidenum">
              <a:rPr lang="en-US" sz="1100">
                <a:solidFill>
                  <a:srgbClr val="000000"/>
                </a:solidFill>
              </a:rPr>
              <a:pPr algn="r" defTabSz="946150"/>
              <a:t>25</a:t>
            </a:fld>
            <a:endParaRPr lang="en-US" sz="1100" dirty="0">
              <a:solidFill>
                <a:srgbClr val="000000"/>
              </a:solidFill>
            </a:endParaRPr>
          </a:p>
        </p:txBody>
      </p:sp>
      <p:sp>
        <p:nvSpPr>
          <p:cNvPr id="51205" name="Rectangle 2"/>
          <p:cNvSpPr>
            <a:spLocks noGrp="1" noRot="1" noChangeAspect="1" noChangeArrowheads="1" noTextEdit="1"/>
          </p:cNvSpPr>
          <p:nvPr>
            <p:ph type="sldImg"/>
          </p:nvPr>
        </p:nvSpPr>
        <p:spPr>
          <a:xfrm>
            <a:off x="2903538" y="527050"/>
            <a:ext cx="3505200" cy="2628900"/>
          </a:xfrm>
          <a:ln/>
        </p:spPr>
      </p:sp>
      <p:sp>
        <p:nvSpPr>
          <p:cNvPr id="51206" name="Rectangle 3"/>
          <p:cNvSpPr>
            <a:spLocks noGrp="1" noChangeArrowheads="1"/>
          </p:cNvSpPr>
          <p:nvPr>
            <p:ph type="body" idx="1"/>
          </p:nvPr>
        </p:nvSpPr>
        <p:spPr>
          <a:xfrm>
            <a:off x="931351" y="3332957"/>
            <a:ext cx="7446403" cy="173170"/>
          </a:xfrm>
          <a:noFill/>
          <a:ln/>
        </p:spPr>
        <p:txBody>
          <a:bodyPr/>
          <a:lstStyle/>
          <a:p>
            <a:pPr eaLnBrk="1" hangingPunct="1"/>
            <a:endParaRPr lang="en-US" dirty="0">
              <a:latin typeface="Arial" pitchFamily="34" charset="0"/>
            </a:endParaRPr>
          </a:p>
        </p:txBody>
      </p:sp>
    </p:spTree>
    <p:extLst>
      <p:ext uri="{BB962C8B-B14F-4D97-AF65-F5344CB8AC3E}">
        <p14:creationId xmlns:p14="http://schemas.microsoft.com/office/powerpoint/2010/main" val="5884112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a:ln/>
        </p:spPr>
      </p:sp>
      <p:sp>
        <p:nvSpPr>
          <p:cNvPr id="10342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dirty="0">
              <a:latin typeface="_HigherStandards ppt" charset="0"/>
            </a:endParaRPr>
          </a:p>
        </p:txBody>
      </p:sp>
      <p:sp>
        <p:nvSpPr>
          <p:cNvPr id="10342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950" eaLnBrk="0" hangingPunct="0">
              <a:defRPr sz="1200">
                <a:solidFill>
                  <a:schemeClr val="tx1"/>
                </a:solidFill>
                <a:latin typeface="_Higher Standards ppt" charset="0"/>
                <a:ea typeface="ＭＳ Ｐゴシック" charset="0"/>
              </a:defRPr>
            </a:lvl1pPr>
            <a:lvl2pPr marL="716947" indent="-275749" defTabSz="932950" eaLnBrk="0" hangingPunct="0">
              <a:defRPr sz="1200">
                <a:solidFill>
                  <a:schemeClr val="tx1"/>
                </a:solidFill>
                <a:latin typeface="_Higher Standards ppt" charset="0"/>
                <a:ea typeface="ＭＳ Ｐゴシック" charset="0"/>
              </a:defRPr>
            </a:lvl2pPr>
            <a:lvl3pPr marL="1102995" indent="-220599" defTabSz="932950" eaLnBrk="0" hangingPunct="0">
              <a:defRPr sz="1200">
                <a:solidFill>
                  <a:schemeClr val="tx1"/>
                </a:solidFill>
                <a:latin typeface="_Higher Standards ppt" charset="0"/>
                <a:ea typeface="ＭＳ Ｐゴシック" charset="0"/>
              </a:defRPr>
            </a:lvl3pPr>
            <a:lvl4pPr marL="1544193" indent="-220599" defTabSz="932950" eaLnBrk="0" hangingPunct="0">
              <a:defRPr sz="1200">
                <a:solidFill>
                  <a:schemeClr val="tx1"/>
                </a:solidFill>
                <a:latin typeface="_Higher Standards ppt" charset="0"/>
                <a:ea typeface="ＭＳ Ｐゴシック" charset="0"/>
              </a:defRPr>
            </a:lvl4pPr>
            <a:lvl5pPr marL="1985391" indent="-220599" defTabSz="932950" eaLnBrk="0" hangingPunct="0">
              <a:defRPr sz="1200">
                <a:solidFill>
                  <a:schemeClr val="tx1"/>
                </a:solidFill>
                <a:latin typeface="_Higher Standards ppt" charset="0"/>
                <a:ea typeface="ＭＳ Ｐゴシック" charset="0"/>
              </a:defRPr>
            </a:lvl5pPr>
            <a:lvl6pPr marL="2426589" indent="-220599" defTabSz="932950"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6pPr>
            <a:lvl7pPr marL="2867787" indent="-220599" defTabSz="932950"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7pPr>
            <a:lvl8pPr marL="3308985" indent="-220599" defTabSz="932950"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8pPr>
            <a:lvl9pPr marL="3750183" indent="-220599" defTabSz="932950"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9pPr>
          </a:lstStyle>
          <a:p>
            <a:pPr eaLnBrk="1" hangingPunct="1"/>
            <a:fld id="{72388726-84F5-CB45-AF6B-0A409BF6F663}" type="slidenum">
              <a:rPr lang="en-US" sz="1300">
                <a:latin typeface="_HigherStandards ppt" charset="0"/>
              </a:rPr>
              <a:pPr eaLnBrk="1" hangingPunct="1"/>
              <a:t>26</a:t>
            </a:fld>
            <a:endParaRPr lang="en-US" sz="1300" dirty="0">
              <a:latin typeface="_HigherStandards ppt" charset="0"/>
            </a:endParaRPr>
          </a:p>
        </p:txBody>
      </p:sp>
    </p:spTree>
    <p:extLst>
      <p:ext uri="{BB962C8B-B14F-4D97-AF65-F5344CB8AC3E}">
        <p14:creationId xmlns:p14="http://schemas.microsoft.com/office/powerpoint/2010/main" val="30673654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doc id"/>
          <p:cNvSpPr>
            <a:spLocks noGrp="1" noChangeArrowheads="1"/>
          </p:cNvSpPr>
          <p:nvPr>
            <p:ph type="ftr" sz="quarter" idx="4"/>
          </p:nvPr>
        </p:nvSpPr>
        <p:spPr/>
        <p:txBody>
          <a:bodyPr/>
          <a:lstStyle/>
          <a:p>
            <a:pPr>
              <a:defRPr/>
            </a:pPr>
            <a:r>
              <a:rPr lang="en-US" dirty="0"/>
              <a:t>BVA-ZZQ-156-20090211-GE2-v6</a:t>
            </a:r>
          </a:p>
        </p:txBody>
      </p:sp>
      <p:sp>
        <p:nvSpPr>
          <p:cNvPr id="91139" name="Rectangle 5"/>
          <p:cNvSpPr>
            <a:spLocks noGrp="1" noChangeArrowheads="1"/>
          </p:cNvSpPr>
          <p:nvPr>
            <p:ph type="sldNum" sz="quarter" idx="5"/>
          </p:nvPr>
        </p:nvSpPr>
        <p:spPr/>
        <p:txBody>
          <a:bodyPr/>
          <a:lstStyle/>
          <a:p>
            <a:pPr>
              <a:defRPr/>
            </a:pPr>
            <a:fld id="{B9E99502-EAFD-4E59-85DF-AE35A5FCD081}" type="slidenum">
              <a:rPr lang="en-US" smtClean="0"/>
              <a:pPr>
                <a:defRPr/>
              </a:pPr>
              <a:t>27</a:t>
            </a:fld>
            <a:endParaRPr lang="en-US" dirty="0"/>
          </a:p>
        </p:txBody>
      </p:sp>
      <p:sp>
        <p:nvSpPr>
          <p:cNvPr id="51204" name="pg num"/>
          <p:cNvSpPr txBox="1">
            <a:spLocks noGrp="1" noChangeArrowheads="1"/>
          </p:cNvSpPr>
          <p:nvPr/>
        </p:nvSpPr>
        <p:spPr bwMode="auto">
          <a:xfrm>
            <a:off x="8891229" y="6727155"/>
            <a:ext cx="157094" cy="169277"/>
          </a:xfrm>
          <a:prstGeom prst="rect">
            <a:avLst/>
          </a:prstGeom>
          <a:noFill/>
          <a:ln w="9525">
            <a:noFill/>
            <a:miter lim="800000"/>
            <a:headEnd/>
            <a:tailEnd/>
          </a:ln>
        </p:spPr>
        <p:txBody>
          <a:bodyPr wrap="none" lIns="0" tIns="0" rIns="0" bIns="0" anchor="b">
            <a:spAutoFit/>
          </a:bodyPr>
          <a:lstStyle/>
          <a:p>
            <a:pPr algn="r" defTabSz="946150"/>
            <a:fld id="{D2E7D327-FC54-421D-9ED7-CDC66FAB02EC}" type="slidenum">
              <a:rPr lang="en-US" sz="1100">
                <a:solidFill>
                  <a:srgbClr val="000000"/>
                </a:solidFill>
              </a:rPr>
              <a:pPr algn="r" defTabSz="946150"/>
              <a:t>27</a:t>
            </a:fld>
            <a:endParaRPr lang="en-US" sz="1100" dirty="0">
              <a:solidFill>
                <a:srgbClr val="000000"/>
              </a:solidFill>
            </a:endParaRPr>
          </a:p>
        </p:txBody>
      </p:sp>
      <p:sp>
        <p:nvSpPr>
          <p:cNvPr id="51205" name="Rectangle 2"/>
          <p:cNvSpPr>
            <a:spLocks noGrp="1" noRot="1" noChangeAspect="1" noChangeArrowheads="1" noTextEdit="1"/>
          </p:cNvSpPr>
          <p:nvPr>
            <p:ph type="sldImg"/>
          </p:nvPr>
        </p:nvSpPr>
        <p:spPr>
          <a:xfrm>
            <a:off x="2903538" y="527050"/>
            <a:ext cx="3505200" cy="2628900"/>
          </a:xfrm>
          <a:ln/>
        </p:spPr>
      </p:sp>
      <p:sp>
        <p:nvSpPr>
          <p:cNvPr id="51206" name="Rectangle 3"/>
          <p:cNvSpPr>
            <a:spLocks noGrp="1" noChangeArrowheads="1"/>
          </p:cNvSpPr>
          <p:nvPr>
            <p:ph type="body" idx="1"/>
          </p:nvPr>
        </p:nvSpPr>
        <p:spPr>
          <a:xfrm>
            <a:off x="931351" y="3332957"/>
            <a:ext cx="7446403" cy="173170"/>
          </a:xfrm>
          <a:noFill/>
          <a:ln/>
        </p:spPr>
        <p:txBody>
          <a:bodyPr/>
          <a:lstStyle/>
          <a:p>
            <a:pPr eaLnBrk="1" hangingPunct="1"/>
            <a:endParaRPr lang="en-US" dirty="0">
              <a:latin typeface="Arial" pitchFamily="34" charset="0"/>
            </a:endParaRPr>
          </a:p>
        </p:txBody>
      </p:sp>
    </p:spTree>
    <p:extLst>
      <p:ext uri="{BB962C8B-B14F-4D97-AF65-F5344CB8AC3E}">
        <p14:creationId xmlns:p14="http://schemas.microsoft.com/office/powerpoint/2010/main" val="14235924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g num"/>
          <p:cNvSpPr>
            <a:spLocks noGrp="1" noChangeArrowheads="1"/>
          </p:cNvSpPr>
          <p:nvPr>
            <p:ph type="sldNum" sz="quarter" idx="5"/>
          </p:nvPr>
        </p:nvSpPr>
        <p:spPr>
          <a:ln/>
        </p:spPr>
        <p:txBody>
          <a:bodyPr/>
          <a:lstStyle/>
          <a:p>
            <a:fld id="{4FCF0FF1-591D-D44B-98ED-D134820B0605}" type="slidenum">
              <a:rPr lang="en-US"/>
              <a:pPr/>
              <a:t>28</a:t>
            </a:fld>
            <a:endParaRPr lang="en-US" dirty="0"/>
          </a:p>
        </p:txBody>
      </p:sp>
      <p:sp>
        <p:nvSpPr>
          <p:cNvPr id="11366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113667" name="Rectangle 3"/>
          <p:cNvSpPr>
            <a:spLocks noGrp="1" noChangeArrowheads="1"/>
          </p:cNvSpPr>
          <p:nvPr>
            <p:ph type="body" idx="1"/>
          </p:nvPr>
        </p:nvSpPr>
        <p:spPr/>
        <p:txBody>
          <a:bodyPr/>
          <a:lstStyle/>
          <a:p>
            <a:endParaRPr lang="en-US" dirty="0"/>
          </a:p>
        </p:txBody>
      </p:sp>
      <p:sp>
        <p:nvSpPr>
          <p:cNvPr id="113668" name="McK Separator"/>
          <p:cNvSpPr>
            <a:spLocks noChangeShapeType="1"/>
          </p:cNvSpPr>
          <p:nvPr>
            <p:custDataLst>
              <p:tags r:id="rId1"/>
            </p:custDataLst>
          </p:nvPr>
        </p:nvSpPr>
        <p:spPr bwMode="auto">
          <a:xfrm>
            <a:off x="764085" y="1071649"/>
            <a:ext cx="7596276"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dirty="0"/>
          </a:p>
        </p:txBody>
      </p:sp>
    </p:spTree>
    <p:extLst>
      <p:ext uri="{BB962C8B-B14F-4D97-AF65-F5344CB8AC3E}">
        <p14:creationId xmlns:p14="http://schemas.microsoft.com/office/powerpoint/2010/main" val="32300954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g num"/>
          <p:cNvSpPr>
            <a:spLocks noGrp="1" noChangeArrowheads="1"/>
          </p:cNvSpPr>
          <p:nvPr>
            <p:ph type="sldNum" sz="quarter" idx="5"/>
          </p:nvPr>
        </p:nvSpPr>
        <p:spPr>
          <a:xfrm>
            <a:off x="5154439" y="6667229"/>
            <a:ext cx="3941992" cy="350718"/>
          </a:xfrm>
          <a:prstGeom prst="rect">
            <a:avLst/>
          </a:prstGeom>
          <a:ln/>
        </p:spPr>
        <p:txBody>
          <a:bodyPr lIns="89620" tIns="44810" rIns="89620" bIns="44810"/>
          <a:lstStyle/>
          <a:p>
            <a:fld id="{C413C695-982E-0549-91C7-445268C2F489}" type="slidenum">
              <a:rPr lang="en-US"/>
              <a:pPr/>
              <a:t>29</a:t>
            </a:fld>
            <a:endParaRPr lang="en-US" dirty="0"/>
          </a:p>
        </p:txBody>
      </p:sp>
      <p:sp>
        <p:nvSpPr>
          <p:cNvPr id="115714" name="Rectangle 2"/>
          <p:cNvSpPr>
            <a:spLocks noGrp="1" noRot="1" noChangeAspect="1" noChangeArrowheads="1" noTextEdit="1"/>
          </p:cNvSpPr>
          <p:nvPr>
            <p:ph type="sldImg"/>
          </p:nvPr>
        </p:nvSpPr>
        <p:spPr>
          <a:xfrm>
            <a:off x="2794000" y="527050"/>
            <a:ext cx="3509963" cy="2632075"/>
          </a:xfrm>
          <a:ln/>
          <a:extLst>
            <a:ext uri="{FAA26D3D-D897-4be2-8F04-BA451C77F1D7}">
              <ma14:placeholderFlag xmlns:ma14="http://schemas.microsoft.com/office/mac/drawingml/2011/main" xmlns="" val="1"/>
            </a:ext>
          </a:extLst>
        </p:spPr>
      </p:sp>
      <p:sp>
        <p:nvSpPr>
          <p:cNvPr id="115715" name="Rectangle 3"/>
          <p:cNvSpPr>
            <a:spLocks noGrp="1" noChangeArrowheads="1"/>
          </p:cNvSpPr>
          <p:nvPr>
            <p:ph type="body" idx="1"/>
          </p:nvPr>
        </p:nvSpPr>
        <p:spPr/>
        <p:txBody>
          <a:bodyPr lIns="89620" tIns="44810" rIns="89620" bIns="44810"/>
          <a:lstStyle/>
          <a:p>
            <a:endParaRPr lang="en-US" dirty="0"/>
          </a:p>
        </p:txBody>
      </p:sp>
      <p:sp>
        <p:nvSpPr>
          <p:cNvPr id="115716" name="McK Separator"/>
          <p:cNvSpPr>
            <a:spLocks noChangeShapeType="1"/>
          </p:cNvSpPr>
          <p:nvPr>
            <p:custDataLst>
              <p:tags r:id="rId1"/>
            </p:custDataLst>
          </p:nvPr>
        </p:nvSpPr>
        <p:spPr bwMode="auto">
          <a:xfrm>
            <a:off x="746800" y="1072014"/>
            <a:ext cx="7424414"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9620" tIns="44810" rIns="89620" bIns="44810"/>
          <a:lstStyle/>
          <a:p>
            <a:endParaRPr lang="en-US" dirty="0"/>
          </a:p>
        </p:txBody>
      </p:sp>
    </p:spTree>
    <p:extLst>
      <p:ext uri="{BB962C8B-B14F-4D97-AF65-F5344CB8AC3E}">
        <p14:creationId xmlns:p14="http://schemas.microsoft.com/office/powerpoint/2010/main" val="1776117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7"/>
          <p:cNvSpPr>
            <a:spLocks noGrp="1" noChangeArrowheads="1"/>
          </p:cNvSpPr>
          <p:nvPr>
            <p:ph type="sldNum" sz="quarter" idx="5"/>
          </p:nvPr>
        </p:nvSpPr>
        <p:spPr>
          <a:xfrm>
            <a:off x="8307628" y="6747635"/>
            <a:ext cx="738503" cy="130805"/>
          </a:xfrm>
          <a:ln/>
        </p:spPr>
        <p:txBody>
          <a:bodyPr/>
          <a:lstStyle/>
          <a:p>
            <a:fld id="{CFE81DFF-3983-4BE9-B537-C53B597D941C}" type="slidenum">
              <a:rPr lang="en-US"/>
              <a:pPr/>
              <a:t>8</a:t>
            </a:fld>
            <a:endParaRPr lang="en-US" dirty="0"/>
          </a:p>
        </p:txBody>
      </p:sp>
      <p:sp>
        <p:nvSpPr>
          <p:cNvPr id="406530" name="Rectangle 2"/>
          <p:cNvSpPr>
            <a:spLocks noGrp="1" noRot="1" noChangeAspect="1" noChangeArrowheads="1" noTextEdit="1"/>
          </p:cNvSpPr>
          <p:nvPr>
            <p:ph type="sldImg"/>
          </p:nvPr>
        </p:nvSpPr>
        <p:spPr>
          <a:xfrm>
            <a:off x="2428875" y="173038"/>
            <a:ext cx="4597400" cy="3448050"/>
          </a:xfrm>
          <a:ln/>
        </p:spPr>
      </p:sp>
    </p:spTree>
    <p:extLst>
      <p:ext uri="{BB962C8B-B14F-4D97-AF65-F5344CB8AC3E}">
        <p14:creationId xmlns:p14="http://schemas.microsoft.com/office/powerpoint/2010/main" val="25552917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doc id"/>
          <p:cNvSpPr>
            <a:spLocks noGrp="1" noChangeArrowheads="1"/>
          </p:cNvSpPr>
          <p:nvPr>
            <p:ph type="ftr" sz="quarter" idx="4"/>
          </p:nvPr>
        </p:nvSpPr>
        <p:spPr/>
        <p:txBody>
          <a:bodyPr/>
          <a:lstStyle/>
          <a:p>
            <a:pPr>
              <a:defRPr/>
            </a:pPr>
            <a:r>
              <a:rPr lang="en-US" dirty="0"/>
              <a:t>BVA-ZZQ-156-20090211-GE2-v6</a:t>
            </a:r>
          </a:p>
        </p:txBody>
      </p:sp>
      <p:sp>
        <p:nvSpPr>
          <p:cNvPr id="93187" name="Rectangle 5"/>
          <p:cNvSpPr>
            <a:spLocks noGrp="1" noChangeArrowheads="1"/>
          </p:cNvSpPr>
          <p:nvPr>
            <p:ph type="sldNum" sz="quarter" idx="5"/>
          </p:nvPr>
        </p:nvSpPr>
        <p:spPr/>
        <p:txBody>
          <a:bodyPr/>
          <a:lstStyle/>
          <a:p>
            <a:pPr>
              <a:defRPr/>
            </a:pPr>
            <a:fld id="{C43C0C35-83DE-4B6F-A4D7-70182852ABC4}" type="slidenum">
              <a:rPr lang="en-US" smtClean="0"/>
              <a:pPr>
                <a:defRPr/>
              </a:pPr>
              <a:t>30</a:t>
            </a:fld>
            <a:endParaRPr lang="en-US" dirty="0"/>
          </a:p>
        </p:txBody>
      </p:sp>
      <p:sp>
        <p:nvSpPr>
          <p:cNvPr id="92164" name="pg num"/>
          <p:cNvSpPr txBox="1">
            <a:spLocks noGrp="1" noChangeArrowheads="1"/>
          </p:cNvSpPr>
          <p:nvPr/>
        </p:nvSpPr>
        <p:spPr bwMode="auto">
          <a:xfrm>
            <a:off x="8891231" y="6727155"/>
            <a:ext cx="157094" cy="169277"/>
          </a:xfrm>
          <a:prstGeom prst="rect">
            <a:avLst/>
          </a:prstGeom>
          <a:noFill/>
          <a:ln w="9525">
            <a:noFill/>
            <a:miter lim="800000"/>
            <a:headEnd/>
            <a:tailEnd/>
          </a:ln>
        </p:spPr>
        <p:txBody>
          <a:bodyPr wrap="none" lIns="0" tIns="0" rIns="0" bIns="0" anchor="b">
            <a:spAutoFit/>
          </a:bodyPr>
          <a:lstStyle/>
          <a:p>
            <a:pPr algn="r" defTabSz="946150"/>
            <a:fld id="{1B380224-B15A-4BF1-B82A-B377CF91F649}" type="slidenum">
              <a:rPr lang="en-US" sz="1100">
                <a:solidFill>
                  <a:srgbClr val="000000"/>
                </a:solidFill>
              </a:rPr>
              <a:pPr algn="r" defTabSz="946150"/>
              <a:t>30</a:t>
            </a:fld>
            <a:endParaRPr lang="en-US" sz="1100" dirty="0">
              <a:solidFill>
                <a:srgbClr val="000000"/>
              </a:solidFill>
            </a:endParaRPr>
          </a:p>
        </p:txBody>
      </p:sp>
      <p:sp>
        <p:nvSpPr>
          <p:cNvPr id="92165" name="Rectangle 2"/>
          <p:cNvSpPr>
            <a:spLocks noGrp="1" noRot="1" noChangeAspect="1" noChangeArrowheads="1" noTextEdit="1"/>
          </p:cNvSpPr>
          <p:nvPr>
            <p:ph type="sldImg"/>
          </p:nvPr>
        </p:nvSpPr>
        <p:spPr>
          <a:xfrm>
            <a:off x="2903538" y="527050"/>
            <a:ext cx="3505200" cy="2628900"/>
          </a:xfrm>
          <a:ln/>
        </p:spPr>
      </p:sp>
      <p:sp>
        <p:nvSpPr>
          <p:cNvPr id="92166" name="Rectangle 3"/>
          <p:cNvSpPr>
            <a:spLocks noGrp="1" noChangeArrowheads="1"/>
          </p:cNvSpPr>
          <p:nvPr>
            <p:ph type="body" idx="1"/>
          </p:nvPr>
        </p:nvSpPr>
        <p:spPr>
          <a:xfrm>
            <a:off x="931352" y="3332958"/>
            <a:ext cx="7446403" cy="174407"/>
          </a:xfrm>
          <a:noFill/>
          <a:ln/>
        </p:spPr>
        <p:txBody>
          <a:bodyPr/>
          <a:lstStyle/>
          <a:p>
            <a:pPr eaLnBrk="1" hangingPunct="1"/>
            <a:endParaRPr lang="en-US" dirty="0"/>
          </a:p>
        </p:txBody>
      </p:sp>
    </p:spTree>
    <p:extLst>
      <p:ext uri="{BB962C8B-B14F-4D97-AF65-F5344CB8AC3E}">
        <p14:creationId xmlns:p14="http://schemas.microsoft.com/office/powerpoint/2010/main" val="12336962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23061" eaLnBrk="0" hangingPunct="0">
              <a:defRPr sz="1200">
                <a:solidFill>
                  <a:schemeClr val="tx1"/>
                </a:solidFill>
                <a:latin typeface="_Higher Standards ppt" charset="0"/>
                <a:ea typeface="ＭＳ Ｐゴシック" charset="0"/>
              </a:defRPr>
            </a:lvl1pPr>
            <a:lvl2pPr marL="709347" indent="-272826" defTabSz="923061" eaLnBrk="0" hangingPunct="0">
              <a:defRPr sz="1200">
                <a:solidFill>
                  <a:schemeClr val="tx1"/>
                </a:solidFill>
                <a:latin typeface="_Higher Standards ppt" charset="0"/>
                <a:ea typeface="ＭＳ Ｐゴシック" charset="0"/>
              </a:defRPr>
            </a:lvl2pPr>
            <a:lvl3pPr marL="1091303" indent="-218261" defTabSz="923061" eaLnBrk="0" hangingPunct="0">
              <a:defRPr sz="1200">
                <a:solidFill>
                  <a:schemeClr val="tx1"/>
                </a:solidFill>
                <a:latin typeface="_Higher Standards ppt" charset="0"/>
                <a:ea typeface="ＭＳ Ｐゴシック" charset="0"/>
              </a:defRPr>
            </a:lvl3pPr>
            <a:lvl4pPr marL="1527825" indent="-218261" defTabSz="923061" eaLnBrk="0" hangingPunct="0">
              <a:defRPr sz="1200">
                <a:solidFill>
                  <a:schemeClr val="tx1"/>
                </a:solidFill>
                <a:latin typeface="_Higher Standards ppt" charset="0"/>
                <a:ea typeface="ＭＳ Ｐゴシック" charset="0"/>
              </a:defRPr>
            </a:lvl4pPr>
            <a:lvl5pPr marL="1964346" indent="-218261" defTabSz="923061" eaLnBrk="0" hangingPunct="0">
              <a:defRPr sz="1200">
                <a:solidFill>
                  <a:schemeClr val="tx1"/>
                </a:solidFill>
                <a:latin typeface="_Higher Standards ppt" charset="0"/>
                <a:ea typeface="ＭＳ Ｐゴシック" charset="0"/>
              </a:defRPr>
            </a:lvl5pPr>
            <a:lvl6pPr marL="2400867"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6pPr>
            <a:lvl7pPr marL="2837388"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7pPr>
            <a:lvl8pPr marL="3273910"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8pPr>
            <a:lvl9pPr marL="3710431"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9pPr>
          </a:lstStyle>
          <a:p>
            <a:pPr eaLnBrk="1" hangingPunct="1"/>
            <a:fld id="{19E71ED2-7332-6843-A59C-FE3BD87AB6B1}" type="slidenum">
              <a:rPr lang="en-US" sz="1300">
                <a:latin typeface="_HigherStandards ppt" charset="0"/>
              </a:rPr>
              <a:pPr eaLnBrk="1" hangingPunct="1"/>
              <a:t>33</a:t>
            </a:fld>
            <a:endParaRPr lang="en-US" sz="1300" dirty="0">
              <a:latin typeface="_HigherStandards ppt" charset="0"/>
            </a:endParaRPr>
          </a:p>
        </p:txBody>
      </p:sp>
    </p:spTree>
    <p:extLst>
      <p:ext uri="{BB962C8B-B14F-4D97-AF65-F5344CB8AC3E}">
        <p14:creationId xmlns:p14="http://schemas.microsoft.com/office/powerpoint/2010/main" val="5044961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23061" eaLnBrk="0" hangingPunct="0">
              <a:defRPr sz="1200">
                <a:solidFill>
                  <a:schemeClr val="tx1"/>
                </a:solidFill>
                <a:latin typeface="_Higher Standards ppt" charset="0"/>
                <a:ea typeface="ＭＳ Ｐゴシック" charset="0"/>
              </a:defRPr>
            </a:lvl1pPr>
            <a:lvl2pPr marL="709347" indent="-272826" defTabSz="923061" eaLnBrk="0" hangingPunct="0">
              <a:defRPr sz="1200">
                <a:solidFill>
                  <a:schemeClr val="tx1"/>
                </a:solidFill>
                <a:latin typeface="_Higher Standards ppt" charset="0"/>
                <a:ea typeface="ＭＳ Ｐゴシック" charset="0"/>
              </a:defRPr>
            </a:lvl2pPr>
            <a:lvl3pPr marL="1091303" indent="-218261" defTabSz="923061" eaLnBrk="0" hangingPunct="0">
              <a:defRPr sz="1200">
                <a:solidFill>
                  <a:schemeClr val="tx1"/>
                </a:solidFill>
                <a:latin typeface="_Higher Standards ppt" charset="0"/>
                <a:ea typeface="ＭＳ Ｐゴシック" charset="0"/>
              </a:defRPr>
            </a:lvl3pPr>
            <a:lvl4pPr marL="1527825" indent="-218261" defTabSz="923061" eaLnBrk="0" hangingPunct="0">
              <a:defRPr sz="1200">
                <a:solidFill>
                  <a:schemeClr val="tx1"/>
                </a:solidFill>
                <a:latin typeface="_Higher Standards ppt" charset="0"/>
                <a:ea typeface="ＭＳ Ｐゴシック" charset="0"/>
              </a:defRPr>
            </a:lvl4pPr>
            <a:lvl5pPr marL="1964346" indent="-218261" defTabSz="923061" eaLnBrk="0" hangingPunct="0">
              <a:defRPr sz="1200">
                <a:solidFill>
                  <a:schemeClr val="tx1"/>
                </a:solidFill>
                <a:latin typeface="_Higher Standards ppt" charset="0"/>
                <a:ea typeface="ＭＳ Ｐゴシック" charset="0"/>
              </a:defRPr>
            </a:lvl5pPr>
            <a:lvl6pPr marL="2400867"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6pPr>
            <a:lvl7pPr marL="2837388"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7pPr>
            <a:lvl8pPr marL="3273910"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8pPr>
            <a:lvl9pPr marL="3710431"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9pPr>
          </a:lstStyle>
          <a:p>
            <a:pPr eaLnBrk="1" hangingPunct="1"/>
            <a:fld id="{19E71ED2-7332-6843-A59C-FE3BD87AB6B1}" type="slidenum">
              <a:rPr lang="en-US" sz="1300">
                <a:latin typeface="_HigherStandards ppt" charset="0"/>
              </a:rPr>
              <a:pPr eaLnBrk="1" hangingPunct="1"/>
              <a:t>34</a:t>
            </a:fld>
            <a:endParaRPr lang="en-US" sz="1300" dirty="0">
              <a:latin typeface="_HigherStandards ppt" charset="0"/>
            </a:endParaRPr>
          </a:p>
        </p:txBody>
      </p:sp>
    </p:spTree>
    <p:extLst>
      <p:ext uri="{BB962C8B-B14F-4D97-AF65-F5344CB8AC3E}">
        <p14:creationId xmlns:p14="http://schemas.microsoft.com/office/powerpoint/2010/main" val="36741340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23061" eaLnBrk="0" hangingPunct="0">
              <a:defRPr sz="1200">
                <a:solidFill>
                  <a:schemeClr val="tx1"/>
                </a:solidFill>
                <a:latin typeface="_Higher Standards ppt" charset="0"/>
                <a:ea typeface="ＭＳ Ｐゴシック" charset="0"/>
              </a:defRPr>
            </a:lvl1pPr>
            <a:lvl2pPr marL="709347" indent="-272826" defTabSz="923061" eaLnBrk="0" hangingPunct="0">
              <a:defRPr sz="1200">
                <a:solidFill>
                  <a:schemeClr val="tx1"/>
                </a:solidFill>
                <a:latin typeface="_Higher Standards ppt" charset="0"/>
                <a:ea typeface="ＭＳ Ｐゴシック" charset="0"/>
              </a:defRPr>
            </a:lvl2pPr>
            <a:lvl3pPr marL="1091303" indent="-218261" defTabSz="923061" eaLnBrk="0" hangingPunct="0">
              <a:defRPr sz="1200">
                <a:solidFill>
                  <a:schemeClr val="tx1"/>
                </a:solidFill>
                <a:latin typeface="_Higher Standards ppt" charset="0"/>
                <a:ea typeface="ＭＳ Ｐゴシック" charset="0"/>
              </a:defRPr>
            </a:lvl3pPr>
            <a:lvl4pPr marL="1527825" indent="-218261" defTabSz="923061" eaLnBrk="0" hangingPunct="0">
              <a:defRPr sz="1200">
                <a:solidFill>
                  <a:schemeClr val="tx1"/>
                </a:solidFill>
                <a:latin typeface="_Higher Standards ppt" charset="0"/>
                <a:ea typeface="ＭＳ Ｐゴシック" charset="0"/>
              </a:defRPr>
            </a:lvl4pPr>
            <a:lvl5pPr marL="1964346" indent="-218261" defTabSz="923061" eaLnBrk="0" hangingPunct="0">
              <a:defRPr sz="1200">
                <a:solidFill>
                  <a:schemeClr val="tx1"/>
                </a:solidFill>
                <a:latin typeface="_Higher Standards ppt" charset="0"/>
                <a:ea typeface="ＭＳ Ｐゴシック" charset="0"/>
              </a:defRPr>
            </a:lvl5pPr>
            <a:lvl6pPr marL="2400867"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6pPr>
            <a:lvl7pPr marL="2837388"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7pPr>
            <a:lvl8pPr marL="3273910"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8pPr>
            <a:lvl9pPr marL="3710431"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9pPr>
          </a:lstStyle>
          <a:p>
            <a:pPr eaLnBrk="1" hangingPunct="1"/>
            <a:fld id="{19E71ED2-7332-6843-A59C-FE3BD87AB6B1}" type="slidenum">
              <a:rPr lang="en-US" sz="1300">
                <a:latin typeface="_HigherStandards ppt" charset="0"/>
              </a:rPr>
              <a:pPr eaLnBrk="1" hangingPunct="1"/>
              <a:t>35</a:t>
            </a:fld>
            <a:endParaRPr lang="en-US" sz="1300" dirty="0">
              <a:latin typeface="_HigherStandards ppt" charset="0"/>
            </a:endParaRPr>
          </a:p>
        </p:txBody>
      </p:sp>
    </p:spTree>
    <p:extLst>
      <p:ext uri="{BB962C8B-B14F-4D97-AF65-F5344CB8AC3E}">
        <p14:creationId xmlns:p14="http://schemas.microsoft.com/office/powerpoint/2010/main" val="1337079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F084500F-27BC-41DE-99CA-81F1E4459D82}" type="slidenum">
              <a:rPr lang="fr-FR" smtClean="0"/>
              <a:pPr>
                <a:defRPr/>
              </a:pPr>
              <a:t>36</a:t>
            </a:fld>
            <a:endParaRPr lang="fr-FR" dirty="0"/>
          </a:p>
        </p:txBody>
      </p:sp>
    </p:spTree>
    <p:extLst>
      <p:ext uri="{BB962C8B-B14F-4D97-AF65-F5344CB8AC3E}">
        <p14:creationId xmlns:p14="http://schemas.microsoft.com/office/powerpoint/2010/main" val="15081021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F084500F-27BC-41DE-99CA-81F1E4459D82}" type="slidenum">
              <a:rPr lang="fr-FR" smtClean="0"/>
              <a:pPr>
                <a:defRPr/>
              </a:pPr>
              <a:t>37</a:t>
            </a:fld>
            <a:endParaRPr lang="fr-FR" dirty="0"/>
          </a:p>
        </p:txBody>
      </p:sp>
    </p:spTree>
    <p:extLst>
      <p:ext uri="{BB962C8B-B14F-4D97-AF65-F5344CB8AC3E}">
        <p14:creationId xmlns:p14="http://schemas.microsoft.com/office/powerpoint/2010/main" val="5579053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23061" eaLnBrk="0" hangingPunct="0">
              <a:defRPr sz="1200">
                <a:solidFill>
                  <a:schemeClr val="tx1"/>
                </a:solidFill>
                <a:latin typeface="_Higher Standards ppt" charset="0"/>
                <a:ea typeface="ＭＳ Ｐゴシック" charset="0"/>
              </a:defRPr>
            </a:lvl1pPr>
            <a:lvl2pPr marL="709347" indent="-272826" defTabSz="923061" eaLnBrk="0" hangingPunct="0">
              <a:defRPr sz="1200">
                <a:solidFill>
                  <a:schemeClr val="tx1"/>
                </a:solidFill>
                <a:latin typeface="_Higher Standards ppt" charset="0"/>
                <a:ea typeface="ＭＳ Ｐゴシック" charset="0"/>
              </a:defRPr>
            </a:lvl2pPr>
            <a:lvl3pPr marL="1091303" indent="-218261" defTabSz="923061" eaLnBrk="0" hangingPunct="0">
              <a:defRPr sz="1200">
                <a:solidFill>
                  <a:schemeClr val="tx1"/>
                </a:solidFill>
                <a:latin typeface="_Higher Standards ppt" charset="0"/>
                <a:ea typeface="ＭＳ Ｐゴシック" charset="0"/>
              </a:defRPr>
            </a:lvl3pPr>
            <a:lvl4pPr marL="1527825" indent="-218261" defTabSz="923061" eaLnBrk="0" hangingPunct="0">
              <a:defRPr sz="1200">
                <a:solidFill>
                  <a:schemeClr val="tx1"/>
                </a:solidFill>
                <a:latin typeface="_Higher Standards ppt" charset="0"/>
                <a:ea typeface="ＭＳ Ｐゴシック" charset="0"/>
              </a:defRPr>
            </a:lvl4pPr>
            <a:lvl5pPr marL="1964346" indent="-218261" defTabSz="923061" eaLnBrk="0" hangingPunct="0">
              <a:defRPr sz="1200">
                <a:solidFill>
                  <a:schemeClr val="tx1"/>
                </a:solidFill>
                <a:latin typeface="_Higher Standards ppt" charset="0"/>
                <a:ea typeface="ＭＳ Ｐゴシック" charset="0"/>
              </a:defRPr>
            </a:lvl5pPr>
            <a:lvl6pPr marL="2400867"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6pPr>
            <a:lvl7pPr marL="2837388"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7pPr>
            <a:lvl8pPr marL="3273910"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8pPr>
            <a:lvl9pPr marL="3710431" indent="-218261" defTabSz="923061"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9pPr>
          </a:lstStyle>
          <a:p>
            <a:pPr eaLnBrk="1" hangingPunct="1"/>
            <a:fld id="{19E71ED2-7332-6843-A59C-FE3BD87AB6B1}" type="slidenum">
              <a:rPr lang="en-US" sz="1300">
                <a:latin typeface="_HigherStandards ppt" charset="0"/>
              </a:rPr>
              <a:pPr eaLnBrk="1" hangingPunct="1"/>
              <a:t>38</a:t>
            </a:fld>
            <a:endParaRPr lang="en-US" sz="1300" dirty="0">
              <a:latin typeface="_HigherStandards ppt" charset="0"/>
            </a:endParaRPr>
          </a:p>
        </p:txBody>
      </p:sp>
    </p:spTree>
    <p:extLst>
      <p:ext uri="{BB962C8B-B14F-4D97-AF65-F5344CB8AC3E}">
        <p14:creationId xmlns:p14="http://schemas.microsoft.com/office/powerpoint/2010/main" val="30009687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2" name="pg num"/>
          <p:cNvSpPr txBox="1">
            <a:spLocks noGrp="1" noChangeArrowheads="1"/>
          </p:cNvSpPr>
          <p:nvPr/>
        </p:nvSpPr>
        <p:spPr bwMode="auto">
          <a:xfrm>
            <a:off x="6486527" y="8967716"/>
            <a:ext cx="179361" cy="169277"/>
          </a:xfrm>
          <a:prstGeom prst="rect">
            <a:avLst/>
          </a:prstGeom>
          <a:noFill/>
          <a:ln w="9525">
            <a:noFill/>
            <a:miter lim="800000"/>
            <a:headEnd/>
            <a:tailEnd/>
          </a:ln>
        </p:spPr>
        <p:txBody>
          <a:bodyPr wrap="none" lIns="0" tIns="0" rIns="0" bIns="0" anchor="b">
            <a:spAutoFit/>
          </a:bodyPr>
          <a:lstStyle/>
          <a:p>
            <a:pPr algn="r" defTabSz="946150"/>
            <a:fld id="{28126AD9-B2E8-4118-8DC5-44854A7A980D}" type="slidenum">
              <a:rPr lang="en-US" sz="1100">
                <a:solidFill>
                  <a:srgbClr val="000000"/>
                </a:solidFill>
              </a:rPr>
              <a:pPr algn="r" defTabSz="946150"/>
              <a:t>39</a:t>
            </a:fld>
            <a:endParaRPr lang="en-US" sz="1100" dirty="0">
              <a:solidFill>
                <a:srgbClr val="000000"/>
              </a:solidFill>
            </a:endParaRPr>
          </a:p>
        </p:txBody>
      </p:sp>
      <p:sp>
        <p:nvSpPr>
          <p:cNvPr id="94213" name="Rectangle 2"/>
          <p:cNvSpPr>
            <a:spLocks noGrp="1" noRot="1" noChangeAspect="1" noChangeArrowheads="1" noTextEdit="1"/>
          </p:cNvSpPr>
          <p:nvPr>
            <p:ph type="sldImg"/>
          </p:nvPr>
        </p:nvSpPr>
        <p:spPr>
          <a:xfrm>
            <a:off x="693738" y="523875"/>
            <a:ext cx="5649912" cy="4238625"/>
          </a:xfrm>
          <a:ln/>
        </p:spPr>
      </p:sp>
      <p:sp>
        <p:nvSpPr>
          <p:cNvPr id="94214" name="Rectangle 3"/>
          <p:cNvSpPr>
            <a:spLocks noGrp="1" noChangeArrowheads="1"/>
          </p:cNvSpPr>
          <p:nvPr>
            <p:ph type="body" idx="1"/>
          </p:nvPr>
        </p:nvSpPr>
        <p:spPr>
          <a:xfrm>
            <a:off x="550516" y="332230"/>
            <a:ext cx="4053775" cy="231069"/>
          </a:xfrm>
          <a:prstGeom prst="rect">
            <a:avLst/>
          </a:prstGeom>
          <a:noFill/>
          <a:ln/>
        </p:spPr>
        <p:txBody>
          <a:bodyPr/>
          <a:lstStyle/>
          <a:p>
            <a:r>
              <a:rPr kumimoji="1" lang="en-US" sz="1200" kern="1200" dirty="0">
                <a:solidFill>
                  <a:schemeClr val="tx1"/>
                </a:solidFill>
                <a:latin typeface="+mn-lt"/>
                <a:ea typeface="+mn-ea"/>
                <a:cs typeface="+mn-cs"/>
              </a:rPr>
              <a:t> </a:t>
            </a:r>
          </a:p>
        </p:txBody>
      </p:sp>
    </p:spTree>
    <p:extLst>
      <p:ext uri="{BB962C8B-B14F-4D97-AF65-F5344CB8AC3E}">
        <p14:creationId xmlns:p14="http://schemas.microsoft.com/office/powerpoint/2010/main" val="25603153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g num"/>
          <p:cNvSpPr>
            <a:spLocks noGrp="1" noChangeArrowheads="1"/>
          </p:cNvSpPr>
          <p:nvPr>
            <p:ph type="sldNum" sz="quarter" idx="5"/>
          </p:nvPr>
        </p:nvSpPr>
        <p:spPr>
          <a:ln/>
        </p:spPr>
        <p:txBody>
          <a:bodyPr/>
          <a:lstStyle/>
          <a:p>
            <a:fld id="{C8465771-1D1B-474B-A89C-A6C4AD3B7D87}" type="slidenum">
              <a:rPr lang="en-US"/>
              <a:pPr/>
              <a:t>42</a:t>
            </a:fld>
            <a:endParaRPr lang="en-US" dirty="0"/>
          </a:p>
        </p:txBody>
      </p:sp>
      <p:sp>
        <p:nvSpPr>
          <p:cNvPr id="621570" name="Rectangle 2"/>
          <p:cNvSpPr>
            <a:spLocks noGrp="1" noRot="1" noChangeAspect="1" noChangeArrowheads="1"/>
          </p:cNvSpPr>
          <p:nvPr>
            <p:ph type="sldImg"/>
          </p:nvPr>
        </p:nvSpPr>
        <p:spPr bwMode="auto">
          <a:xfrm>
            <a:off x="628650" y="904875"/>
            <a:ext cx="7991475" cy="5992813"/>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621571" name="Rectangle 3"/>
          <p:cNvSpPr>
            <a:spLocks noGrp="1" noChangeArrowheads="1"/>
          </p:cNvSpPr>
          <p:nvPr>
            <p:ph type="body" idx="1"/>
          </p:nvPr>
        </p:nvSpPr>
        <p:spPr bwMode="auto">
          <a:xfrm>
            <a:off x="748167" y="251965"/>
            <a:ext cx="5501411" cy="180203"/>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endParaRPr lang="en-US" dirty="0"/>
          </a:p>
        </p:txBody>
      </p:sp>
    </p:spTree>
    <p:extLst>
      <p:ext uri="{BB962C8B-B14F-4D97-AF65-F5344CB8AC3E}">
        <p14:creationId xmlns:p14="http://schemas.microsoft.com/office/powerpoint/2010/main" val="37167688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g num"/>
          <p:cNvSpPr>
            <a:spLocks noGrp="1" noChangeArrowheads="1"/>
          </p:cNvSpPr>
          <p:nvPr>
            <p:ph type="sldNum" sz="quarter" idx="5"/>
          </p:nvPr>
        </p:nvSpPr>
        <p:spPr>
          <a:ln/>
        </p:spPr>
        <p:txBody>
          <a:bodyPr/>
          <a:lstStyle/>
          <a:p>
            <a:fld id="{C8465771-1D1B-474B-A89C-A6C4AD3B7D87}" type="slidenum">
              <a:rPr lang="en-US"/>
              <a:pPr/>
              <a:t>43</a:t>
            </a:fld>
            <a:endParaRPr lang="en-US" dirty="0"/>
          </a:p>
        </p:txBody>
      </p:sp>
      <p:sp>
        <p:nvSpPr>
          <p:cNvPr id="621570" name="Rectangle 2"/>
          <p:cNvSpPr>
            <a:spLocks noGrp="1" noRot="1" noChangeAspect="1" noChangeArrowheads="1"/>
          </p:cNvSpPr>
          <p:nvPr>
            <p:ph type="sldImg"/>
          </p:nvPr>
        </p:nvSpPr>
        <p:spPr bwMode="auto">
          <a:xfrm>
            <a:off x="628650" y="904875"/>
            <a:ext cx="7991475" cy="5992813"/>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621571" name="Rectangle 3"/>
          <p:cNvSpPr>
            <a:spLocks noGrp="1" noChangeArrowheads="1"/>
          </p:cNvSpPr>
          <p:nvPr>
            <p:ph type="body" idx="1"/>
          </p:nvPr>
        </p:nvSpPr>
        <p:spPr bwMode="auto">
          <a:xfrm>
            <a:off x="748167" y="251965"/>
            <a:ext cx="5501411" cy="180203"/>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endParaRPr lang="en-US" dirty="0"/>
          </a:p>
        </p:txBody>
      </p:sp>
    </p:spTree>
    <p:extLst>
      <p:ext uri="{BB962C8B-B14F-4D97-AF65-F5344CB8AC3E}">
        <p14:creationId xmlns:p14="http://schemas.microsoft.com/office/powerpoint/2010/main" val="1689302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a:extLst>
              <a:ext uri="{FF2B5EF4-FFF2-40B4-BE49-F238E27FC236}">
                <a16:creationId xmlns:a16="http://schemas.microsoft.com/office/drawing/2014/main" id="{B888872E-F5BA-3E48-905A-B322C525CC1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Arial" panose="020B0604020202020204" pitchFamily="34" charset="0"/>
                <a:ea typeface="ＭＳ Ｐゴシック" panose="020B0600070205080204" pitchFamily="34" charset="-128"/>
              </a:defRPr>
            </a:lvl1pPr>
            <a:lvl2pPr marL="742950" indent="-285750" defTabSz="931863">
              <a:defRPr>
                <a:solidFill>
                  <a:schemeClr val="tx1"/>
                </a:solidFill>
                <a:latin typeface="Arial" panose="020B0604020202020204" pitchFamily="34" charset="0"/>
                <a:ea typeface="ＭＳ Ｐゴシック" panose="020B0600070205080204" pitchFamily="34" charset="-128"/>
              </a:defRPr>
            </a:lvl2pPr>
            <a:lvl3pPr marL="1143000" indent="-228600" defTabSz="931863">
              <a:defRPr>
                <a:solidFill>
                  <a:schemeClr val="tx1"/>
                </a:solidFill>
                <a:latin typeface="Arial" panose="020B0604020202020204" pitchFamily="34" charset="0"/>
                <a:ea typeface="ＭＳ Ｐゴシック" panose="020B0600070205080204" pitchFamily="34" charset="-128"/>
              </a:defRPr>
            </a:lvl3pPr>
            <a:lvl4pPr marL="1600200" indent="-228600" defTabSz="931863">
              <a:defRPr>
                <a:solidFill>
                  <a:schemeClr val="tx1"/>
                </a:solidFill>
                <a:latin typeface="Arial" panose="020B0604020202020204" pitchFamily="34" charset="0"/>
                <a:ea typeface="ＭＳ Ｐゴシック" panose="020B0600070205080204" pitchFamily="34" charset="-128"/>
              </a:defRPr>
            </a:lvl4pPr>
            <a:lvl5pPr marL="2057400" indent="-228600" defTabSz="931863">
              <a:defRPr>
                <a:solidFill>
                  <a:schemeClr val="tx1"/>
                </a:solidFill>
                <a:latin typeface="Arial" panose="020B0604020202020204" pitchFamily="34" charset="0"/>
                <a:ea typeface="ＭＳ Ｐゴシック" panose="020B0600070205080204" pitchFamily="34" charset="-128"/>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34CD3321-8C88-9342-9831-8BDFF4891622}" type="slidenum">
              <a:rPr lang="en-US" altLang="en-US" smtClean="0"/>
              <a:pPr/>
              <a:t>10</a:t>
            </a:fld>
            <a:endParaRPr lang="en-US" altLang="en-US" dirty="0"/>
          </a:p>
        </p:txBody>
      </p:sp>
      <p:sp>
        <p:nvSpPr>
          <p:cNvPr id="58371" name="Rectangle 2">
            <a:extLst>
              <a:ext uri="{FF2B5EF4-FFF2-40B4-BE49-F238E27FC236}">
                <a16:creationId xmlns:a16="http://schemas.microsoft.com/office/drawing/2014/main" id="{4BC0FF2E-EF67-8E42-B6D0-0B591B67CF82}"/>
              </a:ext>
            </a:extLst>
          </p:cNvPr>
          <p:cNvSpPr>
            <a:spLocks noGrp="1" noRot="1" noChangeAspect="1" noChangeArrowheads="1" noTextEdit="1"/>
          </p:cNvSpPr>
          <p:nvPr>
            <p:ph type="sldImg"/>
          </p:nvPr>
        </p:nvSpPr>
        <p:spPr>
          <a:ln/>
        </p:spPr>
      </p:sp>
      <p:sp>
        <p:nvSpPr>
          <p:cNvPr id="58372" name="Rectangle 3">
            <a:extLst>
              <a:ext uri="{FF2B5EF4-FFF2-40B4-BE49-F238E27FC236}">
                <a16:creationId xmlns:a16="http://schemas.microsoft.com/office/drawing/2014/main" id="{11136D74-96A8-7C48-846C-8363E3D3E34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5032523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g num"/>
          <p:cNvSpPr>
            <a:spLocks noGrp="1" noChangeArrowheads="1"/>
          </p:cNvSpPr>
          <p:nvPr>
            <p:ph type="sldNum" sz="quarter" idx="5"/>
          </p:nvPr>
        </p:nvSpPr>
        <p:spPr>
          <a:ln/>
        </p:spPr>
        <p:txBody>
          <a:bodyPr/>
          <a:lstStyle/>
          <a:p>
            <a:fld id="{12EEA821-B3D6-9A4D-AC92-1D85BE405B5E}" type="slidenum">
              <a:rPr lang="en-US"/>
              <a:pPr/>
              <a:t>44</a:t>
            </a:fld>
            <a:endParaRPr lang="en-US" dirty="0"/>
          </a:p>
        </p:txBody>
      </p:sp>
      <p:sp>
        <p:nvSpPr>
          <p:cNvPr id="623618" name="Rectangle 2"/>
          <p:cNvSpPr>
            <a:spLocks noGrp="1" noRot="1" noChangeAspect="1" noChangeArrowheads="1"/>
          </p:cNvSpPr>
          <p:nvPr>
            <p:ph type="sldImg"/>
          </p:nvPr>
        </p:nvSpPr>
        <p:spPr bwMode="auto">
          <a:xfrm>
            <a:off x="628650" y="904875"/>
            <a:ext cx="7991475" cy="5992813"/>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623619" name="Rectangle 3"/>
          <p:cNvSpPr>
            <a:spLocks noGrp="1" noChangeArrowheads="1"/>
          </p:cNvSpPr>
          <p:nvPr>
            <p:ph type="body" idx="1"/>
          </p:nvPr>
        </p:nvSpPr>
        <p:spPr bwMode="auto">
          <a:xfrm>
            <a:off x="748167" y="251965"/>
            <a:ext cx="5501411" cy="180203"/>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endParaRPr lang="en-US" dirty="0"/>
          </a:p>
        </p:txBody>
      </p:sp>
    </p:spTree>
    <p:extLst>
      <p:ext uri="{BB962C8B-B14F-4D97-AF65-F5344CB8AC3E}">
        <p14:creationId xmlns:p14="http://schemas.microsoft.com/office/powerpoint/2010/main" val="36589930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g num"/>
          <p:cNvSpPr>
            <a:spLocks noGrp="1" noChangeArrowheads="1"/>
          </p:cNvSpPr>
          <p:nvPr>
            <p:ph type="sldNum" sz="quarter" idx="5"/>
          </p:nvPr>
        </p:nvSpPr>
        <p:spPr>
          <a:ln/>
        </p:spPr>
        <p:txBody>
          <a:bodyPr/>
          <a:lstStyle/>
          <a:p>
            <a:fld id="{DED6BD5B-3F85-2A4F-8DFE-A258789B62C3}" type="slidenum">
              <a:rPr lang="en-US"/>
              <a:pPr/>
              <a:t>45</a:t>
            </a:fld>
            <a:endParaRPr lang="en-US" dirty="0"/>
          </a:p>
        </p:txBody>
      </p:sp>
      <p:sp>
        <p:nvSpPr>
          <p:cNvPr id="625666" name="Rectangle 2"/>
          <p:cNvSpPr>
            <a:spLocks noGrp="1" noRot="1" noChangeAspect="1" noChangeArrowheads="1"/>
          </p:cNvSpPr>
          <p:nvPr>
            <p:ph type="sldImg"/>
          </p:nvPr>
        </p:nvSpPr>
        <p:spPr bwMode="auto">
          <a:xfrm>
            <a:off x="628650" y="904875"/>
            <a:ext cx="7991475" cy="5992813"/>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625667" name="Rectangle 3"/>
          <p:cNvSpPr>
            <a:spLocks noGrp="1" noChangeArrowheads="1"/>
          </p:cNvSpPr>
          <p:nvPr>
            <p:ph type="body" idx="1"/>
          </p:nvPr>
        </p:nvSpPr>
        <p:spPr bwMode="auto">
          <a:xfrm>
            <a:off x="748167" y="251965"/>
            <a:ext cx="5501411" cy="180203"/>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endParaRPr lang="en-US" dirty="0"/>
          </a:p>
        </p:txBody>
      </p:sp>
    </p:spTree>
    <p:extLst>
      <p:ext uri="{BB962C8B-B14F-4D97-AF65-F5344CB8AC3E}">
        <p14:creationId xmlns:p14="http://schemas.microsoft.com/office/powerpoint/2010/main" val="38988214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g num"/>
          <p:cNvSpPr>
            <a:spLocks noGrp="1" noChangeArrowheads="1"/>
          </p:cNvSpPr>
          <p:nvPr>
            <p:ph type="sldNum" sz="quarter" idx="5"/>
          </p:nvPr>
        </p:nvSpPr>
        <p:spPr>
          <a:ln/>
        </p:spPr>
        <p:txBody>
          <a:bodyPr/>
          <a:lstStyle/>
          <a:p>
            <a:fld id="{60F02EAE-B16F-8942-ABF3-7776C7BAB480}" type="slidenum">
              <a:rPr lang="en-US"/>
              <a:pPr/>
              <a:t>46</a:t>
            </a:fld>
            <a:endParaRPr lang="en-US" dirty="0"/>
          </a:p>
        </p:txBody>
      </p:sp>
      <p:sp>
        <p:nvSpPr>
          <p:cNvPr id="63078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30787"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5081126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g num"/>
          <p:cNvSpPr>
            <a:spLocks noGrp="1" noChangeArrowheads="1"/>
          </p:cNvSpPr>
          <p:nvPr>
            <p:ph type="sldNum" sz="quarter" idx="5"/>
          </p:nvPr>
        </p:nvSpPr>
        <p:spPr>
          <a:ln/>
        </p:spPr>
        <p:txBody>
          <a:bodyPr/>
          <a:lstStyle/>
          <a:p>
            <a:fld id="{FABB960A-E59A-2F4C-8F7B-1BA36CE0C7FE}" type="slidenum">
              <a:rPr lang="en-US"/>
              <a:pPr/>
              <a:t>47</a:t>
            </a:fld>
            <a:endParaRPr lang="en-US" dirty="0"/>
          </a:p>
        </p:txBody>
      </p:sp>
      <p:sp>
        <p:nvSpPr>
          <p:cNvPr id="63181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3181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8315044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FE0AC6-F630-4647-9DC6-4A5130A544E3}" type="slidenum">
              <a:rPr lang="fr-FR"/>
              <a:pPr/>
              <a:t>50</a:t>
            </a:fld>
            <a:endParaRPr lang="fr-FR" dirty="0"/>
          </a:p>
        </p:txBody>
      </p:sp>
      <p:sp>
        <p:nvSpPr>
          <p:cNvPr id="360450" name="Rectangle 2"/>
          <p:cNvSpPr>
            <a:spLocks noGrp="1" noRot="1" noChangeAspect="1" noChangeArrowheads="1" noTextEdit="1"/>
          </p:cNvSpPr>
          <p:nvPr>
            <p:ph type="sldImg"/>
          </p:nvPr>
        </p:nvSpPr>
        <p:spPr>
          <a:xfrm>
            <a:off x="2901950" y="527050"/>
            <a:ext cx="3505200" cy="2628900"/>
          </a:xfrm>
          <a:ln w="12700" cap="flat"/>
        </p:spPr>
      </p:sp>
      <p:sp>
        <p:nvSpPr>
          <p:cNvPr id="360451" name="Rectangle 3"/>
          <p:cNvSpPr>
            <a:spLocks noGrp="1" noChangeArrowheads="1"/>
          </p:cNvSpPr>
          <p:nvPr>
            <p:ph type="body" idx="1"/>
          </p:nvPr>
        </p:nvSpPr>
        <p:spPr>
          <a:ln/>
        </p:spPr>
        <p:txBody>
          <a:bodyPr lIns="92075" tIns="46038" rIns="92075" bIns="46038"/>
          <a:lstStyle/>
          <a:p>
            <a:endParaRPr lang="fr-FR" dirty="0"/>
          </a:p>
        </p:txBody>
      </p:sp>
    </p:spTree>
    <p:extLst>
      <p:ext uri="{BB962C8B-B14F-4D97-AF65-F5344CB8AC3E}">
        <p14:creationId xmlns:p14="http://schemas.microsoft.com/office/powerpoint/2010/main" val="39283192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doc id"/>
          <p:cNvSpPr>
            <a:spLocks noGrp="1" noChangeArrowheads="1"/>
          </p:cNvSpPr>
          <p:nvPr>
            <p:ph type="ftr" sz="quarter" idx="4"/>
          </p:nvPr>
        </p:nvSpPr>
        <p:spPr/>
        <p:txBody>
          <a:bodyPr/>
          <a:lstStyle/>
          <a:p>
            <a:pPr>
              <a:defRPr/>
            </a:pPr>
            <a:r>
              <a:rPr lang="en-US" dirty="0"/>
              <a:t>BVA-ZZQ-156-20090211-GE2-v6</a:t>
            </a:r>
          </a:p>
        </p:txBody>
      </p:sp>
      <p:sp>
        <p:nvSpPr>
          <p:cNvPr id="91139" name="Rectangle 5"/>
          <p:cNvSpPr>
            <a:spLocks noGrp="1" noChangeArrowheads="1"/>
          </p:cNvSpPr>
          <p:nvPr>
            <p:ph type="sldNum" sz="quarter" idx="5"/>
          </p:nvPr>
        </p:nvSpPr>
        <p:spPr/>
        <p:txBody>
          <a:bodyPr/>
          <a:lstStyle/>
          <a:p>
            <a:pPr>
              <a:defRPr/>
            </a:pPr>
            <a:fld id="{B9E99502-EAFD-4E59-85DF-AE35A5FCD081}" type="slidenum">
              <a:rPr lang="en-US" smtClean="0"/>
              <a:pPr>
                <a:defRPr/>
              </a:pPr>
              <a:t>52</a:t>
            </a:fld>
            <a:endParaRPr lang="en-US" dirty="0"/>
          </a:p>
        </p:txBody>
      </p:sp>
      <p:sp>
        <p:nvSpPr>
          <p:cNvPr id="51204" name="pg num"/>
          <p:cNvSpPr txBox="1">
            <a:spLocks noGrp="1" noChangeArrowheads="1"/>
          </p:cNvSpPr>
          <p:nvPr/>
        </p:nvSpPr>
        <p:spPr bwMode="auto">
          <a:xfrm>
            <a:off x="8891229" y="6727155"/>
            <a:ext cx="157094" cy="169277"/>
          </a:xfrm>
          <a:prstGeom prst="rect">
            <a:avLst/>
          </a:prstGeom>
          <a:noFill/>
          <a:ln w="9525">
            <a:noFill/>
            <a:miter lim="800000"/>
            <a:headEnd/>
            <a:tailEnd/>
          </a:ln>
        </p:spPr>
        <p:txBody>
          <a:bodyPr wrap="none" lIns="0" tIns="0" rIns="0" bIns="0" anchor="b">
            <a:spAutoFit/>
          </a:bodyPr>
          <a:lstStyle/>
          <a:p>
            <a:pPr algn="r" defTabSz="946150"/>
            <a:fld id="{D2E7D327-FC54-421D-9ED7-CDC66FAB02EC}" type="slidenum">
              <a:rPr lang="en-US" sz="1100">
                <a:solidFill>
                  <a:srgbClr val="000000"/>
                </a:solidFill>
              </a:rPr>
              <a:pPr algn="r" defTabSz="946150"/>
              <a:t>52</a:t>
            </a:fld>
            <a:endParaRPr lang="en-US" sz="1100" dirty="0">
              <a:solidFill>
                <a:srgbClr val="000000"/>
              </a:solidFill>
            </a:endParaRPr>
          </a:p>
        </p:txBody>
      </p:sp>
      <p:sp>
        <p:nvSpPr>
          <p:cNvPr id="51205" name="Rectangle 2"/>
          <p:cNvSpPr>
            <a:spLocks noGrp="1" noRot="1" noChangeAspect="1" noChangeArrowheads="1" noTextEdit="1"/>
          </p:cNvSpPr>
          <p:nvPr>
            <p:ph type="sldImg"/>
          </p:nvPr>
        </p:nvSpPr>
        <p:spPr>
          <a:xfrm>
            <a:off x="2903538" y="527050"/>
            <a:ext cx="3505200" cy="2628900"/>
          </a:xfrm>
          <a:ln/>
        </p:spPr>
      </p:sp>
      <p:sp>
        <p:nvSpPr>
          <p:cNvPr id="51206" name="Rectangle 3"/>
          <p:cNvSpPr>
            <a:spLocks noGrp="1" noChangeArrowheads="1"/>
          </p:cNvSpPr>
          <p:nvPr>
            <p:ph type="body" idx="1"/>
          </p:nvPr>
        </p:nvSpPr>
        <p:spPr>
          <a:xfrm>
            <a:off x="931351" y="3332957"/>
            <a:ext cx="7446403" cy="173170"/>
          </a:xfrm>
          <a:noFill/>
          <a:ln/>
        </p:spPr>
        <p:txBody>
          <a:bodyPr/>
          <a:lstStyle/>
          <a:p>
            <a:pPr eaLnBrk="1" hangingPunct="1"/>
            <a:endParaRPr lang="en-US" dirty="0">
              <a:latin typeface="Arial" pitchFamily="34" charset="0"/>
            </a:endParaRPr>
          </a:p>
        </p:txBody>
      </p:sp>
    </p:spTree>
    <p:extLst>
      <p:ext uri="{BB962C8B-B14F-4D97-AF65-F5344CB8AC3E}">
        <p14:creationId xmlns:p14="http://schemas.microsoft.com/office/powerpoint/2010/main" val="19489502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g num"/>
          <p:cNvSpPr>
            <a:spLocks noGrp="1" noChangeArrowheads="1"/>
          </p:cNvSpPr>
          <p:nvPr>
            <p:ph type="sldNum" sz="quarter" idx="5"/>
          </p:nvPr>
        </p:nvSpPr>
        <p:spPr>
          <a:ln/>
        </p:spPr>
        <p:txBody>
          <a:bodyPr/>
          <a:lstStyle/>
          <a:p>
            <a:fld id="{C8465771-1D1B-474B-A89C-A6C4AD3B7D87}" type="slidenum">
              <a:rPr lang="en-US"/>
              <a:pPr/>
              <a:t>53</a:t>
            </a:fld>
            <a:endParaRPr lang="en-US" dirty="0"/>
          </a:p>
        </p:txBody>
      </p:sp>
      <p:sp>
        <p:nvSpPr>
          <p:cNvPr id="621570" name="Rectangle 2"/>
          <p:cNvSpPr>
            <a:spLocks noGrp="1" noRot="1" noChangeAspect="1" noChangeArrowheads="1"/>
          </p:cNvSpPr>
          <p:nvPr>
            <p:ph type="sldImg"/>
          </p:nvPr>
        </p:nvSpPr>
        <p:spPr bwMode="auto">
          <a:xfrm>
            <a:off x="628650" y="904875"/>
            <a:ext cx="7991475" cy="5992813"/>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621571" name="Rectangle 3"/>
          <p:cNvSpPr>
            <a:spLocks noGrp="1" noChangeArrowheads="1"/>
          </p:cNvSpPr>
          <p:nvPr>
            <p:ph type="body" idx="1"/>
          </p:nvPr>
        </p:nvSpPr>
        <p:spPr bwMode="auto">
          <a:xfrm>
            <a:off x="748167" y="251965"/>
            <a:ext cx="5501411" cy="180203"/>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endParaRPr lang="en-US" dirty="0"/>
          </a:p>
        </p:txBody>
      </p:sp>
    </p:spTree>
    <p:extLst>
      <p:ext uri="{BB962C8B-B14F-4D97-AF65-F5344CB8AC3E}">
        <p14:creationId xmlns:p14="http://schemas.microsoft.com/office/powerpoint/2010/main" val="4585938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p:txBody>
          <a:bodyPr/>
          <a:lstStyle/>
          <a:p>
            <a:pPr>
              <a:defRPr/>
            </a:pPr>
            <a:fld id="{F032C930-4642-4E4A-B7CB-AD12E913894C}" type="slidenum">
              <a:rPr lang="en-AU">
                <a:solidFill>
                  <a:prstClr val="black"/>
                </a:solidFill>
              </a:rPr>
              <a:pPr>
                <a:defRPr/>
              </a:pPr>
              <a:t>55</a:t>
            </a:fld>
            <a:endParaRPr lang="en-AU" dirty="0">
              <a:solidFill>
                <a:prstClr val="black"/>
              </a:solidFill>
            </a:endParaRPr>
          </a:p>
        </p:txBody>
      </p:sp>
      <p:sp>
        <p:nvSpPr>
          <p:cNvPr id="2769922" name="Rectangle 2"/>
          <p:cNvSpPr>
            <a:spLocks noGrp="1" noRot="1" noChangeAspect="1" noChangeArrowheads="1" noTextEdit="1"/>
          </p:cNvSpPr>
          <p:nvPr>
            <p:ph type="sldImg"/>
          </p:nvPr>
        </p:nvSpPr>
        <p:spPr>
          <a:xfrm>
            <a:off x="1260475" y="720725"/>
            <a:ext cx="4799013" cy="3598863"/>
          </a:xfrm>
          <a:ln/>
        </p:spPr>
      </p:sp>
      <p:sp>
        <p:nvSpPr>
          <p:cNvPr id="2769923" name="Rectangle 3"/>
          <p:cNvSpPr>
            <a:spLocks noGrp="1" noChangeArrowheads="1"/>
          </p:cNvSpPr>
          <p:nvPr>
            <p:ph type="body" idx="1"/>
          </p:nvPr>
        </p:nvSpPr>
        <p:spPr>
          <a:xfrm>
            <a:off x="977900" y="4559300"/>
            <a:ext cx="5359401" cy="254001"/>
          </a:xfrm>
          <a:noFill/>
          <a:ln/>
        </p:spPr>
        <p:txBody>
          <a:bodyPr/>
          <a:lstStyle/>
          <a:p>
            <a:endParaRPr lang="en-US" dirty="0"/>
          </a:p>
        </p:txBody>
      </p:sp>
    </p:spTree>
    <p:extLst>
      <p:ext uri="{BB962C8B-B14F-4D97-AF65-F5344CB8AC3E}">
        <p14:creationId xmlns:p14="http://schemas.microsoft.com/office/powerpoint/2010/main" val="197072572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8238" y="711200"/>
            <a:ext cx="4740275" cy="3556000"/>
          </a:xfrm>
        </p:spPr>
      </p:sp>
      <p:sp>
        <p:nvSpPr>
          <p:cNvPr id="3" name="Notes Placeholder 2"/>
          <p:cNvSpPr>
            <a:spLocks noGrp="1"/>
          </p:cNvSpPr>
          <p:nvPr>
            <p:ph type="body" idx="1"/>
          </p:nvPr>
        </p:nvSpPr>
        <p:spPr/>
        <p:txBody>
          <a:bodyPr/>
          <a:lstStyle/>
          <a:p>
            <a:r>
              <a:rPr lang="en-US" dirty="0"/>
              <a:t>12 minutes in.</a:t>
            </a:r>
          </a:p>
          <a:p>
            <a:r>
              <a:rPr lang="en-US" dirty="0"/>
              <a:t>???? “When I say presence… what comes to mind. When someone has presence what does it look like and sound like?</a:t>
            </a:r>
            <a:r>
              <a:rPr lang="en-US" baseline="0" dirty="0"/>
              <a:t> </a:t>
            </a:r>
          </a:p>
          <a:p>
            <a:r>
              <a:rPr lang="en-US" baseline="0" dirty="0"/>
              <a:t>	Start w/Popcorn reaction</a:t>
            </a:r>
            <a:endParaRPr lang="en-US" dirty="0"/>
          </a:p>
          <a:p>
            <a:endParaRPr lang="en-US" dirty="0"/>
          </a:p>
          <a:p>
            <a:r>
              <a:rPr lang="en-US" dirty="0"/>
              <a:t>Then quickly turn to Neighbor nudge:     what do you hear that is similar…. Patterns…. Losing it and  then how to regain</a:t>
            </a:r>
            <a:r>
              <a:rPr lang="en-US" baseline="0" dirty="0"/>
              <a:t> </a:t>
            </a:r>
            <a:r>
              <a:rPr lang="en-US" dirty="0"/>
              <a:t>it?</a:t>
            </a:r>
          </a:p>
          <a:p>
            <a:pPr defTabSz="457703" eaLnBrk="1" fontAlgn="auto" hangingPunct="1">
              <a:lnSpc>
                <a:spcPct val="117999"/>
              </a:lnSpc>
              <a:spcBef>
                <a:spcPts val="0"/>
              </a:spcBef>
              <a:spcAft>
                <a:spcPts val="0"/>
              </a:spcAft>
              <a:defRPr/>
            </a:pPr>
            <a:r>
              <a:rPr lang="en-US" dirty="0"/>
              <a:t>	Groups of 2 or 3</a:t>
            </a:r>
          </a:p>
          <a:p>
            <a:endParaRPr lang="en-US" dirty="0"/>
          </a:p>
        </p:txBody>
      </p:sp>
      <p:sp>
        <p:nvSpPr>
          <p:cNvPr id="4" name="Slide Number Placeholder 3"/>
          <p:cNvSpPr>
            <a:spLocks noGrp="1"/>
          </p:cNvSpPr>
          <p:nvPr>
            <p:ph type="sldNum" sz="quarter" idx="10"/>
          </p:nvPr>
        </p:nvSpPr>
        <p:spPr>
          <a:xfrm>
            <a:off x="3974535" y="9004747"/>
            <a:ext cx="3040592" cy="474022"/>
          </a:xfrm>
          <a:prstGeom prst="rect">
            <a:avLst/>
          </a:prstGeom>
        </p:spPr>
        <p:txBody>
          <a:bodyPr/>
          <a:lstStyle/>
          <a:p>
            <a:fld id="{6645A7A1-3CC9-49BB-8808-7A444334105A}" type="slidenum">
              <a:rPr lang="en-US" smtClean="0">
                <a:solidFill>
                  <a:prstClr val="black"/>
                </a:solidFill>
                <a:latin typeface="Calibri"/>
              </a:rPr>
              <a:pPr/>
              <a:t>58</a:t>
            </a:fld>
            <a:endParaRPr lang="en-US" dirty="0">
              <a:solidFill>
                <a:prstClr val="black"/>
              </a:solidFill>
              <a:latin typeface="Calibri"/>
            </a:endParaRPr>
          </a:p>
        </p:txBody>
      </p:sp>
    </p:spTree>
    <p:extLst>
      <p:ext uri="{BB962C8B-B14F-4D97-AF65-F5344CB8AC3E}">
        <p14:creationId xmlns:p14="http://schemas.microsoft.com/office/powerpoint/2010/main" val="7184408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645A7A1-3CC9-49BB-8808-7A444334105A}" type="slidenum">
              <a:rPr lang="en-US" smtClean="0"/>
              <a:pPr/>
              <a:t>59</a:t>
            </a:fld>
            <a:endParaRPr lang="en-US" dirty="0"/>
          </a:p>
        </p:txBody>
      </p:sp>
    </p:spTree>
    <p:extLst>
      <p:ext uri="{BB962C8B-B14F-4D97-AF65-F5344CB8AC3E}">
        <p14:creationId xmlns:p14="http://schemas.microsoft.com/office/powerpoint/2010/main" val="3291026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a:extLst>
              <a:ext uri="{FF2B5EF4-FFF2-40B4-BE49-F238E27FC236}">
                <a16:creationId xmlns:a16="http://schemas.microsoft.com/office/drawing/2014/main" id="{B888872E-F5BA-3E48-905A-B322C525CC1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Arial" panose="020B0604020202020204" pitchFamily="34" charset="0"/>
                <a:ea typeface="ＭＳ Ｐゴシック" panose="020B0600070205080204" pitchFamily="34" charset="-128"/>
              </a:defRPr>
            </a:lvl1pPr>
            <a:lvl2pPr marL="742950" indent="-285750" defTabSz="931863">
              <a:defRPr>
                <a:solidFill>
                  <a:schemeClr val="tx1"/>
                </a:solidFill>
                <a:latin typeface="Arial" panose="020B0604020202020204" pitchFamily="34" charset="0"/>
                <a:ea typeface="ＭＳ Ｐゴシック" panose="020B0600070205080204" pitchFamily="34" charset="-128"/>
              </a:defRPr>
            </a:lvl2pPr>
            <a:lvl3pPr marL="1143000" indent="-228600" defTabSz="931863">
              <a:defRPr>
                <a:solidFill>
                  <a:schemeClr val="tx1"/>
                </a:solidFill>
                <a:latin typeface="Arial" panose="020B0604020202020204" pitchFamily="34" charset="0"/>
                <a:ea typeface="ＭＳ Ｐゴシック" panose="020B0600070205080204" pitchFamily="34" charset="-128"/>
              </a:defRPr>
            </a:lvl3pPr>
            <a:lvl4pPr marL="1600200" indent="-228600" defTabSz="931863">
              <a:defRPr>
                <a:solidFill>
                  <a:schemeClr val="tx1"/>
                </a:solidFill>
                <a:latin typeface="Arial" panose="020B0604020202020204" pitchFamily="34" charset="0"/>
                <a:ea typeface="ＭＳ Ｐゴシック" panose="020B0600070205080204" pitchFamily="34" charset="-128"/>
              </a:defRPr>
            </a:lvl4pPr>
            <a:lvl5pPr marL="2057400" indent="-228600" defTabSz="931863">
              <a:defRPr>
                <a:solidFill>
                  <a:schemeClr val="tx1"/>
                </a:solidFill>
                <a:latin typeface="Arial" panose="020B0604020202020204" pitchFamily="34" charset="0"/>
                <a:ea typeface="ＭＳ Ｐゴシック" panose="020B0600070205080204" pitchFamily="34" charset="-128"/>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34CD3321-8C88-9342-9831-8BDFF4891622}" type="slidenum">
              <a:rPr lang="en-US" altLang="en-US" smtClean="0"/>
              <a:pPr/>
              <a:t>11</a:t>
            </a:fld>
            <a:endParaRPr lang="en-US" altLang="en-US" dirty="0"/>
          </a:p>
        </p:txBody>
      </p:sp>
      <p:sp>
        <p:nvSpPr>
          <p:cNvPr id="58371" name="Rectangle 2">
            <a:extLst>
              <a:ext uri="{FF2B5EF4-FFF2-40B4-BE49-F238E27FC236}">
                <a16:creationId xmlns:a16="http://schemas.microsoft.com/office/drawing/2014/main" id="{4BC0FF2E-EF67-8E42-B6D0-0B591B67CF82}"/>
              </a:ext>
            </a:extLst>
          </p:cNvPr>
          <p:cNvSpPr>
            <a:spLocks noGrp="1" noRot="1" noChangeAspect="1" noChangeArrowheads="1" noTextEdit="1"/>
          </p:cNvSpPr>
          <p:nvPr>
            <p:ph type="sldImg"/>
          </p:nvPr>
        </p:nvSpPr>
        <p:spPr>
          <a:ln/>
        </p:spPr>
      </p:sp>
      <p:sp>
        <p:nvSpPr>
          <p:cNvPr id="58372" name="Rectangle 3">
            <a:extLst>
              <a:ext uri="{FF2B5EF4-FFF2-40B4-BE49-F238E27FC236}">
                <a16:creationId xmlns:a16="http://schemas.microsoft.com/office/drawing/2014/main" id="{11136D74-96A8-7C48-846C-8363E3D3E34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60906592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645A7A1-3CC9-49BB-8808-7A444334105A}" type="slidenum">
              <a:rPr lang="en-US" smtClean="0"/>
              <a:pPr/>
              <a:t>60</a:t>
            </a:fld>
            <a:endParaRPr lang="en-US" dirty="0"/>
          </a:p>
        </p:txBody>
      </p:sp>
    </p:spTree>
    <p:extLst>
      <p:ext uri="{BB962C8B-B14F-4D97-AF65-F5344CB8AC3E}">
        <p14:creationId xmlns:p14="http://schemas.microsoft.com/office/powerpoint/2010/main" val="250862530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645A7A1-3CC9-49BB-8808-7A444334105A}" type="slidenum">
              <a:rPr lang="en-US" smtClean="0"/>
              <a:pPr/>
              <a:t>61</a:t>
            </a:fld>
            <a:endParaRPr lang="en-US" dirty="0"/>
          </a:p>
        </p:txBody>
      </p:sp>
    </p:spTree>
    <p:extLst>
      <p:ext uri="{BB962C8B-B14F-4D97-AF65-F5344CB8AC3E}">
        <p14:creationId xmlns:p14="http://schemas.microsoft.com/office/powerpoint/2010/main" val="62321543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645A7A1-3CC9-49BB-8808-7A444334105A}" type="slidenum">
              <a:rPr lang="en-US" smtClean="0"/>
              <a:pPr/>
              <a:t>62</a:t>
            </a:fld>
            <a:endParaRPr lang="en-US" dirty="0"/>
          </a:p>
        </p:txBody>
      </p:sp>
    </p:spTree>
    <p:extLst>
      <p:ext uri="{BB962C8B-B14F-4D97-AF65-F5344CB8AC3E}">
        <p14:creationId xmlns:p14="http://schemas.microsoft.com/office/powerpoint/2010/main" val="29991685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645A7A1-3CC9-49BB-8808-7A444334105A}" type="slidenum">
              <a:rPr lang="en-US" smtClean="0"/>
              <a:pPr/>
              <a:t>63</a:t>
            </a:fld>
            <a:endParaRPr lang="en-US" dirty="0"/>
          </a:p>
        </p:txBody>
      </p:sp>
    </p:spTree>
    <p:extLst>
      <p:ext uri="{BB962C8B-B14F-4D97-AF65-F5344CB8AC3E}">
        <p14:creationId xmlns:p14="http://schemas.microsoft.com/office/powerpoint/2010/main" val="170222553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8238" y="711200"/>
            <a:ext cx="4740275" cy="3556000"/>
          </a:xfrm>
        </p:spPr>
      </p:sp>
      <p:sp>
        <p:nvSpPr>
          <p:cNvPr id="3" name="Notes Placeholder 2"/>
          <p:cNvSpPr>
            <a:spLocks noGrp="1"/>
          </p:cNvSpPr>
          <p:nvPr>
            <p:ph type="body" idx="1"/>
          </p:nvPr>
        </p:nvSpPr>
        <p:spPr/>
        <p:txBody>
          <a:bodyPr/>
          <a:lstStyle/>
          <a:p>
            <a:r>
              <a:rPr lang="en-US" dirty="0"/>
              <a:t>?????Diminishing the Inner Critic: How do you do it?</a:t>
            </a:r>
          </a:p>
          <a:p>
            <a:r>
              <a:rPr lang="en-US" dirty="0"/>
              <a:t>	Pull from</a:t>
            </a:r>
            <a:r>
              <a:rPr lang="en-US" baseline="0" dirty="0"/>
              <a:t> them first and then reveal answers</a:t>
            </a:r>
          </a:p>
          <a:p>
            <a:endParaRPr lang="en-US" baseline="0" dirty="0"/>
          </a:p>
          <a:p>
            <a:r>
              <a:rPr lang="en-US" baseline="0" dirty="0"/>
              <a:t>(If time, consider question in trios first)</a:t>
            </a:r>
          </a:p>
          <a:p>
            <a:endParaRPr lang="en-US" baseline="0" dirty="0"/>
          </a:p>
          <a:p>
            <a:r>
              <a:rPr lang="en-US" baseline="0" dirty="0"/>
              <a:t>Mention Amy Cuddy</a:t>
            </a:r>
            <a:endParaRPr lang="en-US" dirty="0"/>
          </a:p>
        </p:txBody>
      </p:sp>
      <p:sp>
        <p:nvSpPr>
          <p:cNvPr id="4" name="Slide Number Placeholder 3"/>
          <p:cNvSpPr>
            <a:spLocks noGrp="1"/>
          </p:cNvSpPr>
          <p:nvPr>
            <p:ph type="sldNum" sz="quarter" idx="10"/>
          </p:nvPr>
        </p:nvSpPr>
        <p:spPr>
          <a:xfrm>
            <a:off x="3974535" y="9004747"/>
            <a:ext cx="3040592" cy="474022"/>
          </a:xfrm>
          <a:prstGeom prst="rect">
            <a:avLst/>
          </a:prstGeom>
        </p:spPr>
        <p:txBody>
          <a:bodyPr/>
          <a:lstStyle/>
          <a:p>
            <a:fld id="{6645A7A1-3CC9-49BB-8808-7A444334105A}" type="slidenum">
              <a:rPr lang="en-US" smtClean="0">
                <a:solidFill>
                  <a:prstClr val="black"/>
                </a:solidFill>
                <a:latin typeface="Calibri"/>
              </a:rPr>
              <a:pPr/>
              <a:t>64</a:t>
            </a:fld>
            <a:endParaRPr lang="en-US" dirty="0">
              <a:solidFill>
                <a:prstClr val="black"/>
              </a:solidFill>
              <a:latin typeface="Calibri"/>
            </a:endParaRPr>
          </a:p>
        </p:txBody>
      </p:sp>
    </p:spTree>
    <p:extLst>
      <p:ext uri="{BB962C8B-B14F-4D97-AF65-F5344CB8AC3E}">
        <p14:creationId xmlns:p14="http://schemas.microsoft.com/office/powerpoint/2010/main" val="218661461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8238" y="711200"/>
            <a:ext cx="4740275" cy="3556000"/>
          </a:xfrm>
        </p:spPr>
      </p:sp>
      <p:sp>
        <p:nvSpPr>
          <p:cNvPr id="3" name="Notes Placeholder 2"/>
          <p:cNvSpPr>
            <a:spLocks noGrp="1"/>
          </p:cNvSpPr>
          <p:nvPr>
            <p:ph type="body" idx="1"/>
          </p:nvPr>
        </p:nvSpPr>
        <p:spPr/>
        <p:txBody>
          <a:bodyPr>
            <a:normAutofit/>
          </a:bodyPr>
          <a:lstStyle/>
          <a:p>
            <a:r>
              <a:rPr lang="en-US" dirty="0"/>
              <a:t>Link back to what kind of presentations they do</a:t>
            </a:r>
          </a:p>
        </p:txBody>
      </p:sp>
    </p:spTree>
    <p:extLst>
      <p:ext uri="{BB962C8B-B14F-4D97-AF65-F5344CB8AC3E}">
        <p14:creationId xmlns:p14="http://schemas.microsoft.com/office/powerpoint/2010/main" val="394254581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8238" y="711200"/>
            <a:ext cx="4740275" cy="3556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974535" y="9004747"/>
            <a:ext cx="3040592" cy="474022"/>
          </a:xfrm>
          <a:prstGeom prst="rect">
            <a:avLst/>
          </a:prstGeom>
        </p:spPr>
        <p:txBody>
          <a:bodyPr/>
          <a:lstStyle/>
          <a:p>
            <a:fld id="{6645A7A1-3CC9-49BB-8808-7A444334105A}" type="slidenum">
              <a:rPr lang="en-US" smtClean="0">
                <a:solidFill>
                  <a:prstClr val="black"/>
                </a:solidFill>
                <a:latin typeface="Calibri"/>
              </a:rPr>
              <a:pPr/>
              <a:t>66</a:t>
            </a:fld>
            <a:endParaRPr lang="en-US" dirty="0">
              <a:solidFill>
                <a:prstClr val="black"/>
              </a:solidFill>
              <a:latin typeface="Calibri"/>
            </a:endParaRPr>
          </a:p>
        </p:txBody>
      </p:sp>
    </p:spTree>
    <p:extLst>
      <p:ext uri="{BB962C8B-B14F-4D97-AF65-F5344CB8AC3E}">
        <p14:creationId xmlns:p14="http://schemas.microsoft.com/office/powerpoint/2010/main" val="149541310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8238" y="711200"/>
            <a:ext cx="4740275" cy="3556000"/>
          </a:xfrm>
        </p:spPr>
      </p:sp>
      <p:sp>
        <p:nvSpPr>
          <p:cNvPr id="3" name="Notes Placeholder 2"/>
          <p:cNvSpPr>
            <a:spLocks noGrp="1"/>
          </p:cNvSpPr>
          <p:nvPr>
            <p:ph type="body" idx="1"/>
          </p:nvPr>
        </p:nvSpPr>
        <p:spPr/>
        <p:txBody>
          <a:bodyPr/>
          <a:lstStyle/>
          <a:p>
            <a:r>
              <a:rPr lang="en-US" dirty="0"/>
              <a:t>Set up for deeper dive into Presence</a:t>
            </a:r>
          </a:p>
        </p:txBody>
      </p:sp>
      <p:sp>
        <p:nvSpPr>
          <p:cNvPr id="4" name="Slide Number Placeholder 3"/>
          <p:cNvSpPr>
            <a:spLocks noGrp="1"/>
          </p:cNvSpPr>
          <p:nvPr>
            <p:ph type="sldNum" sz="quarter" idx="10"/>
          </p:nvPr>
        </p:nvSpPr>
        <p:spPr>
          <a:xfrm>
            <a:off x="3974535" y="9004747"/>
            <a:ext cx="3040592" cy="474022"/>
          </a:xfrm>
          <a:prstGeom prst="rect">
            <a:avLst/>
          </a:prstGeom>
        </p:spPr>
        <p:txBody>
          <a:bodyPr/>
          <a:lstStyle/>
          <a:p>
            <a:fld id="{6645A7A1-3CC9-49BB-8808-7A444334105A}" type="slidenum">
              <a:rPr lang="en-US" smtClean="0">
                <a:solidFill>
                  <a:prstClr val="black"/>
                </a:solidFill>
                <a:latin typeface="Calibri"/>
              </a:rPr>
              <a:pPr/>
              <a:t>67</a:t>
            </a:fld>
            <a:endParaRPr lang="en-US" dirty="0">
              <a:solidFill>
                <a:prstClr val="black"/>
              </a:solidFill>
              <a:latin typeface="Calibri"/>
            </a:endParaRPr>
          </a:p>
        </p:txBody>
      </p:sp>
    </p:spTree>
    <p:extLst>
      <p:ext uri="{BB962C8B-B14F-4D97-AF65-F5344CB8AC3E}">
        <p14:creationId xmlns:p14="http://schemas.microsoft.com/office/powerpoint/2010/main" val="66492529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8238" y="711200"/>
            <a:ext cx="4740275" cy="3556000"/>
          </a:xfrm>
        </p:spPr>
      </p:sp>
      <p:sp>
        <p:nvSpPr>
          <p:cNvPr id="3" name="Notes Placeholder 2"/>
          <p:cNvSpPr>
            <a:spLocks noGrp="1"/>
          </p:cNvSpPr>
          <p:nvPr>
            <p:ph type="body" idx="1"/>
          </p:nvPr>
        </p:nvSpPr>
        <p:spPr/>
        <p:txBody>
          <a:bodyPr/>
          <a:lstStyle/>
          <a:p>
            <a:r>
              <a:rPr lang="en-US" dirty="0"/>
              <a:t>30 min</a:t>
            </a:r>
          </a:p>
          <a:p>
            <a:r>
              <a:rPr lang="en-US" dirty="0"/>
              <a:t>The Message</a:t>
            </a:r>
          </a:p>
        </p:txBody>
      </p:sp>
      <p:sp>
        <p:nvSpPr>
          <p:cNvPr id="4" name="Slide Number Placeholder 3"/>
          <p:cNvSpPr>
            <a:spLocks noGrp="1"/>
          </p:cNvSpPr>
          <p:nvPr>
            <p:ph type="sldNum" sz="quarter" idx="10"/>
          </p:nvPr>
        </p:nvSpPr>
        <p:spPr>
          <a:xfrm>
            <a:off x="3974535" y="9004747"/>
            <a:ext cx="3040592" cy="474022"/>
          </a:xfrm>
          <a:prstGeom prst="rect">
            <a:avLst/>
          </a:prstGeom>
        </p:spPr>
        <p:txBody>
          <a:bodyPr/>
          <a:lstStyle/>
          <a:p>
            <a:fld id="{6645A7A1-3CC9-49BB-8808-7A444334105A}" type="slidenum">
              <a:rPr lang="en-US" smtClean="0">
                <a:solidFill>
                  <a:prstClr val="black"/>
                </a:solidFill>
                <a:latin typeface="Calibri"/>
              </a:rPr>
              <a:pPr/>
              <a:t>68</a:t>
            </a:fld>
            <a:endParaRPr lang="en-US" dirty="0">
              <a:solidFill>
                <a:prstClr val="black"/>
              </a:solidFill>
              <a:latin typeface="Calibri"/>
            </a:endParaRPr>
          </a:p>
        </p:txBody>
      </p:sp>
    </p:spTree>
    <p:extLst>
      <p:ext uri="{BB962C8B-B14F-4D97-AF65-F5344CB8AC3E}">
        <p14:creationId xmlns:p14="http://schemas.microsoft.com/office/powerpoint/2010/main" val="296914514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a:ln/>
        </p:spPr>
      </p:sp>
      <p:sp>
        <p:nvSpPr>
          <p:cNvPr id="12288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dirty="0">
              <a:latin typeface="_HigherStandards ppt" charset="0"/>
            </a:endParaRPr>
          </a:p>
        </p:txBody>
      </p:sp>
      <p:sp>
        <p:nvSpPr>
          <p:cNvPr id="122884"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756" eaLnBrk="0" hangingPunct="0">
              <a:defRPr sz="1100">
                <a:solidFill>
                  <a:schemeClr val="tx1"/>
                </a:solidFill>
                <a:latin typeface="_Higher Standards ppt" charset="0"/>
                <a:ea typeface="ＭＳ Ｐゴシック" charset="0"/>
              </a:defRPr>
            </a:lvl1pPr>
            <a:lvl2pPr marL="716797" indent="-275691" defTabSz="932756" eaLnBrk="0" hangingPunct="0">
              <a:defRPr sz="1100">
                <a:solidFill>
                  <a:schemeClr val="tx1"/>
                </a:solidFill>
                <a:latin typeface="_Higher Standards ppt" charset="0"/>
                <a:ea typeface="ＭＳ Ｐゴシック" charset="0"/>
              </a:defRPr>
            </a:lvl2pPr>
            <a:lvl3pPr marL="1102766" indent="-220553" defTabSz="932756" eaLnBrk="0" hangingPunct="0">
              <a:defRPr sz="1100">
                <a:solidFill>
                  <a:schemeClr val="tx1"/>
                </a:solidFill>
                <a:latin typeface="_Higher Standards ppt" charset="0"/>
                <a:ea typeface="ＭＳ Ｐゴシック" charset="0"/>
              </a:defRPr>
            </a:lvl3pPr>
            <a:lvl4pPr marL="1543870" indent="-220553" defTabSz="932756" eaLnBrk="0" hangingPunct="0">
              <a:defRPr sz="1100">
                <a:solidFill>
                  <a:schemeClr val="tx1"/>
                </a:solidFill>
                <a:latin typeface="_Higher Standards ppt" charset="0"/>
                <a:ea typeface="ＭＳ Ｐゴシック" charset="0"/>
              </a:defRPr>
            </a:lvl4pPr>
            <a:lvl5pPr marL="1984976" indent="-220553" defTabSz="932756" eaLnBrk="0" hangingPunct="0">
              <a:defRPr sz="1100">
                <a:solidFill>
                  <a:schemeClr val="tx1"/>
                </a:solidFill>
                <a:latin typeface="_Higher Standards ppt" charset="0"/>
                <a:ea typeface="ＭＳ Ｐゴシック" charset="0"/>
              </a:defRPr>
            </a:lvl5pPr>
            <a:lvl6pPr marL="2426083" indent="-220553" defTabSz="932756"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6pPr>
            <a:lvl7pPr marL="2867188" indent="-220553" defTabSz="932756"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7pPr>
            <a:lvl8pPr marL="3308294" indent="-220553" defTabSz="932756"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8pPr>
            <a:lvl9pPr marL="3749399" indent="-220553" defTabSz="932756"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9pPr>
          </a:lstStyle>
          <a:p>
            <a:pPr eaLnBrk="1" hangingPunct="1"/>
            <a:fld id="{94EA8334-0EF5-9A46-84C6-8BC5BF9CA90F}" type="slidenum">
              <a:rPr lang="en-US" sz="1200">
                <a:latin typeface="_HigherStandards ppt" charset="0"/>
              </a:rPr>
              <a:pPr eaLnBrk="1" hangingPunct="1"/>
              <a:t>69</a:t>
            </a:fld>
            <a:endParaRPr lang="en-US" sz="1200" dirty="0">
              <a:latin typeface="_HigherStandards ppt" charset="0"/>
            </a:endParaRPr>
          </a:p>
        </p:txBody>
      </p:sp>
    </p:spTree>
    <p:extLst>
      <p:ext uri="{BB962C8B-B14F-4D97-AF65-F5344CB8AC3E}">
        <p14:creationId xmlns:p14="http://schemas.microsoft.com/office/powerpoint/2010/main" val="31099396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FC7472CA-3ACB-B34C-8C3C-C7DE618D019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Arial" panose="020B0604020202020204" pitchFamily="34" charset="0"/>
                <a:ea typeface="ＭＳ Ｐゴシック" panose="020B0600070205080204" pitchFamily="34" charset="-128"/>
              </a:defRPr>
            </a:lvl1pPr>
            <a:lvl2pPr marL="742950" indent="-285750" defTabSz="931863">
              <a:defRPr>
                <a:solidFill>
                  <a:schemeClr val="tx1"/>
                </a:solidFill>
                <a:latin typeface="Arial" panose="020B0604020202020204" pitchFamily="34" charset="0"/>
                <a:ea typeface="ＭＳ Ｐゴシック" panose="020B0600070205080204" pitchFamily="34" charset="-128"/>
              </a:defRPr>
            </a:lvl2pPr>
            <a:lvl3pPr marL="1143000" indent="-228600" defTabSz="931863">
              <a:defRPr>
                <a:solidFill>
                  <a:schemeClr val="tx1"/>
                </a:solidFill>
                <a:latin typeface="Arial" panose="020B0604020202020204" pitchFamily="34" charset="0"/>
                <a:ea typeface="ＭＳ Ｐゴシック" panose="020B0600070205080204" pitchFamily="34" charset="-128"/>
              </a:defRPr>
            </a:lvl3pPr>
            <a:lvl4pPr marL="1600200" indent="-228600" defTabSz="931863">
              <a:defRPr>
                <a:solidFill>
                  <a:schemeClr val="tx1"/>
                </a:solidFill>
                <a:latin typeface="Arial" panose="020B0604020202020204" pitchFamily="34" charset="0"/>
                <a:ea typeface="ＭＳ Ｐゴシック" panose="020B0600070205080204" pitchFamily="34" charset="-128"/>
              </a:defRPr>
            </a:lvl4pPr>
            <a:lvl5pPr marL="2057400" indent="-228600" defTabSz="931863">
              <a:defRPr>
                <a:solidFill>
                  <a:schemeClr val="tx1"/>
                </a:solidFill>
                <a:latin typeface="Arial" panose="020B0604020202020204" pitchFamily="34" charset="0"/>
                <a:ea typeface="ＭＳ Ｐゴシック" panose="020B0600070205080204" pitchFamily="34" charset="-128"/>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357E3F0-AD2B-8F40-A061-07BDB98692E3}" type="slidenum">
              <a:rPr lang="en-US" altLang="en-US" smtClean="0"/>
              <a:pPr/>
              <a:t>12</a:t>
            </a:fld>
            <a:endParaRPr lang="en-US" altLang="en-US" dirty="0"/>
          </a:p>
        </p:txBody>
      </p:sp>
      <p:sp>
        <p:nvSpPr>
          <p:cNvPr id="56323" name="Rectangle 2">
            <a:extLst>
              <a:ext uri="{FF2B5EF4-FFF2-40B4-BE49-F238E27FC236}">
                <a16:creationId xmlns:a16="http://schemas.microsoft.com/office/drawing/2014/main" id="{7C652286-15CC-0F49-A1B9-C3F258DC3286}"/>
              </a:ext>
            </a:extLst>
          </p:cNvPr>
          <p:cNvSpPr>
            <a:spLocks noGrp="1" noRot="1" noChangeAspect="1" noChangeArrowheads="1" noTextEdit="1"/>
          </p:cNvSpPr>
          <p:nvPr>
            <p:ph type="sldImg"/>
          </p:nvPr>
        </p:nvSpPr>
        <p:spPr>
          <a:ln/>
        </p:spPr>
      </p:sp>
      <p:sp>
        <p:nvSpPr>
          <p:cNvPr id="56324" name="Rectangle 3">
            <a:extLst>
              <a:ext uri="{FF2B5EF4-FFF2-40B4-BE49-F238E27FC236}">
                <a16:creationId xmlns:a16="http://schemas.microsoft.com/office/drawing/2014/main" id="{2D6CF14A-BAC7-324C-B5B7-0BCB03A8F1A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93044505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doc id"/>
          <p:cNvSpPr>
            <a:spLocks noGrp="1" noChangeArrowheads="1"/>
          </p:cNvSpPr>
          <p:nvPr>
            <p:ph type="ftr" sz="quarter" idx="4"/>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672" eaLnBrk="0" hangingPunct="0">
              <a:defRPr sz="1100">
                <a:solidFill>
                  <a:schemeClr val="tx1"/>
                </a:solidFill>
                <a:latin typeface="_Higher Standards ppt" charset="0"/>
                <a:ea typeface="ＭＳ Ｐゴシック" charset="0"/>
              </a:defRPr>
            </a:lvl1pPr>
            <a:lvl2pPr marL="716733" indent="-275667" defTabSz="932672" eaLnBrk="0" hangingPunct="0">
              <a:defRPr sz="1100">
                <a:solidFill>
                  <a:schemeClr val="tx1"/>
                </a:solidFill>
                <a:latin typeface="_Higher Standards ppt" charset="0"/>
                <a:ea typeface="ＭＳ Ｐゴシック" charset="0"/>
              </a:defRPr>
            </a:lvl2pPr>
            <a:lvl3pPr marL="1102665" indent="-220533" defTabSz="932672" eaLnBrk="0" hangingPunct="0">
              <a:defRPr sz="1100">
                <a:solidFill>
                  <a:schemeClr val="tx1"/>
                </a:solidFill>
                <a:latin typeface="_Higher Standards ppt" charset="0"/>
                <a:ea typeface="ＭＳ Ｐゴシック" charset="0"/>
              </a:defRPr>
            </a:lvl3pPr>
            <a:lvl4pPr marL="1543731" indent="-220533" defTabSz="932672" eaLnBrk="0" hangingPunct="0">
              <a:defRPr sz="1100">
                <a:solidFill>
                  <a:schemeClr val="tx1"/>
                </a:solidFill>
                <a:latin typeface="_Higher Standards ppt" charset="0"/>
                <a:ea typeface="ＭＳ Ｐゴシック" charset="0"/>
              </a:defRPr>
            </a:lvl4pPr>
            <a:lvl5pPr marL="1984796" indent="-220533" defTabSz="932672" eaLnBrk="0" hangingPunct="0">
              <a:defRPr sz="1100">
                <a:solidFill>
                  <a:schemeClr val="tx1"/>
                </a:solidFill>
                <a:latin typeface="_Higher Standards ppt" charset="0"/>
                <a:ea typeface="ＭＳ Ｐゴシック" charset="0"/>
              </a:defRPr>
            </a:lvl5pPr>
            <a:lvl6pPr marL="2425864" indent="-220533" defTabSz="93267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6pPr>
            <a:lvl7pPr marL="2866929" indent="-220533" defTabSz="93267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7pPr>
            <a:lvl8pPr marL="3307995" indent="-220533" defTabSz="93267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8pPr>
            <a:lvl9pPr marL="3749061" indent="-220533" defTabSz="93267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9pPr>
          </a:lstStyle>
          <a:p>
            <a:pPr eaLnBrk="1" hangingPunct="1"/>
            <a:r>
              <a:rPr lang="en-US" sz="1200" dirty="0">
                <a:latin typeface="_HigherStandards ppt" charset="0"/>
              </a:rPr>
              <a:t>SIN-ZWH055-20050707-SP-v6</a:t>
            </a:r>
          </a:p>
        </p:txBody>
      </p:sp>
      <p:sp>
        <p:nvSpPr>
          <p:cNvPr id="132099" name="pg num"/>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672" eaLnBrk="0" hangingPunct="0">
              <a:defRPr sz="1100">
                <a:solidFill>
                  <a:schemeClr val="tx1"/>
                </a:solidFill>
                <a:latin typeface="_Higher Standards ppt" charset="0"/>
                <a:ea typeface="ＭＳ Ｐゴシック" charset="0"/>
              </a:defRPr>
            </a:lvl1pPr>
            <a:lvl2pPr marL="716733" indent="-275667" defTabSz="932672" eaLnBrk="0" hangingPunct="0">
              <a:defRPr sz="1100">
                <a:solidFill>
                  <a:schemeClr val="tx1"/>
                </a:solidFill>
                <a:latin typeface="_Higher Standards ppt" charset="0"/>
                <a:ea typeface="ＭＳ Ｐゴシック" charset="0"/>
              </a:defRPr>
            </a:lvl2pPr>
            <a:lvl3pPr marL="1102665" indent="-220533" defTabSz="932672" eaLnBrk="0" hangingPunct="0">
              <a:defRPr sz="1100">
                <a:solidFill>
                  <a:schemeClr val="tx1"/>
                </a:solidFill>
                <a:latin typeface="_Higher Standards ppt" charset="0"/>
                <a:ea typeface="ＭＳ Ｐゴシック" charset="0"/>
              </a:defRPr>
            </a:lvl3pPr>
            <a:lvl4pPr marL="1543731" indent="-220533" defTabSz="932672" eaLnBrk="0" hangingPunct="0">
              <a:defRPr sz="1100">
                <a:solidFill>
                  <a:schemeClr val="tx1"/>
                </a:solidFill>
                <a:latin typeface="_Higher Standards ppt" charset="0"/>
                <a:ea typeface="ＭＳ Ｐゴシック" charset="0"/>
              </a:defRPr>
            </a:lvl4pPr>
            <a:lvl5pPr marL="1984796" indent="-220533" defTabSz="932672" eaLnBrk="0" hangingPunct="0">
              <a:defRPr sz="1100">
                <a:solidFill>
                  <a:schemeClr val="tx1"/>
                </a:solidFill>
                <a:latin typeface="_Higher Standards ppt" charset="0"/>
                <a:ea typeface="ＭＳ Ｐゴシック" charset="0"/>
              </a:defRPr>
            </a:lvl5pPr>
            <a:lvl6pPr marL="2425864" indent="-220533" defTabSz="93267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6pPr>
            <a:lvl7pPr marL="2866929" indent="-220533" defTabSz="93267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7pPr>
            <a:lvl8pPr marL="3307995" indent="-220533" defTabSz="93267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8pPr>
            <a:lvl9pPr marL="3749061" indent="-220533" defTabSz="93267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9pPr>
          </a:lstStyle>
          <a:p>
            <a:pPr eaLnBrk="1" hangingPunct="1"/>
            <a:fld id="{AC649B6B-5191-084B-B99B-F8DE899626E5}" type="slidenum">
              <a:rPr lang="en-US" sz="1200">
                <a:latin typeface="_HigherStandards ppt" charset="0"/>
              </a:rPr>
              <a:pPr eaLnBrk="1" hangingPunct="1"/>
              <a:t>70</a:t>
            </a:fld>
            <a:endParaRPr lang="en-US" sz="1200" dirty="0">
              <a:latin typeface="_HigherStandards ppt" charset="0"/>
            </a:endParaRPr>
          </a:p>
        </p:txBody>
      </p:sp>
      <p:sp>
        <p:nvSpPr>
          <p:cNvPr id="132100" name="Rectangle 2"/>
          <p:cNvSpPr>
            <a:spLocks noGrp="1" noRot="1" noChangeAspect="1" noChangeArrowheads="1" noTextEdit="1"/>
          </p:cNvSpPr>
          <p:nvPr>
            <p:ph type="sldImg"/>
          </p:nvPr>
        </p:nvSpPr>
        <p:spPr>
          <a:xfrm>
            <a:off x="-1816100" y="1196975"/>
            <a:ext cx="10606088" cy="7956550"/>
          </a:xfrm>
          <a:ln/>
        </p:spPr>
      </p:sp>
      <p:sp>
        <p:nvSpPr>
          <p:cNvPr id="132101" name="Rectangle 3"/>
          <p:cNvSpPr>
            <a:spLocks noGrp="1" noChangeArrowheads="1"/>
          </p:cNvSpPr>
          <p:nvPr>
            <p:ph type="body" idx="1"/>
          </p:nvPr>
        </p:nvSpPr>
        <p:spPr>
          <a:xfrm>
            <a:off x="839027" y="347860"/>
            <a:ext cx="5331086" cy="1325254"/>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dirty="0">
                <a:latin typeface="_HigherStandards ppt" charset="0"/>
              </a:rPr>
              <a:t>A pyramid is built from the bottom up and communicated from the top down</a:t>
            </a:r>
          </a:p>
          <a:p>
            <a:endParaRPr lang="en-US" dirty="0">
              <a:latin typeface="_HigherStandards ppt" charset="0"/>
            </a:endParaRPr>
          </a:p>
          <a:p>
            <a:endParaRPr lang="en-US" dirty="0">
              <a:latin typeface="_HigherStandards ppt" charset="0"/>
            </a:endParaRPr>
          </a:p>
          <a:p>
            <a:endParaRPr lang="en-US" dirty="0">
              <a:latin typeface="_HigherStandards ppt" charset="0"/>
            </a:endParaRPr>
          </a:p>
        </p:txBody>
      </p:sp>
    </p:spTree>
    <p:extLst>
      <p:ext uri="{BB962C8B-B14F-4D97-AF65-F5344CB8AC3E}">
        <p14:creationId xmlns:p14="http://schemas.microsoft.com/office/powerpoint/2010/main" val="283422735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8238" y="711200"/>
            <a:ext cx="4740275" cy="3556000"/>
          </a:xfrm>
        </p:spPr>
      </p:sp>
      <p:sp>
        <p:nvSpPr>
          <p:cNvPr id="3" name="Notes Placeholder 2"/>
          <p:cNvSpPr>
            <a:spLocks noGrp="1"/>
          </p:cNvSpPr>
          <p:nvPr>
            <p:ph type="body" idx="1"/>
          </p:nvPr>
        </p:nvSpPr>
        <p:spPr/>
        <p:txBody>
          <a:bodyPr/>
          <a:lstStyle/>
          <a:p>
            <a:r>
              <a:rPr lang="en-US" dirty="0"/>
              <a:t>30 min</a:t>
            </a:r>
          </a:p>
          <a:p>
            <a:r>
              <a:rPr lang="en-US" dirty="0"/>
              <a:t>Overview slide of activity.  Share next slide first and then start with solo brainstorming</a:t>
            </a:r>
          </a:p>
          <a:p>
            <a:endParaRPr lang="en-US" dirty="0"/>
          </a:p>
        </p:txBody>
      </p:sp>
      <p:sp>
        <p:nvSpPr>
          <p:cNvPr id="4" name="Slide Number Placeholder 3"/>
          <p:cNvSpPr>
            <a:spLocks noGrp="1"/>
          </p:cNvSpPr>
          <p:nvPr>
            <p:ph type="sldNum" sz="quarter" idx="10"/>
          </p:nvPr>
        </p:nvSpPr>
        <p:spPr>
          <a:xfrm>
            <a:off x="3974535" y="9004747"/>
            <a:ext cx="3040592" cy="474022"/>
          </a:xfrm>
          <a:prstGeom prst="rect">
            <a:avLst/>
          </a:prstGeom>
        </p:spPr>
        <p:txBody>
          <a:bodyPr/>
          <a:lstStyle/>
          <a:p>
            <a:fld id="{6645A7A1-3CC9-49BB-8808-7A444334105A}" type="slidenum">
              <a:rPr lang="en-US" smtClean="0">
                <a:solidFill>
                  <a:prstClr val="black"/>
                </a:solidFill>
                <a:latin typeface="Calibri"/>
              </a:rPr>
              <a:pPr/>
              <a:t>71</a:t>
            </a:fld>
            <a:endParaRPr lang="en-US" dirty="0">
              <a:solidFill>
                <a:prstClr val="black"/>
              </a:solidFill>
              <a:latin typeface="Calibri"/>
            </a:endParaRPr>
          </a:p>
        </p:txBody>
      </p:sp>
    </p:spTree>
    <p:extLst>
      <p:ext uri="{BB962C8B-B14F-4D97-AF65-F5344CB8AC3E}">
        <p14:creationId xmlns:p14="http://schemas.microsoft.com/office/powerpoint/2010/main" val="417215971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doc id"/>
          <p:cNvSpPr>
            <a:spLocks noGrp="1" noChangeArrowheads="1"/>
          </p:cNvSpPr>
          <p:nvPr>
            <p:ph type="ftr" sz="quarter" idx="4"/>
          </p:nvPr>
        </p:nvSpPr>
        <p:spPr>
          <a:xfrm>
            <a:off x="0" y="9004747"/>
            <a:ext cx="3040592" cy="474022"/>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5422" eaLnBrk="0" hangingPunct="0">
              <a:defRPr sz="1100">
                <a:solidFill>
                  <a:schemeClr val="tx1"/>
                </a:solidFill>
                <a:latin typeface="_Higher Standards ppt" charset="0"/>
                <a:ea typeface="ＭＳ Ｐゴシック" charset="0"/>
              </a:defRPr>
            </a:lvl1pPr>
            <a:lvl2pPr marL="703476" indent="-270568" defTabSz="915422" eaLnBrk="0" hangingPunct="0">
              <a:defRPr sz="1100">
                <a:solidFill>
                  <a:schemeClr val="tx1"/>
                </a:solidFill>
                <a:latin typeface="_Higher Standards ppt" charset="0"/>
                <a:ea typeface="ＭＳ Ｐゴシック" charset="0"/>
              </a:defRPr>
            </a:lvl2pPr>
            <a:lvl3pPr marL="1082271" indent="-216454" defTabSz="915422" eaLnBrk="0" hangingPunct="0">
              <a:defRPr sz="1100">
                <a:solidFill>
                  <a:schemeClr val="tx1"/>
                </a:solidFill>
                <a:latin typeface="_Higher Standards ppt" charset="0"/>
                <a:ea typeface="ＭＳ Ｐゴシック" charset="0"/>
              </a:defRPr>
            </a:lvl3pPr>
            <a:lvl4pPr marL="1515180" indent="-216454" defTabSz="915422" eaLnBrk="0" hangingPunct="0">
              <a:defRPr sz="1100">
                <a:solidFill>
                  <a:schemeClr val="tx1"/>
                </a:solidFill>
                <a:latin typeface="_Higher Standards ppt" charset="0"/>
                <a:ea typeface="ＭＳ Ｐゴシック" charset="0"/>
              </a:defRPr>
            </a:lvl4pPr>
            <a:lvl5pPr marL="1948088" indent="-216454" defTabSz="915422" eaLnBrk="0" hangingPunct="0">
              <a:defRPr sz="1100">
                <a:solidFill>
                  <a:schemeClr val="tx1"/>
                </a:solidFill>
                <a:latin typeface="_Higher Standards ppt" charset="0"/>
                <a:ea typeface="ＭＳ Ｐゴシック" charset="0"/>
              </a:defRPr>
            </a:lvl5pPr>
            <a:lvl6pPr marL="2380997" indent="-216454" defTabSz="91542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6pPr>
            <a:lvl7pPr marL="2813905" indent="-216454" defTabSz="91542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7pPr>
            <a:lvl8pPr marL="3246814" indent="-216454" defTabSz="91542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8pPr>
            <a:lvl9pPr marL="3679721" indent="-216454" defTabSz="91542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9pPr>
          </a:lstStyle>
          <a:p>
            <a:pPr eaLnBrk="1" hangingPunct="1"/>
            <a:r>
              <a:rPr lang="en-US" sz="1200" dirty="0">
                <a:solidFill>
                  <a:prstClr val="black"/>
                </a:solidFill>
                <a:latin typeface="_HigherStandards ppt" charset="0"/>
              </a:rPr>
              <a:t>SIN-ZWH055-20050707-SP-v6</a:t>
            </a:r>
          </a:p>
        </p:txBody>
      </p:sp>
      <p:sp>
        <p:nvSpPr>
          <p:cNvPr id="128003" name="pg num"/>
          <p:cNvSpPr>
            <a:spLocks noGrp="1" noChangeArrowheads="1"/>
          </p:cNvSpPr>
          <p:nvPr>
            <p:ph type="sldNum" sz="quarter" idx="5"/>
          </p:nvPr>
        </p:nvSpPr>
        <p:spPr>
          <a:xfrm>
            <a:off x="3974535" y="9004747"/>
            <a:ext cx="3040592" cy="474022"/>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5422" eaLnBrk="0" hangingPunct="0">
              <a:defRPr sz="1100">
                <a:solidFill>
                  <a:schemeClr val="tx1"/>
                </a:solidFill>
                <a:latin typeface="_Higher Standards ppt" charset="0"/>
                <a:ea typeface="ＭＳ Ｐゴシック" charset="0"/>
              </a:defRPr>
            </a:lvl1pPr>
            <a:lvl2pPr marL="703476" indent="-270568" defTabSz="915422" eaLnBrk="0" hangingPunct="0">
              <a:defRPr sz="1100">
                <a:solidFill>
                  <a:schemeClr val="tx1"/>
                </a:solidFill>
                <a:latin typeface="_Higher Standards ppt" charset="0"/>
                <a:ea typeface="ＭＳ Ｐゴシック" charset="0"/>
              </a:defRPr>
            </a:lvl2pPr>
            <a:lvl3pPr marL="1082271" indent="-216454" defTabSz="915422" eaLnBrk="0" hangingPunct="0">
              <a:defRPr sz="1100">
                <a:solidFill>
                  <a:schemeClr val="tx1"/>
                </a:solidFill>
                <a:latin typeface="_Higher Standards ppt" charset="0"/>
                <a:ea typeface="ＭＳ Ｐゴシック" charset="0"/>
              </a:defRPr>
            </a:lvl3pPr>
            <a:lvl4pPr marL="1515180" indent="-216454" defTabSz="915422" eaLnBrk="0" hangingPunct="0">
              <a:defRPr sz="1100">
                <a:solidFill>
                  <a:schemeClr val="tx1"/>
                </a:solidFill>
                <a:latin typeface="_Higher Standards ppt" charset="0"/>
                <a:ea typeface="ＭＳ Ｐゴシック" charset="0"/>
              </a:defRPr>
            </a:lvl4pPr>
            <a:lvl5pPr marL="1948088" indent="-216454" defTabSz="915422" eaLnBrk="0" hangingPunct="0">
              <a:defRPr sz="1100">
                <a:solidFill>
                  <a:schemeClr val="tx1"/>
                </a:solidFill>
                <a:latin typeface="_Higher Standards ppt" charset="0"/>
                <a:ea typeface="ＭＳ Ｐゴシック" charset="0"/>
              </a:defRPr>
            </a:lvl5pPr>
            <a:lvl6pPr marL="2380997" indent="-216454" defTabSz="91542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6pPr>
            <a:lvl7pPr marL="2813905" indent="-216454" defTabSz="91542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7pPr>
            <a:lvl8pPr marL="3246814" indent="-216454" defTabSz="91542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8pPr>
            <a:lvl9pPr marL="3679721" indent="-216454" defTabSz="91542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9pPr>
          </a:lstStyle>
          <a:p>
            <a:pPr eaLnBrk="1" hangingPunct="1"/>
            <a:fld id="{0855F389-EF50-0E4B-9834-3FBDDE8641FD}" type="slidenum">
              <a:rPr lang="en-US" sz="1200">
                <a:solidFill>
                  <a:prstClr val="black"/>
                </a:solidFill>
                <a:latin typeface="_HigherStandards ppt" charset="0"/>
              </a:rPr>
              <a:pPr eaLnBrk="1" hangingPunct="1"/>
              <a:t>72</a:t>
            </a:fld>
            <a:endParaRPr lang="en-US" sz="1200" dirty="0">
              <a:solidFill>
                <a:prstClr val="black"/>
              </a:solidFill>
              <a:latin typeface="_HigherStandards ppt" charset="0"/>
            </a:endParaRPr>
          </a:p>
        </p:txBody>
      </p:sp>
      <p:sp>
        <p:nvSpPr>
          <p:cNvPr id="128004" name="Rectangle 2"/>
          <p:cNvSpPr>
            <a:spLocks noGrp="1" noRot="1" noChangeAspect="1" noChangeArrowheads="1" noTextEdit="1"/>
          </p:cNvSpPr>
          <p:nvPr>
            <p:ph type="sldImg"/>
          </p:nvPr>
        </p:nvSpPr>
        <p:spPr>
          <a:xfrm>
            <a:off x="-1912938" y="1220788"/>
            <a:ext cx="10801351" cy="8101012"/>
          </a:xfrm>
          <a:ln/>
        </p:spPr>
      </p:sp>
      <p:sp>
        <p:nvSpPr>
          <p:cNvPr id="128005" name="Rectangle 3"/>
          <p:cNvSpPr>
            <a:spLocks noGrp="1" noChangeArrowheads="1"/>
          </p:cNvSpPr>
          <p:nvPr>
            <p:ph type="body" idx="1"/>
          </p:nvPr>
        </p:nvSpPr>
        <p:spPr>
          <a:xfrm>
            <a:off x="839026" y="354263"/>
            <a:ext cx="5331085" cy="308803"/>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sz="1800" dirty="0">
                <a:latin typeface="_HigherStandards ppt" charset="0"/>
              </a:rPr>
              <a:t>Lets try this</a:t>
            </a:r>
          </a:p>
          <a:p>
            <a:r>
              <a:rPr lang="en-US" sz="1800" dirty="0">
                <a:latin typeface="_HigherStandards ppt" charset="0"/>
              </a:rPr>
              <a:t>Synthesizing and sorting makes life easier</a:t>
            </a:r>
          </a:p>
          <a:p>
            <a:endParaRPr lang="en-US" sz="1800" dirty="0">
              <a:latin typeface="_HigherStandards ppt" charset="0"/>
            </a:endParaRPr>
          </a:p>
          <a:p>
            <a:r>
              <a:rPr lang="en-US" sz="1800" dirty="0">
                <a:latin typeface="_HigherStandards ppt" charset="0"/>
              </a:rPr>
              <a:t>Have in your written notes….. </a:t>
            </a:r>
          </a:p>
          <a:p>
            <a:r>
              <a:rPr lang="en-US" sz="1800" dirty="0">
                <a:latin typeface="_HigherStandards ppt" charset="0"/>
              </a:rPr>
              <a:t>Yogurt		Potatoes	Deodorant</a:t>
            </a:r>
          </a:p>
          <a:p>
            <a:r>
              <a:rPr lang="en-US" sz="1800" dirty="0">
                <a:latin typeface="_HigherStandards ppt" charset="0"/>
              </a:rPr>
              <a:t>Butter		Lettuce		Shampoo</a:t>
            </a:r>
          </a:p>
          <a:p>
            <a:r>
              <a:rPr lang="en-US" sz="1800" dirty="0">
                <a:latin typeface="_HigherStandards ppt" charset="0"/>
              </a:rPr>
              <a:t>Milk		Apples		Toothpaste</a:t>
            </a:r>
          </a:p>
        </p:txBody>
      </p:sp>
    </p:spTree>
    <p:extLst>
      <p:ext uri="{BB962C8B-B14F-4D97-AF65-F5344CB8AC3E}">
        <p14:creationId xmlns:p14="http://schemas.microsoft.com/office/powerpoint/2010/main" val="395854690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doc id"/>
          <p:cNvSpPr>
            <a:spLocks noGrp="1" noChangeArrowheads="1"/>
          </p:cNvSpPr>
          <p:nvPr>
            <p:ph type="ftr" sz="quarter" idx="4"/>
          </p:nvPr>
        </p:nvSpPr>
        <p:spPr>
          <a:xfrm>
            <a:off x="0" y="9004747"/>
            <a:ext cx="3040592" cy="474022"/>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5422" eaLnBrk="0" hangingPunct="0">
              <a:defRPr sz="1100">
                <a:solidFill>
                  <a:schemeClr val="tx1"/>
                </a:solidFill>
                <a:latin typeface="_Higher Standards ppt" charset="0"/>
                <a:ea typeface="ＭＳ Ｐゴシック" charset="0"/>
              </a:defRPr>
            </a:lvl1pPr>
            <a:lvl2pPr marL="703476" indent="-270568" defTabSz="915422" eaLnBrk="0" hangingPunct="0">
              <a:defRPr sz="1100">
                <a:solidFill>
                  <a:schemeClr val="tx1"/>
                </a:solidFill>
                <a:latin typeface="_Higher Standards ppt" charset="0"/>
                <a:ea typeface="ＭＳ Ｐゴシック" charset="0"/>
              </a:defRPr>
            </a:lvl2pPr>
            <a:lvl3pPr marL="1082271" indent="-216454" defTabSz="915422" eaLnBrk="0" hangingPunct="0">
              <a:defRPr sz="1100">
                <a:solidFill>
                  <a:schemeClr val="tx1"/>
                </a:solidFill>
                <a:latin typeface="_Higher Standards ppt" charset="0"/>
                <a:ea typeface="ＭＳ Ｐゴシック" charset="0"/>
              </a:defRPr>
            </a:lvl3pPr>
            <a:lvl4pPr marL="1515180" indent="-216454" defTabSz="915422" eaLnBrk="0" hangingPunct="0">
              <a:defRPr sz="1100">
                <a:solidFill>
                  <a:schemeClr val="tx1"/>
                </a:solidFill>
                <a:latin typeface="_Higher Standards ppt" charset="0"/>
                <a:ea typeface="ＭＳ Ｐゴシック" charset="0"/>
              </a:defRPr>
            </a:lvl4pPr>
            <a:lvl5pPr marL="1948088" indent="-216454" defTabSz="915422" eaLnBrk="0" hangingPunct="0">
              <a:defRPr sz="1100">
                <a:solidFill>
                  <a:schemeClr val="tx1"/>
                </a:solidFill>
                <a:latin typeface="_Higher Standards ppt" charset="0"/>
                <a:ea typeface="ＭＳ Ｐゴシック" charset="0"/>
              </a:defRPr>
            </a:lvl5pPr>
            <a:lvl6pPr marL="2380997" indent="-216454" defTabSz="91542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6pPr>
            <a:lvl7pPr marL="2813905" indent="-216454" defTabSz="91542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7pPr>
            <a:lvl8pPr marL="3246814" indent="-216454" defTabSz="91542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8pPr>
            <a:lvl9pPr marL="3679721" indent="-216454" defTabSz="91542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9pPr>
          </a:lstStyle>
          <a:p>
            <a:pPr eaLnBrk="1" hangingPunct="1"/>
            <a:r>
              <a:rPr lang="en-US" sz="1200" dirty="0">
                <a:solidFill>
                  <a:prstClr val="black"/>
                </a:solidFill>
                <a:latin typeface="_HigherStandards ppt" charset="0"/>
              </a:rPr>
              <a:t>SIN-ZWH055-20050707-SP-v6</a:t>
            </a:r>
          </a:p>
        </p:txBody>
      </p:sp>
      <p:sp>
        <p:nvSpPr>
          <p:cNvPr id="133123" name="pg num"/>
          <p:cNvSpPr>
            <a:spLocks noGrp="1" noChangeArrowheads="1"/>
          </p:cNvSpPr>
          <p:nvPr>
            <p:ph type="sldNum" sz="quarter" idx="5"/>
          </p:nvPr>
        </p:nvSpPr>
        <p:spPr>
          <a:xfrm>
            <a:off x="3974535" y="9004747"/>
            <a:ext cx="3040592" cy="474022"/>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5422" eaLnBrk="0" hangingPunct="0">
              <a:defRPr sz="1100">
                <a:solidFill>
                  <a:schemeClr val="tx1"/>
                </a:solidFill>
                <a:latin typeface="_Higher Standards ppt" charset="0"/>
                <a:ea typeface="ＭＳ Ｐゴシック" charset="0"/>
              </a:defRPr>
            </a:lvl1pPr>
            <a:lvl2pPr marL="703476" indent="-270568" defTabSz="915422" eaLnBrk="0" hangingPunct="0">
              <a:defRPr sz="1100">
                <a:solidFill>
                  <a:schemeClr val="tx1"/>
                </a:solidFill>
                <a:latin typeface="_Higher Standards ppt" charset="0"/>
                <a:ea typeface="ＭＳ Ｐゴシック" charset="0"/>
              </a:defRPr>
            </a:lvl2pPr>
            <a:lvl3pPr marL="1082271" indent="-216454" defTabSz="915422" eaLnBrk="0" hangingPunct="0">
              <a:defRPr sz="1100">
                <a:solidFill>
                  <a:schemeClr val="tx1"/>
                </a:solidFill>
                <a:latin typeface="_Higher Standards ppt" charset="0"/>
                <a:ea typeface="ＭＳ Ｐゴシック" charset="0"/>
              </a:defRPr>
            </a:lvl3pPr>
            <a:lvl4pPr marL="1515180" indent="-216454" defTabSz="915422" eaLnBrk="0" hangingPunct="0">
              <a:defRPr sz="1100">
                <a:solidFill>
                  <a:schemeClr val="tx1"/>
                </a:solidFill>
                <a:latin typeface="_Higher Standards ppt" charset="0"/>
                <a:ea typeface="ＭＳ Ｐゴシック" charset="0"/>
              </a:defRPr>
            </a:lvl4pPr>
            <a:lvl5pPr marL="1948088" indent="-216454" defTabSz="915422" eaLnBrk="0" hangingPunct="0">
              <a:defRPr sz="1100">
                <a:solidFill>
                  <a:schemeClr val="tx1"/>
                </a:solidFill>
                <a:latin typeface="_Higher Standards ppt" charset="0"/>
                <a:ea typeface="ＭＳ Ｐゴシック" charset="0"/>
              </a:defRPr>
            </a:lvl5pPr>
            <a:lvl6pPr marL="2380997" indent="-216454" defTabSz="91542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6pPr>
            <a:lvl7pPr marL="2813905" indent="-216454" defTabSz="91542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7pPr>
            <a:lvl8pPr marL="3246814" indent="-216454" defTabSz="91542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8pPr>
            <a:lvl9pPr marL="3679721" indent="-216454" defTabSz="915422"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9pPr>
          </a:lstStyle>
          <a:p>
            <a:pPr eaLnBrk="1" hangingPunct="1"/>
            <a:fld id="{34454916-BFBE-D343-B076-0B1E5C881DCA}" type="slidenum">
              <a:rPr lang="en-US" sz="1200">
                <a:solidFill>
                  <a:prstClr val="black"/>
                </a:solidFill>
                <a:latin typeface="_HigherStandards ppt" charset="0"/>
              </a:rPr>
              <a:pPr eaLnBrk="1" hangingPunct="1"/>
              <a:t>73</a:t>
            </a:fld>
            <a:endParaRPr lang="en-US" sz="1200" dirty="0">
              <a:solidFill>
                <a:prstClr val="black"/>
              </a:solidFill>
              <a:latin typeface="_HigherStandards ppt" charset="0"/>
            </a:endParaRPr>
          </a:p>
        </p:txBody>
      </p:sp>
      <p:sp>
        <p:nvSpPr>
          <p:cNvPr id="133124" name="Rectangle 2"/>
          <p:cNvSpPr>
            <a:spLocks noGrp="1" noRot="1" noChangeAspect="1" noChangeArrowheads="1" noTextEdit="1"/>
          </p:cNvSpPr>
          <p:nvPr>
            <p:ph type="sldImg"/>
          </p:nvPr>
        </p:nvSpPr>
        <p:spPr>
          <a:xfrm>
            <a:off x="1138238" y="711200"/>
            <a:ext cx="4740275" cy="3556000"/>
          </a:xfrm>
          <a:ln/>
        </p:spPr>
      </p:sp>
      <p:sp>
        <p:nvSpPr>
          <p:cNvPr id="13312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r>
              <a:rPr lang="en-GB" dirty="0">
                <a:latin typeface="_HigherStandards ppt" charset="0"/>
              </a:rPr>
              <a:t>Read fast…. I make a joke about. “yeah Admin, those don’t exist anymore in most organizations… but just pretend”.  Fast read as example.</a:t>
            </a:r>
          </a:p>
        </p:txBody>
      </p:sp>
    </p:spTree>
    <p:extLst>
      <p:ext uri="{BB962C8B-B14F-4D97-AF65-F5344CB8AC3E}">
        <p14:creationId xmlns:p14="http://schemas.microsoft.com/office/powerpoint/2010/main" val="301537885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doc id"/>
          <p:cNvSpPr>
            <a:spLocks noGrp="1" noChangeArrowheads="1"/>
          </p:cNvSpPr>
          <p:nvPr>
            <p:ph type="ftr" sz="quarter" idx="4"/>
          </p:nvPr>
        </p:nvSpPr>
        <p:spPr>
          <a:xfrm>
            <a:off x="0" y="9004747"/>
            <a:ext cx="3040592" cy="474022"/>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5340" eaLnBrk="0" hangingPunct="0">
              <a:defRPr sz="1100">
                <a:solidFill>
                  <a:schemeClr val="tx1"/>
                </a:solidFill>
                <a:latin typeface="_Higher Standards ppt" charset="0"/>
                <a:ea typeface="ＭＳ Ｐゴシック" charset="0"/>
              </a:defRPr>
            </a:lvl1pPr>
            <a:lvl2pPr marL="703413" indent="-270544" defTabSz="915340" eaLnBrk="0" hangingPunct="0">
              <a:defRPr sz="1100">
                <a:solidFill>
                  <a:schemeClr val="tx1"/>
                </a:solidFill>
                <a:latin typeface="_Higher Standards ppt" charset="0"/>
                <a:ea typeface="ＭＳ Ｐゴシック" charset="0"/>
              </a:defRPr>
            </a:lvl2pPr>
            <a:lvl3pPr marL="1082173" indent="-216434" defTabSz="915340" eaLnBrk="0" hangingPunct="0">
              <a:defRPr sz="1100">
                <a:solidFill>
                  <a:schemeClr val="tx1"/>
                </a:solidFill>
                <a:latin typeface="_Higher Standards ppt" charset="0"/>
                <a:ea typeface="ＭＳ Ｐゴシック" charset="0"/>
              </a:defRPr>
            </a:lvl3pPr>
            <a:lvl4pPr marL="1515043" indent="-216434" defTabSz="915340" eaLnBrk="0" hangingPunct="0">
              <a:defRPr sz="1100">
                <a:solidFill>
                  <a:schemeClr val="tx1"/>
                </a:solidFill>
                <a:latin typeface="_Higher Standards ppt" charset="0"/>
                <a:ea typeface="ＭＳ Ｐゴシック" charset="0"/>
              </a:defRPr>
            </a:lvl4pPr>
            <a:lvl5pPr marL="1947911" indent="-216434" defTabSz="915340" eaLnBrk="0" hangingPunct="0">
              <a:defRPr sz="1100">
                <a:solidFill>
                  <a:schemeClr val="tx1"/>
                </a:solidFill>
                <a:latin typeface="_Higher Standards ppt" charset="0"/>
                <a:ea typeface="ＭＳ Ｐゴシック" charset="0"/>
              </a:defRPr>
            </a:lvl5pPr>
            <a:lvl6pPr marL="2380783"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6pPr>
            <a:lvl7pPr marL="2813652"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7pPr>
            <a:lvl8pPr marL="3246520"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8pPr>
            <a:lvl9pPr marL="3679389"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9pPr>
          </a:lstStyle>
          <a:p>
            <a:pPr eaLnBrk="1" fontAlgn="auto" hangingPunct="1">
              <a:spcBef>
                <a:spcPts val="0"/>
              </a:spcBef>
              <a:spcAft>
                <a:spcPts val="0"/>
              </a:spcAft>
              <a:defRPr/>
            </a:pPr>
            <a:r>
              <a:rPr lang="en-US" sz="1200" kern="0" dirty="0">
                <a:solidFill>
                  <a:prstClr val="black"/>
                </a:solidFill>
                <a:latin typeface="_HigherStandards ppt" charset="0"/>
                <a:cs typeface="Calibri"/>
                <a:sym typeface="Calibri"/>
              </a:rPr>
              <a:t>SIN-ZWH055-20050707-SP-v6</a:t>
            </a:r>
          </a:p>
        </p:txBody>
      </p:sp>
      <p:sp>
        <p:nvSpPr>
          <p:cNvPr id="134147" name="pg num"/>
          <p:cNvSpPr>
            <a:spLocks noGrp="1" noChangeArrowheads="1"/>
          </p:cNvSpPr>
          <p:nvPr>
            <p:ph type="sldNum" sz="quarter" idx="5"/>
          </p:nvPr>
        </p:nvSpPr>
        <p:spPr>
          <a:xfrm>
            <a:off x="3974535" y="9004747"/>
            <a:ext cx="3040592" cy="474022"/>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5340" eaLnBrk="0" hangingPunct="0">
              <a:defRPr sz="1100">
                <a:solidFill>
                  <a:schemeClr val="tx1"/>
                </a:solidFill>
                <a:latin typeface="_Higher Standards ppt" charset="0"/>
                <a:ea typeface="ＭＳ Ｐゴシック" charset="0"/>
              </a:defRPr>
            </a:lvl1pPr>
            <a:lvl2pPr marL="703413" indent="-270544" defTabSz="915340" eaLnBrk="0" hangingPunct="0">
              <a:defRPr sz="1100">
                <a:solidFill>
                  <a:schemeClr val="tx1"/>
                </a:solidFill>
                <a:latin typeface="_Higher Standards ppt" charset="0"/>
                <a:ea typeface="ＭＳ Ｐゴシック" charset="0"/>
              </a:defRPr>
            </a:lvl2pPr>
            <a:lvl3pPr marL="1082173" indent="-216434" defTabSz="915340" eaLnBrk="0" hangingPunct="0">
              <a:defRPr sz="1100">
                <a:solidFill>
                  <a:schemeClr val="tx1"/>
                </a:solidFill>
                <a:latin typeface="_Higher Standards ppt" charset="0"/>
                <a:ea typeface="ＭＳ Ｐゴシック" charset="0"/>
              </a:defRPr>
            </a:lvl3pPr>
            <a:lvl4pPr marL="1515043" indent="-216434" defTabSz="915340" eaLnBrk="0" hangingPunct="0">
              <a:defRPr sz="1100">
                <a:solidFill>
                  <a:schemeClr val="tx1"/>
                </a:solidFill>
                <a:latin typeface="_Higher Standards ppt" charset="0"/>
                <a:ea typeface="ＭＳ Ｐゴシック" charset="0"/>
              </a:defRPr>
            </a:lvl4pPr>
            <a:lvl5pPr marL="1947911" indent="-216434" defTabSz="915340" eaLnBrk="0" hangingPunct="0">
              <a:defRPr sz="1100">
                <a:solidFill>
                  <a:schemeClr val="tx1"/>
                </a:solidFill>
                <a:latin typeface="_Higher Standards ppt" charset="0"/>
                <a:ea typeface="ＭＳ Ｐゴシック" charset="0"/>
              </a:defRPr>
            </a:lvl5pPr>
            <a:lvl6pPr marL="2380783"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6pPr>
            <a:lvl7pPr marL="2813652"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7pPr>
            <a:lvl8pPr marL="3246520"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8pPr>
            <a:lvl9pPr marL="3679389"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9pPr>
          </a:lstStyle>
          <a:p>
            <a:pPr eaLnBrk="1" fontAlgn="auto" hangingPunct="1">
              <a:spcBef>
                <a:spcPts val="0"/>
              </a:spcBef>
              <a:spcAft>
                <a:spcPts val="0"/>
              </a:spcAft>
              <a:defRPr/>
            </a:pPr>
            <a:fld id="{052802F8-B427-DF42-8E0B-5FA6EB843F1D}" type="slidenum">
              <a:rPr lang="en-US" sz="1200" kern="0">
                <a:solidFill>
                  <a:prstClr val="black"/>
                </a:solidFill>
                <a:latin typeface="_HigherStandards ppt" charset="0"/>
                <a:cs typeface="Calibri"/>
                <a:sym typeface="Calibri"/>
              </a:rPr>
              <a:pPr eaLnBrk="1" fontAlgn="auto" hangingPunct="1">
                <a:spcBef>
                  <a:spcPts val="0"/>
                </a:spcBef>
                <a:spcAft>
                  <a:spcPts val="0"/>
                </a:spcAft>
                <a:defRPr/>
              </a:pPr>
              <a:t>74</a:t>
            </a:fld>
            <a:endParaRPr lang="en-US" sz="1200" kern="0" dirty="0">
              <a:solidFill>
                <a:prstClr val="black"/>
              </a:solidFill>
              <a:latin typeface="_HigherStandards ppt" charset="0"/>
              <a:cs typeface="Calibri"/>
              <a:sym typeface="Calibri"/>
            </a:endParaRPr>
          </a:p>
        </p:txBody>
      </p:sp>
      <p:sp>
        <p:nvSpPr>
          <p:cNvPr id="134148" name="Rectangle 2"/>
          <p:cNvSpPr>
            <a:spLocks noGrp="1" noRot="1" noChangeAspect="1" noChangeArrowheads="1" noTextEdit="1"/>
          </p:cNvSpPr>
          <p:nvPr>
            <p:ph type="sldImg"/>
          </p:nvPr>
        </p:nvSpPr>
        <p:spPr>
          <a:xfrm>
            <a:off x="1138238" y="711200"/>
            <a:ext cx="4740275" cy="3556000"/>
          </a:xfrm>
          <a:ln/>
        </p:spPr>
      </p:sp>
      <p:sp>
        <p:nvSpPr>
          <p:cNvPr id="13414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r>
              <a:rPr lang="en-GB" dirty="0">
                <a:latin typeface="_HigherStandards ppt" charset="0"/>
              </a:rPr>
              <a:t>This slide  builds…. I present as …. Or do you want to be</a:t>
            </a:r>
            <a:r>
              <a:rPr lang="en-GB" baseline="0" dirty="0">
                <a:latin typeface="_HigherStandards ppt" charset="0"/>
              </a:rPr>
              <a:t> presented to like this.?  </a:t>
            </a:r>
            <a:endParaRPr lang="en-GB" dirty="0">
              <a:latin typeface="_HigherStandards ppt" charset="0"/>
            </a:endParaRPr>
          </a:p>
        </p:txBody>
      </p:sp>
    </p:spTree>
    <p:extLst>
      <p:ext uri="{BB962C8B-B14F-4D97-AF65-F5344CB8AC3E}">
        <p14:creationId xmlns:p14="http://schemas.microsoft.com/office/powerpoint/2010/main" val="1732731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doc id"/>
          <p:cNvSpPr>
            <a:spLocks noGrp="1" noChangeArrowheads="1"/>
          </p:cNvSpPr>
          <p:nvPr>
            <p:ph type="ftr" sz="quarter" idx="4"/>
          </p:nvPr>
        </p:nvSpPr>
        <p:spPr>
          <a:xfrm>
            <a:off x="0" y="9004747"/>
            <a:ext cx="3040592" cy="474022"/>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5340" eaLnBrk="0" hangingPunct="0">
              <a:defRPr sz="1100">
                <a:solidFill>
                  <a:schemeClr val="tx1"/>
                </a:solidFill>
                <a:latin typeface="_Higher Standards ppt" charset="0"/>
                <a:ea typeface="ＭＳ Ｐゴシック" charset="0"/>
              </a:defRPr>
            </a:lvl1pPr>
            <a:lvl2pPr marL="703413" indent="-270544" defTabSz="915340" eaLnBrk="0" hangingPunct="0">
              <a:defRPr sz="1100">
                <a:solidFill>
                  <a:schemeClr val="tx1"/>
                </a:solidFill>
                <a:latin typeface="_Higher Standards ppt" charset="0"/>
                <a:ea typeface="ＭＳ Ｐゴシック" charset="0"/>
              </a:defRPr>
            </a:lvl2pPr>
            <a:lvl3pPr marL="1082173" indent="-216434" defTabSz="915340" eaLnBrk="0" hangingPunct="0">
              <a:defRPr sz="1100">
                <a:solidFill>
                  <a:schemeClr val="tx1"/>
                </a:solidFill>
                <a:latin typeface="_Higher Standards ppt" charset="0"/>
                <a:ea typeface="ＭＳ Ｐゴシック" charset="0"/>
              </a:defRPr>
            </a:lvl3pPr>
            <a:lvl4pPr marL="1515043" indent="-216434" defTabSz="915340" eaLnBrk="0" hangingPunct="0">
              <a:defRPr sz="1100">
                <a:solidFill>
                  <a:schemeClr val="tx1"/>
                </a:solidFill>
                <a:latin typeface="_Higher Standards ppt" charset="0"/>
                <a:ea typeface="ＭＳ Ｐゴシック" charset="0"/>
              </a:defRPr>
            </a:lvl4pPr>
            <a:lvl5pPr marL="1947911" indent="-216434" defTabSz="915340" eaLnBrk="0" hangingPunct="0">
              <a:defRPr sz="1100">
                <a:solidFill>
                  <a:schemeClr val="tx1"/>
                </a:solidFill>
                <a:latin typeface="_Higher Standards ppt" charset="0"/>
                <a:ea typeface="ＭＳ Ｐゴシック" charset="0"/>
              </a:defRPr>
            </a:lvl5pPr>
            <a:lvl6pPr marL="2380783"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6pPr>
            <a:lvl7pPr marL="2813652"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7pPr>
            <a:lvl8pPr marL="3246520"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8pPr>
            <a:lvl9pPr marL="3679389"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9pPr>
          </a:lstStyle>
          <a:p>
            <a:pPr eaLnBrk="1" hangingPunct="1"/>
            <a:r>
              <a:rPr lang="en-US" sz="1200" dirty="0">
                <a:solidFill>
                  <a:prstClr val="black"/>
                </a:solidFill>
                <a:latin typeface="_HigherStandards ppt" charset="0"/>
              </a:rPr>
              <a:t>SIN-ZWH055-20050707-SP-v6</a:t>
            </a:r>
          </a:p>
        </p:txBody>
      </p:sp>
      <p:sp>
        <p:nvSpPr>
          <p:cNvPr id="135171" name="pg num"/>
          <p:cNvSpPr>
            <a:spLocks noGrp="1" noChangeArrowheads="1"/>
          </p:cNvSpPr>
          <p:nvPr>
            <p:ph type="sldNum" sz="quarter" idx="5"/>
          </p:nvPr>
        </p:nvSpPr>
        <p:spPr>
          <a:xfrm>
            <a:off x="3974535" y="9004747"/>
            <a:ext cx="3040592" cy="474022"/>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5340" eaLnBrk="0" hangingPunct="0">
              <a:defRPr sz="1100">
                <a:solidFill>
                  <a:schemeClr val="tx1"/>
                </a:solidFill>
                <a:latin typeface="_Higher Standards ppt" charset="0"/>
                <a:ea typeface="ＭＳ Ｐゴシック" charset="0"/>
              </a:defRPr>
            </a:lvl1pPr>
            <a:lvl2pPr marL="703413" indent="-270544" defTabSz="915340" eaLnBrk="0" hangingPunct="0">
              <a:defRPr sz="1100">
                <a:solidFill>
                  <a:schemeClr val="tx1"/>
                </a:solidFill>
                <a:latin typeface="_Higher Standards ppt" charset="0"/>
                <a:ea typeface="ＭＳ Ｐゴシック" charset="0"/>
              </a:defRPr>
            </a:lvl2pPr>
            <a:lvl3pPr marL="1082173" indent="-216434" defTabSz="915340" eaLnBrk="0" hangingPunct="0">
              <a:defRPr sz="1100">
                <a:solidFill>
                  <a:schemeClr val="tx1"/>
                </a:solidFill>
                <a:latin typeface="_Higher Standards ppt" charset="0"/>
                <a:ea typeface="ＭＳ Ｐゴシック" charset="0"/>
              </a:defRPr>
            </a:lvl3pPr>
            <a:lvl4pPr marL="1515043" indent="-216434" defTabSz="915340" eaLnBrk="0" hangingPunct="0">
              <a:defRPr sz="1100">
                <a:solidFill>
                  <a:schemeClr val="tx1"/>
                </a:solidFill>
                <a:latin typeface="_Higher Standards ppt" charset="0"/>
                <a:ea typeface="ＭＳ Ｐゴシック" charset="0"/>
              </a:defRPr>
            </a:lvl4pPr>
            <a:lvl5pPr marL="1947911" indent="-216434" defTabSz="915340" eaLnBrk="0" hangingPunct="0">
              <a:defRPr sz="1100">
                <a:solidFill>
                  <a:schemeClr val="tx1"/>
                </a:solidFill>
                <a:latin typeface="_Higher Standards ppt" charset="0"/>
                <a:ea typeface="ＭＳ Ｐゴシック" charset="0"/>
              </a:defRPr>
            </a:lvl5pPr>
            <a:lvl6pPr marL="2380783"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6pPr>
            <a:lvl7pPr marL="2813652"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7pPr>
            <a:lvl8pPr marL="3246520"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8pPr>
            <a:lvl9pPr marL="3679389"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9pPr>
          </a:lstStyle>
          <a:p>
            <a:pPr eaLnBrk="1" hangingPunct="1"/>
            <a:fld id="{8404DA74-1902-D941-9330-9E37AC0118B1}" type="slidenum">
              <a:rPr lang="en-US" sz="1200">
                <a:solidFill>
                  <a:prstClr val="black"/>
                </a:solidFill>
                <a:latin typeface="_HigherStandards ppt" charset="0"/>
              </a:rPr>
              <a:pPr eaLnBrk="1" hangingPunct="1"/>
              <a:t>75</a:t>
            </a:fld>
            <a:endParaRPr lang="en-US" sz="1200" dirty="0">
              <a:solidFill>
                <a:prstClr val="black"/>
              </a:solidFill>
              <a:latin typeface="_HigherStandards ppt" charset="0"/>
            </a:endParaRPr>
          </a:p>
        </p:txBody>
      </p:sp>
      <p:sp>
        <p:nvSpPr>
          <p:cNvPr id="135172" name="Rectangle 2"/>
          <p:cNvSpPr>
            <a:spLocks noGrp="1" noRot="1" noChangeAspect="1" noChangeArrowheads="1" noTextEdit="1"/>
          </p:cNvSpPr>
          <p:nvPr>
            <p:ph type="sldImg"/>
          </p:nvPr>
        </p:nvSpPr>
        <p:spPr>
          <a:xfrm>
            <a:off x="1138238" y="711200"/>
            <a:ext cx="4740275" cy="3556000"/>
          </a:xfrm>
          <a:ln/>
        </p:spPr>
      </p:sp>
      <p:sp>
        <p:nvSpPr>
          <p:cNvPr id="13517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r>
              <a:rPr lang="en-GB" dirty="0">
                <a:latin typeface="_HigherStandards ppt" charset="0"/>
              </a:rPr>
              <a:t>Now it is your turn.</a:t>
            </a:r>
          </a:p>
          <a:p>
            <a:endParaRPr lang="en-GB" dirty="0">
              <a:latin typeface="_HigherStandards ppt" charset="0"/>
            </a:endParaRPr>
          </a:p>
          <a:p>
            <a:r>
              <a:rPr lang="en-GB" dirty="0">
                <a:latin typeface="_HigherStandards ppt" charset="0"/>
              </a:rPr>
              <a:t>In trios…. Review this memo and using the pyramid principle.  Identify the “Big Idea”, and create your pyramid</a:t>
            </a:r>
          </a:p>
          <a:p>
            <a:endParaRPr lang="en-GB" dirty="0">
              <a:latin typeface="_HigherStandards ppt" charset="0"/>
            </a:endParaRPr>
          </a:p>
          <a:p>
            <a:r>
              <a:rPr lang="en-GB" dirty="0">
                <a:latin typeface="_HigherStandards ppt" charset="0"/>
              </a:rPr>
              <a:t>Before showing answer: ask them what their “Big Idea is…” and some of the main conclusions</a:t>
            </a:r>
          </a:p>
        </p:txBody>
      </p:sp>
    </p:spTree>
    <p:extLst>
      <p:ext uri="{BB962C8B-B14F-4D97-AF65-F5344CB8AC3E}">
        <p14:creationId xmlns:p14="http://schemas.microsoft.com/office/powerpoint/2010/main" val="69432685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doc id"/>
          <p:cNvSpPr>
            <a:spLocks noGrp="1" noChangeArrowheads="1"/>
          </p:cNvSpPr>
          <p:nvPr>
            <p:ph type="ftr" sz="quarter" idx="4"/>
          </p:nvPr>
        </p:nvSpPr>
        <p:spPr>
          <a:xfrm>
            <a:off x="0" y="9004747"/>
            <a:ext cx="3040592" cy="474022"/>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5340" eaLnBrk="0" hangingPunct="0">
              <a:defRPr sz="1100">
                <a:solidFill>
                  <a:schemeClr val="tx1"/>
                </a:solidFill>
                <a:latin typeface="_Higher Standards ppt" charset="0"/>
                <a:ea typeface="ＭＳ Ｐゴシック" charset="0"/>
              </a:defRPr>
            </a:lvl1pPr>
            <a:lvl2pPr marL="703413" indent="-270544" defTabSz="915340" eaLnBrk="0" hangingPunct="0">
              <a:defRPr sz="1100">
                <a:solidFill>
                  <a:schemeClr val="tx1"/>
                </a:solidFill>
                <a:latin typeface="_Higher Standards ppt" charset="0"/>
                <a:ea typeface="ＭＳ Ｐゴシック" charset="0"/>
              </a:defRPr>
            </a:lvl2pPr>
            <a:lvl3pPr marL="1082173" indent="-216434" defTabSz="915340" eaLnBrk="0" hangingPunct="0">
              <a:defRPr sz="1100">
                <a:solidFill>
                  <a:schemeClr val="tx1"/>
                </a:solidFill>
                <a:latin typeface="_Higher Standards ppt" charset="0"/>
                <a:ea typeface="ＭＳ Ｐゴシック" charset="0"/>
              </a:defRPr>
            </a:lvl3pPr>
            <a:lvl4pPr marL="1515043" indent="-216434" defTabSz="915340" eaLnBrk="0" hangingPunct="0">
              <a:defRPr sz="1100">
                <a:solidFill>
                  <a:schemeClr val="tx1"/>
                </a:solidFill>
                <a:latin typeface="_Higher Standards ppt" charset="0"/>
                <a:ea typeface="ＭＳ Ｐゴシック" charset="0"/>
              </a:defRPr>
            </a:lvl4pPr>
            <a:lvl5pPr marL="1947911" indent="-216434" defTabSz="915340" eaLnBrk="0" hangingPunct="0">
              <a:defRPr sz="1100">
                <a:solidFill>
                  <a:schemeClr val="tx1"/>
                </a:solidFill>
                <a:latin typeface="_Higher Standards ppt" charset="0"/>
                <a:ea typeface="ＭＳ Ｐゴシック" charset="0"/>
              </a:defRPr>
            </a:lvl5pPr>
            <a:lvl6pPr marL="2380783"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6pPr>
            <a:lvl7pPr marL="2813652"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7pPr>
            <a:lvl8pPr marL="3246520"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8pPr>
            <a:lvl9pPr marL="3679389"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9pPr>
          </a:lstStyle>
          <a:p>
            <a:pPr eaLnBrk="1" fontAlgn="auto" hangingPunct="1">
              <a:spcBef>
                <a:spcPts val="0"/>
              </a:spcBef>
              <a:spcAft>
                <a:spcPts val="0"/>
              </a:spcAft>
              <a:defRPr/>
            </a:pPr>
            <a:r>
              <a:rPr lang="en-US" sz="1200" kern="0" dirty="0">
                <a:solidFill>
                  <a:prstClr val="black"/>
                </a:solidFill>
                <a:latin typeface="_HigherStandards ppt" charset="0"/>
                <a:cs typeface="Calibri"/>
                <a:sym typeface="Calibri"/>
              </a:rPr>
              <a:t>SIN-ZWH055-20050707-SP-v6</a:t>
            </a:r>
          </a:p>
        </p:txBody>
      </p:sp>
      <p:sp>
        <p:nvSpPr>
          <p:cNvPr id="134147" name="pg num"/>
          <p:cNvSpPr>
            <a:spLocks noGrp="1" noChangeArrowheads="1"/>
          </p:cNvSpPr>
          <p:nvPr>
            <p:ph type="sldNum" sz="quarter" idx="5"/>
          </p:nvPr>
        </p:nvSpPr>
        <p:spPr>
          <a:xfrm>
            <a:off x="3974535" y="9004747"/>
            <a:ext cx="3040592" cy="474022"/>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5340" eaLnBrk="0" hangingPunct="0">
              <a:defRPr sz="1100">
                <a:solidFill>
                  <a:schemeClr val="tx1"/>
                </a:solidFill>
                <a:latin typeface="_Higher Standards ppt" charset="0"/>
                <a:ea typeface="ＭＳ Ｐゴシック" charset="0"/>
              </a:defRPr>
            </a:lvl1pPr>
            <a:lvl2pPr marL="703413" indent="-270544" defTabSz="915340" eaLnBrk="0" hangingPunct="0">
              <a:defRPr sz="1100">
                <a:solidFill>
                  <a:schemeClr val="tx1"/>
                </a:solidFill>
                <a:latin typeface="_Higher Standards ppt" charset="0"/>
                <a:ea typeface="ＭＳ Ｐゴシック" charset="0"/>
              </a:defRPr>
            </a:lvl2pPr>
            <a:lvl3pPr marL="1082173" indent="-216434" defTabSz="915340" eaLnBrk="0" hangingPunct="0">
              <a:defRPr sz="1100">
                <a:solidFill>
                  <a:schemeClr val="tx1"/>
                </a:solidFill>
                <a:latin typeface="_Higher Standards ppt" charset="0"/>
                <a:ea typeface="ＭＳ Ｐゴシック" charset="0"/>
              </a:defRPr>
            </a:lvl3pPr>
            <a:lvl4pPr marL="1515043" indent="-216434" defTabSz="915340" eaLnBrk="0" hangingPunct="0">
              <a:defRPr sz="1100">
                <a:solidFill>
                  <a:schemeClr val="tx1"/>
                </a:solidFill>
                <a:latin typeface="_Higher Standards ppt" charset="0"/>
                <a:ea typeface="ＭＳ Ｐゴシック" charset="0"/>
              </a:defRPr>
            </a:lvl4pPr>
            <a:lvl5pPr marL="1947911" indent="-216434" defTabSz="915340" eaLnBrk="0" hangingPunct="0">
              <a:defRPr sz="1100">
                <a:solidFill>
                  <a:schemeClr val="tx1"/>
                </a:solidFill>
                <a:latin typeface="_Higher Standards ppt" charset="0"/>
                <a:ea typeface="ＭＳ Ｐゴシック" charset="0"/>
              </a:defRPr>
            </a:lvl5pPr>
            <a:lvl6pPr marL="2380783"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6pPr>
            <a:lvl7pPr marL="2813652"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7pPr>
            <a:lvl8pPr marL="3246520"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8pPr>
            <a:lvl9pPr marL="3679389" indent="-216434" defTabSz="915340" eaLnBrk="0" fontAlgn="base" hangingPunct="0">
              <a:spcBef>
                <a:spcPct val="50000"/>
              </a:spcBef>
              <a:spcAft>
                <a:spcPct val="0"/>
              </a:spcAft>
              <a:buClr>
                <a:srgbClr val="D4001A"/>
              </a:buClr>
              <a:defRPr sz="1100">
                <a:solidFill>
                  <a:schemeClr val="tx1"/>
                </a:solidFill>
                <a:latin typeface="_Higher Standards ppt" charset="0"/>
                <a:ea typeface="ＭＳ Ｐゴシック" charset="0"/>
              </a:defRPr>
            </a:lvl9pPr>
          </a:lstStyle>
          <a:p>
            <a:pPr eaLnBrk="1" fontAlgn="auto" hangingPunct="1">
              <a:spcBef>
                <a:spcPts val="0"/>
              </a:spcBef>
              <a:spcAft>
                <a:spcPts val="0"/>
              </a:spcAft>
              <a:defRPr/>
            </a:pPr>
            <a:fld id="{052802F8-B427-DF42-8E0B-5FA6EB843F1D}" type="slidenum">
              <a:rPr lang="en-US" sz="1200" kern="0">
                <a:solidFill>
                  <a:prstClr val="black"/>
                </a:solidFill>
                <a:latin typeface="_HigherStandards ppt" charset="0"/>
                <a:cs typeface="Calibri"/>
                <a:sym typeface="Calibri"/>
              </a:rPr>
              <a:pPr eaLnBrk="1" fontAlgn="auto" hangingPunct="1">
                <a:spcBef>
                  <a:spcPts val="0"/>
                </a:spcBef>
                <a:spcAft>
                  <a:spcPts val="0"/>
                </a:spcAft>
                <a:defRPr/>
              </a:pPr>
              <a:t>76</a:t>
            </a:fld>
            <a:endParaRPr lang="en-US" sz="1200" kern="0" dirty="0">
              <a:solidFill>
                <a:prstClr val="black"/>
              </a:solidFill>
              <a:latin typeface="_HigherStandards ppt" charset="0"/>
              <a:cs typeface="Calibri"/>
              <a:sym typeface="Calibri"/>
            </a:endParaRPr>
          </a:p>
        </p:txBody>
      </p:sp>
      <p:sp>
        <p:nvSpPr>
          <p:cNvPr id="134148" name="Rectangle 2"/>
          <p:cNvSpPr>
            <a:spLocks noGrp="1" noRot="1" noChangeAspect="1" noChangeArrowheads="1" noTextEdit="1"/>
          </p:cNvSpPr>
          <p:nvPr>
            <p:ph type="sldImg"/>
          </p:nvPr>
        </p:nvSpPr>
        <p:spPr>
          <a:xfrm>
            <a:off x="1138238" y="711200"/>
            <a:ext cx="4740275" cy="3556000"/>
          </a:xfrm>
          <a:ln/>
        </p:spPr>
      </p:sp>
      <p:sp>
        <p:nvSpPr>
          <p:cNvPr id="13414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GB" dirty="0">
              <a:latin typeface="_HigherStandards ppt" charset="0"/>
            </a:endParaRPr>
          </a:p>
        </p:txBody>
      </p:sp>
    </p:spTree>
    <p:extLst>
      <p:ext uri="{BB962C8B-B14F-4D97-AF65-F5344CB8AC3E}">
        <p14:creationId xmlns:p14="http://schemas.microsoft.com/office/powerpoint/2010/main" val="384571987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8238" y="711200"/>
            <a:ext cx="4740275" cy="3556000"/>
          </a:xfrm>
        </p:spPr>
      </p:sp>
      <p:sp>
        <p:nvSpPr>
          <p:cNvPr id="3" name="Notes Placeholder 2"/>
          <p:cNvSpPr>
            <a:spLocks noGrp="1"/>
          </p:cNvSpPr>
          <p:nvPr>
            <p:ph type="body" idx="1"/>
          </p:nvPr>
        </p:nvSpPr>
        <p:spPr/>
        <p:txBody>
          <a:bodyPr>
            <a:normAutofit/>
          </a:bodyPr>
          <a:lstStyle/>
          <a:p>
            <a:endParaRPr lang="en-US" dirty="0"/>
          </a:p>
          <a:p>
            <a:r>
              <a:rPr lang="en-US" dirty="0"/>
              <a:t> </a:t>
            </a:r>
          </a:p>
          <a:p>
            <a:endParaRPr lang="en-US" dirty="0"/>
          </a:p>
        </p:txBody>
      </p:sp>
    </p:spTree>
    <p:extLst>
      <p:ext uri="{BB962C8B-B14F-4D97-AF65-F5344CB8AC3E}">
        <p14:creationId xmlns:p14="http://schemas.microsoft.com/office/powerpoint/2010/main" val="172784096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8238" y="711200"/>
            <a:ext cx="4740275" cy="3556000"/>
          </a:xfrm>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21881869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xfrm>
            <a:off x="1185863" y="698500"/>
            <a:ext cx="4652962" cy="3490913"/>
          </a:xfrm>
          <a:ln/>
        </p:spPr>
      </p:sp>
      <p:sp>
        <p:nvSpPr>
          <p:cNvPr id="78851" name="Rectangle 3"/>
          <p:cNvSpPr>
            <a:spLocks noGrp="1" noChangeArrowheads="1"/>
          </p:cNvSpPr>
          <p:nvPr>
            <p:ph type="body" idx="1"/>
          </p:nvPr>
        </p:nvSpPr>
        <p:spPr>
          <a:noFill/>
          <a:extLst>
            <a:ext uri="{FAA26D3D-D897-4be2-8F04-BA451C77F1D7}">
              <ma14:placeholderFlag xmlns="" xmlns:ma14="http://schemas.microsoft.com/office/mac/drawingml/2011/main" val="1"/>
            </a:ext>
          </a:extLst>
        </p:spPr>
        <p:txBody>
          <a:bodyPr lIns="96756" tIns="48379" rIns="96756" bIns="48379"/>
          <a:lstStyle/>
          <a:p>
            <a:endParaRPr lang="en-US" dirty="0"/>
          </a:p>
        </p:txBody>
      </p:sp>
    </p:spTree>
    <p:extLst>
      <p:ext uri="{BB962C8B-B14F-4D97-AF65-F5344CB8AC3E}">
        <p14:creationId xmlns:p14="http://schemas.microsoft.com/office/powerpoint/2010/main" val="21407332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a:extLst>
              <a:ext uri="{FF2B5EF4-FFF2-40B4-BE49-F238E27FC236}">
                <a16:creationId xmlns:a16="http://schemas.microsoft.com/office/drawing/2014/main" id="{B888872E-F5BA-3E48-905A-B322C525CC1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Arial" panose="020B0604020202020204" pitchFamily="34" charset="0"/>
                <a:ea typeface="ＭＳ Ｐゴシック" panose="020B0600070205080204" pitchFamily="34" charset="-128"/>
              </a:defRPr>
            </a:lvl1pPr>
            <a:lvl2pPr marL="742950" indent="-285750" defTabSz="931863">
              <a:defRPr>
                <a:solidFill>
                  <a:schemeClr val="tx1"/>
                </a:solidFill>
                <a:latin typeface="Arial" panose="020B0604020202020204" pitchFamily="34" charset="0"/>
                <a:ea typeface="ＭＳ Ｐゴシック" panose="020B0600070205080204" pitchFamily="34" charset="-128"/>
              </a:defRPr>
            </a:lvl2pPr>
            <a:lvl3pPr marL="1143000" indent="-228600" defTabSz="931863">
              <a:defRPr>
                <a:solidFill>
                  <a:schemeClr val="tx1"/>
                </a:solidFill>
                <a:latin typeface="Arial" panose="020B0604020202020204" pitchFamily="34" charset="0"/>
                <a:ea typeface="ＭＳ Ｐゴシック" panose="020B0600070205080204" pitchFamily="34" charset="-128"/>
              </a:defRPr>
            </a:lvl3pPr>
            <a:lvl4pPr marL="1600200" indent="-228600" defTabSz="931863">
              <a:defRPr>
                <a:solidFill>
                  <a:schemeClr val="tx1"/>
                </a:solidFill>
                <a:latin typeface="Arial" panose="020B0604020202020204" pitchFamily="34" charset="0"/>
                <a:ea typeface="ＭＳ Ｐゴシック" panose="020B0600070205080204" pitchFamily="34" charset="-128"/>
              </a:defRPr>
            </a:lvl4pPr>
            <a:lvl5pPr marL="2057400" indent="-228600" defTabSz="931863">
              <a:defRPr>
                <a:solidFill>
                  <a:schemeClr val="tx1"/>
                </a:solidFill>
                <a:latin typeface="Arial" panose="020B0604020202020204" pitchFamily="34" charset="0"/>
                <a:ea typeface="ＭＳ Ｐゴシック" panose="020B0600070205080204" pitchFamily="34" charset="-128"/>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34CD3321-8C88-9342-9831-8BDFF4891622}" type="slidenum">
              <a:rPr lang="en-US" altLang="en-US" smtClean="0"/>
              <a:pPr/>
              <a:t>13</a:t>
            </a:fld>
            <a:endParaRPr lang="en-US" altLang="en-US" dirty="0"/>
          </a:p>
        </p:txBody>
      </p:sp>
      <p:sp>
        <p:nvSpPr>
          <p:cNvPr id="58371" name="Rectangle 2">
            <a:extLst>
              <a:ext uri="{FF2B5EF4-FFF2-40B4-BE49-F238E27FC236}">
                <a16:creationId xmlns:a16="http://schemas.microsoft.com/office/drawing/2014/main" id="{4BC0FF2E-EF67-8E42-B6D0-0B591B67CF82}"/>
              </a:ext>
            </a:extLst>
          </p:cNvPr>
          <p:cNvSpPr>
            <a:spLocks noGrp="1" noRot="1" noChangeAspect="1" noChangeArrowheads="1" noTextEdit="1"/>
          </p:cNvSpPr>
          <p:nvPr>
            <p:ph type="sldImg"/>
          </p:nvPr>
        </p:nvSpPr>
        <p:spPr>
          <a:ln/>
        </p:spPr>
      </p:sp>
      <p:sp>
        <p:nvSpPr>
          <p:cNvPr id="58372" name="Rectangle 3">
            <a:extLst>
              <a:ext uri="{FF2B5EF4-FFF2-40B4-BE49-F238E27FC236}">
                <a16:creationId xmlns:a16="http://schemas.microsoft.com/office/drawing/2014/main" id="{11136D74-96A8-7C48-846C-8363E3D3E34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00004910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xfrm>
            <a:off x="1185863" y="698500"/>
            <a:ext cx="4652962" cy="3490913"/>
          </a:xfrm>
          <a:ln/>
        </p:spPr>
      </p:sp>
      <p:sp>
        <p:nvSpPr>
          <p:cNvPr id="78851" name="Rectangle 3"/>
          <p:cNvSpPr>
            <a:spLocks noGrp="1" noChangeArrowheads="1"/>
          </p:cNvSpPr>
          <p:nvPr>
            <p:ph type="body" idx="1"/>
          </p:nvPr>
        </p:nvSpPr>
        <p:spPr>
          <a:noFill/>
          <a:extLst>
            <a:ext uri="{FAA26D3D-D897-4be2-8F04-BA451C77F1D7}">
              <ma14:placeholderFlag xmlns="" xmlns:ma14="http://schemas.microsoft.com/office/mac/drawingml/2011/main" val="1"/>
            </a:ext>
          </a:extLst>
        </p:spPr>
        <p:txBody>
          <a:bodyPr lIns="96756" tIns="48379" rIns="96756" bIns="48379"/>
          <a:lstStyle/>
          <a:p>
            <a:endParaRPr lang="en-US" dirty="0"/>
          </a:p>
        </p:txBody>
      </p:sp>
    </p:spTree>
    <p:extLst>
      <p:ext uri="{BB962C8B-B14F-4D97-AF65-F5344CB8AC3E}">
        <p14:creationId xmlns:p14="http://schemas.microsoft.com/office/powerpoint/2010/main" val="344848953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noFill/>
          <a:extLst>
            <a:ext uri="{FAA26D3D-D897-4be2-8F04-BA451C77F1D7}">
              <ma14:placeholderFlag xmlns="" xmlns:ma14="http://schemas.microsoft.com/office/mac/drawingml/2011/main" val="1"/>
            </a:ext>
          </a:extLst>
        </p:spPr>
        <p:txBody>
          <a:bodyPr/>
          <a:lstStyle/>
          <a:p>
            <a:endParaRPr lang="en-US" dirty="0"/>
          </a:p>
        </p:txBody>
      </p:sp>
    </p:spTree>
    <p:extLst>
      <p:ext uri="{BB962C8B-B14F-4D97-AF65-F5344CB8AC3E}">
        <p14:creationId xmlns:p14="http://schemas.microsoft.com/office/powerpoint/2010/main" val="428423480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xfrm>
            <a:off x="1185863" y="698500"/>
            <a:ext cx="4652962" cy="3490913"/>
          </a:xfrm>
          <a:ln/>
        </p:spPr>
      </p:sp>
      <p:sp>
        <p:nvSpPr>
          <p:cNvPr id="78851" name="Rectangle 3"/>
          <p:cNvSpPr>
            <a:spLocks noGrp="1" noChangeArrowheads="1"/>
          </p:cNvSpPr>
          <p:nvPr>
            <p:ph type="body" idx="1"/>
          </p:nvPr>
        </p:nvSpPr>
        <p:spPr>
          <a:noFill/>
          <a:extLst>
            <a:ext uri="{FAA26D3D-D897-4be2-8F04-BA451C77F1D7}">
              <ma14:placeholderFlag xmlns="" xmlns:ma14="http://schemas.microsoft.com/office/mac/drawingml/2011/main" val="1"/>
            </a:ext>
          </a:extLst>
        </p:spPr>
        <p:txBody>
          <a:bodyPr lIns="96756" tIns="48379" rIns="96756" bIns="48379"/>
          <a:lstStyle/>
          <a:p>
            <a:endParaRPr lang="en-US" dirty="0"/>
          </a:p>
        </p:txBody>
      </p:sp>
    </p:spTree>
    <p:extLst>
      <p:ext uri="{BB962C8B-B14F-4D97-AF65-F5344CB8AC3E}">
        <p14:creationId xmlns:p14="http://schemas.microsoft.com/office/powerpoint/2010/main" val="119687362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a:noFill/>
          <a:extLst>
            <a:ext uri="{FAA26D3D-D897-4be2-8F04-BA451C77F1D7}">
              <ma14:placeholderFlag xmlns="" xmlns:ma14="http://schemas.microsoft.com/office/mac/drawingml/2011/main" val="1"/>
            </a:ext>
          </a:extLst>
        </p:spPr>
        <p:txBody>
          <a:bodyPr/>
          <a:lstStyle/>
          <a:p>
            <a:endParaRPr lang="en-US" dirty="0"/>
          </a:p>
        </p:txBody>
      </p:sp>
    </p:spTree>
    <p:extLst>
      <p:ext uri="{BB962C8B-B14F-4D97-AF65-F5344CB8AC3E}">
        <p14:creationId xmlns:p14="http://schemas.microsoft.com/office/powerpoint/2010/main" val="162852136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xfrm>
            <a:off x="1185863" y="698500"/>
            <a:ext cx="4652962" cy="3490913"/>
          </a:xfrm>
          <a:ln/>
        </p:spPr>
      </p:sp>
      <p:sp>
        <p:nvSpPr>
          <p:cNvPr id="78851" name="Rectangle 3"/>
          <p:cNvSpPr>
            <a:spLocks noGrp="1" noChangeArrowheads="1"/>
          </p:cNvSpPr>
          <p:nvPr>
            <p:ph type="body" idx="1"/>
          </p:nvPr>
        </p:nvSpPr>
        <p:spPr>
          <a:noFill/>
          <a:extLst>
            <a:ext uri="{FAA26D3D-D897-4be2-8F04-BA451C77F1D7}">
              <ma14:placeholderFlag xmlns="" xmlns:ma14="http://schemas.microsoft.com/office/mac/drawingml/2011/main" val="1"/>
            </a:ext>
          </a:extLst>
        </p:spPr>
        <p:txBody>
          <a:bodyPr lIns="96756" tIns="48379" rIns="96756" bIns="48379"/>
          <a:lstStyle/>
          <a:p>
            <a:endParaRPr lang="en-US" dirty="0"/>
          </a:p>
        </p:txBody>
      </p:sp>
    </p:spTree>
    <p:extLst>
      <p:ext uri="{BB962C8B-B14F-4D97-AF65-F5344CB8AC3E}">
        <p14:creationId xmlns:p14="http://schemas.microsoft.com/office/powerpoint/2010/main" val="58470871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a:noFill/>
          <a:extLst>
            <a:ext uri="{FAA26D3D-D897-4be2-8F04-BA451C77F1D7}">
              <ma14:placeholderFlag xmlns="" xmlns:ma14="http://schemas.microsoft.com/office/mac/drawingml/2011/main" val="1"/>
            </a:ext>
          </a:extLst>
        </p:spPr>
        <p:txBody>
          <a:bodyPr/>
          <a:lstStyle/>
          <a:p>
            <a:endParaRPr lang="en-US" dirty="0"/>
          </a:p>
        </p:txBody>
      </p:sp>
    </p:spTree>
    <p:extLst>
      <p:ext uri="{BB962C8B-B14F-4D97-AF65-F5344CB8AC3E}">
        <p14:creationId xmlns:p14="http://schemas.microsoft.com/office/powerpoint/2010/main" val="156337055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a:noFill/>
          <a:extLst>
            <a:ext uri="{FAA26D3D-D897-4be2-8F04-BA451C77F1D7}">
              <ma14:placeholderFlag xmlns="" xmlns:ma14="http://schemas.microsoft.com/office/mac/drawingml/2011/main" val="1"/>
            </a:ext>
          </a:extLst>
        </p:spPr>
        <p:txBody>
          <a:bodyPr/>
          <a:lstStyle/>
          <a:p>
            <a:endParaRPr lang="en-US" dirty="0"/>
          </a:p>
        </p:txBody>
      </p:sp>
    </p:spTree>
    <p:extLst>
      <p:ext uri="{BB962C8B-B14F-4D97-AF65-F5344CB8AC3E}">
        <p14:creationId xmlns:p14="http://schemas.microsoft.com/office/powerpoint/2010/main" val="175473404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xfrm>
            <a:off x="1185863" y="698500"/>
            <a:ext cx="4652962" cy="3490913"/>
          </a:xfrm>
          <a:ln/>
        </p:spPr>
      </p:sp>
      <p:sp>
        <p:nvSpPr>
          <p:cNvPr id="78851" name="Rectangle 3"/>
          <p:cNvSpPr>
            <a:spLocks noGrp="1" noChangeArrowheads="1"/>
          </p:cNvSpPr>
          <p:nvPr>
            <p:ph type="body" idx="1"/>
          </p:nvPr>
        </p:nvSpPr>
        <p:spPr>
          <a:noFill/>
          <a:extLst>
            <a:ext uri="{FAA26D3D-D897-4be2-8F04-BA451C77F1D7}">
              <ma14:placeholderFlag xmlns="" xmlns:ma14="http://schemas.microsoft.com/office/mac/drawingml/2011/main" val="1"/>
            </a:ext>
          </a:extLst>
        </p:spPr>
        <p:txBody>
          <a:bodyPr lIns="96756" tIns="48379" rIns="96756" bIns="48379"/>
          <a:lstStyle/>
          <a:p>
            <a:endParaRPr lang="en-US" dirty="0"/>
          </a:p>
        </p:txBody>
      </p:sp>
    </p:spTree>
    <p:extLst>
      <p:ext uri="{BB962C8B-B14F-4D97-AF65-F5344CB8AC3E}">
        <p14:creationId xmlns:p14="http://schemas.microsoft.com/office/powerpoint/2010/main" val="367378510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0927AD92-8C41-4F0D-AF82-78C040D06FF8}" type="slidenum">
              <a:rPr lang="en-US" smtClean="0"/>
              <a:pPr>
                <a:defRPr/>
              </a:pPr>
              <a:t>96</a:t>
            </a:fld>
            <a:endParaRPr lang="en-US" dirty="0"/>
          </a:p>
        </p:txBody>
      </p:sp>
    </p:spTree>
    <p:extLst>
      <p:ext uri="{BB962C8B-B14F-4D97-AF65-F5344CB8AC3E}">
        <p14:creationId xmlns:p14="http://schemas.microsoft.com/office/powerpoint/2010/main" val="369279855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doc id"/>
          <p:cNvSpPr>
            <a:spLocks noGrp="1" noChangeArrowheads="1"/>
          </p:cNvSpPr>
          <p:nvPr>
            <p:ph type="ftr" sz="quarter" idx="4"/>
          </p:nvPr>
        </p:nvSpPr>
        <p:spPr/>
        <p:txBody>
          <a:bodyPr/>
          <a:lstStyle/>
          <a:p>
            <a:pPr>
              <a:defRPr/>
            </a:pPr>
            <a:r>
              <a:rPr lang="en-US" dirty="0"/>
              <a:t>BVA-ZZQ-156-20090211-GE2-v6</a:t>
            </a:r>
          </a:p>
        </p:txBody>
      </p:sp>
      <p:sp>
        <p:nvSpPr>
          <p:cNvPr id="91139" name="Rectangle 5"/>
          <p:cNvSpPr>
            <a:spLocks noGrp="1" noChangeArrowheads="1"/>
          </p:cNvSpPr>
          <p:nvPr>
            <p:ph type="sldNum" sz="quarter" idx="5"/>
          </p:nvPr>
        </p:nvSpPr>
        <p:spPr/>
        <p:txBody>
          <a:bodyPr/>
          <a:lstStyle/>
          <a:p>
            <a:pPr>
              <a:defRPr/>
            </a:pPr>
            <a:fld id="{B9E99502-EAFD-4E59-85DF-AE35A5FCD081}" type="slidenum">
              <a:rPr lang="en-US" smtClean="0"/>
              <a:pPr>
                <a:defRPr/>
              </a:pPr>
              <a:t>97</a:t>
            </a:fld>
            <a:endParaRPr lang="en-US" dirty="0"/>
          </a:p>
        </p:txBody>
      </p:sp>
      <p:sp>
        <p:nvSpPr>
          <p:cNvPr id="51204" name="pg num"/>
          <p:cNvSpPr txBox="1">
            <a:spLocks noGrp="1" noChangeArrowheads="1"/>
          </p:cNvSpPr>
          <p:nvPr/>
        </p:nvSpPr>
        <p:spPr bwMode="auto">
          <a:xfrm>
            <a:off x="8891229" y="6727155"/>
            <a:ext cx="157094" cy="169277"/>
          </a:xfrm>
          <a:prstGeom prst="rect">
            <a:avLst/>
          </a:prstGeom>
          <a:noFill/>
          <a:ln w="9525">
            <a:noFill/>
            <a:miter lim="800000"/>
            <a:headEnd/>
            <a:tailEnd/>
          </a:ln>
        </p:spPr>
        <p:txBody>
          <a:bodyPr wrap="none" lIns="0" tIns="0" rIns="0" bIns="0" anchor="b">
            <a:spAutoFit/>
          </a:bodyPr>
          <a:lstStyle/>
          <a:p>
            <a:pPr algn="r" defTabSz="946150"/>
            <a:fld id="{D2E7D327-FC54-421D-9ED7-CDC66FAB02EC}" type="slidenum">
              <a:rPr lang="en-US" sz="1100">
                <a:solidFill>
                  <a:srgbClr val="000000"/>
                </a:solidFill>
              </a:rPr>
              <a:pPr algn="r" defTabSz="946150"/>
              <a:t>97</a:t>
            </a:fld>
            <a:endParaRPr lang="en-US" sz="1100" dirty="0">
              <a:solidFill>
                <a:srgbClr val="000000"/>
              </a:solidFill>
            </a:endParaRPr>
          </a:p>
        </p:txBody>
      </p:sp>
      <p:sp>
        <p:nvSpPr>
          <p:cNvPr id="51205" name="Rectangle 2"/>
          <p:cNvSpPr>
            <a:spLocks noGrp="1" noRot="1" noChangeAspect="1" noChangeArrowheads="1" noTextEdit="1"/>
          </p:cNvSpPr>
          <p:nvPr>
            <p:ph type="sldImg"/>
          </p:nvPr>
        </p:nvSpPr>
        <p:spPr>
          <a:xfrm>
            <a:off x="2903538" y="527050"/>
            <a:ext cx="3505200" cy="2628900"/>
          </a:xfrm>
          <a:ln/>
        </p:spPr>
      </p:sp>
      <p:sp>
        <p:nvSpPr>
          <p:cNvPr id="51206" name="Rectangle 3"/>
          <p:cNvSpPr>
            <a:spLocks noGrp="1" noChangeArrowheads="1"/>
          </p:cNvSpPr>
          <p:nvPr>
            <p:ph type="body" idx="1"/>
          </p:nvPr>
        </p:nvSpPr>
        <p:spPr>
          <a:xfrm>
            <a:off x="931351" y="3332957"/>
            <a:ext cx="7446403" cy="173170"/>
          </a:xfrm>
          <a:noFill/>
          <a:ln/>
        </p:spPr>
        <p:txBody>
          <a:bodyPr/>
          <a:lstStyle/>
          <a:p>
            <a:pPr eaLnBrk="1" hangingPunct="1"/>
            <a:endParaRPr lang="en-US" dirty="0">
              <a:latin typeface="Arial" pitchFamily="34" charset="0"/>
            </a:endParaRPr>
          </a:p>
        </p:txBody>
      </p:sp>
    </p:spTree>
    <p:extLst>
      <p:ext uri="{BB962C8B-B14F-4D97-AF65-F5344CB8AC3E}">
        <p14:creationId xmlns:p14="http://schemas.microsoft.com/office/powerpoint/2010/main" val="33010348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0138" y="698500"/>
            <a:ext cx="4657725" cy="3492500"/>
          </a:xfrm>
        </p:spPr>
      </p:sp>
      <p:sp>
        <p:nvSpPr>
          <p:cNvPr id="3" name="Notes Placeholder 2"/>
          <p:cNvSpPr>
            <a:spLocks noGrp="1"/>
          </p:cNvSpPr>
          <p:nvPr>
            <p:ph type="body" idx="1"/>
          </p:nvPr>
        </p:nvSpPr>
        <p:spPr/>
        <p:txBody>
          <a:bodyPr/>
          <a:lstStyle/>
          <a:p>
            <a:r>
              <a:rPr lang="en-US" sz="1200" kern="1200" dirty="0">
                <a:solidFill>
                  <a:schemeClr val="tx1"/>
                </a:solidFill>
                <a:ea typeface="Geneva" pitchFamily="-128" charset="0"/>
                <a:cs typeface="Geneva" pitchFamily="-128" charset="0"/>
              </a:rPr>
              <a:t>125-140</a:t>
            </a:r>
          </a:p>
          <a:p>
            <a:br>
              <a:rPr lang="en-US" sz="1200" kern="1200" dirty="0">
                <a:solidFill>
                  <a:schemeClr val="tx1"/>
                </a:solidFill>
                <a:latin typeface="Helvetica Neue"/>
                <a:ea typeface="Geneva" pitchFamily="-128" charset="0"/>
                <a:cs typeface="Geneva" pitchFamily="-128" charset="0"/>
              </a:rPr>
            </a:br>
            <a:r>
              <a:rPr lang="en-US" sz="1200" kern="1200" dirty="0">
                <a:solidFill>
                  <a:schemeClr val="tx1"/>
                </a:solidFill>
                <a:ea typeface="Geneva" pitchFamily="-128" charset="0"/>
                <a:cs typeface="Geneva" pitchFamily="-128" charset="0"/>
              </a:rPr>
              <a:t>Solution</a:t>
            </a:r>
            <a:r>
              <a:rPr lang="en-US" sz="1200" kern="1200" baseline="0" dirty="0">
                <a:solidFill>
                  <a:schemeClr val="tx1"/>
                </a:solidFill>
                <a:ea typeface="Geneva" pitchFamily="-128" charset="0"/>
                <a:cs typeface="Geneva" pitchFamily="-128" charset="0"/>
              </a:rPr>
              <a:t> focus questions exercise previous creates the mindset of intention</a:t>
            </a:r>
          </a:p>
          <a:p>
            <a:br>
              <a:rPr lang="en-US" sz="1200" kern="1200" baseline="0" dirty="0">
                <a:solidFill>
                  <a:schemeClr val="tx1"/>
                </a:solidFill>
                <a:latin typeface="Helvetica Neue"/>
                <a:ea typeface="Geneva" pitchFamily="-128" charset="0"/>
                <a:cs typeface="Geneva" pitchFamily="-128" charset="0"/>
              </a:rPr>
            </a:br>
            <a:r>
              <a:rPr lang="en-US" sz="1200" kern="1200" baseline="0" dirty="0">
                <a:solidFill>
                  <a:schemeClr val="tx1"/>
                </a:solidFill>
                <a:ea typeface="Geneva" pitchFamily="-128" charset="0"/>
                <a:cs typeface="Geneva" pitchFamily="-128" charset="0"/>
              </a:rPr>
              <a:t>Thinking questions allow people to observe and examine how they are thinking about something:  What are your thoughts?  Explain your thinking.  There is no judgment here</a:t>
            </a:r>
          </a:p>
          <a:p>
            <a:r>
              <a:rPr lang="en-US" sz="1200" kern="1200" baseline="0" dirty="0">
                <a:solidFill>
                  <a:schemeClr val="tx1"/>
                </a:solidFill>
                <a:ea typeface="Geneva" pitchFamily="-128" charset="0"/>
                <a:cs typeface="Geneva" pitchFamily="-128" charset="0"/>
              </a:rPr>
              <a:t>Future focus is solution focus</a:t>
            </a:r>
          </a:p>
          <a:p>
            <a:r>
              <a:rPr lang="en-US" sz="1200" kern="1200" baseline="0" dirty="0">
                <a:solidFill>
                  <a:schemeClr val="tx1"/>
                </a:solidFill>
                <a:ea typeface="Geneva" pitchFamily="-128" charset="0"/>
                <a:cs typeface="Geneva" pitchFamily="-128" charset="0"/>
              </a:rPr>
              <a:t>Details many times are not needed.  Problem questions make people expert in their problems.  Drama questions get into reactions and anticipated scenarios that tend to waste time.</a:t>
            </a:r>
          </a:p>
          <a:p>
            <a:br>
              <a:rPr lang="en-US" dirty="0">
                <a:latin typeface="Helvetica Neue"/>
              </a:rPr>
            </a:br>
            <a:endParaRPr lang="en-US" dirty="0">
              <a:latin typeface="Helvetica Neue"/>
            </a:endParaRPr>
          </a:p>
          <a:p>
            <a:br>
              <a:rPr lang="en-US" dirty="0">
                <a:latin typeface="Helvetica Neue"/>
              </a:rPr>
            </a:br>
            <a:endParaRPr lang="en-US" dirty="0">
              <a:latin typeface="Helvetica Neue"/>
            </a:endParaRPr>
          </a:p>
          <a:p>
            <a:r>
              <a:rPr lang="en-US" dirty="0"/>
              <a:t>Succinct: </a:t>
            </a:r>
            <a:r>
              <a:rPr lang="en-US" baseline="0" dirty="0"/>
              <a:t> We think at 600/minute and talk at 100 words/minute.  We need to engage and focus.  When you are focused on being succinct you are more clear on what you want to say.  Being succinct provides the listener with bite sized pieces of information rather than lots of ideas at once.</a:t>
            </a:r>
          </a:p>
          <a:p>
            <a:r>
              <a:rPr lang="en-US" baseline="0" dirty="0"/>
              <a:t>Specific:  People should know exactly what you mean</a:t>
            </a:r>
          </a:p>
          <a:p>
            <a:r>
              <a:rPr lang="en-US" baseline="0" dirty="0"/>
              <a:t>Generous:  Let them be dumb, it’s okay.  Allow space for others to gain understanding and connection.  Use language they can understand and situations they can make sense of.</a:t>
            </a:r>
          </a:p>
          <a:p>
            <a:endParaRPr lang="en-US" baseline="0" dirty="0"/>
          </a:p>
          <a:p>
            <a:r>
              <a:rPr lang="en-US" dirty="0"/>
              <a:t>blamestorming drama questions</a:t>
            </a:r>
            <a:br>
              <a:rPr lang="en-US" dirty="0"/>
            </a:br>
            <a:endParaRPr lang="en-US" dirty="0"/>
          </a:p>
        </p:txBody>
      </p:sp>
    </p:spTree>
    <p:extLst>
      <p:ext uri="{BB962C8B-B14F-4D97-AF65-F5344CB8AC3E}">
        <p14:creationId xmlns:p14="http://schemas.microsoft.com/office/powerpoint/2010/main" val="7488694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doc id"/>
          <p:cNvSpPr>
            <a:spLocks noGrp="1" noChangeArrowheads="1"/>
          </p:cNvSpPr>
          <p:nvPr>
            <p:ph type="ftr" sz="quarter" idx="4"/>
          </p:nvPr>
        </p:nvSpPr>
        <p:spPr>
          <a:xfrm>
            <a:off x="5225686" y="103611"/>
            <a:ext cx="1592852" cy="115693"/>
          </a:xfrm>
          <a:noFill/>
        </p:spPr>
        <p:txBody>
          <a:bodyPr/>
          <a:lstStyle/>
          <a:p>
            <a:r>
              <a:rPr lang="en-US" dirty="0">
                <a:latin typeface="_HigherStandards ppt"/>
              </a:rPr>
              <a:t>BVA-ZZQ-156-20090211-GE2-v6</a:t>
            </a:r>
          </a:p>
        </p:txBody>
      </p:sp>
      <p:sp>
        <p:nvSpPr>
          <p:cNvPr id="78851" name="Rectangle 5"/>
          <p:cNvSpPr>
            <a:spLocks noGrp="1" noChangeArrowheads="1"/>
          </p:cNvSpPr>
          <p:nvPr>
            <p:ph type="sldNum" sz="quarter" idx="5"/>
          </p:nvPr>
        </p:nvSpPr>
        <p:spPr>
          <a:xfrm>
            <a:off x="6261890" y="8952066"/>
            <a:ext cx="556648" cy="173539"/>
          </a:xfrm>
          <a:noFill/>
        </p:spPr>
        <p:txBody>
          <a:bodyPr/>
          <a:lstStyle/>
          <a:p>
            <a:fld id="{C710C9A5-7891-460D-9B09-8CC6F24458FC}" type="slidenum">
              <a:rPr lang="en-US" smtClean="0">
                <a:latin typeface="_HigherStandards ppt"/>
              </a:rPr>
              <a:pPr/>
              <a:t>15</a:t>
            </a:fld>
            <a:endParaRPr lang="en-US" dirty="0">
              <a:latin typeface="_HigherStandards ppt"/>
            </a:endParaRPr>
          </a:p>
        </p:txBody>
      </p:sp>
      <p:sp>
        <p:nvSpPr>
          <p:cNvPr id="78852" name="pg num"/>
          <p:cNvSpPr txBox="1">
            <a:spLocks noGrp="1" noChangeArrowheads="1"/>
          </p:cNvSpPr>
          <p:nvPr/>
        </p:nvSpPr>
        <p:spPr bwMode="auto">
          <a:xfrm>
            <a:off x="6663413" y="8979748"/>
            <a:ext cx="156906" cy="169277"/>
          </a:xfrm>
          <a:prstGeom prst="rect">
            <a:avLst/>
          </a:prstGeom>
          <a:noFill/>
          <a:ln w="9525">
            <a:noFill/>
            <a:miter lim="800000"/>
            <a:headEnd/>
            <a:tailEnd/>
          </a:ln>
        </p:spPr>
        <p:txBody>
          <a:bodyPr wrap="none" lIns="0" tIns="0" rIns="0" bIns="0" anchor="b">
            <a:spAutoFit/>
          </a:bodyPr>
          <a:lstStyle/>
          <a:p>
            <a:pPr algn="r" defTabSz="946150">
              <a:spcBef>
                <a:spcPct val="50000"/>
              </a:spcBef>
              <a:buClr>
                <a:srgbClr val="D4001A"/>
              </a:buClr>
            </a:pPr>
            <a:fld id="{53558CE1-3E6A-4996-AD2B-93C9CFF62E09}" type="slidenum">
              <a:rPr lang="en-US" sz="1100">
                <a:solidFill>
                  <a:srgbClr val="000000"/>
                </a:solidFill>
              </a:rPr>
              <a:pPr algn="r" defTabSz="946150">
                <a:spcBef>
                  <a:spcPct val="50000"/>
                </a:spcBef>
                <a:buClr>
                  <a:srgbClr val="D4001A"/>
                </a:buClr>
              </a:pPr>
              <a:t>15</a:t>
            </a:fld>
            <a:endParaRPr lang="en-US" sz="1100" dirty="0">
              <a:solidFill>
                <a:srgbClr val="000000"/>
              </a:solidFill>
            </a:endParaRPr>
          </a:p>
        </p:txBody>
      </p:sp>
      <p:sp>
        <p:nvSpPr>
          <p:cNvPr id="78853" name="Rectangle 2"/>
          <p:cNvSpPr>
            <a:spLocks noGrp="1" noRot="1" noChangeAspect="1" noChangeArrowheads="1" noTextEdit="1"/>
          </p:cNvSpPr>
          <p:nvPr>
            <p:ph type="sldImg"/>
          </p:nvPr>
        </p:nvSpPr>
        <p:spPr>
          <a:xfrm>
            <a:off x="-1812925" y="1200150"/>
            <a:ext cx="10601325" cy="7950200"/>
          </a:xfrm>
          <a:ln/>
        </p:spPr>
      </p:sp>
      <p:sp>
        <p:nvSpPr>
          <p:cNvPr id="78854" name="Rectangle 3"/>
          <p:cNvSpPr>
            <a:spLocks noGrp="1" noChangeArrowheads="1"/>
          </p:cNvSpPr>
          <p:nvPr>
            <p:ph type="body" idx="1"/>
          </p:nvPr>
        </p:nvSpPr>
        <p:spPr>
          <a:xfrm>
            <a:off x="563411" y="332469"/>
            <a:ext cx="4147922" cy="231385"/>
          </a:xfrm>
          <a:noFill/>
          <a:ln/>
        </p:spPr>
        <p:txBody>
          <a:bodyPr/>
          <a:lstStyle/>
          <a:p>
            <a:pPr eaLnBrk="1" hangingPunct="1"/>
            <a:endParaRPr lang="en-US" dirty="0">
              <a:latin typeface="_HigherStandards ppt"/>
            </a:endParaRPr>
          </a:p>
        </p:txBody>
      </p:sp>
    </p:spTree>
    <p:extLst>
      <p:ext uri="{BB962C8B-B14F-4D97-AF65-F5344CB8AC3E}">
        <p14:creationId xmlns:p14="http://schemas.microsoft.com/office/powerpoint/2010/main" val="1389461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xfrm>
            <a:off x="846138" y="601663"/>
            <a:ext cx="5632450" cy="4224337"/>
          </a:xfrm>
          <a:ln/>
        </p:spPr>
      </p:sp>
      <p:sp>
        <p:nvSpPr>
          <p:cNvPr id="84995" name="Notes Placeholder 2"/>
          <p:cNvSpPr>
            <a:spLocks noGrp="1"/>
          </p:cNvSpPr>
          <p:nvPr>
            <p:ph type="body" idx="1"/>
          </p:nvPr>
        </p:nvSpPr>
        <p:spPr>
          <a:xfrm>
            <a:off x="592384" y="5159113"/>
            <a:ext cx="6233763" cy="255955"/>
          </a:xfrm>
          <a:noFill/>
          <a:ln/>
        </p:spPr>
        <p:txBody>
          <a:bodyPr/>
          <a:lstStyle/>
          <a:p>
            <a:endParaRPr lang="en-US" dirty="0"/>
          </a:p>
        </p:txBody>
      </p:sp>
      <p:sp>
        <p:nvSpPr>
          <p:cNvPr id="86020" name="Footer Placeholder 3"/>
          <p:cNvSpPr>
            <a:spLocks noGrp="1"/>
          </p:cNvSpPr>
          <p:nvPr>
            <p:ph type="ftr" sz="quarter" idx="4"/>
          </p:nvPr>
        </p:nvSpPr>
        <p:spPr/>
        <p:txBody>
          <a:bodyPr/>
          <a:lstStyle/>
          <a:p>
            <a:pPr>
              <a:defRPr/>
            </a:pPr>
            <a:r>
              <a:rPr lang="en-US" dirty="0"/>
              <a:t>BVA-ZZQ-156-20090211-GE2-v6</a:t>
            </a:r>
          </a:p>
        </p:txBody>
      </p:sp>
      <p:sp>
        <p:nvSpPr>
          <p:cNvPr id="86021" name="Slide Number Placeholder 4"/>
          <p:cNvSpPr>
            <a:spLocks noGrp="1"/>
          </p:cNvSpPr>
          <p:nvPr>
            <p:ph type="sldNum" sz="quarter" idx="5"/>
          </p:nvPr>
        </p:nvSpPr>
        <p:spPr/>
        <p:txBody>
          <a:bodyPr/>
          <a:lstStyle/>
          <a:p>
            <a:pPr>
              <a:defRPr/>
            </a:pPr>
            <a:fld id="{6CF1276C-E64A-4CC9-B75C-B0C6928EEBDB}" type="slidenum">
              <a:rPr lang="en-US" smtClean="0"/>
              <a:pPr>
                <a:defRPr/>
              </a:pPr>
              <a:t>16</a:t>
            </a:fld>
            <a:endParaRPr lang="en-US" dirty="0"/>
          </a:p>
        </p:txBody>
      </p:sp>
    </p:spTree>
    <p:extLst>
      <p:ext uri="{BB962C8B-B14F-4D97-AF65-F5344CB8AC3E}">
        <p14:creationId xmlns:p14="http://schemas.microsoft.com/office/powerpoint/2010/main" val="9435618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677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400" y="153923"/>
            <a:ext cx="8839200" cy="6553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9677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0" name="Date Placeholder 9"/>
          <p:cNvSpPr>
            <a:spLocks noGrp="1"/>
          </p:cNvSpPr>
          <p:nvPr>
            <p:ph type="dt" sz="half" idx="10"/>
          </p:nvPr>
        </p:nvSpPr>
        <p:spPr/>
        <p:txBody>
          <a:bodyPr/>
          <a:lstStyle>
            <a:lvl1pPr>
              <a:defRPr>
                <a:solidFill>
                  <a:schemeClr val="bg2"/>
                </a:solidFill>
              </a:defRPr>
            </a:lvl1pPr>
          </a:lstStyle>
          <a:p>
            <a:fld id="{34D8DEE8-7A87-4E01-8ADE-4C49CDD43F74}" type="datetime1">
              <a:rPr lang="en-US" smtClean="0"/>
              <a:pPr/>
              <a:t>11/4/19</a:t>
            </a:fld>
            <a:endParaRPr lang="en-US" dirty="0"/>
          </a:p>
        </p:txBody>
      </p:sp>
      <p:sp>
        <p:nvSpPr>
          <p:cNvPr id="11" name="Slide Number Placeholder 10"/>
          <p:cNvSpPr>
            <a:spLocks noGrp="1"/>
          </p:cNvSpPr>
          <p:nvPr>
            <p:ph type="sldNum" sz="quarter" idx="11"/>
          </p:nvPr>
        </p:nvSpPr>
        <p:spPr/>
        <p:txBody>
          <a:bodyPr/>
          <a:lstStyle>
            <a:lvl1pPr>
              <a:defRPr>
                <a:solidFill>
                  <a:srgbClr val="FFFFFF"/>
                </a:solidFill>
              </a:defRPr>
            </a:lvl1pPr>
          </a:lstStyle>
          <a:p>
            <a:pPr algn="r"/>
            <a:fld id="{F7886C9C-DC18-4195-8FD5-A50AA931D419}" type="slidenum">
              <a:rPr lang="en-US" smtClean="0"/>
              <a:pPr algn="r"/>
              <a:t>‹#›</a:t>
            </a:fld>
            <a:endParaRPr lang="en-US" dirty="0"/>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none" baseline="0"/>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F8F9461-E3EB-40CD-B93F-E5CBBBD8E0BA}" type="datetimeFigureOut">
              <a:rPr lang="en-US" smtClean="0"/>
              <a:pPr/>
              <a:t>11/4/19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4EA7543-9AAE-4E9F-B28C-4FCCFD07D4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162800" y="274638"/>
            <a:ext cx="1676400" cy="58515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0578FA3-38AD-400D-A4D2-18E8EF129E5F}" type="datetime1">
              <a:rPr lang="en-US" smtClean="0"/>
              <a:pPr/>
              <a:t>11/4/19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F7886C9C-DC18-4195-8FD5-A50AA931D419}"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ATK TitleAndText">
    <p:spTree>
      <p:nvGrpSpPr>
        <p:cNvPr id="1" name=""/>
        <p:cNvGrpSpPr/>
        <p:nvPr/>
      </p:nvGrpSpPr>
      <p:grpSpPr>
        <a:xfrm>
          <a:off x="0" y="0"/>
          <a:ext cx="0" cy="0"/>
          <a:chOff x="0" y="0"/>
          <a:chExt cx="0" cy="0"/>
        </a:xfrm>
      </p:grpSpPr>
      <p:sp>
        <p:nvSpPr>
          <p:cNvPr id="19" name="Title Placeholder 1"/>
          <p:cNvSpPr>
            <a:spLocks noGrp="1"/>
          </p:cNvSpPr>
          <p:nvPr>
            <p:ph type="title"/>
          </p:nvPr>
        </p:nvSpPr>
        <p:spPr>
          <a:xfrm>
            <a:off x="495300" y="609600"/>
            <a:ext cx="8648700" cy="339151"/>
          </a:xfrm>
          <a:prstGeom prst="rect">
            <a:avLst/>
          </a:prstGeom>
        </p:spPr>
        <p:txBody>
          <a:bodyPr rtlCol="0"/>
          <a:lstStyle>
            <a:lvl1pPr>
              <a:defRPr cap="none" spc="0" baseline="0">
                <a:latin typeface="Arial" panose="020B0604020202020204" pitchFamily="34" charset="0"/>
                <a:cs typeface="Arial" panose="020B0604020202020204" pitchFamily="34" charset="0"/>
              </a:defRPr>
            </a:lvl1pPr>
          </a:lstStyle>
          <a:p>
            <a:r>
              <a:rPr lang="en-US" dirty="0"/>
              <a:t>Click to edit Master title style</a:t>
            </a:r>
          </a:p>
        </p:txBody>
      </p:sp>
      <p:sp>
        <p:nvSpPr>
          <p:cNvPr id="6" name="Text Placeholder 4"/>
          <p:cNvSpPr>
            <a:spLocks noGrp="1"/>
          </p:cNvSpPr>
          <p:nvPr>
            <p:ph type="body" sz="quarter" idx="11"/>
          </p:nvPr>
        </p:nvSpPr>
        <p:spPr>
          <a:xfrm>
            <a:off x="244800" y="2091600"/>
            <a:ext cx="8648700" cy="1526572"/>
          </a:xfrm>
        </p:spPr>
        <p:txBody>
          <a:bodyPr>
            <a:spAutoFit/>
          </a:bodyPr>
          <a:lstStyle>
            <a:lvl1pPr>
              <a:defRPr spc="0" baseline="0">
                <a:latin typeface="+mj-lt"/>
              </a:defRPr>
            </a:lvl1pPr>
            <a:lvl2pPr>
              <a:defRPr spc="0">
                <a:latin typeface="+mj-lt"/>
              </a:defRPr>
            </a:lvl2pPr>
            <a:lvl3pPr>
              <a:defRPr spc="0">
                <a:latin typeface="+mj-lt"/>
              </a:defRPr>
            </a:lvl3pPr>
            <a:lvl4pPr>
              <a:defRPr spc="0">
                <a:latin typeface="+mj-lt"/>
              </a:defRPr>
            </a:lvl4pPr>
            <a:lvl5pPr>
              <a:defRPr spc="0">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s-ES_tradnl" dirty="0"/>
          </a:p>
        </p:txBody>
      </p:sp>
      <p:sp>
        <p:nvSpPr>
          <p:cNvPr id="4" name="Slide Number Placeholder 5">
            <a:extLst>
              <a:ext uri="{FF2B5EF4-FFF2-40B4-BE49-F238E27FC236}">
                <a16:creationId xmlns:a16="http://schemas.microsoft.com/office/drawing/2014/main" id="{24A3011F-678A-0E4C-8EDB-1FE55BD1A447}"/>
              </a:ext>
            </a:extLst>
          </p:cNvPr>
          <p:cNvSpPr>
            <a:spLocks noGrp="1"/>
          </p:cNvSpPr>
          <p:nvPr>
            <p:ph type="sldNum" sz="quarter" idx="4"/>
          </p:nvPr>
        </p:nvSpPr>
        <p:spPr>
          <a:xfrm>
            <a:off x="8363136"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a:t>
            </a:fld>
            <a:endParaRPr lang="en-US" dirty="0"/>
          </a:p>
        </p:txBody>
      </p:sp>
    </p:spTree>
    <p:extLst>
      <p:ext uri="{BB962C8B-B14F-4D97-AF65-F5344CB8AC3E}">
        <p14:creationId xmlns:p14="http://schemas.microsoft.com/office/powerpoint/2010/main" val="4464784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atin typeface="Times New Roman"/>
                <a:cs typeface="Times New Roman"/>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
        <p:nvSpPr>
          <p:cNvPr id="4" name="Title 3"/>
          <p:cNvSpPr>
            <a:spLocks noGrp="1"/>
          </p:cNvSpPr>
          <p:nvPr>
            <p:ph type="title"/>
          </p:nvPr>
        </p:nvSpPr>
        <p:spPr>
          <a:xfrm>
            <a:off x="228600" y="228600"/>
            <a:ext cx="8229600" cy="1139825"/>
          </a:xfrm>
        </p:spPr>
        <p:txBody>
          <a:bodyPr/>
          <a:lstStyle>
            <a:lvl1pPr>
              <a:defRPr cap="none" baseline="0">
                <a:latin typeface="Arial" panose="020B0604020202020204" pitchFamily="34" charset="0"/>
                <a:cs typeface="Arial" panose="020B0604020202020204" pitchFamily="34" charset="0"/>
              </a:defRPr>
            </a:lvl1pPr>
          </a:lstStyle>
          <a:p>
            <a:r>
              <a:rPr lang="en-US" dirty="0"/>
              <a:t>Click to edit Master title style</a:t>
            </a:r>
          </a:p>
        </p:txBody>
      </p:sp>
      <p:sp>
        <p:nvSpPr>
          <p:cNvPr id="5" name="Slide Number Placeholder 5">
            <a:extLst>
              <a:ext uri="{FF2B5EF4-FFF2-40B4-BE49-F238E27FC236}">
                <a16:creationId xmlns:a16="http://schemas.microsoft.com/office/drawing/2014/main" id="{643A17A4-479F-1D4E-B5FD-78D64F3C435E}"/>
              </a:ext>
            </a:extLst>
          </p:cNvPr>
          <p:cNvSpPr>
            <a:spLocks noGrp="1"/>
          </p:cNvSpPr>
          <p:nvPr>
            <p:ph type="sldNum" sz="quarter" idx="4"/>
          </p:nvPr>
        </p:nvSpPr>
        <p:spPr>
          <a:xfrm>
            <a:off x="8363136" y="6403181"/>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itl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3200" cap="none">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6" name="Text Placeholder 5"/>
          <p:cNvSpPr>
            <a:spLocks noGrp="1"/>
          </p:cNvSpPr>
          <p:nvPr>
            <p:ph type="body" sz="quarter" idx="12"/>
          </p:nvPr>
        </p:nvSpPr>
        <p:spPr>
          <a:xfrm>
            <a:off x="381000" y="1657772"/>
            <a:ext cx="8229600" cy="4438228"/>
          </a:xfrm>
          <a:prstGeom prst="rect">
            <a:avLst/>
          </a:prstGeom>
        </p:spPr>
        <p:txBody>
          <a:bodyPr lIns="0" tIns="0" rIns="0" bIns="0"/>
          <a:lstStyle>
            <a:lvl1pPr marL="228600" indent="-228600">
              <a:spcBef>
                <a:spcPts val="1200"/>
              </a:spcBef>
              <a:buFont typeface="Arial" charset="0"/>
              <a:buChar char="•"/>
              <a:defRPr sz="2000">
                <a:solidFill>
                  <a:schemeClr val="tx2">
                    <a:lumMod val="50000"/>
                  </a:schemeClr>
                </a:solidFill>
              </a:defRPr>
            </a:lvl1pPr>
            <a:lvl2pPr marL="685800" indent="-228600">
              <a:spcBef>
                <a:spcPts val="900"/>
              </a:spcBef>
              <a:buClr>
                <a:schemeClr val="accent2"/>
              </a:buClr>
              <a:buSzPct val="120000"/>
              <a:buFont typeface="Arial" charset="0"/>
              <a:buChar char="•"/>
              <a:defRPr sz="1800">
                <a:solidFill>
                  <a:schemeClr val="tx2">
                    <a:lumMod val="50000"/>
                  </a:schemeClr>
                </a:solidFill>
              </a:defRPr>
            </a:lvl2pPr>
            <a:lvl3pPr marL="1143000" indent="-228600">
              <a:spcBef>
                <a:spcPts val="900"/>
              </a:spcBef>
              <a:buClr>
                <a:schemeClr val="accent2"/>
              </a:buClr>
              <a:buSzPct val="120000"/>
              <a:buFont typeface="Arial" charset="0"/>
              <a:buChar char="•"/>
              <a:defRPr sz="1800">
                <a:solidFill>
                  <a:schemeClr val="tx2">
                    <a:lumMod val="50000"/>
                  </a:schemeClr>
                </a:solidFill>
              </a:defRPr>
            </a:lvl3pPr>
            <a:lvl4pPr marL="1600200" indent="-228600">
              <a:spcBef>
                <a:spcPts val="900"/>
              </a:spcBef>
              <a:buClr>
                <a:schemeClr val="accent2"/>
              </a:buClr>
              <a:buSzPct val="120000"/>
              <a:buFont typeface="Arial" charset="0"/>
              <a:buChar char="•"/>
              <a:defRPr sz="1800">
                <a:solidFill>
                  <a:schemeClr val="tx2">
                    <a:lumMod val="50000"/>
                  </a:schemeClr>
                </a:solidFill>
              </a:defRPr>
            </a:lvl4pPr>
            <a:lvl5pPr marL="2057400" indent="-228600">
              <a:spcBef>
                <a:spcPts val="900"/>
              </a:spcBef>
              <a:buClr>
                <a:schemeClr val="accent2"/>
              </a:buClr>
              <a:buSzPct val="120000"/>
              <a:buFont typeface="Arial" charset="0"/>
              <a:buChar char="•"/>
              <a:defRPr sz="1800">
                <a:solidFill>
                  <a:schemeClr val="tx2">
                    <a:lumMod val="50000"/>
                  </a:schemeClr>
                </a:solidFill>
              </a:defRPr>
            </a:lvl5pPr>
            <a:lvl6pPr marL="2514600" indent="-228600">
              <a:spcBef>
                <a:spcPts val="900"/>
              </a:spcBef>
              <a:buClr>
                <a:schemeClr val="accent2"/>
              </a:buClr>
              <a:buSzPct val="120000"/>
              <a:buFont typeface="Arial" charset="0"/>
              <a:buChar char="•"/>
              <a:defRPr sz="1800">
                <a:solidFill>
                  <a:schemeClr val="bg2"/>
                </a:solidFill>
              </a:defRPr>
            </a:lvl6pPr>
            <a:lvl7pPr marL="2971800" indent="-228600">
              <a:spcBef>
                <a:spcPts val="900"/>
              </a:spcBef>
              <a:buClr>
                <a:schemeClr val="accent2"/>
              </a:buClr>
              <a:buSzPct val="120000"/>
              <a:buFont typeface="Arial" charset="0"/>
              <a:buChar char="•"/>
              <a:defRPr sz="1800" baseline="0">
                <a:solidFill>
                  <a:schemeClr val="bg2"/>
                </a:solidFill>
              </a:defRPr>
            </a:lvl7pPr>
            <a:lvl8pPr marL="3429000" indent="-228600">
              <a:spcBef>
                <a:spcPts val="900"/>
              </a:spcBef>
              <a:buClr>
                <a:schemeClr val="accent2"/>
              </a:buClr>
              <a:buSzPct val="120000"/>
              <a:buFont typeface="Arial" charset="0"/>
              <a:buChar char="•"/>
              <a:defRPr sz="1800" baseline="0">
                <a:solidFill>
                  <a:schemeClr val="bg2"/>
                </a:solidFill>
              </a:defRPr>
            </a:lvl8pPr>
            <a:lvl9pPr marL="3886200" indent="-228600">
              <a:spcBef>
                <a:spcPts val="900"/>
              </a:spcBef>
              <a:buClr>
                <a:schemeClr val="accent2"/>
              </a:buClr>
              <a:buSzPct val="120000"/>
              <a:buFont typeface="Arial" charset="0"/>
              <a:buChar char="•"/>
              <a:defRPr sz="1800" baseline="0">
                <a:solidFill>
                  <a:schemeClr val="bg2"/>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22"/>
          <p:cNvSpPr>
            <a:spLocks noGrp="1"/>
          </p:cNvSpPr>
          <p:nvPr>
            <p:ph type="sldNum" sz="quarter" idx="4"/>
          </p:nvPr>
        </p:nvSpPr>
        <p:spPr>
          <a:xfrm>
            <a:off x="8686800" y="6534572"/>
            <a:ext cx="230114" cy="138499"/>
          </a:xfrm>
          <a:prstGeom prst="rect">
            <a:avLst/>
          </a:prstGeom>
        </p:spPr>
        <p:txBody>
          <a:bodyPr vert="horz" wrap="square" lIns="0" tIns="0" rIns="0" bIns="0" rtlCol="0" anchor="b" anchorCtr="0">
            <a:spAutoFit/>
          </a:bodyPr>
          <a:lstStyle>
            <a:lvl1pPr algn="r">
              <a:defRPr sz="900">
                <a:solidFill>
                  <a:schemeClr val="tx1">
                    <a:tint val="75000"/>
                  </a:schemeClr>
                </a:solidFill>
              </a:defRPr>
            </a:lvl1pPr>
          </a:lstStyle>
          <a:p>
            <a:fld id="{86CB4B4D-7CA3-9044-876B-883B54F8677D}" type="slidenum">
              <a:rPr lang="en-US" smtClean="0"/>
              <a:pPr/>
              <a:t>‹#›</a:t>
            </a:fld>
            <a:endParaRPr lang="en-US" dirty="0"/>
          </a:p>
        </p:txBody>
      </p:sp>
    </p:spTree>
    <p:extLst>
      <p:ext uri="{BB962C8B-B14F-4D97-AF65-F5344CB8AC3E}">
        <p14:creationId xmlns:p14="http://schemas.microsoft.com/office/powerpoint/2010/main" val="1501283380"/>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39091" y="1748118"/>
            <a:ext cx="3426114" cy="3602691"/>
          </a:xfrm>
        </p:spPr>
        <p:txBody>
          <a:bodyPr/>
          <a:lstStyle>
            <a:lvl1pPr>
              <a:defRPr sz="2500">
                <a:latin typeface="Arial" panose="020B0604020202020204" pitchFamily="34" charset="0"/>
                <a:cs typeface="Arial" panose="020B0604020202020204" pitchFamily="34" charset="0"/>
              </a:defRPr>
            </a:lvl1pPr>
            <a:lvl2pPr>
              <a:defRPr sz="22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03750" y="1748118"/>
            <a:ext cx="3426114" cy="3602691"/>
          </a:xfrm>
        </p:spPr>
        <p:txBody>
          <a:bodyPr/>
          <a:lstStyle>
            <a:lvl1pPr>
              <a:defRPr sz="2500">
                <a:latin typeface="Arial" panose="020B0604020202020204" pitchFamily="34" charset="0"/>
                <a:cs typeface="Arial" panose="020B0604020202020204" pitchFamily="34" charset="0"/>
              </a:defRPr>
            </a:lvl1pPr>
            <a:lvl2pPr>
              <a:defRPr sz="22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4"/>
          <p:cNvSpPr>
            <a:spLocks noGrp="1"/>
          </p:cNvSpPr>
          <p:nvPr>
            <p:ph type="sldNum" sz="quarter" idx="10"/>
          </p:nvPr>
        </p:nvSpPr>
        <p:spPr/>
        <p:txBody>
          <a:bodyPr/>
          <a:lstStyle>
            <a:lvl1pPr>
              <a:defRPr/>
            </a:lvl1pPr>
          </a:lstStyle>
          <a:p>
            <a:fld id="{4D3A3541-0758-4ACE-88C5-8B1C093FA8C5}" type="slidenum">
              <a:rPr lang="en-US"/>
              <a:pPr/>
              <a:t>‹#›</a:t>
            </a:fld>
            <a:r>
              <a:rPr lang="en-US" sz="1300" i="0" dirty="0">
                <a:latin typeface="Times New Roman" pitchFamily="18" charset="0"/>
              </a:rPr>
              <a:t> </a:t>
            </a:r>
          </a:p>
        </p:txBody>
      </p:sp>
    </p:spTree>
    <p:extLst>
      <p:ext uri="{BB962C8B-B14F-4D97-AF65-F5344CB8AC3E}">
        <p14:creationId xmlns:p14="http://schemas.microsoft.com/office/powerpoint/2010/main" val="1591045630"/>
      </p:ext>
    </p:extLst>
  </p:cSld>
  <p:clrMapOvr>
    <a:masterClrMapping/>
  </p:clrMapOvr>
  <p:transition>
    <p:pull dir="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1_Comparison">
    <p:spTree>
      <p:nvGrpSpPr>
        <p:cNvPr id="1" name=""/>
        <p:cNvGrpSpPr/>
        <p:nvPr/>
      </p:nvGrpSpPr>
      <p:grpSpPr>
        <a:xfrm>
          <a:off x="0" y="0"/>
          <a:ext cx="0" cy="0"/>
          <a:chOff x="0" y="0"/>
          <a:chExt cx="0" cy="0"/>
        </a:xfrm>
      </p:grpSpPr>
      <p:sp>
        <p:nvSpPr>
          <p:cNvPr id="11" name="Shape 11"/>
          <p:cNvSpPr>
            <a:spLocks noGrp="1"/>
          </p:cNvSpPr>
          <p:nvPr>
            <p:ph type="title"/>
          </p:nvPr>
        </p:nvSpPr>
        <p:spPr>
          <a:xfrm>
            <a:off x="472457" y="533400"/>
            <a:ext cx="8229601" cy="609600"/>
          </a:xfrm>
          <a:prstGeom prst="rect">
            <a:avLst/>
          </a:prstGeom>
        </p:spPr>
        <p:txBody>
          <a:bodyPr lIns="0" tIns="0" rIns="0" bIns="0"/>
          <a:lstStyle>
            <a:lvl1pPr>
              <a:defRPr sz="3200" b="0" cap="none" baseline="0">
                <a:solidFill>
                  <a:schemeClr val="bg1"/>
                </a:solidFill>
                <a:latin typeface="Arial" panose="020B0604020202020204" pitchFamily="34" charset="0"/>
                <a:cs typeface="Arial" panose="020B0604020202020204" pitchFamily="34" charset="0"/>
              </a:defRPr>
            </a:lvl1pPr>
          </a:lstStyle>
          <a:p>
            <a:pPr lvl="0">
              <a:defRPr sz="1800" b="0">
                <a:solidFill>
                  <a:srgbClr val="000000"/>
                </a:solidFill>
              </a:defRPr>
            </a:pPr>
            <a:r>
              <a:rPr sz="2800" b="1" dirty="0">
                <a:solidFill>
                  <a:srgbClr val="042C54"/>
                </a:solidFill>
              </a:rPr>
              <a:t>Click to edit Master title style</a:t>
            </a:r>
          </a:p>
        </p:txBody>
      </p:sp>
      <p:sp>
        <p:nvSpPr>
          <p:cNvPr id="12" name="Shape 12"/>
          <p:cNvSpPr>
            <a:spLocks noGrp="1"/>
          </p:cNvSpPr>
          <p:nvPr>
            <p:ph type="body" idx="1"/>
          </p:nvPr>
        </p:nvSpPr>
        <p:spPr>
          <a:xfrm>
            <a:off x="476251" y="1981200"/>
            <a:ext cx="4023360" cy="609600"/>
          </a:xfrm>
          <a:prstGeom prst="rect">
            <a:avLst/>
          </a:prstGeom>
        </p:spPr>
        <p:txBody>
          <a:bodyPr lIns="0" tIns="0" rIns="0" bIns="0" anchor="t" anchorCtr="0"/>
          <a:lstStyle>
            <a:lvl1pPr marL="0" indent="0">
              <a:buClrTx/>
              <a:buSzTx/>
              <a:buFontTx/>
              <a:buNone/>
              <a:defRPr sz="2000" b="1">
                <a:solidFill>
                  <a:schemeClr val="accent1"/>
                </a:solidFill>
              </a:defRPr>
            </a:lvl1pPr>
          </a:lstStyle>
          <a:p>
            <a:pPr lvl="0">
              <a:defRPr sz="1800" b="0">
                <a:solidFill>
                  <a:srgbClr val="000000"/>
                </a:solidFill>
              </a:defRPr>
            </a:pPr>
            <a:r>
              <a:rPr sz="2000" b="1" dirty="0">
                <a:solidFill>
                  <a:srgbClr val="042C54"/>
                </a:solidFill>
              </a:rPr>
              <a:t>Click to edit Master text styles</a:t>
            </a:r>
          </a:p>
        </p:txBody>
      </p:sp>
      <p:sp>
        <p:nvSpPr>
          <p:cNvPr id="4" name="Slide Number Placeholder 5">
            <a:extLst>
              <a:ext uri="{FF2B5EF4-FFF2-40B4-BE49-F238E27FC236}">
                <a16:creationId xmlns:a16="http://schemas.microsoft.com/office/drawing/2014/main" id="{39A715B7-4827-714B-8CE9-9A6DBB739C28}"/>
              </a:ext>
            </a:extLst>
          </p:cNvPr>
          <p:cNvSpPr>
            <a:spLocks noGrp="1"/>
          </p:cNvSpPr>
          <p:nvPr>
            <p:ph type="sldNum" sz="quarter" idx="12"/>
          </p:nvPr>
        </p:nvSpPr>
        <p:spPr>
          <a:xfrm>
            <a:off x="8382000" y="6400800"/>
            <a:ext cx="582966" cy="274320"/>
          </a:xfrm>
        </p:spPr>
        <p:txBody>
          <a:bodyPr/>
          <a:lstStyle/>
          <a:p>
            <a:fld id="{F7886C9C-DC18-4195-8FD5-A50AA931D419}" type="slidenum">
              <a:rPr lang="en-US" smtClean="0"/>
              <a:pPr/>
              <a:t>‹#›</a:t>
            </a:fld>
            <a:endParaRPr lang="en-US" dirty="0"/>
          </a:p>
        </p:txBody>
      </p:sp>
    </p:spTree>
    <p:extLst>
      <p:ext uri="{BB962C8B-B14F-4D97-AF65-F5344CB8AC3E}">
        <p14:creationId xmlns:p14="http://schemas.microsoft.com/office/powerpoint/2010/main" val="4172938891"/>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nSpc>
                <a:spcPct val="100000"/>
              </a:lnSpc>
              <a:defRPr sz="2400" b="1" i="0">
                <a:latin typeface="Arial" panose="020B0604020202020204" pitchFamily="34" charset="0"/>
                <a:cs typeface="Arial" panose="020B0604020202020204" pitchFamily="34" charset="0"/>
              </a:defRPr>
            </a:lvl1pPr>
            <a:lvl2pPr>
              <a:defRPr sz="2200" b="1" i="0">
                <a:latin typeface="Arial" panose="020B0604020202020204" pitchFamily="34" charset="0"/>
                <a:cs typeface="Arial" panose="020B0604020202020204" pitchFamily="34" charset="0"/>
              </a:defRPr>
            </a:lvl2pPr>
            <a:lvl3pPr>
              <a:defRPr b="1" i="0">
                <a:latin typeface="Arial" panose="020B0604020202020204" pitchFamily="34" charset="0"/>
                <a:cs typeface="Arial" panose="020B0604020202020204" pitchFamily="34" charset="0"/>
              </a:defRPr>
            </a:lvl3pPr>
            <a:lvl4pPr>
              <a:defRPr b="1" i="0">
                <a:latin typeface="Arial" panose="020B0604020202020204" pitchFamily="34" charset="0"/>
                <a:cs typeface="Arial" panose="020B0604020202020204" pitchFamily="34" charset="0"/>
              </a:defRPr>
            </a:lvl4pPr>
            <a:lvl5pPr>
              <a:defRPr b="1"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F7886C9C-DC18-4195-8FD5-A50AA931D419}" type="slidenum">
              <a:rPr lang="en-US" smtClean="0"/>
              <a:pPr/>
              <a:t>‹#›</a:t>
            </a:fld>
            <a:endParaRPr lang="en-US" dirty="0"/>
          </a:p>
        </p:txBody>
      </p:sp>
      <p:sp>
        <p:nvSpPr>
          <p:cNvPr id="4" name="Title 3">
            <a:extLst>
              <a:ext uri="{FF2B5EF4-FFF2-40B4-BE49-F238E27FC236}">
                <a16:creationId xmlns:a16="http://schemas.microsoft.com/office/drawing/2014/main" id="{3749212B-097C-7548-9D49-4A24FFB13208}"/>
              </a:ext>
            </a:extLst>
          </p:cNvPr>
          <p:cNvSpPr>
            <a:spLocks noGrp="1"/>
          </p:cNvSpPr>
          <p:nvPr>
            <p:ph type="title"/>
          </p:nvPr>
        </p:nvSpPr>
        <p:spPr>
          <a:xfrm>
            <a:off x="228600" y="228600"/>
            <a:ext cx="8229600" cy="1139825"/>
          </a:xfrm>
        </p:spPr>
        <p:txBody>
          <a:bodyPr/>
          <a:lstStyle>
            <a:lvl1pPr>
              <a:defRPr cap="none" baseline="0">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22851525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Subtitle, Content, Image/Diagram">
    <p:spTree>
      <p:nvGrpSpPr>
        <p:cNvPr id="1" name=""/>
        <p:cNvGrpSpPr/>
        <p:nvPr/>
      </p:nvGrpSpPr>
      <p:grpSpPr>
        <a:xfrm>
          <a:off x="0" y="0"/>
          <a:ext cx="0" cy="0"/>
          <a:chOff x="0" y="0"/>
          <a:chExt cx="0" cy="0"/>
        </a:xfrm>
      </p:grpSpPr>
      <p:sp>
        <p:nvSpPr>
          <p:cNvPr id="6" name="Text Placeholder 5"/>
          <p:cNvSpPr>
            <a:spLocks noGrp="1"/>
          </p:cNvSpPr>
          <p:nvPr>
            <p:ph type="body" sz="quarter" idx="12"/>
          </p:nvPr>
        </p:nvSpPr>
        <p:spPr>
          <a:xfrm>
            <a:off x="457199" y="2286000"/>
            <a:ext cx="4114800" cy="3810000"/>
          </a:xfrm>
          <a:prstGeom prst="rect">
            <a:avLst/>
          </a:prstGeom>
        </p:spPr>
        <p:txBody>
          <a:bodyPr lIns="0" tIns="0" rIns="118872" bIns="0"/>
          <a:lstStyle>
            <a:lvl1pPr marL="227013" indent="-227013">
              <a:spcBef>
                <a:spcPts val="1200"/>
              </a:spcBef>
              <a:buFont typeface="Arial" panose="020B0604020202020204" pitchFamily="34" charset="0"/>
              <a:buChar char="•"/>
              <a:defRPr sz="2000">
                <a:solidFill>
                  <a:schemeClr val="bg2"/>
                </a:solidFill>
              </a:defRPr>
            </a:lvl1pPr>
            <a:lvl2pPr marL="685800" indent="-228600">
              <a:spcBef>
                <a:spcPts val="900"/>
              </a:spcBef>
              <a:buClr>
                <a:schemeClr val="accent2"/>
              </a:buClr>
              <a:buSzPct val="120000"/>
              <a:buFont typeface="Arial" charset="0"/>
              <a:buChar char="•"/>
              <a:defRPr sz="1800">
                <a:solidFill>
                  <a:schemeClr val="bg2"/>
                </a:solidFill>
              </a:defRPr>
            </a:lvl2pPr>
            <a:lvl3pPr marL="1143000" indent="-228600">
              <a:spcBef>
                <a:spcPts val="900"/>
              </a:spcBef>
              <a:buClr>
                <a:schemeClr val="accent2"/>
              </a:buClr>
              <a:buSzPct val="120000"/>
              <a:buFont typeface="Arial" charset="0"/>
              <a:buChar char="•"/>
              <a:defRPr sz="1800">
                <a:solidFill>
                  <a:schemeClr val="bg2"/>
                </a:solidFill>
              </a:defRPr>
            </a:lvl3pPr>
            <a:lvl4pPr marL="1600200" indent="-228600">
              <a:spcBef>
                <a:spcPts val="900"/>
              </a:spcBef>
              <a:buClr>
                <a:schemeClr val="accent2"/>
              </a:buClr>
              <a:buSzPct val="120000"/>
              <a:buFont typeface="Arial" charset="0"/>
              <a:buChar char="•"/>
              <a:defRPr sz="1800">
                <a:solidFill>
                  <a:schemeClr val="bg2"/>
                </a:solidFill>
              </a:defRPr>
            </a:lvl4pPr>
            <a:lvl5pPr marL="2057400" indent="-228600">
              <a:spcBef>
                <a:spcPts val="900"/>
              </a:spcBef>
              <a:buClr>
                <a:schemeClr val="accent2"/>
              </a:buClr>
              <a:buSzPct val="120000"/>
              <a:buFont typeface="Arial" charset="0"/>
              <a:buChar char="•"/>
              <a:defRPr sz="1800">
                <a:solidFill>
                  <a:schemeClr val="bg2"/>
                </a:solidFill>
              </a:defRPr>
            </a:lvl5pPr>
            <a:lvl6pPr marL="2514600" indent="-228600">
              <a:spcBef>
                <a:spcPts val="900"/>
              </a:spcBef>
              <a:buClr>
                <a:schemeClr val="accent2"/>
              </a:buClr>
              <a:buSzPct val="120000"/>
              <a:buFont typeface="Arial" charset="0"/>
              <a:buChar char="•"/>
              <a:defRPr sz="1800">
                <a:solidFill>
                  <a:schemeClr val="bg2"/>
                </a:solidFill>
              </a:defRPr>
            </a:lvl6pPr>
            <a:lvl7pPr marL="2971800" indent="-228600">
              <a:spcBef>
                <a:spcPts val="900"/>
              </a:spcBef>
              <a:buClr>
                <a:schemeClr val="accent2"/>
              </a:buClr>
              <a:buSzPct val="120000"/>
              <a:buFont typeface="Arial" charset="0"/>
              <a:buChar char="•"/>
              <a:defRPr sz="1800">
                <a:solidFill>
                  <a:schemeClr val="bg2"/>
                </a:solidFill>
              </a:defRPr>
            </a:lvl7pPr>
            <a:lvl8pPr marL="3429000" indent="-228600">
              <a:spcBef>
                <a:spcPts val="900"/>
              </a:spcBef>
              <a:buClr>
                <a:schemeClr val="accent2"/>
              </a:buClr>
              <a:buSzPct val="120000"/>
              <a:buFont typeface="Arial" charset="0"/>
              <a:buChar char="•"/>
              <a:defRPr sz="1800" baseline="0">
                <a:solidFill>
                  <a:schemeClr val="bg2"/>
                </a:solidFill>
              </a:defRPr>
            </a:lvl8pPr>
            <a:lvl9pPr marL="3886200" indent="-228600">
              <a:spcBef>
                <a:spcPts val="900"/>
              </a:spcBef>
              <a:buClr>
                <a:schemeClr val="accent2"/>
              </a:buClr>
              <a:buSzPct val="120000"/>
              <a:buFont typeface="Arial" charset="0"/>
              <a:buChar char="•"/>
              <a:defRPr sz="1800" baseline="0">
                <a:solidFill>
                  <a:schemeClr val="bg2"/>
                </a:solidFill>
              </a:defRPr>
            </a:lvl9pPr>
          </a:lstStyle>
          <a:p>
            <a:pPr lvl="0"/>
            <a:r>
              <a:rPr lang="en-US"/>
              <a:t>Click to edit Master text styles</a:t>
            </a:r>
          </a:p>
          <a:p>
            <a:pPr lvl="1"/>
            <a:r>
              <a:rPr lang="en-US"/>
              <a:t>Second level</a:t>
            </a:r>
          </a:p>
        </p:txBody>
      </p:sp>
      <p:sp>
        <p:nvSpPr>
          <p:cNvPr id="4" name="Text Placeholder 3"/>
          <p:cNvSpPr>
            <a:spLocks noGrp="1"/>
          </p:cNvSpPr>
          <p:nvPr>
            <p:ph type="body" sz="quarter" idx="13" hasCustomPrompt="1"/>
          </p:nvPr>
        </p:nvSpPr>
        <p:spPr>
          <a:xfrm>
            <a:off x="457200" y="1676400"/>
            <a:ext cx="4114800" cy="529167"/>
          </a:xfrm>
          <a:prstGeom prst="rect">
            <a:avLst/>
          </a:prstGeom>
        </p:spPr>
        <p:txBody>
          <a:bodyPr lIns="0" tIns="0" rIns="118872" bIns="0">
            <a:noAutofit/>
          </a:bodyPr>
          <a:lstStyle>
            <a:lvl1pPr marL="0" indent="0">
              <a:buNone/>
              <a:defRPr sz="2400" b="1">
                <a:solidFill>
                  <a:schemeClr val="bg2"/>
                </a:solidFill>
              </a:defRPr>
            </a:lvl1pPr>
          </a:lstStyle>
          <a:p>
            <a:pPr lvl="0"/>
            <a:r>
              <a:rPr lang="en-US" dirty="0"/>
              <a:t>Edit Master text styles</a:t>
            </a:r>
          </a:p>
        </p:txBody>
      </p:sp>
      <p:sp>
        <p:nvSpPr>
          <p:cNvPr id="8" name="Slide Number Placeholder 5"/>
          <p:cNvSpPr>
            <a:spLocks noGrp="1"/>
          </p:cNvSpPr>
          <p:nvPr>
            <p:ph type="sldNum" sz="quarter" idx="4"/>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a:t>
            </a:fld>
            <a:endParaRPr lang="en-US" dirty="0"/>
          </a:p>
        </p:txBody>
      </p:sp>
    </p:spTree>
    <p:extLst>
      <p:ext uri="{BB962C8B-B14F-4D97-AF65-F5344CB8AC3E}">
        <p14:creationId xmlns:p14="http://schemas.microsoft.com/office/powerpoint/2010/main" val="244679678"/>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itle, Content">
    <p:spTree>
      <p:nvGrpSpPr>
        <p:cNvPr id="1" name=""/>
        <p:cNvGrpSpPr/>
        <p:nvPr/>
      </p:nvGrpSpPr>
      <p:grpSpPr>
        <a:xfrm>
          <a:off x="0" y="0"/>
          <a:ext cx="0" cy="0"/>
          <a:chOff x="0" y="0"/>
          <a:chExt cx="0" cy="0"/>
        </a:xfrm>
      </p:grpSpPr>
      <p:sp>
        <p:nvSpPr>
          <p:cNvPr id="6" name="Text Placeholder 5"/>
          <p:cNvSpPr>
            <a:spLocks noGrp="1"/>
          </p:cNvSpPr>
          <p:nvPr>
            <p:ph type="body" sz="quarter" idx="12"/>
          </p:nvPr>
        </p:nvSpPr>
        <p:spPr>
          <a:xfrm>
            <a:off x="457200" y="1752600"/>
            <a:ext cx="8229600" cy="4343400"/>
          </a:xfrm>
          <a:prstGeom prst="rect">
            <a:avLst/>
          </a:prstGeom>
        </p:spPr>
        <p:txBody>
          <a:bodyPr lIns="0" tIns="0" rIns="0" bIns="0"/>
          <a:lstStyle>
            <a:lvl1pPr marL="228600" indent="-228600">
              <a:spcBef>
                <a:spcPts val="1200"/>
              </a:spcBef>
              <a:buFont typeface="Arial" charset="0"/>
              <a:buChar char="•"/>
              <a:defRPr sz="2000">
                <a:solidFill>
                  <a:schemeClr val="bg2"/>
                </a:solidFill>
              </a:defRPr>
            </a:lvl1pPr>
            <a:lvl2pPr marL="685800" indent="-228600">
              <a:spcBef>
                <a:spcPts val="900"/>
              </a:spcBef>
              <a:buClr>
                <a:schemeClr val="accent2"/>
              </a:buClr>
              <a:buSzPct val="120000"/>
              <a:buFont typeface="Arial" charset="0"/>
              <a:buChar char="•"/>
              <a:defRPr sz="1800">
                <a:solidFill>
                  <a:schemeClr val="bg2"/>
                </a:solidFill>
              </a:defRPr>
            </a:lvl2pPr>
            <a:lvl3pPr marL="1143000" indent="-228600">
              <a:spcBef>
                <a:spcPts val="900"/>
              </a:spcBef>
              <a:buClr>
                <a:schemeClr val="accent2"/>
              </a:buClr>
              <a:buSzPct val="120000"/>
              <a:buFont typeface="Arial" charset="0"/>
              <a:buChar char="•"/>
              <a:defRPr sz="1800">
                <a:solidFill>
                  <a:schemeClr val="bg2"/>
                </a:solidFill>
              </a:defRPr>
            </a:lvl3pPr>
            <a:lvl4pPr marL="1600200" indent="-228600">
              <a:spcBef>
                <a:spcPts val="900"/>
              </a:spcBef>
              <a:buClr>
                <a:schemeClr val="accent2"/>
              </a:buClr>
              <a:buSzPct val="120000"/>
              <a:buFont typeface="Arial" charset="0"/>
              <a:buChar char="•"/>
              <a:defRPr sz="1800">
                <a:solidFill>
                  <a:schemeClr val="bg2"/>
                </a:solidFill>
              </a:defRPr>
            </a:lvl4pPr>
            <a:lvl5pPr marL="2057400" indent="-228600">
              <a:spcBef>
                <a:spcPts val="900"/>
              </a:spcBef>
              <a:buClr>
                <a:schemeClr val="accent2"/>
              </a:buClr>
              <a:buSzPct val="120000"/>
              <a:buFont typeface="Arial" charset="0"/>
              <a:buChar char="•"/>
              <a:defRPr sz="1800">
                <a:solidFill>
                  <a:schemeClr val="bg2"/>
                </a:solidFill>
              </a:defRPr>
            </a:lvl5pPr>
            <a:lvl6pPr marL="2514600" indent="-228600">
              <a:spcBef>
                <a:spcPts val="900"/>
              </a:spcBef>
              <a:buClr>
                <a:schemeClr val="accent2"/>
              </a:buClr>
              <a:buSzPct val="120000"/>
              <a:buFont typeface="Arial" charset="0"/>
              <a:buChar char="•"/>
              <a:defRPr sz="1800">
                <a:solidFill>
                  <a:schemeClr val="bg2"/>
                </a:solidFill>
              </a:defRPr>
            </a:lvl6pPr>
            <a:lvl7pPr marL="2971800" indent="-228600">
              <a:spcBef>
                <a:spcPts val="900"/>
              </a:spcBef>
              <a:buClr>
                <a:schemeClr val="accent2"/>
              </a:buClr>
              <a:buSzPct val="120000"/>
              <a:buFont typeface="Arial" charset="0"/>
              <a:buChar char="•"/>
              <a:defRPr sz="1800" baseline="0">
                <a:solidFill>
                  <a:schemeClr val="bg2"/>
                </a:solidFill>
              </a:defRPr>
            </a:lvl7pPr>
            <a:lvl8pPr marL="3429000" indent="-228600">
              <a:spcBef>
                <a:spcPts val="900"/>
              </a:spcBef>
              <a:buClr>
                <a:schemeClr val="accent2"/>
              </a:buClr>
              <a:buSzPct val="120000"/>
              <a:buFont typeface="Arial" charset="0"/>
              <a:buChar char="•"/>
              <a:defRPr sz="1800" baseline="0">
                <a:solidFill>
                  <a:schemeClr val="bg2"/>
                </a:solidFill>
              </a:defRPr>
            </a:lvl8pPr>
            <a:lvl9pPr marL="3886200" indent="-228600">
              <a:spcBef>
                <a:spcPts val="900"/>
              </a:spcBef>
              <a:buClr>
                <a:schemeClr val="accent2"/>
              </a:buClr>
              <a:buSzPct val="120000"/>
              <a:buFont typeface="Arial" charset="0"/>
              <a:buChar char="•"/>
              <a:defRPr sz="1800" baseline="0">
                <a:solidFill>
                  <a:schemeClr val="bg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5"/>
          <p:cNvSpPr>
            <a:spLocks noGrp="1"/>
          </p:cNvSpPr>
          <p:nvPr>
            <p:ph type="sldNum" sz="quarter" idx="4"/>
          </p:nvPr>
        </p:nvSpPr>
        <p:spPr>
          <a:xfrm>
            <a:off x="838200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a:t>
            </a:fld>
            <a:endParaRPr lang="en-US" dirty="0"/>
          </a:p>
        </p:txBody>
      </p:sp>
    </p:spTree>
    <p:extLst>
      <p:ext uri="{BB962C8B-B14F-4D97-AF65-F5344CB8AC3E}">
        <p14:creationId xmlns:p14="http://schemas.microsoft.com/office/powerpoint/2010/main" val="1691109824"/>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nSpc>
                <a:spcPct val="100000"/>
              </a:lnSpc>
              <a:defRPr sz="2400" b="1" i="0">
                <a:latin typeface="Myriad Pro" pitchFamily="34" charset="0"/>
              </a:defRPr>
            </a:lvl1pPr>
            <a:lvl2pPr>
              <a:defRPr sz="2200" b="1" i="0">
                <a:latin typeface="Myriad Pro" pitchFamily="34" charset="0"/>
              </a:defRPr>
            </a:lvl2pPr>
            <a:lvl3pPr>
              <a:defRPr b="1" i="0">
                <a:latin typeface="Myriad Pro" pitchFamily="34" charset="0"/>
              </a:defRPr>
            </a:lvl3pPr>
            <a:lvl4pPr>
              <a:defRPr b="1" i="0">
                <a:latin typeface="Myriad Pro" pitchFamily="34" charset="0"/>
              </a:defRPr>
            </a:lvl4pPr>
            <a:lvl5pPr>
              <a:defRPr b="1" i="0">
                <a:latin typeface="Myriad Pro"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A2EFF424-F111-43CB-9C75-D52325012943}" type="datetime1">
              <a:rPr lang="en-US" smtClean="0"/>
              <a:pPr/>
              <a:t>11/4/19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886C9C-DC18-4195-8FD5-A50AA931D419}" type="slidenum">
              <a:rPr lang="en-US" smtClean="0"/>
              <a:pPr/>
              <a:t>‹#›</a:t>
            </a:fld>
            <a:endParaRPr lang="en-US" dirty="0"/>
          </a:p>
        </p:txBody>
      </p:sp>
      <p:sp>
        <p:nvSpPr>
          <p:cNvPr id="7" name="Title 6"/>
          <p:cNvSpPr>
            <a:spLocks noGrp="1"/>
          </p:cNvSpPr>
          <p:nvPr>
            <p:ph type="title"/>
          </p:nvPr>
        </p:nvSpPr>
        <p:spPr/>
        <p:txBody>
          <a:bodyPr/>
          <a:lstStyle>
            <a:lvl1pPr algn="l">
              <a:defRPr sz="3200" cap="none" baseline="0">
                <a:solidFill>
                  <a:schemeClr val="bg1"/>
                </a:solidFill>
                <a:latin typeface="Myriad Pro" pitchFamily="34" charset="0"/>
              </a:defRPr>
            </a:lvl1pPr>
          </a:lstStyle>
          <a:p>
            <a:r>
              <a:rPr lang="en-US" dirty="0"/>
              <a:t>Click to edit Master title style</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nSpc>
                <a:spcPct val="100000"/>
              </a:lnSpc>
              <a:defRPr sz="2400" b="1" i="0">
                <a:latin typeface="+mj-lt"/>
              </a:defRPr>
            </a:lvl1pPr>
            <a:lvl2pPr>
              <a:defRPr sz="2200" b="1" i="0">
                <a:latin typeface="+mj-lt"/>
              </a:defRPr>
            </a:lvl2pPr>
            <a:lvl3pPr>
              <a:defRPr b="1" i="0">
                <a:latin typeface="+mj-lt"/>
              </a:defRPr>
            </a:lvl3pPr>
            <a:lvl4pPr>
              <a:defRPr b="1" i="0">
                <a:latin typeface="+mj-lt"/>
              </a:defRPr>
            </a:lvl4pPr>
            <a:lvl5pPr>
              <a:defRPr b="1" i="0">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01EA4A1B-DB8F-654A-A50F-A3B480007FB5}" type="datetime1">
              <a:rPr lang="en-US" smtClean="0"/>
              <a:t>11/4/19</a:t>
            </a:fld>
            <a:endParaRPr lang="en-US" dirty="0"/>
          </a:p>
        </p:txBody>
      </p:sp>
      <p:sp>
        <p:nvSpPr>
          <p:cNvPr id="5" name="Footer Placeholder 4"/>
          <p:cNvSpPr>
            <a:spLocks noGrp="1"/>
          </p:cNvSpPr>
          <p:nvPr>
            <p:ph type="ftr" sz="quarter" idx="11"/>
          </p:nvPr>
        </p:nvSpPr>
        <p:spPr/>
        <p:txBody>
          <a:bodyPr/>
          <a:lstStyle/>
          <a:p>
            <a:r>
              <a:rPr lang="en-US" dirty="0"/>
              <a:t>Leadership Program  </a:t>
            </a:r>
          </a:p>
        </p:txBody>
      </p:sp>
      <p:sp>
        <p:nvSpPr>
          <p:cNvPr id="6" name="Slide Number Placeholder 5"/>
          <p:cNvSpPr>
            <a:spLocks noGrp="1"/>
          </p:cNvSpPr>
          <p:nvPr>
            <p:ph type="sldNum" sz="quarter" idx="12"/>
          </p:nvPr>
        </p:nvSpPr>
        <p:spPr/>
        <p:txBody>
          <a:bodyPr/>
          <a:lstStyle/>
          <a:p>
            <a:fld id="{F7886C9C-DC18-4195-8FD5-A50AA931D419}" type="slidenum">
              <a:rPr lang="en-US" smtClean="0"/>
              <a:pPr/>
              <a:t>‹#›</a:t>
            </a:fld>
            <a:endParaRPr lang="en-US" dirty="0"/>
          </a:p>
        </p:txBody>
      </p:sp>
    </p:spTree>
    <p:extLst>
      <p:ext uri="{BB962C8B-B14F-4D97-AF65-F5344CB8AC3E}">
        <p14:creationId xmlns:p14="http://schemas.microsoft.com/office/powerpoint/2010/main" val="41724950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E3F9CDB7-52C7-407A-9D61-3D60DE0C9C88}" type="slidenum">
              <a:rPr lang="en-US" smtClean="0"/>
              <a:pPr/>
              <a:t>‹#›</a:t>
            </a:fld>
            <a:endParaRPr lang="en-US" dirty="0"/>
          </a:p>
        </p:txBody>
      </p:sp>
    </p:spTree>
    <p:extLst>
      <p:ext uri="{BB962C8B-B14F-4D97-AF65-F5344CB8AC3E}">
        <p14:creationId xmlns:p14="http://schemas.microsoft.com/office/powerpoint/2010/main" val="221832399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le, Subtitle, Content">
    <p:spTree>
      <p:nvGrpSpPr>
        <p:cNvPr id="1" name=""/>
        <p:cNvGrpSpPr/>
        <p:nvPr/>
      </p:nvGrpSpPr>
      <p:grpSpPr>
        <a:xfrm>
          <a:off x="0" y="0"/>
          <a:ext cx="0" cy="0"/>
          <a:chOff x="0" y="0"/>
          <a:chExt cx="0" cy="0"/>
        </a:xfrm>
      </p:grpSpPr>
      <p:sp>
        <p:nvSpPr>
          <p:cNvPr id="6" name="Text Placeholder 5"/>
          <p:cNvSpPr>
            <a:spLocks noGrp="1"/>
          </p:cNvSpPr>
          <p:nvPr>
            <p:ph type="body" sz="quarter" idx="12"/>
          </p:nvPr>
        </p:nvSpPr>
        <p:spPr>
          <a:xfrm>
            <a:off x="457199" y="2362200"/>
            <a:ext cx="8229600" cy="3627120"/>
          </a:xfrm>
          <a:prstGeom prst="rect">
            <a:avLst/>
          </a:prstGeom>
        </p:spPr>
        <p:txBody>
          <a:bodyPr lIns="0" tIns="0" rIns="0" bIns="0"/>
          <a:lstStyle>
            <a:lvl1pPr marL="227013" indent="-227013">
              <a:spcBef>
                <a:spcPts val="1200"/>
              </a:spcBef>
              <a:buFont typeface="Arial" panose="020B0604020202020204" pitchFamily="34" charset="0"/>
              <a:buChar char="•"/>
              <a:defRPr sz="2000">
                <a:solidFill>
                  <a:schemeClr val="bg2"/>
                </a:solidFill>
              </a:defRPr>
            </a:lvl1pPr>
            <a:lvl2pPr marL="685800" indent="-228600">
              <a:spcBef>
                <a:spcPts val="900"/>
              </a:spcBef>
              <a:buClr>
                <a:schemeClr val="accent2"/>
              </a:buClr>
              <a:buSzPct val="120000"/>
              <a:buFont typeface="Arial" charset="0"/>
              <a:buChar char="•"/>
              <a:defRPr sz="1800">
                <a:solidFill>
                  <a:schemeClr val="bg2"/>
                </a:solidFill>
              </a:defRPr>
            </a:lvl2pPr>
            <a:lvl3pPr marL="1143000" indent="-228600">
              <a:spcBef>
                <a:spcPts val="900"/>
              </a:spcBef>
              <a:buClr>
                <a:schemeClr val="accent2"/>
              </a:buClr>
              <a:buSzPct val="120000"/>
              <a:buFont typeface="Arial" charset="0"/>
              <a:buChar char="•"/>
              <a:defRPr sz="1800">
                <a:solidFill>
                  <a:schemeClr val="bg2"/>
                </a:solidFill>
              </a:defRPr>
            </a:lvl3pPr>
            <a:lvl4pPr marL="1600200" indent="-228600">
              <a:spcBef>
                <a:spcPts val="900"/>
              </a:spcBef>
              <a:buClr>
                <a:schemeClr val="accent2"/>
              </a:buClr>
              <a:buSzPct val="120000"/>
              <a:buFont typeface="Arial" charset="0"/>
              <a:buChar char="•"/>
              <a:defRPr sz="1800">
                <a:solidFill>
                  <a:schemeClr val="bg2"/>
                </a:solidFill>
              </a:defRPr>
            </a:lvl4pPr>
            <a:lvl5pPr marL="2057400" indent="-228600">
              <a:spcBef>
                <a:spcPts val="900"/>
              </a:spcBef>
              <a:buClr>
                <a:schemeClr val="accent2"/>
              </a:buClr>
              <a:buSzPct val="120000"/>
              <a:buFont typeface="Arial" charset="0"/>
              <a:buChar char="•"/>
              <a:defRPr sz="1800">
                <a:solidFill>
                  <a:schemeClr val="bg2"/>
                </a:solidFill>
              </a:defRPr>
            </a:lvl5pPr>
            <a:lvl6pPr marL="2514600" indent="-228600">
              <a:spcBef>
                <a:spcPts val="900"/>
              </a:spcBef>
              <a:buClr>
                <a:schemeClr val="accent2"/>
              </a:buClr>
              <a:buSzPct val="120000"/>
              <a:buFont typeface="Arial" charset="0"/>
              <a:buChar char="•"/>
              <a:defRPr sz="1800">
                <a:solidFill>
                  <a:schemeClr val="bg2"/>
                </a:solidFill>
              </a:defRPr>
            </a:lvl6pPr>
            <a:lvl7pPr marL="2971800" indent="-228600">
              <a:spcBef>
                <a:spcPts val="900"/>
              </a:spcBef>
              <a:buClr>
                <a:schemeClr val="accent2"/>
              </a:buClr>
              <a:buSzPct val="120000"/>
              <a:buFont typeface="Arial" charset="0"/>
              <a:buChar char="•"/>
              <a:defRPr sz="1800">
                <a:solidFill>
                  <a:schemeClr val="bg2"/>
                </a:solidFill>
              </a:defRPr>
            </a:lvl7pPr>
            <a:lvl8pPr marL="3429000" indent="-228600">
              <a:spcBef>
                <a:spcPts val="900"/>
              </a:spcBef>
              <a:buClr>
                <a:schemeClr val="accent2"/>
              </a:buClr>
              <a:buSzPct val="120000"/>
              <a:buFont typeface="Arial" charset="0"/>
              <a:buChar char="•"/>
              <a:defRPr sz="1800" baseline="0">
                <a:solidFill>
                  <a:schemeClr val="bg2"/>
                </a:solidFill>
              </a:defRPr>
            </a:lvl8pPr>
            <a:lvl9pPr marL="3886200" indent="-228600">
              <a:spcBef>
                <a:spcPts val="900"/>
              </a:spcBef>
              <a:buClr>
                <a:schemeClr val="accent2"/>
              </a:buClr>
              <a:buSzPct val="120000"/>
              <a:buFont typeface="Arial" charset="0"/>
              <a:buChar char="•"/>
              <a:defRPr sz="1800" baseline="0">
                <a:solidFill>
                  <a:schemeClr val="bg2"/>
                </a:solidFill>
              </a:defRPr>
            </a:lvl9pPr>
          </a:lstStyle>
          <a:p>
            <a:pPr lvl="0"/>
            <a:r>
              <a:rPr lang="en-US"/>
              <a:t>Click to edit Master text styles</a:t>
            </a:r>
          </a:p>
          <a:p>
            <a:pPr lvl="1"/>
            <a:r>
              <a:rPr lang="en-US"/>
              <a:t>Second level</a:t>
            </a:r>
          </a:p>
        </p:txBody>
      </p:sp>
      <p:sp>
        <p:nvSpPr>
          <p:cNvPr id="4" name="Text Placeholder 3"/>
          <p:cNvSpPr>
            <a:spLocks noGrp="1"/>
          </p:cNvSpPr>
          <p:nvPr>
            <p:ph type="body" sz="quarter" idx="13"/>
          </p:nvPr>
        </p:nvSpPr>
        <p:spPr>
          <a:xfrm>
            <a:off x="457200" y="1752600"/>
            <a:ext cx="8229600" cy="503767"/>
          </a:xfrm>
          <a:prstGeom prst="rect">
            <a:avLst/>
          </a:prstGeom>
        </p:spPr>
        <p:txBody>
          <a:bodyPr lIns="0" tIns="0" rIns="0" bIns="0">
            <a:normAutofit/>
          </a:bodyPr>
          <a:lstStyle>
            <a:lvl1pPr marL="0" indent="0">
              <a:buNone/>
              <a:defRPr sz="2400" b="1">
                <a:solidFill>
                  <a:schemeClr val="bg2"/>
                </a:solidFill>
              </a:defRPr>
            </a:lvl1pPr>
          </a:lstStyle>
          <a:p>
            <a:pPr lvl="0"/>
            <a:r>
              <a:rPr lang="en-US"/>
              <a:t>Click to edit Master text styles</a:t>
            </a:r>
          </a:p>
        </p:txBody>
      </p:sp>
      <p:sp>
        <p:nvSpPr>
          <p:cNvPr id="9" name="Slide Number Placeholder 5"/>
          <p:cNvSpPr txBox="1">
            <a:spLocks/>
          </p:cNvSpPr>
          <p:nvPr userDrawn="1"/>
        </p:nvSpPr>
        <p:spPr>
          <a:xfrm>
            <a:off x="8382000" y="6400800"/>
            <a:ext cx="582966" cy="274320"/>
          </a:xfrm>
          <a:prstGeom prst="rect">
            <a:avLst/>
          </a:prstGeom>
          <a:ln w="19050">
            <a:noFill/>
          </a:ln>
        </p:spPr>
        <p:txBody>
          <a:bodyPr vert="horz" lIns="91440" tIns="45720" rIns="91440" bIns="45720" rtlCol="0" anchor="ctr"/>
          <a:lstStyle>
            <a:defPPr>
              <a:defRPr lang="en-US"/>
            </a:defPPr>
            <a:lvl1pPr algn="ctr" rtl="0" fontAlgn="base">
              <a:spcBef>
                <a:spcPct val="0"/>
              </a:spcBef>
              <a:spcAft>
                <a:spcPct val="0"/>
              </a:spcAft>
              <a:defRPr sz="1100" kern="1200">
                <a:solidFill>
                  <a:schemeClr val="tx2"/>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F7886C9C-DC18-4195-8FD5-A50AA931D419}" type="slidenum">
              <a:rPr lang="en-US" smtClean="0"/>
              <a:pPr algn="r"/>
              <a:t>‹#›</a:t>
            </a:fld>
            <a:endParaRPr lang="en-US" dirty="0"/>
          </a:p>
        </p:txBody>
      </p:sp>
    </p:spTree>
    <p:extLst>
      <p:ext uri="{BB962C8B-B14F-4D97-AF65-F5344CB8AC3E}">
        <p14:creationId xmlns:p14="http://schemas.microsoft.com/office/powerpoint/2010/main" val="3193893651"/>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5_Title and Content">
    <p:spTree>
      <p:nvGrpSpPr>
        <p:cNvPr id="1" name=""/>
        <p:cNvGrpSpPr/>
        <p:nvPr/>
      </p:nvGrpSpPr>
      <p:grpSpPr>
        <a:xfrm>
          <a:off x="0" y="0"/>
          <a:ext cx="0" cy="0"/>
          <a:chOff x="0" y="0"/>
          <a:chExt cx="0" cy="0"/>
        </a:xfrm>
      </p:grpSpPr>
      <p:sp>
        <p:nvSpPr>
          <p:cNvPr id="3" name="SlideBottomBar"/>
          <p:cNvSpPr>
            <a:spLocks noChangeArrowheads="1"/>
          </p:cNvSpPr>
          <p:nvPr/>
        </p:nvSpPr>
        <p:spPr bwMode="auto">
          <a:xfrm>
            <a:off x="0" y="6428771"/>
            <a:ext cx="9144000" cy="430852"/>
          </a:xfrm>
          <a:prstGeom prst="rect">
            <a:avLst/>
          </a:prstGeom>
          <a:solidFill>
            <a:srgbClr val="E5EBEE"/>
          </a:solidFill>
          <a:ln w="9525">
            <a:noFill/>
            <a:miter lim="800000"/>
            <a:headEnd/>
            <a:tailEnd/>
          </a:ln>
          <a:effectLst/>
        </p:spPr>
        <p:txBody>
          <a:bodyPr wrap="none" lIns="93277" tIns="46638" rIns="93277" bIns="46638" anchor="ctr"/>
          <a:lstStyle/>
          <a:p>
            <a:pPr algn="ctr">
              <a:defRPr/>
            </a:pPr>
            <a:endParaRPr lang="de-DE" b="0" dirty="0">
              <a:solidFill>
                <a:srgbClr val="000000"/>
              </a:solidFill>
              <a:latin typeface="Arial" pitchFamily="34" charset="0"/>
              <a:cs typeface="Arial" pitchFamily="34" charset="0"/>
            </a:endParaRPr>
          </a:p>
        </p:txBody>
      </p:sp>
      <p:sp>
        <p:nvSpPr>
          <p:cNvPr id="4" name="McK 1. On-page tracker" hidden="1"/>
          <p:cNvSpPr>
            <a:spLocks noChangeArrowheads="1"/>
          </p:cNvSpPr>
          <p:nvPr/>
        </p:nvSpPr>
        <p:spPr bwMode="auto">
          <a:xfrm>
            <a:off x="121489" y="27537"/>
            <a:ext cx="894706" cy="224203"/>
          </a:xfrm>
          <a:prstGeom prst="rect">
            <a:avLst/>
          </a:prstGeom>
          <a:noFill/>
          <a:ln w="9525">
            <a:noFill/>
            <a:miter lim="800000"/>
            <a:headEnd/>
            <a:tailEnd/>
          </a:ln>
          <a:effectLst/>
        </p:spPr>
        <p:txBody>
          <a:bodyPr wrap="none" lIns="0" tIns="0" rIns="0" bIns="0">
            <a:spAutoFit/>
          </a:bodyPr>
          <a:lstStyle/>
          <a:p>
            <a:pPr>
              <a:defRPr/>
            </a:pPr>
            <a:r>
              <a:rPr lang="en-US" sz="1428" b="0" dirty="0">
                <a:solidFill>
                  <a:srgbClr val="808080"/>
                </a:solidFill>
              </a:rPr>
              <a:t>TRACKER</a:t>
            </a:r>
          </a:p>
        </p:txBody>
      </p:sp>
      <p:sp>
        <p:nvSpPr>
          <p:cNvPr id="5" name="McK 3. Unit of measure" hidden="1"/>
          <p:cNvSpPr txBox="1">
            <a:spLocks noChangeArrowheads="1"/>
          </p:cNvSpPr>
          <p:nvPr/>
        </p:nvSpPr>
        <p:spPr bwMode="auto">
          <a:xfrm>
            <a:off x="121489" y="542615"/>
            <a:ext cx="3730492" cy="224203"/>
          </a:xfrm>
          <a:prstGeom prst="rect">
            <a:avLst/>
          </a:prstGeom>
          <a:noFill/>
          <a:ln w="9525">
            <a:noFill/>
            <a:miter lim="800000"/>
            <a:headEnd/>
            <a:tailEnd/>
          </a:ln>
          <a:effectLst/>
        </p:spPr>
        <p:txBody>
          <a:bodyPr lIns="0" tIns="0" rIns="0" bIns="0">
            <a:spAutoFit/>
          </a:bodyPr>
          <a:lstStyle/>
          <a:p>
            <a:pPr defTabSz="913332">
              <a:defRPr/>
            </a:pPr>
            <a:r>
              <a:rPr lang="en-US" sz="1428" b="0" dirty="0">
                <a:solidFill>
                  <a:srgbClr val="808080"/>
                </a:solidFill>
              </a:rPr>
              <a:t>Unit of measure</a:t>
            </a:r>
          </a:p>
        </p:txBody>
      </p:sp>
      <p:grpSp>
        <p:nvGrpSpPr>
          <p:cNvPr id="7" name="McK Slide Elements"/>
          <p:cNvGrpSpPr>
            <a:grpSpLocks/>
          </p:cNvGrpSpPr>
          <p:nvPr userDrawn="1"/>
        </p:nvGrpSpPr>
        <p:grpSpPr bwMode="auto">
          <a:xfrm>
            <a:off x="121489" y="6198769"/>
            <a:ext cx="8722840" cy="526418"/>
            <a:chOff x="75" y="3827"/>
            <a:chExt cx="5385" cy="325"/>
          </a:xfrm>
        </p:grpSpPr>
        <p:sp>
          <p:nvSpPr>
            <p:cNvPr id="8" name="McK 4. Footnote" hidden="1"/>
            <p:cNvSpPr txBox="1">
              <a:spLocks noChangeArrowheads="1"/>
            </p:cNvSpPr>
            <p:nvPr userDrawn="1"/>
          </p:nvSpPr>
          <p:spPr bwMode="auto">
            <a:xfrm>
              <a:off x="75" y="3827"/>
              <a:ext cx="5385" cy="99"/>
            </a:xfrm>
            <a:prstGeom prst="rect">
              <a:avLst/>
            </a:prstGeom>
            <a:noFill/>
            <a:ln w="9525">
              <a:noFill/>
              <a:miter lim="800000"/>
              <a:headEnd/>
              <a:tailEnd/>
            </a:ln>
            <a:effectLst/>
          </p:spPr>
          <p:txBody>
            <a:bodyPr lIns="0" tIns="0" rIns="0" bIns="0" anchor="b">
              <a:spAutoFit/>
            </a:bodyPr>
            <a:lstStyle/>
            <a:p>
              <a:pPr marL="106879" indent="-106879" defTabSz="913332">
                <a:defRPr/>
              </a:pPr>
              <a:r>
                <a:rPr lang="en-US" sz="1020" b="0" dirty="0">
                  <a:solidFill>
                    <a:srgbClr val="000000"/>
                  </a:solidFill>
                  <a:latin typeface="Arial" pitchFamily="34" charset="0"/>
                  <a:cs typeface="Arial" pitchFamily="34" charset="0"/>
                </a:rPr>
                <a:t>1 Footnote</a:t>
              </a:r>
            </a:p>
          </p:txBody>
        </p:sp>
        <p:sp>
          <p:nvSpPr>
            <p:cNvPr id="9" name="McK 5. Source" hidden="1"/>
            <p:cNvSpPr>
              <a:spLocks noChangeArrowheads="1"/>
            </p:cNvSpPr>
            <p:nvPr userDrawn="1"/>
          </p:nvSpPr>
          <p:spPr bwMode="auto">
            <a:xfrm>
              <a:off x="75" y="4053"/>
              <a:ext cx="4323" cy="99"/>
            </a:xfrm>
            <a:prstGeom prst="rect">
              <a:avLst/>
            </a:prstGeom>
            <a:noFill/>
            <a:ln w="9525">
              <a:noFill/>
              <a:miter lim="800000"/>
              <a:headEnd/>
              <a:tailEnd/>
            </a:ln>
            <a:effectLst/>
          </p:spPr>
          <p:txBody>
            <a:bodyPr lIns="0" tIns="0" rIns="0" bIns="0" anchor="ctr">
              <a:spAutoFit/>
            </a:bodyPr>
            <a:lstStyle/>
            <a:p>
              <a:pPr marL="621844" indent="-621844" defTabSz="913332">
                <a:tabLst>
                  <a:tab pos="625082" algn="l"/>
                </a:tabLst>
                <a:defRPr/>
              </a:pPr>
              <a:r>
                <a:rPr lang="en-US" sz="1020" b="0" dirty="0">
                  <a:solidFill>
                    <a:srgbClr val="000000"/>
                  </a:solidFill>
                  <a:latin typeface="Arial" pitchFamily="34" charset="0"/>
                  <a:cs typeface="Arial" pitchFamily="34" charset="0"/>
                </a:rPr>
                <a:t>SOURCE: Source</a:t>
              </a:r>
            </a:p>
          </p:txBody>
        </p:sp>
      </p:grpSp>
      <p:grpSp>
        <p:nvGrpSpPr>
          <p:cNvPr id="10" name="ACET" hidden="1"/>
          <p:cNvGrpSpPr>
            <a:grpSpLocks/>
          </p:cNvGrpSpPr>
          <p:nvPr/>
        </p:nvGrpSpPr>
        <p:grpSpPr bwMode="auto">
          <a:xfrm>
            <a:off x="1482157" y="1096568"/>
            <a:ext cx="4350892" cy="571770"/>
            <a:chOff x="915" y="677"/>
            <a:chExt cx="2686" cy="353"/>
          </a:xfrm>
        </p:grpSpPr>
        <p:cxnSp>
          <p:nvCxnSpPr>
            <p:cNvPr id="11" name="AutoShape 249" hidden="1"/>
            <p:cNvCxnSpPr>
              <a:cxnSpLocks noChangeShapeType="1"/>
            </p:cNvCxnSpPr>
            <p:nvPr/>
          </p:nvCxnSpPr>
          <p:spPr bwMode="auto">
            <a:xfrm>
              <a:off x="915" y="1030"/>
              <a:ext cx="2686" cy="0"/>
            </a:xfrm>
            <a:prstGeom prst="straightConnector1">
              <a:avLst/>
            </a:prstGeom>
            <a:noFill/>
            <a:ln w="9525">
              <a:solidFill>
                <a:schemeClr val="tx1"/>
              </a:solidFill>
              <a:round/>
              <a:headEnd/>
              <a:tailEnd/>
            </a:ln>
          </p:spPr>
        </p:cxnSp>
        <p:sp>
          <p:nvSpPr>
            <p:cNvPr id="12" name="AutoShape 250" hidden="1"/>
            <p:cNvSpPr>
              <a:spLocks noChangeArrowheads="1"/>
            </p:cNvSpPr>
            <p:nvPr/>
          </p:nvSpPr>
          <p:spPr bwMode="auto">
            <a:xfrm>
              <a:off x="915" y="677"/>
              <a:ext cx="2686" cy="353"/>
            </a:xfrm>
            <a:prstGeom prst="leftRightArrow">
              <a:avLst>
                <a:gd name="adj1" fmla="val 100000"/>
                <a:gd name="adj2" fmla="val 0"/>
              </a:avLst>
            </a:prstGeom>
            <a:noFill/>
            <a:ln w="9525">
              <a:noFill/>
              <a:miter lim="800000"/>
              <a:headEnd/>
              <a:tailEnd/>
            </a:ln>
            <a:effectLst/>
          </p:spPr>
          <p:txBody>
            <a:bodyPr lIns="0" tIns="0" rIns="0" bIns="18288" anchor="b">
              <a:spAutoFit/>
            </a:bodyPr>
            <a:lstStyle/>
            <a:p>
              <a:pPr>
                <a:defRPr/>
              </a:pPr>
              <a:r>
                <a:rPr lang="en-US" dirty="0">
                  <a:solidFill>
                    <a:srgbClr val="000000"/>
                  </a:solidFill>
                </a:rPr>
                <a:t>Title</a:t>
              </a:r>
            </a:p>
            <a:p>
              <a:pPr>
                <a:defRPr/>
              </a:pPr>
              <a:r>
                <a:rPr lang="en-US" b="0" dirty="0">
                  <a:solidFill>
                    <a:srgbClr val="808080"/>
                  </a:solidFill>
                </a:rPr>
                <a:t>Unit of measure</a:t>
              </a:r>
            </a:p>
          </p:txBody>
        </p:sp>
      </p:grpSp>
      <p:sp>
        <p:nvSpPr>
          <p:cNvPr id="13" name="Working Draft" hidden="1"/>
          <p:cNvSpPr txBox="1">
            <a:spLocks noChangeArrowheads="1"/>
          </p:cNvSpPr>
          <p:nvPr/>
        </p:nvSpPr>
        <p:spPr bwMode="auto">
          <a:xfrm rot="5400000">
            <a:off x="8171533" y="2777590"/>
            <a:ext cx="1802390" cy="96112"/>
          </a:xfrm>
          <a:prstGeom prst="rect">
            <a:avLst/>
          </a:prstGeom>
          <a:noFill/>
          <a:ln w="9525">
            <a:noFill/>
            <a:miter lim="800000"/>
            <a:headEnd/>
            <a:tailEnd/>
          </a:ln>
          <a:effectLst/>
        </p:spPr>
        <p:txBody>
          <a:bodyPr wrap="none" lIns="0" tIns="0" rIns="0" bIns="0">
            <a:spAutoFit/>
          </a:bodyPr>
          <a:lstStyle/>
          <a:p>
            <a:pPr>
              <a:defRPr/>
            </a:pPr>
            <a:r>
              <a:rPr lang="en-US" sz="612" b="0" dirty="0">
                <a:solidFill>
                  <a:srgbClr val="000000"/>
                </a:solidFill>
              </a:rPr>
              <a:t>Working Draft - Last Modified 2/3/2011 5:50:47 PM</a:t>
            </a:r>
            <a:endParaRPr lang="en-US" b="0" dirty="0">
              <a:solidFill>
                <a:srgbClr val="000000"/>
              </a:solidFill>
            </a:endParaRPr>
          </a:p>
        </p:txBody>
      </p:sp>
      <p:sp>
        <p:nvSpPr>
          <p:cNvPr id="14" name="Printed" hidden="1"/>
          <p:cNvSpPr txBox="1">
            <a:spLocks noChangeArrowheads="1"/>
          </p:cNvSpPr>
          <p:nvPr/>
        </p:nvSpPr>
        <p:spPr bwMode="auto">
          <a:xfrm rot="5400000">
            <a:off x="8562432" y="3929230"/>
            <a:ext cx="1020591" cy="96112"/>
          </a:xfrm>
          <a:prstGeom prst="rect">
            <a:avLst/>
          </a:prstGeom>
          <a:noFill/>
          <a:ln w="9525">
            <a:noFill/>
            <a:miter lim="800000"/>
            <a:headEnd/>
            <a:tailEnd/>
          </a:ln>
          <a:effectLst/>
        </p:spPr>
        <p:txBody>
          <a:bodyPr wrap="none" lIns="0" tIns="0" rIns="0" bIns="0">
            <a:spAutoFit/>
          </a:bodyPr>
          <a:lstStyle/>
          <a:p>
            <a:pPr>
              <a:defRPr/>
            </a:pPr>
            <a:r>
              <a:rPr lang="en-US" sz="612" b="0" dirty="0">
                <a:solidFill>
                  <a:srgbClr val="000000"/>
                </a:solidFill>
              </a:rPr>
              <a:t>Printed 1/5/2011 4:24:44 PM</a:t>
            </a:r>
            <a:endParaRPr lang="en-US" b="0" dirty="0">
              <a:solidFill>
                <a:srgbClr val="000000"/>
              </a:solidFill>
            </a:endParaRPr>
          </a:p>
        </p:txBody>
      </p:sp>
      <p:sp>
        <p:nvSpPr>
          <p:cNvPr id="15" name="Title 1"/>
          <p:cNvSpPr txBox="1">
            <a:spLocks/>
          </p:cNvSpPr>
          <p:nvPr userDrawn="1"/>
        </p:nvSpPr>
        <p:spPr bwMode="auto">
          <a:xfrm>
            <a:off x="259177" y="1448054"/>
            <a:ext cx="7216390" cy="448603"/>
          </a:xfrm>
          <a:prstGeom prst="rect">
            <a:avLst/>
          </a:prstGeom>
          <a:noFill/>
          <a:ln w="9525">
            <a:noFill/>
            <a:miter lim="800000"/>
            <a:headEnd/>
            <a:tailEnd/>
          </a:ln>
        </p:spPr>
        <p:txBody>
          <a:bodyPr lIns="0" tIns="0" rIns="0" bIns="0">
            <a:spAutoFit/>
          </a:bodyPr>
          <a:lstStyle>
            <a:lvl1pPr algn="l" defTabSz="895350" rtl="0" eaLnBrk="0" fontAlgn="base" hangingPunct="0">
              <a:spcBef>
                <a:spcPct val="0"/>
              </a:spcBef>
              <a:spcAft>
                <a:spcPct val="0"/>
              </a:spcAft>
              <a:defRPr sz="2800" b="1">
                <a:solidFill>
                  <a:schemeClr val="bg1"/>
                </a:solidFill>
                <a:latin typeface="Myriad Pro" pitchFamily="34" charset="0"/>
                <a:ea typeface="+mj-ea"/>
                <a:cs typeface="+mj-cs"/>
              </a:defRPr>
            </a:lvl1pPr>
            <a:lvl2pPr algn="l" defTabSz="895350" rtl="0" eaLnBrk="0" fontAlgn="base" hangingPunct="0">
              <a:spcBef>
                <a:spcPct val="0"/>
              </a:spcBef>
              <a:spcAft>
                <a:spcPct val="0"/>
              </a:spcAft>
              <a:defRPr sz="1900" b="1">
                <a:solidFill>
                  <a:schemeClr val="tx2"/>
                </a:solidFill>
                <a:latin typeface="Arial" charset="0"/>
              </a:defRPr>
            </a:lvl2pPr>
            <a:lvl3pPr algn="l" defTabSz="895350" rtl="0" eaLnBrk="0" fontAlgn="base" hangingPunct="0">
              <a:spcBef>
                <a:spcPct val="0"/>
              </a:spcBef>
              <a:spcAft>
                <a:spcPct val="0"/>
              </a:spcAft>
              <a:defRPr sz="1900" b="1">
                <a:solidFill>
                  <a:schemeClr val="tx2"/>
                </a:solidFill>
                <a:latin typeface="Arial" charset="0"/>
              </a:defRPr>
            </a:lvl3pPr>
            <a:lvl4pPr algn="l" defTabSz="895350" rtl="0" eaLnBrk="0" fontAlgn="base" hangingPunct="0">
              <a:spcBef>
                <a:spcPct val="0"/>
              </a:spcBef>
              <a:spcAft>
                <a:spcPct val="0"/>
              </a:spcAft>
              <a:defRPr sz="1900" b="1">
                <a:solidFill>
                  <a:schemeClr val="tx2"/>
                </a:solidFill>
                <a:latin typeface="Arial" charset="0"/>
              </a:defRPr>
            </a:lvl4pPr>
            <a:lvl5pPr algn="l" defTabSz="895350" rtl="0" eaLnBrk="0" fontAlgn="base" hangingPunct="0">
              <a:spcBef>
                <a:spcPct val="0"/>
              </a:spcBef>
              <a:spcAft>
                <a:spcPct val="0"/>
              </a:spcAft>
              <a:defRPr sz="1900" b="1">
                <a:solidFill>
                  <a:schemeClr val="tx2"/>
                </a:solidFill>
                <a:latin typeface="Arial" charset="0"/>
              </a:defRPr>
            </a:lvl5pPr>
            <a:lvl6pPr marL="457200" algn="l" defTabSz="895350" rtl="0" fontAlgn="base">
              <a:spcBef>
                <a:spcPct val="0"/>
              </a:spcBef>
              <a:spcAft>
                <a:spcPct val="0"/>
              </a:spcAft>
              <a:defRPr sz="1900" b="1">
                <a:solidFill>
                  <a:schemeClr val="tx2"/>
                </a:solidFill>
                <a:latin typeface="Arial" charset="0"/>
              </a:defRPr>
            </a:lvl6pPr>
            <a:lvl7pPr marL="914400" algn="l" defTabSz="895350" rtl="0" fontAlgn="base">
              <a:spcBef>
                <a:spcPct val="0"/>
              </a:spcBef>
              <a:spcAft>
                <a:spcPct val="0"/>
              </a:spcAft>
              <a:defRPr sz="1900" b="1">
                <a:solidFill>
                  <a:schemeClr val="tx2"/>
                </a:solidFill>
                <a:latin typeface="Arial" charset="0"/>
              </a:defRPr>
            </a:lvl7pPr>
            <a:lvl8pPr marL="1371600" algn="l" defTabSz="895350" rtl="0" fontAlgn="base">
              <a:spcBef>
                <a:spcPct val="0"/>
              </a:spcBef>
              <a:spcAft>
                <a:spcPct val="0"/>
              </a:spcAft>
              <a:defRPr sz="1900" b="1">
                <a:solidFill>
                  <a:schemeClr val="tx2"/>
                </a:solidFill>
                <a:latin typeface="Arial" charset="0"/>
              </a:defRPr>
            </a:lvl8pPr>
            <a:lvl9pPr marL="1828800" algn="l" defTabSz="895350" rtl="0" fontAlgn="base">
              <a:spcBef>
                <a:spcPct val="0"/>
              </a:spcBef>
              <a:spcAft>
                <a:spcPct val="0"/>
              </a:spcAft>
              <a:defRPr sz="1900" b="1">
                <a:solidFill>
                  <a:schemeClr val="tx2"/>
                </a:solidFill>
                <a:latin typeface="Arial" charset="0"/>
              </a:defRPr>
            </a:lvl9pPr>
          </a:lstStyle>
          <a:p>
            <a:pPr>
              <a:defRPr/>
            </a:pPr>
            <a:r>
              <a:rPr lang="en-US" sz="2857" dirty="0">
                <a:solidFill>
                  <a:srgbClr val="FFFFFF"/>
                </a:solidFill>
                <a:latin typeface="Arial" pitchFamily="34" charset="0"/>
                <a:cs typeface="Arial" pitchFamily="34" charset="0"/>
              </a:rPr>
              <a:t>Click to Edit Master Title Style</a:t>
            </a:r>
          </a:p>
        </p:txBody>
      </p:sp>
      <p:sp>
        <p:nvSpPr>
          <p:cNvPr id="6" name="McK 2. Slide Title"/>
          <p:cNvSpPr>
            <a:spLocks noGrp="1" noChangeArrowheads="1"/>
          </p:cNvSpPr>
          <p:nvPr>
            <p:ph type="title"/>
          </p:nvPr>
        </p:nvSpPr>
        <p:spPr bwMode="auto">
          <a:xfrm>
            <a:off x="258738" y="265637"/>
            <a:ext cx="8660104" cy="376834"/>
          </a:xfrm>
          <a:prstGeom prst="rect">
            <a:avLst/>
          </a:prstGeom>
          <a:noFill/>
          <a:ln w="9525">
            <a:noFill/>
            <a:miter lim="800000"/>
            <a:headEnd/>
            <a:tailEnd/>
          </a:ln>
          <a:effectLst/>
        </p:spPr>
        <p:txBody>
          <a:bodyPr/>
          <a:lstStyle>
            <a:lvl1pPr>
              <a:defRPr>
                <a:solidFill>
                  <a:srgbClr val="33879C"/>
                </a:solidFill>
                <a:latin typeface="Arial" pitchFamily="34" charset="0"/>
                <a:cs typeface="Arial" pitchFamily="34" charset="0"/>
              </a:defRPr>
            </a:lvl1pPr>
          </a:lstStyle>
          <a:p>
            <a:pPr lvl="0"/>
            <a:r>
              <a:rPr lang="en-US" dirty="0"/>
              <a:t>Click to edit Master title style</a:t>
            </a:r>
          </a:p>
        </p:txBody>
      </p:sp>
    </p:spTree>
    <p:extLst>
      <p:ext uri="{BB962C8B-B14F-4D97-AF65-F5344CB8AC3E}">
        <p14:creationId xmlns:p14="http://schemas.microsoft.com/office/powerpoint/2010/main" val="32114534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Content, Image/Diagram">
    <p:spTree>
      <p:nvGrpSpPr>
        <p:cNvPr id="1" name=""/>
        <p:cNvGrpSpPr/>
        <p:nvPr/>
      </p:nvGrpSpPr>
      <p:grpSpPr>
        <a:xfrm>
          <a:off x="0" y="0"/>
          <a:ext cx="0" cy="0"/>
          <a:chOff x="0" y="0"/>
          <a:chExt cx="0" cy="0"/>
        </a:xfrm>
      </p:grpSpPr>
      <p:sp>
        <p:nvSpPr>
          <p:cNvPr id="6" name="Text Placeholder 5"/>
          <p:cNvSpPr>
            <a:spLocks noGrp="1"/>
          </p:cNvSpPr>
          <p:nvPr>
            <p:ph type="body" sz="quarter" idx="12"/>
          </p:nvPr>
        </p:nvSpPr>
        <p:spPr>
          <a:xfrm>
            <a:off x="457200" y="1676400"/>
            <a:ext cx="4114800" cy="4419600"/>
          </a:xfrm>
          <a:prstGeom prst="rect">
            <a:avLst/>
          </a:prstGeom>
        </p:spPr>
        <p:txBody>
          <a:bodyPr lIns="0" tIns="0" rIns="0" bIns="0"/>
          <a:lstStyle>
            <a:lvl1pPr marL="0" indent="0">
              <a:buNone/>
              <a:defRPr sz="2000" b="0">
                <a:solidFill>
                  <a:schemeClr val="bg2"/>
                </a:solidFill>
              </a:defRPr>
            </a:lvl1pPr>
            <a:lvl2pPr marL="228600" indent="-228600">
              <a:spcBef>
                <a:spcPts val="600"/>
              </a:spcBef>
              <a:buClr>
                <a:schemeClr val="accent2"/>
              </a:buClr>
              <a:buSzPct val="120000"/>
              <a:buFont typeface="Arial" charset="0"/>
              <a:buChar char="•"/>
              <a:defRPr sz="1800">
                <a:solidFill>
                  <a:schemeClr val="bg2"/>
                </a:solidFill>
              </a:defRPr>
            </a:lvl2pPr>
            <a:lvl3pPr marL="685800" indent="-228600">
              <a:spcBef>
                <a:spcPts val="600"/>
              </a:spcBef>
              <a:buClr>
                <a:schemeClr val="accent2"/>
              </a:buClr>
              <a:buSzPct val="120000"/>
              <a:buFont typeface="Arial" charset="0"/>
              <a:buChar char="•"/>
              <a:defRPr sz="1800">
                <a:solidFill>
                  <a:schemeClr val="bg2"/>
                </a:solidFill>
              </a:defRPr>
            </a:lvl3pPr>
            <a:lvl4pPr marL="1143000" indent="-228600">
              <a:spcBef>
                <a:spcPts val="600"/>
              </a:spcBef>
              <a:buClr>
                <a:schemeClr val="accent2"/>
              </a:buClr>
              <a:buSzPct val="120000"/>
              <a:buFont typeface="Arial" charset="0"/>
              <a:buChar char="•"/>
              <a:defRPr sz="1800">
                <a:solidFill>
                  <a:schemeClr val="bg2"/>
                </a:solidFill>
              </a:defRPr>
            </a:lvl4pPr>
            <a:lvl5pPr marL="1600200" indent="-228600">
              <a:spcBef>
                <a:spcPts val="600"/>
              </a:spcBef>
              <a:buClr>
                <a:schemeClr val="accent2"/>
              </a:buClr>
              <a:buSzPct val="120000"/>
              <a:buFont typeface="Arial" charset="0"/>
              <a:buChar char="•"/>
              <a:defRPr sz="1800">
                <a:solidFill>
                  <a:schemeClr val="bg2"/>
                </a:solidFill>
              </a:defRPr>
            </a:lvl5pPr>
            <a:lvl6pPr marL="2057400" indent="-228600">
              <a:spcBef>
                <a:spcPts val="600"/>
              </a:spcBef>
              <a:buClr>
                <a:schemeClr val="accent2"/>
              </a:buClr>
              <a:buSzPct val="120000"/>
              <a:buFont typeface="Arial" charset="0"/>
              <a:buChar char="•"/>
              <a:defRPr sz="1800">
                <a:solidFill>
                  <a:schemeClr val="bg2"/>
                </a:solidFill>
              </a:defRPr>
            </a:lvl6pPr>
            <a:lvl7pPr marL="2514600" indent="-228600">
              <a:spcBef>
                <a:spcPts val="600"/>
              </a:spcBef>
              <a:buClr>
                <a:schemeClr val="accent2"/>
              </a:buClr>
              <a:buSzPct val="120000"/>
              <a:buFont typeface="Arial" charset="0"/>
              <a:buChar char="•"/>
              <a:defRPr sz="1800">
                <a:solidFill>
                  <a:schemeClr val="bg2"/>
                </a:solidFill>
              </a:defRPr>
            </a:lvl7pPr>
            <a:lvl8pPr marL="2971800" indent="-228600">
              <a:spcBef>
                <a:spcPts val="600"/>
              </a:spcBef>
              <a:buClr>
                <a:schemeClr val="accent2"/>
              </a:buClr>
              <a:buSzPct val="120000"/>
              <a:buFont typeface="Arial" charset="0"/>
              <a:buChar char="•"/>
              <a:defRPr sz="1800" baseline="0">
                <a:solidFill>
                  <a:schemeClr val="bg2"/>
                </a:solidFill>
              </a:defRPr>
            </a:lvl8pPr>
            <a:lvl9pPr marL="3429000" indent="-228600">
              <a:spcBef>
                <a:spcPts val="600"/>
              </a:spcBef>
              <a:buClr>
                <a:schemeClr val="accent2"/>
              </a:buClr>
              <a:buSzPct val="120000"/>
              <a:buFont typeface="Arial" charset="0"/>
              <a:buChar char="•"/>
              <a:defRPr sz="1800" baseline="0">
                <a:solidFill>
                  <a:schemeClr val="bg2"/>
                </a:solidFill>
              </a:defRPr>
            </a:lvl9pPr>
          </a:lstStyle>
          <a:p>
            <a:pPr lvl="0"/>
            <a:r>
              <a:rPr lang="en-US"/>
              <a:t>Click to edit Master text styles</a:t>
            </a:r>
          </a:p>
          <a:p>
            <a:pPr lvl="1"/>
            <a:r>
              <a:rPr lang="en-US"/>
              <a:t>Second level</a:t>
            </a:r>
          </a:p>
        </p:txBody>
      </p:sp>
      <p:sp>
        <p:nvSpPr>
          <p:cNvPr id="5" name="Slide Number Placeholder 5"/>
          <p:cNvSpPr>
            <a:spLocks noGrp="1"/>
          </p:cNvSpPr>
          <p:nvPr>
            <p:ph type="sldNum" sz="quarter" idx="4"/>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a:t>
            </a:fld>
            <a:endParaRPr lang="en-US" dirty="0"/>
          </a:p>
        </p:txBody>
      </p:sp>
    </p:spTree>
    <p:extLst>
      <p:ext uri="{BB962C8B-B14F-4D97-AF65-F5344CB8AC3E}">
        <p14:creationId xmlns:p14="http://schemas.microsoft.com/office/powerpoint/2010/main" val="400861530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74A8BBF0-342D-409A-9C0A-B1B451E92883}" type="datetime1">
              <a:rPr lang="en-US" smtClean="0"/>
              <a:pPr/>
              <a:t>11/4/19</a:t>
            </a:fld>
            <a:endParaRPr lang="en-US" dirty="0"/>
          </a:p>
        </p:txBody>
      </p:sp>
      <p:sp>
        <p:nvSpPr>
          <p:cNvPr id="10" name="Slide Number Placeholder 9"/>
          <p:cNvSpPr>
            <a:spLocks noGrp="1"/>
          </p:cNvSpPr>
          <p:nvPr>
            <p:ph type="sldNum" sz="quarter" idx="11"/>
          </p:nvPr>
        </p:nvSpPr>
        <p:spPr/>
        <p:txBody>
          <a:bodyPr/>
          <a:lstStyle>
            <a:lvl1pPr>
              <a:defRPr>
                <a:solidFill>
                  <a:schemeClr val="bg2"/>
                </a:solidFill>
              </a:defRPr>
            </a:lvl1pPr>
          </a:lstStyle>
          <a:p>
            <a:pPr algn="r"/>
            <a:fld id="{F7886C9C-DC18-4195-8FD5-A50AA931D419}" type="slidenum">
              <a:rPr lang="en-US" smtClean="0"/>
              <a:pPr algn="r"/>
              <a:t>‹#›</a:t>
            </a:fld>
            <a:endParaRPr lang="en-US" dirty="0"/>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dirty="0"/>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45DA190-4BDC-4D39-B5BB-A14B3E8B1B3D}" type="datetime1">
              <a:rPr lang="en-US" smtClean="0"/>
              <a:pPr/>
              <a:t>11/4/19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886C9C-DC18-4195-8FD5-A50AA931D419}" type="slidenum">
              <a:rPr lang="en-US" smtClean="0"/>
              <a:pPr/>
              <a:t>‹#›</a:t>
            </a:fld>
            <a:endParaRPr lang="en-US" dirty="0"/>
          </a:p>
        </p:txBody>
      </p:sp>
      <p:sp>
        <p:nvSpPr>
          <p:cNvPr id="8" name="Title 7"/>
          <p:cNvSpPr>
            <a:spLocks noGrp="1"/>
          </p:cNvSpPr>
          <p:nvPr>
            <p:ph type="title"/>
          </p:nvPr>
        </p:nvSpPr>
        <p:spPr/>
        <p:txBody>
          <a:bodyPr/>
          <a:lstStyle>
            <a:lvl1pPr>
              <a:defRPr cap="none" baseline="0">
                <a:latin typeface="Myriad Pro" pitchFamily="34" charset="0"/>
              </a:defRPr>
            </a:lvl1pPr>
          </a:lstStyle>
          <a:p>
            <a:r>
              <a:rPr lang="en-US" dirty="0"/>
              <a:t>Click to edit Master title style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680857" y="1722438"/>
            <a:ext cx="4040188" cy="639762"/>
          </a:xfrm>
        </p:spPr>
        <p:txBody>
          <a:bodyPr anchor="b"/>
          <a:lstStyle>
            <a:lvl1pPr marL="0" indent="0" algn="ctr">
              <a:buNone/>
              <a:defRPr sz="2400" b="0">
                <a:solidFill>
                  <a:schemeClr val="tx2"/>
                </a:solidFill>
                <a:latin typeface="Myriad Pro"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680857" y="2438399"/>
            <a:ext cx="4040188" cy="3687763"/>
          </a:xfrm>
        </p:spPr>
        <p:txBody>
          <a:bodyPr/>
          <a:lstStyle>
            <a:lvl1pPr>
              <a:defRPr sz="2400">
                <a:latin typeface="+mj-lt"/>
              </a:defRPr>
            </a:lvl1pPr>
            <a:lvl2pPr>
              <a:defRPr sz="2000">
                <a:latin typeface="+mj-lt"/>
              </a:defRPr>
            </a:lvl2pPr>
            <a:lvl3pPr>
              <a:defRPr sz="1800">
                <a:latin typeface="+mj-lt"/>
              </a:defRPr>
            </a:lvl3pPr>
            <a:lvl4pPr>
              <a:defRPr sz="1600">
                <a:latin typeface="+mj-lt"/>
              </a:defRPr>
            </a:lvl4pPr>
            <a:lvl5pPr>
              <a:defRPr sz="1600">
                <a:latin typeface="+mj-lt"/>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81D52F2-9B11-4FC0-9217-7D20B3AC9849}" type="datetime1">
              <a:rPr lang="en-US" smtClean="0"/>
              <a:pPr/>
              <a:t>11/4/19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7886C9C-DC18-4195-8FD5-A50AA931D419}" type="slidenum">
              <a:rPr lang="en-US" smtClean="0"/>
              <a:pPr/>
              <a:t>‹#›</a:t>
            </a:fld>
            <a:endParaRPr lang="en-US" dirty="0"/>
          </a:p>
        </p:txBody>
      </p:sp>
      <p:sp>
        <p:nvSpPr>
          <p:cNvPr id="10" name="Title 9"/>
          <p:cNvSpPr>
            <a:spLocks noGrp="1"/>
          </p:cNvSpPr>
          <p:nvPr>
            <p:ph type="title"/>
          </p:nvPr>
        </p:nvSpPr>
        <p:spPr/>
        <p:txBody>
          <a:bodyPr/>
          <a:lstStyle>
            <a:lvl1pPr>
              <a:defRPr cap="none" baseline="0"/>
            </a:lvl1pPr>
          </a:lstStyle>
          <a:p>
            <a:r>
              <a:rPr lang="en-US" dirty="0"/>
              <a:t>Click to edit Master title style</a:t>
            </a:r>
          </a:p>
        </p:txBody>
      </p:sp>
      <p:sp>
        <p:nvSpPr>
          <p:cNvPr id="11" name="Text Placeholder 2"/>
          <p:cNvSpPr>
            <a:spLocks noGrp="1"/>
          </p:cNvSpPr>
          <p:nvPr>
            <p:ph type="body" idx="13"/>
          </p:nvPr>
        </p:nvSpPr>
        <p:spPr>
          <a:xfrm>
            <a:off x="457200" y="1722438"/>
            <a:ext cx="4040188" cy="639762"/>
          </a:xfrm>
        </p:spPr>
        <p:txBody>
          <a:bodyPr anchor="b"/>
          <a:lstStyle>
            <a:lvl1pPr marL="0" indent="0" algn="ctr">
              <a:buNone/>
              <a:defRPr sz="2400" b="0">
                <a:solidFill>
                  <a:schemeClr val="tx2"/>
                </a:solidFill>
                <a:latin typeface="Myriad Pro"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Content Placeholder 3"/>
          <p:cNvSpPr>
            <a:spLocks noGrp="1"/>
          </p:cNvSpPr>
          <p:nvPr>
            <p:ph sz="half" idx="14"/>
          </p:nvPr>
        </p:nvSpPr>
        <p:spPr>
          <a:xfrm>
            <a:off x="457200" y="2438399"/>
            <a:ext cx="4040188" cy="3687763"/>
          </a:xfrm>
        </p:spPr>
        <p:txBody>
          <a:bodyPr/>
          <a:lstStyle>
            <a:lvl1pPr>
              <a:defRPr sz="2400">
                <a:latin typeface="+mj-lt"/>
              </a:defRPr>
            </a:lvl1pPr>
            <a:lvl2pPr>
              <a:defRPr sz="2000">
                <a:latin typeface="+mj-lt"/>
              </a:defRPr>
            </a:lvl2pPr>
            <a:lvl3pPr>
              <a:defRPr sz="1800">
                <a:latin typeface="+mj-lt"/>
              </a:defRPr>
            </a:lvl3pPr>
            <a:lvl4pPr>
              <a:defRPr sz="1600">
                <a:latin typeface="+mj-lt"/>
              </a:defRPr>
            </a:lvl4pPr>
            <a:lvl5pPr>
              <a:defRPr sz="1600">
                <a:latin typeface="+mj-lt"/>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CF13737-8506-438E-ABC0-0BE7E06DCCA6}" type="datetime1">
              <a:rPr lang="en-US" smtClean="0"/>
              <a:pPr/>
              <a:t>11/4/19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7886C9C-DC18-4195-8FD5-A50AA931D419}" type="slidenum">
              <a:rPr lang="en-US" smtClean="0"/>
              <a:pPr/>
              <a:t>‹#›</a:t>
            </a:fld>
            <a:endParaRPr lang="en-US" dirty="0"/>
          </a:p>
        </p:txBody>
      </p:sp>
      <p:sp>
        <p:nvSpPr>
          <p:cNvPr id="6" name="Title 5"/>
          <p:cNvSpPr>
            <a:spLocks noGrp="1"/>
          </p:cNvSpPr>
          <p:nvPr>
            <p:ph type="title"/>
          </p:nvPr>
        </p:nvSpPr>
        <p:spPr/>
        <p:txBody>
          <a:bodyPr/>
          <a:lstStyle>
            <a:lvl1pPr>
              <a:defRPr cap="none" baseline="0"/>
            </a:lvl1pPr>
          </a:lstStyle>
          <a:p>
            <a:r>
              <a:rPr lang="en-US" dirty="0"/>
              <a:t>Click to edit Master title style</a:t>
            </a:r>
          </a:p>
        </p:txBody>
      </p:sp>
      <p:pic>
        <p:nvPicPr>
          <p:cNvPr id="7" name="Picture 2" descr="C:\Data on Laptop\Incite Learning partial 8-2011\ICANN 8-2013\icann-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569077" y="3338949"/>
            <a:ext cx="1050924" cy="837019"/>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fld id="{941D58AA-1C84-40C9-BFEE-631CCB17636C}" type="datetime1">
              <a:rPr lang="en-US" smtClean="0"/>
              <a:pPr/>
              <a:t>11/4/19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7886C9C-DC18-4195-8FD5-A50AA931D41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609600" y="304800"/>
            <a:ext cx="586740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36542C1-4E96-413B-B72E-6C4B39D85C9D}" type="datetime1">
              <a:rPr lang="en-US" smtClean="0"/>
              <a:pPr/>
              <a:t>11/4/19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F7886C9C-DC18-4195-8FD5-A50AA931D419}" type="slidenum">
              <a:rPr lang="en-US" smtClean="0"/>
              <a:pPr/>
              <a:t>‹#›</a:t>
            </a:fld>
            <a:endParaRPr lang="en-US" dirty="0"/>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0542AA2-D442-471A-9D69-80392E1E581D}" type="datetime1">
              <a:rPr lang="en-US" smtClean="0"/>
              <a:pPr/>
              <a:t>11/4/19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886C9C-DC18-4195-8FD5-A50AA931D419}" type="slidenum">
              <a:rPr lang="en-US" smtClean="0"/>
              <a:pPr/>
              <a:t>‹#›</a:t>
            </a:fld>
            <a:endParaRPr lang="en-US" dirty="0"/>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09800"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EC43563C-D9B3-4432-B336-144C997D6215}" type="datetime1">
              <a:rPr lang="en-US" smtClean="0"/>
              <a:pPr/>
              <a:t>11/4/19</a:t>
            </a:fld>
            <a:endParaRPr lang="en-US" dirty="0"/>
          </a:p>
        </p:txBody>
      </p:sp>
      <p:sp>
        <p:nvSpPr>
          <p:cNvPr id="5" name="Footer Placeholder 4"/>
          <p:cNvSpPr>
            <a:spLocks noGrp="1"/>
          </p:cNvSpPr>
          <p:nvPr>
            <p:ph type="ftr" sz="quarter" idx="3"/>
          </p:nvPr>
        </p:nvSpPr>
        <p:spPr>
          <a:xfrm>
            <a:off x="3048000" y="739140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dirty="0"/>
          </a:p>
        </p:txBody>
      </p:sp>
      <p:sp>
        <p:nvSpPr>
          <p:cNvPr id="6" name="Slide Number Placeholder 5"/>
          <p:cNvSpPr>
            <a:spLocks noGrp="1"/>
          </p:cNvSpPr>
          <p:nvPr>
            <p:ph type="sldNum" sz="quarter" idx="4"/>
          </p:nvPr>
        </p:nvSpPr>
        <p:spPr>
          <a:xfrm>
            <a:off x="8363136" y="6403181"/>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a:t>
            </a:fld>
            <a:endParaRPr lang="en-US" dirty="0"/>
          </a:p>
        </p:txBody>
      </p:sp>
      <p:pic>
        <p:nvPicPr>
          <p:cNvPr id="20483" name="Picture 3" descr="C:\Data on Laptop\Incite Learning partial 8-2011\ICANN 8-2013\incite learning +  moving people to lead.png"/>
          <p:cNvPicPr>
            <a:picLocks noChangeAspect="1" noChangeArrowheads="1"/>
          </p:cNvPicPr>
          <p:nvPr userDrawn="1"/>
        </p:nvPicPr>
        <p:blipFill>
          <a:blip r:embed="rId26" cstate="print">
            <a:extLst>
              <a:ext uri="{28A0092B-C50C-407E-A947-70E740481C1C}">
                <a14:useLocalDpi xmlns:a14="http://schemas.microsoft.com/office/drawing/2010/main" val="0"/>
              </a:ext>
            </a:extLst>
          </a:blip>
          <a:srcRect/>
          <a:stretch>
            <a:fillRect/>
          </a:stretch>
        </p:blipFill>
        <p:spPr bwMode="auto">
          <a:xfrm>
            <a:off x="381000" y="6172200"/>
            <a:ext cx="1371600" cy="387503"/>
          </a:xfrm>
          <a:prstGeom prst="rect">
            <a:avLst/>
          </a:prstGeom>
          <a:noFill/>
          <a:extLst>
            <a:ext uri="{909E8E84-426E-40dd-AFC4-6F175D3DCCD1}">
              <a14:hiddenFill xmlns="" xmlns:a14="http://schemas.microsoft.com/office/drawing/2010/main">
                <a:solidFill>
                  <a:srgbClr val="FFFFFF"/>
                </a:solidFill>
              </a14:hiddenFill>
            </a:ext>
          </a:extLst>
        </p:spPr>
      </p:pic>
      <p:pic>
        <p:nvPicPr>
          <p:cNvPr id="20484" name="Picture 4" descr="C:\Data on Laptop\Incite Learning partial 8-2011\ICANN 8-2013\icann-eps-logo white.png"/>
          <p:cNvPicPr>
            <a:picLocks noChangeAspect="1" noChangeArrowheads="1"/>
          </p:cNvPicPr>
          <p:nvPr userDrawn="1"/>
        </p:nvPicPr>
        <p:blipFill>
          <a:blip r:embed="rId27" cstate="print">
            <a:extLst>
              <a:ext uri="{28A0092B-C50C-407E-A947-70E740481C1C}">
                <a14:useLocalDpi xmlns:a14="http://schemas.microsoft.com/office/drawing/2010/main" val="0"/>
              </a:ext>
            </a:extLst>
          </a:blip>
          <a:srcRect/>
          <a:stretch>
            <a:fillRect/>
          </a:stretch>
        </p:blipFill>
        <p:spPr bwMode="auto">
          <a:xfrm>
            <a:off x="7762240" y="381000"/>
            <a:ext cx="1090816" cy="868791"/>
          </a:xfrm>
          <a:prstGeom prst="rect">
            <a:avLst/>
          </a:prstGeom>
          <a:noFill/>
          <a:extLst>
            <a:ext uri="{909E8E84-426E-40dd-AFC4-6F175D3DCCD1}">
              <a14:hiddenFill xmlns=""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28" r:id="rId13"/>
    <p:sldLayoutId id="2147483749" r:id="rId14"/>
    <p:sldLayoutId id="2147483750" r:id="rId15"/>
    <p:sldLayoutId id="2147483751" r:id="rId16"/>
    <p:sldLayoutId id="2147483752" r:id="rId17"/>
    <p:sldLayoutId id="2147483753" r:id="rId18"/>
    <p:sldLayoutId id="2147483755" r:id="rId19"/>
    <p:sldLayoutId id="2147483756" r:id="rId20"/>
    <p:sldLayoutId id="2147483758" r:id="rId21"/>
    <p:sldLayoutId id="2147483759" r:id="rId22"/>
    <p:sldLayoutId id="2147483762" r:id="rId23"/>
    <p:sldLayoutId id="2147483766" r:id="rId24"/>
  </p:sldLayoutIdLst>
  <p:hf hdr="0" ftr="0" dt="0"/>
  <p:txStyles>
    <p:titleStyle>
      <a:lvl1pPr algn="l" defTabSz="914400" rtl="0" eaLnBrk="1" latinLnBrk="0" hangingPunct="1">
        <a:spcBef>
          <a:spcPct val="0"/>
        </a:spcBef>
        <a:buNone/>
        <a:defRPr sz="3200" kern="1200" cap="all" spc="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0" baseline="0">
          <a:solidFill>
            <a:schemeClr val="tx2"/>
          </a:solidFill>
          <a:latin typeface="+mj-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0" baseline="0">
          <a:solidFill>
            <a:schemeClr val="tx2"/>
          </a:solidFill>
          <a:latin typeface="+mj-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0" baseline="0">
          <a:solidFill>
            <a:schemeClr val="tx2"/>
          </a:solidFill>
          <a:latin typeface="+mj-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spc="0">
          <a:solidFill>
            <a:schemeClr val="tx2"/>
          </a:solidFill>
          <a:latin typeface="+mj-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0" baseline="0">
          <a:solidFill>
            <a:schemeClr val="tx2"/>
          </a:solidFill>
          <a:latin typeface="+mj-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jp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1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tags" Target="../tags/tag5.xml"/><Relationship Id="rId7" Type="http://schemas.openxmlformats.org/officeDocument/2006/relationships/oleObject" Target="../embeddings/oleObject2.bin"/><Relationship Id="rId2" Type="http://schemas.openxmlformats.org/officeDocument/2006/relationships/tags" Target="../tags/tag4.xml"/><Relationship Id="rId1" Type="http://schemas.openxmlformats.org/officeDocument/2006/relationships/vmlDrawing" Target="../drawings/vmlDrawing2.vml"/><Relationship Id="rId6" Type="http://schemas.openxmlformats.org/officeDocument/2006/relationships/notesSlide" Target="../notesSlides/notesSlide9.xml"/><Relationship Id="rId5" Type="http://schemas.openxmlformats.org/officeDocument/2006/relationships/slideLayout" Target="../slideLayouts/slideLayout2.xml"/><Relationship Id="rId4" Type="http://schemas.openxmlformats.org/officeDocument/2006/relationships/tags" Target="../tags/tag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3.tiff"/></Relationships>
</file>

<file path=ppt/slides/_rels/slide2.xml.rels><?xml version="1.0" encoding="UTF-8" standalone="yes"?>
<Relationships xmlns="http://schemas.openxmlformats.org/package/2006/relationships"><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tags" Target="../tags/tag8.xml"/><Relationship Id="rId7" Type="http://schemas.openxmlformats.org/officeDocument/2006/relationships/image" Target="../media/image14.tiff"/><Relationship Id="rId2" Type="http://schemas.openxmlformats.org/officeDocument/2006/relationships/tags" Target="../tags/tag7.xml"/><Relationship Id="rId1" Type="http://schemas.openxmlformats.org/officeDocument/2006/relationships/vmlDrawing" Target="../drawings/vmlDrawing3.vml"/><Relationship Id="rId6" Type="http://schemas.openxmlformats.org/officeDocument/2006/relationships/oleObject" Target="../embeddings/oleObject1.bin"/><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image" Target="../media/image15.jpg"/><Relationship Id="rId2" Type="http://schemas.openxmlformats.org/officeDocument/2006/relationships/tags" Target="../tags/tag9.xml"/><Relationship Id="rId1" Type="http://schemas.openxmlformats.org/officeDocument/2006/relationships/vmlDrawing" Target="../drawings/vmlDrawing4.vml"/><Relationship Id="rId6" Type="http://schemas.openxmlformats.org/officeDocument/2006/relationships/oleObject" Target="../embeddings/oleObject3.bin"/><Relationship Id="rId5" Type="http://schemas.openxmlformats.org/officeDocument/2006/relationships/notesSlide" Target="../notesSlides/notesSlide12.xml"/><Relationship Id="rId4"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14.xml"/><Relationship Id="rId5" Type="http://schemas.openxmlformats.org/officeDocument/2006/relationships/image" Target="../media/image18.jpg"/><Relationship Id="rId4" Type="http://schemas.openxmlformats.org/officeDocument/2006/relationships/image" Target="../media/image17.jpg"/></Relationships>
</file>

<file path=ppt/slides/_rels/slide2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vmlDrawing" Target="../drawings/vmlDrawing5.vml"/><Relationship Id="rId6" Type="http://schemas.openxmlformats.org/officeDocument/2006/relationships/oleObject" Target="../embeddings/oleObject1.bin"/><Relationship Id="rId5" Type="http://schemas.openxmlformats.org/officeDocument/2006/relationships/notesSlide" Target="../notesSlides/notesSlide15.xml"/><Relationship Id="rId4"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vmlDrawing" Target="../drawings/vmlDrawing6.vml"/><Relationship Id="rId6" Type="http://schemas.openxmlformats.org/officeDocument/2006/relationships/oleObject" Target="../embeddings/oleObject1.bin"/><Relationship Id="rId5" Type="http://schemas.openxmlformats.org/officeDocument/2006/relationships/notesSlide" Target="../notesSlides/notesSlide17.xml"/><Relationship Id="rId4"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tags" Target="../tags/tag18.xml"/><Relationship Id="rId7" Type="http://schemas.openxmlformats.org/officeDocument/2006/relationships/diagramData" Target="../diagrams/data3.xml"/><Relationship Id="rId12" Type="http://schemas.openxmlformats.org/officeDocument/2006/relationships/image" Target="../media/image22.jpg"/><Relationship Id="rId2" Type="http://schemas.openxmlformats.org/officeDocument/2006/relationships/tags" Target="../tags/tag17.xml"/><Relationship Id="rId1" Type="http://schemas.openxmlformats.org/officeDocument/2006/relationships/vmlDrawing" Target="../drawings/vmlDrawing7.vml"/><Relationship Id="rId6" Type="http://schemas.openxmlformats.org/officeDocument/2006/relationships/oleObject" Target="../embeddings/oleObject4.bin"/><Relationship Id="rId11" Type="http://schemas.microsoft.com/office/2007/relationships/diagramDrawing" Target="../diagrams/drawing3.xml"/><Relationship Id="rId5" Type="http://schemas.openxmlformats.org/officeDocument/2006/relationships/notesSlide" Target="../notesSlides/notesSlide20.xml"/><Relationship Id="rId10" Type="http://schemas.openxmlformats.org/officeDocument/2006/relationships/diagramColors" Target="../diagrams/colors3.xml"/><Relationship Id="rId4" Type="http://schemas.openxmlformats.org/officeDocument/2006/relationships/slideLayout" Target="../slideLayouts/slideLayout2.xml"/><Relationship Id="rId9" Type="http://schemas.openxmlformats.org/officeDocument/2006/relationships/diagramQuickStyle" Target="../diagrams/quickStyle3.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tags" Target="../tags/tag20.xml"/><Relationship Id="rId7" Type="http://schemas.openxmlformats.org/officeDocument/2006/relationships/oleObject" Target="../embeddings/oleObject5.bin"/><Relationship Id="rId2" Type="http://schemas.openxmlformats.org/officeDocument/2006/relationships/tags" Target="../tags/tag19.xml"/><Relationship Id="rId1" Type="http://schemas.openxmlformats.org/officeDocument/2006/relationships/vmlDrawing" Target="../drawings/vmlDrawing8.vml"/><Relationship Id="rId6" Type="http://schemas.openxmlformats.org/officeDocument/2006/relationships/notesSlide" Target="../notesSlides/notesSlide27.xml"/><Relationship Id="rId5" Type="http://schemas.openxmlformats.org/officeDocument/2006/relationships/slideLayout" Target="../slideLayouts/slideLayout2.xml"/><Relationship Id="rId4" Type="http://schemas.openxmlformats.org/officeDocument/2006/relationships/tags" Target="../tags/tag21.xml"/></Relationships>
</file>

<file path=ppt/slides/_rels/slide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vmlDrawing" Target="../drawings/vmlDrawing9.vml"/><Relationship Id="rId6" Type="http://schemas.openxmlformats.org/officeDocument/2006/relationships/oleObject" Target="../embeddings/oleObject1.bin"/><Relationship Id="rId5" Type="http://schemas.openxmlformats.org/officeDocument/2006/relationships/notesSlide" Target="../notesSlides/notesSlide35.xml"/><Relationship Id="rId4"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3.xml"/><Relationship Id="rId1" Type="http://schemas.openxmlformats.org/officeDocument/2006/relationships/tags" Target="../tags/tag2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0.xml"/><Relationship Id="rId1" Type="http://schemas.openxmlformats.org/officeDocument/2006/relationships/tags" Target="../tags/tag25.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0.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0.xml"/></Relationships>
</file>

<file path=ppt/slides/_rels/slide6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44.xml"/><Relationship Id="rId1" Type="http://schemas.openxmlformats.org/officeDocument/2006/relationships/slideLayout" Target="../slideLayouts/slideLayout1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46.xml"/><Relationship Id="rId1" Type="http://schemas.openxmlformats.org/officeDocument/2006/relationships/slideLayout" Target="../slideLayouts/slideLayout24.xml"/></Relationships>
</file>

<file path=ppt/slides/_rels/slide6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7.xml"/><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3" Type="http://schemas.openxmlformats.org/officeDocument/2006/relationships/tags" Target="../tags/tag37.xml"/><Relationship Id="rId18" Type="http://schemas.openxmlformats.org/officeDocument/2006/relationships/tags" Target="../tags/tag42.xml"/><Relationship Id="rId26" Type="http://schemas.openxmlformats.org/officeDocument/2006/relationships/tags" Target="../tags/tag50.xml"/><Relationship Id="rId39" Type="http://schemas.openxmlformats.org/officeDocument/2006/relationships/tags" Target="../tags/tag63.xml"/><Relationship Id="rId21" Type="http://schemas.openxmlformats.org/officeDocument/2006/relationships/tags" Target="../tags/tag45.xml"/><Relationship Id="rId34" Type="http://schemas.openxmlformats.org/officeDocument/2006/relationships/tags" Target="../tags/tag58.xml"/><Relationship Id="rId42" Type="http://schemas.openxmlformats.org/officeDocument/2006/relationships/tags" Target="../tags/tag66.xml"/><Relationship Id="rId47" Type="http://schemas.openxmlformats.org/officeDocument/2006/relationships/tags" Target="../tags/tag71.xml"/><Relationship Id="rId50" Type="http://schemas.openxmlformats.org/officeDocument/2006/relationships/tags" Target="../tags/tag74.xml"/><Relationship Id="rId7" Type="http://schemas.openxmlformats.org/officeDocument/2006/relationships/tags" Target="../tags/tag31.xml"/><Relationship Id="rId2" Type="http://schemas.openxmlformats.org/officeDocument/2006/relationships/tags" Target="../tags/tag26.xml"/><Relationship Id="rId16" Type="http://schemas.openxmlformats.org/officeDocument/2006/relationships/tags" Target="../tags/tag40.xml"/><Relationship Id="rId29" Type="http://schemas.openxmlformats.org/officeDocument/2006/relationships/tags" Target="../tags/tag53.xml"/><Relationship Id="rId11" Type="http://schemas.openxmlformats.org/officeDocument/2006/relationships/tags" Target="../tags/tag35.xml"/><Relationship Id="rId24" Type="http://schemas.openxmlformats.org/officeDocument/2006/relationships/tags" Target="../tags/tag48.xml"/><Relationship Id="rId32" Type="http://schemas.openxmlformats.org/officeDocument/2006/relationships/tags" Target="../tags/tag56.xml"/><Relationship Id="rId37" Type="http://schemas.openxmlformats.org/officeDocument/2006/relationships/tags" Target="../tags/tag61.xml"/><Relationship Id="rId40" Type="http://schemas.openxmlformats.org/officeDocument/2006/relationships/tags" Target="../tags/tag64.xml"/><Relationship Id="rId45" Type="http://schemas.openxmlformats.org/officeDocument/2006/relationships/tags" Target="../tags/tag69.xml"/><Relationship Id="rId53" Type="http://schemas.openxmlformats.org/officeDocument/2006/relationships/oleObject" Target="../embeddings/oleObject6.bin"/><Relationship Id="rId5" Type="http://schemas.openxmlformats.org/officeDocument/2006/relationships/tags" Target="../tags/tag29.xml"/><Relationship Id="rId10" Type="http://schemas.openxmlformats.org/officeDocument/2006/relationships/tags" Target="../tags/tag34.xml"/><Relationship Id="rId19" Type="http://schemas.openxmlformats.org/officeDocument/2006/relationships/tags" Target="../tags/tag43.xml"/><Relationship Id="rId31" Type="http://schemas.openxmlformats.org/officeDocument/2006/relationships/tags" Target="../tags/tag55.xml"/><Relationship Id="rId44" Type="http://schemas.openxmlformats.org/officeDocument/2006/relationships/tags" Target="../tags/tag68.xml"/><Relationship Id="rId52" Type="http://schemas.openxmlformats.org/officeDocument/2006/relationships/notesSlide" Target="../notesSlides/notesSlide50.xml"/><Relationship Id="rId4" Type="http://schemas.openxmlformats.org/officeDocument/2006/relationships/tags" Target="../tags/tag28.xml"/><Relationship Id="rId9" Type="http://schemas.openxmlformats.org/officeDocument/2006/relationships/tags" Target="../tags/tag33.xml"/><Relationship Id="rId14" Type="http://schemas.openxmlformats.org/officeDocument/2006/relationships/tags" Target="../tags/tag38.xml"/><Relationship Id="rId22" Type="http://schemas.openxmlformats.org/officeDocument/2006/relationships/tags" Target="../tags/tag46.xml"/><Relationship Id="rId27" Type="http://schemas.openxmlformats.org/officeDocument/2006/relationships/tags" Target="../tags/tag51.xml"/><Relationship Id="rId30" Type="http://schemas.openxmlformats.org/officeDocument/2006/relationships/tags" Target="../tags/tag54.xml"/><Relationship Id="rId35" Type="http://schemas.openxmlformats.org/officeDocument/2006/relationships/tags" Target="../tags/tag59.xml"/><Relationship Id="rId43" Type="http://schemas.openxmlformats.org/officeDocument/2006/relationships/tags" Target="../tags/tag67.xml"/><Relationship Id="rId48" Type="http://schemas.openxmlformats.org/officeDocument/2006/relationships/tags" Target="../tags/tag72.xml"/><Relationship Id="rId8" Type="http://schemas.openxmlformats.org/officeDocument/2006/relationships/tags" Target="../tags/tag32.xml"/><Relationship Id="rId51" Type="http://schemas.openxmlformats.org/officeDocument/2006/relationships/slideLayout" Target="../slideLayouts/slideLayout21.xml"/><Relationship Id="rId3" Type="http://schemas.openxmlformats.org/officeDocument/2006/relationships/tags" Target="../tags/tag27.xml"/><Relationship Id="rId12" Type="http://schemas.openxmlformats.org/officeDocument/2006/relationships/tags" Target="../tags/tag36.xml"/><Relationship Id="rId17" Type="http://schemas.openxmlformats.org/officeDocument/2006/relationships/tags" Target="../tags/tag41.xml"/><Relationship Id="rId25" Type="http://schemas.openxmlformats.org/officeDocument/2006/relationships/tags" Target="../tags/tag49.xml"/><Relationship Id="rId33" Type="http://schemas.openxmlformats.org/officeDocument/2006/relationships/tags" Target="../tags/tag57.xml"/><Relationship Id="rId38" Type="http://schemas.openxmlformats.org/officeDocument/2006/relationships/tags" Target="../tags/tag62.xml"/><Relationship Id="rId46" Type="http://schemas.openxmlformats.org/officeDocument/2006/relationships/tags" Target="../tags/tag70.xml"/><Relationship Id="rId20" Type="http://schemas.openxmlformats.org/officeDocument/2006/relationships/tags" Target="../tags/tag44.xml"/><Relationship Id="rId41" Type="http://schemas.openxmlformats.org/officeDocument/2006/relationships/tags" Target="../tags/tag65.xml"/><Relationship Id="rId1" Type="http://schemas.openxmlformats.org/officeDocument/2006/relationships/vmlDrawing" Target="../drawings/vmlDrawing10.vml"/><Relationship Id="rId6" Type="http://schemas.openxmlformats.org/officeDocument/2006/relationships/tags" Target="../tags/tag30.xml"/><Relationship Id="rId15" Type="http://schemas.openxmlformats.org/officeDocument/2006/relationships/tags" Target="../tags/tag39.xml"/><Relationship Id="rId23" Type="http://schemas.openxmlformats.org/officeDocument/2006/relationships/tags" Target="../tags/tag47.xml"/><Relationship Id="rId28" Type="http://schemas.openxmlformats.org/officeDocument/2006/relationships/tags" Target="../tags/tag52.xml"/><Relationship Id="rId36" Type="http://schemas.openxmlformats.org/officeDocument/2006/relationships/tags" Target="../tags/tag60.xml"/><Relationship Id="rId49" Type="http://schemas.openxmlformats.org/officeDocument/2006/relationships/tags" Target="../tags/tag7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2.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9.xml"/><Relationship Id="rId1" Type="http://schemas.openxmlformats.org/officeDocument/2006/relationships/tags" Target="../tags/tag75.xml"/></Relationships>
</file>

<file path=ppt/slides/_rels/slide73.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77.xml"/><Relationship Id="rId1" Type="http://schemas.openxmlformats.org/officeDocument/2006/relationships/tags" Target="../tags/tag76.xml"/><Relationship Id="rId4" Type="http://schemas.openxmlformats.org/officeDocument/2006/relationships/notesSlide" Target="../notesSlides/notesSlide53.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20.xml"/><Relationship Id="rId1" Type="http://schemas.openxmlformats.org/officeDocument/2006/relationships/tags" Target="../tags/tag78.xml"/></Relationships>
</file>

<file path=ppt/slides/_rels/slide75.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80.xml"/><Relationship Id="rId1" Type="http://schemas.openxmlformats.org/officeDocument/2006/relationships/tags" Target="../tags/tag79.xml"/><Relationship Id="rId4" Type="http://schemas.openxmlformats.org/officeDocument/2006/relationships/notesSlide" Target="../notesSlides/notesSlide55.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20.xml"/><Relationship Id="rId1" Type="http://schemas.openxmlformats.org/officeDocument/2006/relationships/tags" Target="../tags/tag8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9.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7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7.xml"/><Relationship Id="rId1" Type="http://schemas.openxmlformats.org/officeDocument/2006/relationships/tags" Target="../tags/tag82.xml"/><Relationship Id="rId4" Type="http://schemas.openxmlformats.org/officeDocument/2006/relationships/image" Target="../media/image28.jpeg"/></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7.xml"/><Relationship Id="rId1" Type="http://schemas.openxmlformats.org/officeDocument/2006/relationships/tags" Target="../tags/tag83.xml"/><Relationship Id="rId4" Type="http://schemas.openxmlformats.org/officeDocument/2006/relationships/image" Target="../media/image28.jpeg"/></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7.xml"/><Relationship Id="rId1" Type="http://schemas.openxmlformats.org/officeDocument/2006/relationships/tags" Target="../tags/tag84.xml"/><Relationship Id="rId4" Type="http://schemas.openxmlformats.org/officeDocument/2006/relationships/image" Target="../media/image28.jpeg"/></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7.xml"/><Relationship Id="rId1" Type="http://schemas.openxmlformats.org/officeDocument/2006/relationships/tags" Target="../tags/tag85.xml"/><Relationship Id="rId4" Type="http://schemas.openxmlformats.org/officeDocument/2006/relationships/image" Target="../media/image28.jpeg"/></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7.xml"/><Relationship Id="rId1" Type="http://schemas.openxmlformats.org/officeDocument/2006/relationships/tags" Target="../tags/tag86.xml"/><Relationship Id="rId4" Type="http://schemas.openxmlformats.org/officeDocument/2006/relationships/image" Target="../media/image2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tags" Target="../tags/tag88.xml"/><Relationship Id="rId2" Type="http://schemas.openxmlformats.org/officeDocument/2006/relationships/tags" Target="../tags/tag87.xml"/><Relationship Id="rId1" Type="http://schemas.openxmlformats.org/officeDocument/2006/relationships/vmlDrawing" Target="../drawings/vmlDrawing11.vml"/><Relationship Id="rId6" Type="http://schemas.openxmlformats.org/officeDocument/2006/relationships/oleObject" Target="../embeddings/oleObject1.bin"/><Relationship Id="rId5" Type="http://schemas.openxmlformats.org/officeDocument/2006/relationships/notesSlide" Target="../notesSlides/notesSlide69.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0" y="4038600"/>
            <a:ext cx="10363200" cy="65913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513" name="Picture 9"/>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657600" y="228600"/>
            <a:ext cx="12188218" cy="10591800"/>
          </a:xfrm>
          <a:prstGeom prst="rect">
            <a:avLst/>
          </a:prstGeom>
          <a:noFill/>
          <a:extLst>
            <a:ext uri="{909E8E84-426E-40dd-AFC4-6F175D3DCCD1}">
              <a14:hiddenFill xmlns="" xmlns:a14="http://schemas.microsoft.com/office/drawing/2010/main">
                <a:solidFill>
                  <a:srgbClr val="FFFFFF"/>
                </a:solidFill>
              </a14:hiddenFill>
            </a:ext>
          </a:extLst>
        </p:spPr>
      </p:pic>
      <p:sp>
        <p:nvSpPr>
          <p:cNvPr id="9218" name="Rectangle 3"/>
          <p:cNvSpPr>
            <a:spLocks noGrp="1" noChangeArrowheads="1"/>
          </p:cNvSpPr>
          <p:nvPr>
            <p:ph type="subTitle" idx="4294967295"/>
          </p:nvPr>
        </p:nvSpPr>
        <p:spPr>
          <a:xfrm>
            <a:off x="3685464" y="721162"/>
            <a:ext cx="5257800" cy="3276600"/>
          </a:xfrm>
        </p:spPr>
        <p:txBody>
          <a:bodyPr>
            <a:normAutofit/>
          </a:bodyPr>
          <a:lstStyle/>
          <a:p>
            <a:pPr marL="45720" indent="0" eaLnBrk="1" hangingPunct="1">
              <a:buNone/>
            </a:pPr>
            <a:r>
              <a:rPr lang="en-US" sz="4400" dirty="0">
                <a:solidFill>
                  <a:srgbClr val="0A3156"/>
                </a:solidFill>
                <a:latin typeface="Arial Narrow" panose="020B0606020202030204" pitchFamily="34" charset="0"/>
              </a:rPr>
              <a:t>Atlas III</a:t>
            </a:r>
          </a:p>
          <a:p>
            <a:pPr marL="45720" indent="0" eaLnBrk="1" hangingPunct="1">
              <a:buNone/>
            </a:pPr>
            <a:r>
              <a:rPr lang="en-US" sz="4400" dirty="0">
                <a:solidFill>
                  <a:srgbClr val="0A3156"/>
                </a:solidFill>
                <a:latin typeface="Arial Narrow" panose="020B0606020202030204" pitchFamily="34" charset="0"/>
              </a:rPr>
              <a:t>Montreal, Canada</a:t>
            </a:r>
          </a:p>
          <a:p>
            <a:pPr marL="45720" indent="0" eaLnBrk="1" hangingPunct="1">
              <a:buNone/>
            </a:pPr>
            <a:r>
              <a:rPr lang="en-US" sz="4400" dirty="0">
                <a:solidFill>
                  <a:srgbClr val="0A3156"/>
                </a:solidFill>
                <a:latin typeface="Arial Narrow" panose="020B0606020202030204" pitchFamily="34" charset="0"/>
              </a:rPr>
              <a:t>November 4-7, 2019</a:t>
            </a:r>
          </a:p>
        </p:txBody>
      </p:sp>
      <p:pic>
        <p:nvPicPr>
          <p:cNvPr id="21507" name="Picture 3" descr="C:\Data on Laptop\Incite Learning partial 8-2011\ICANN 8-2013\incite logo cmyk coat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73476" y="4876800"/>
            <a:ext cx="1621018" cy="1325429"/>
          </a:xfrm>
          <a:prstGeom prst="rect">
            <a:avLst/>
          </a:prstGeom>
          <a:noFill/>
          <a:extLst>
            <a:ext uri="{909E8E84-426E-40dd-AFC4-6F175D3DCCD1}">
              <a14:hiddenFill xmlns="" xmlns:a14="http://schemas.microsoft.com/office/drawing/2010/main">
                <a:solidFill>
                  <a:srgbClr val="FFFFFF"/>
                </a:solidFill>
              </a14:hiddenFill>
            </a:ext>
          </a:extLst>
        </p:spPr>
      </p:pic>
      <p:pic>
        <p:nvPicPr>
          <p:cNvPr id="21517" name="Picture 13" descr="C:\Data on Laptop\Incite Learning partial 8-2011\ICANN 8-2013\icann-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32181" y="1219200"/>
            <a:ext cx="2359291" cy="1879081"/>
          </a:xfrm>
          <a:prstGeom prst="rect">
            <a:avLst/>
          </a:prstGeom>
          <a:noFill/>
          <a:extLst>
            <a:ext uri="{909E8E84-426E-40dd-AFC4-6F175D3DCCD1}">
              <a14:hiddenFill xmlns="" xmlns:a14="http://schemas.microsoft.com/office/drawing/2010/main">
                <a:solidFill>
                  <a:srgbClr val="FFFFFF"/>
                </a:solidFill>
              </a14:hiddenFill>
            </a:ext>
          </a:extLst>
        </p:spPr>
      </p:pic>
      <p:cxnSp>
        <p:nvCxnSpPr>
          <p:cNvPr id="8" name="Straight Connector 7"/>
          <p:cNvCxnSpPr/>
          <p:nvPr/>
        </p:nvCxnSpPr>
        <p:spPr>
          <a:xfrm>
            <a:off x="3674290" y="800100"/>
            <a:ext cx="0" cy="2781300"/>
          </a:xfrm>
          <a:prstGeom prst="line">
            <a:avLst/>
          </a:prstGeom>
          <a:ln w="28575">
            <a:solidFill>
              <a:srgbClr val="002960"/>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0" y="0"/>
            <a:ext cx="9144000" cy="6858000"/>
          </a:xfrm>
          <a:prstGeom prst="rect">
            <a:avLst/>
          </a:prstGeom>
          <a:noFill/>
          <a:ln w="279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p:cNvCxnSpPr/>
          <p:nvPr/>
        </p:nvCxnSpPr>
        <p:spPr>
          <a:xfrm>
            <a:off x="0" y="3956923"/>
            <a:ext cx="9144000" cy="0"/>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descr="images-4.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399" y="4114800"/>
            <a:ext cx="3660019" cy="2590800"/>
          </a:xfrm>
          <a:prstGeom prst="rect">
            <a:avLst/>
          </a:prstGeom>
        </p:spPr>
      </p:pic>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F6EE5A9-B2FB-EE41-B399-63ABEB3B8607}"/>
              </a:ext>
            </a:extLst>
          </p:cNvPr>
          <p:cNvSpPr/>
          <p:nvPr/>
        </p:nvSpPr>
        <p:spPr>
          <a:xfrm>
            <a:off x="304800" y="381000"/>
            <a:ext cx="8660166" cy="1077218"/>
          </a:xfrm>
          <a:prstGeom prst="rect">
            <a:avLst/>
          </a:prstGeom>
        </p:spPr>
        <p:txBody>
          <a:bodyPr wrap="square">
            <a:spAutoFit/>
          </a:bodyPr>
          <a:lstStyle/>
          <a:p>
            <a:pPr eaLnBrk="1" hangingPunct="1"/>
            <a:r>
              <a:rPr lang="en-US" altLang="en-US" sz="320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t>Thought and change leaders tend to have Psychological Hardiness</a:t>
            </a:r>
          </a:p>
        </p:txBody>
      </p:sp>
      <p:graphicFrame>
        <p:nvGraphicFramePr>
          <p:cNvPr id="6" name="Content Placeholder 5">
            <a:extLst>
              <a:ext uri="{FF2B5EF4-FFF2-40B4-BE49-F238E27FC236}">
                <a16:creationId xmlns:a16="http://schemas.microsoft.com/office/drawing/2014/main" id="{C98431EF-F663-514C-9705-696E6E7961F0}"/>
              </a:ext>
            </a:extLst>
          </p:cNvPr>
          <p:cNvGraphicFramePr>
            <a:graphicFrameLocks noGrp="1"/>
          </p:cNvGraphicFramePr>
          <p:nvPr>
            <p:ph idx="1"/>
            <p:extLst/>
          </p:nvPr>
        </p:nvGraphicFramePr>
        <p:xfrm>
          <a:off x="381000" y="1719263"/>
          <a:ext cx="8407400" cy="440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a:extLst>
              <a:ext uri="{FF2B5EF4-FFF2-40B4-BE49-F238E27FC236}">
                <a16:creationId xmlns:a16="http://schemas.microsoft.com/office/drawing/2014/main" id="{D8A1DFCA-4487-4641-9099-5965E3B9965D}"/>
              </a:ext>
            </a:extLst>
          </p:cNvPr>
          <p:cNvSpPr txBox="1"/>
          <p:nvPr/>
        </p:nvSpPr>
        <p:spPr>
          <a:xfrm>
            <a:off x="2963458" y="1879088"/>
            <a:ext cx="5710025" cy="461665"/>
          </a:xfrm>
          <a:prstGeom prst="rect">
            <a:avLst/>
          </a:prstGeom>
          <a:noFill/>
        </p:spPr>
        <p:txBody>
          <a:bodyPr wrap="none" rtlCol="0">
            <a:spAutoFit/>
          </a:bodyPr>
          <a:lstStyle/>
          <a:p>
            <a:r>
              <a:rPr lang="en-US" sz="2400" b="1" dirty="0"/>
              <a:t>Leads to:  Adaptability and Resilience</a:t>
            </a:r>
          </a:p>
        </p:txBody>
      </p:sp>
      <p:sp>
        <p:nvSpPr>
          <p:cNvPr id="8" name="TextBox 7">
            <a:extLst>
              <a:ext uri="{FF2B5EF4-FFF2-40B4-BE49-F238E27FC236}">
                <a16:creationId xmlns:a16="http://schemas.microsoft.com/office/drawing/2014/main" id="{A88BF60D-0B4F-524F-9BAD-FF1DE3FD758D}"/>
              </a:ext>
            </a:extLst>
          </p:cNvPr>
          <p:cNvSpPr txBox="1"/>
          <p:nvPr/>
        </p:nvSpPr>
        <p:spPr>
          <a:xfrm>
            <a:off x="3673923" y="5643281"/>
            <a:ext cx="4780476" cy="461665"/>
          </a:xfrm>
          <a:prstGeom prst="rect">
            <a:avLst/>
          </a:prstGeom>
          <a:noFill/>
        </p:spPr>
        <p:txBody>
          <a:bodyPr wrap="none" rtlCol="0">
            <a:spAutoFit/>
          </a:bodyPr>
          <a:lstStyle/>
          <a:p>
            <a:r>
              <a:rPr lang="en-US" sz="2400" b="1" dirty="0"/>
              <a:t>Leads to:  Frustration and Loss</a:t>
            </a:r>
          </a:p>
        </p:txBody>
      </p:sp>
      <p:sp>
        <p:nvSpPr>
          <p:cNvPr id="15" name="TextBox 14">
            <a:extLst>
              <a:ext uri="{FF2B5EF4-FFF2-40B4-BE49-F238E27FC236}">
                <a16:creationId xmlns:a16="http://schemas.microsoft.com/office/drawing/2014/main" id="{1FE8B8D9-D81D-0840-AEAD-039F59918A9F}"/>
              </a:ext>
            </a:extLst>
          </p:cNvPr>
          <p:cNvSpPr txBox="1"/>
          <p:nvPr/>
        </p:nvSpPr>
        <p:spPr>
          <a:xfrm>
            <a:off x="2362200" y="2500577"/>
            <a:ext cx="3748142" cy="400110"/>
          </a:xfrm>
          <a:prstGeom prst="rect">
            <a:avLst/>
          </a:prstGeom>
          <a:noFill/>
        </p:spPr>
        <p:txBody>
          <a:bodyPr wrap="none" rtlCol="0">
            <a:spAutoFit/>
          </a:bodyPr>
          <a:lstStyle/>
          <a:p>
            <a:r>
              <a:rPr lang="en-US" sz="2000" b="1" dirty="0">
                <a:solidFill>
                  <a:schemeClr val="tx2"/>
                </a:solidFill>
              </a:rPr>
              <a:t>High Hardiness (Responsive)</a:t>
            </a:r>
          </a:p>
        </p:txBody>
      </p:sp>
      <p:sp>
        <p:nvSpPr>
          <p:cNvPr id="17" name="TextBox 16">
            <a:extLst>
              <a:ext uri="{FF2B5EF4-FFF2-40B4-BE49-F238E27FC236}">
                <a16:creationId xmlns:a16="http://schemas.microsoft.com/office/drawing/2014/main" id="{364A992D-D461-024A-A778-E05AF518AFF6}"/>
              </a:ext>
            </a:extLst>
          </p:cNvPr>
          <p:cNvSpPr txBox="1"/>
          <p:nvPr/>
        </p:nvSpPr>
        <p:spPr>
          <a:xfrm>
            <a:off x="2584216" y="4969922"/>
            <a:ext cx="3304110" cy="400110"/>
          </a:xfrm>
          <a:prstGeom prst="rect">
            <a:avLst/>
          </a:prstGeom>
          <a:noFill/>
        </p:spPr>
        <p:txBody>
          <a:bodyPr wrap="none" rtlCol="0">
            <a:spAutoFit/>
          </a:bodyPr>
          <a:lstStyle/>
          <a:p>
            <a:r>
              <a:rPr lang="en-US" sz="2000" b="1" dirty="0">
                <a:solidFill>
                  <a:schemeClr val="tx2"/>
                </a:solidFill>
              </a:rPr>
              <a:t>Low Hardiness (Reactive)</a:t>
            </a:r>
          </a:p>
        </p:txBody>
      </p:sp>
      <p:sp>
        <p:nvSpPr>
          <p:cNvPr id="2" name="Slide Number Placeholder 1">
            <a:extLst>
              <a:ext uri="{FF2B5EF4-FFF2-40B4-BE49-F238E27FC236}">
                <a16:creationId xmlns:a16="http://schemas.microsoft.com/office/drawing/2014/main" id="{DA403FF4-DD66-D647-829A-6409ACBF03F0}"/>
              </a:ext>
            </a:extLst>
          </p:cNvPr>
          <p:cNvSpPr>
            <a:spLocks noGrp="1"/>
          </p:cNvSpPr>
          <p:nvPr>
            <p:ph type="sldNum" sz="quarter" idx="12"/>
          </p:nvPr>
        </p:nvSpPr>
        <p:spPr/>
        <p:txBody>
          <a:bodyPr/>
          <a:lstStyle/>
          <a:p>
            <a:fld id="{F7886C9C-DC18-4195-8FD5-A50AA931D419}" type="slidenum">
              <a:rPr lang="en-US" smtClean="0"/>
              <a:pPr/>
              <a:t>10</a:t>
            </a:fld>
            <a:endParaRPr lang="en-US" dirty="0"/>
          </a:p>
        </p:txBody>
      </p:sp>
    </p:spTree>
    <p:extLst>
      <p:ext uri="{BB962C8B-B14F-4D97-AF65-F5344CB8AC3E}">
        <p14:creationId xmlns:p14="http://schemas.microsoft.com/office/powerpoint/2010/main" val="38874239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a:extLst>
              <a:ext uri="{FF2B5EF4-FFF2-40B4-BE49-F238E27FC236}">
                <a16:creationId xmlns:a16="http://schemas.microsoft.com/office/drawing/2014/main" id="{64FA9C5B-9B0C-6542-8D3A-DF27E0EA66C9}"/>
              </a:ext>
            </a:extLst>
          </p:cNvPr>
          <p:cNvSpPr>
            <a:spLocks noGrp="1" noChangeArrowheads="1"/>
          </p:cNvSpPr>
          <p:nvPr>
            <p:ph type="body" idx="1"/>
          </p:nvPr>
        </p:nvSpPr>
        <p:spPr>
          <a:xfrm>
            <a:off x="304800" y="1600200"/>
            <a:ext cx="8660166" cy="4419600"/>
          </a:xfrm>
        </p:spPr>
        <p:txBody>
          <a:bodyPr/>
          <a:lstStyle/>
          <a:p>
            <a:pPr marL="45720" indent="0" eaLnBrk="1" hangingPunct="1">
              <a:buNone/>
            </a:pPr>
            <a:r>
              <a:rPr lang="en-US" altLang="en-US" b="0" dirty="0">
                <a:solidFill>
                  <a:schemeClr val="tx1"/>
                </a:solidFill>
                <a:ea typeface="ＭＳ Ｐゴシック" panose="020B0600070205080204" pitchFamily="34" charset="-128"/>
              </a:rPr>
              <a:t>Hardiness is a combination of personality traits that allows a person to withstand stress minimizing negative side effects.</a:t>
            </a:r>
            <a:endParaRPr lang="en-US" altLang="en-US" b="0" dirty="0">
              <a:solidFill>
                <a:schemeClr val="tx1"/>
              </a:solidFill>
              <a:latin typeface="Arial" panose="020B0604020202020204" pitchFamily="34" charset="0"/>
              <a:ea typeface="ＭＳ Ｐゴシック" panose="020B0600070205080204" pitchFamily="34" charset="-128"/>
              <a:cs typeface="Arial" panose="020B0604020202020204" pitchFamily="34" charset="0"/>
            </a:endParaRPr>
          </a:p>
          <a:p>
            <a:pPr eaLnBrk="1" hangingPunct="1"/>
            <a:r>
              <a:rPr lang="en-US" altLang="en-US"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Challenge</a:t>
            </a:r>
            <a:r>
              <a:rPr lang="en-US" altLang="en-US" b="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 vs. security: </a:t>
            </a:r>
            <a:r>
              <a:rPr lang="en-US" altLang="en-US" b="0" dirty="0">
                <a:solidFill>
                  <a:schemeClr val="tx1"/>
                </a:solidFill>
                <a:ea typeface="ＭＳ Ｐゴシック" panose="020B0600070205080204" pitchFamily="34" charset="-128"/>
              </a:rPr>
              <a:t>T</a:t>
            </a:r>
            <a:r>
              <a:rPr lang="en-US" altLang="en-US" b="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he attitude that change is normal and offers opportunities for development.</a:t>
            </a:r>
          </a:p>
          <a:p>
            <a:pPr eaLnBrk="1" hangingPunct="1"/>
            <a:r>
              <a:rPr lang="en-US" altLang="en-US" dirty="0">
                <a:solidFill>
                  <a:schemeClr val="tx1"/>
                </a:solidFill>
                <a:ea typeface="ＭＳ Ｐゴシック" panose="020B0600070205080204" pitchFamily="34" charset="-128"/>
              </a:rPr>
              <a:t>Control</a:t>
            </a:r>
            <a:r>
              <a:rPr lang="en-US" altLang="en-US" b="0" dirty="0">
                <a:solidFill>
                  <a:schemeClr val="tx1"/>
                </a:solidFill>
                <a:ea typeface="ＭＳ Ｐゴシック" panose="020B0600070205080204" pitchFamily="34" charset="-128"/>
              </a:rPr>
              <a:t> vs. powerlessness:  The attitude that control comes from within yourself.  Focus on controlling what is within your power and influence events taking place around you.</a:t>
            </a:r>
          </a:p>
          <a:p>
            <a:pPr eaLnBrk="1" hangingPunct="1"/>
            <a:r>
              <a:rPr lang="en-US" altLang="en-US"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Commitment</a:t>
            </a:r>
            <a:r>
              <a:rPr lang="en-US" altLang="en-US" b="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 vs. alienation:  The attitude of seeing the world as interesting and meaningful.  You have a sense of purpose and meaning.</a:t>
            </a:r>
          </a:p>
        </p:txBody>
      </p:sp>
      <p:sp>
        <p:nvSpPr>
          <p:cNvPr id="5" name="Rectangle 4">
            <a:extLst>
              <a:ext uri="{FF2B5EF4-FFF2-40B4-BE49-F238E27FC236}">
                <a16:creationId xmlns:a16="http://schemas.microsoft.com/office/drawing/2014/main" id="{5F6EE5A9-B2FB-EE41-B399-63ABEB3B8607}"/>
              </a:ext>
            </a:extLst>
          </p:cNvPr>
          <p:cNvSpPr/>
          <p:nvPr/>
        </p:nvSpPr>
        <p:spPr>
          <a:xfrm>
            <a:off x="304800" y="381000"/>
            <a:ext cx="8660166" cy="584775"/>
          </a:xfrm>
          <a:prstGeom prst="rect">
            <a:avLst/>
          </a:prstGeom>
        </p:spPr>
        <p:txBody>
          <a:bodyPr wrap="square">
            <a:spAutoFit/>
          </a:bodyPr>
          <a:lstStyle/>
          <a:p>
            <a:pPr eaLnBrk="1" hangingPunct="1"/>
            <a:r>
              <a:rPr lang="en-US" altLang="en-US" sz="320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t>Psychological Hardiness…it’s an attitude</a:t>
            </a:r>
          </a:p>
        </p:txBody>
      </p:sp>
      <p:sp>
        <p:nvSpPr>
          <p:cNvPr id="2" name="Slide Number Placeholder 1">
            <a:extLst>
              <a:ext uri="{FF2B5EF4-FFF2-40B4-BE49-F238E27FC236}">
                <a16:creationId xmlns:a16="http://schemas.microsoft.com/office/drawing/2014/main" id="{85C6F269-C4B5-1447-99B0-12578EEE17B9}"/>
              </a:ext>
            </a:extLst>
          </p:cNvPr>
          <p:cNvSpPr>
            <a:spLocks noGrp="1"/>
          </p:cNvSpPr>
          <p:nvPr>
            <p:ph type="sldNum" sz="quarter" idx="12"/>
          </p:nvPr>
        </p:nvSpPr>
        <p:spPr/>
        <p:txBody>
          <a:bodyPr/>
          <a:lstStyle/>
          <a:p>
            <a:fld id="{F7886C9C-DC18-4195-8FD5-A50AA931D419}" type="slidenum">
              <a:rPr lang="en-US" smtClean="0"/>
              <a:pPr/>
              <a:t>11</a:t>
            </a:fld>
            <a:endParaRPr lang="en-US" dirty="0"/>
          </a:p>
        </p:txBody>
      </p:sp>
    </p:spTree>
    <p:extLst>
      <p:ext uri="{BB962C8B-B14F-4D97-AF65-F5344CB8AC3E}">
        <p14:creationId xmlns:p14="http://schemas.microsoft.com/office/powerpoint/2010/main" val="9832634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a:extLst>
              <a:ext uri="{FF2B5EF4-FFF2-40B4-BE49-F238E27FC236}">
                <a16:creationId xmlns:a16="http://schemas.microsoft.com/office/drawing/2014/main" id="{B86B8DE6-0BAC-0042-8656-6E3AE0E97BC4}"/>
              </a:ext>
            </a:extLst>
          </p:cNvPr>
          <p:cNvSpPr>
            <a:spLocks noGrp="1" noChangeArrowheads="1"/>
          </p:cNvSpPr>
          <p:nvPr>
            <p:ph type="body" idx="1"/>
          </p:nvPr>
        </p:nvSpPr>
        <p:spPr>
          <a:xfrm>
            <a:off x="609600" y="1600200"/>
            <a:ext cx="7926388" cy="4419600"/>
          </a:xfrm>
        </p:spPr>
        <p:txBody>
          <a:bodyPr/>
          <a:lstStyle/>
          <a:p>
            <a:pPr eaLnBrk="1" hangingPunct="1"/>
            <a:r>
              <a:rPr lang="en-US" altLang="en-US" b="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Deals with and implements change creatively</a:t>
            </a:r>
          </a:p>
          <a:p>
            <a:pPr eaLnBrk="1" hangingPunct="1"/>
            <a:r>
              <a:rPr lang="en-US" altLang="en-US" b="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Demonstrates flexibility</a:t>
            </a:r>
          </a:p>
          <a:p>
            <a:pPr eaLnBrk="1" hangingPunct="1"/>
            <a:r>
              <a:rPr lang="en-US" altLang="en-US" b="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Aware of how </a:t>
            </a:r>
            <a:r>
              <a:rPr lang="en-US" altLang="en-US" b="0">
                <a:solidFill>
                  <a:schemeClr val="tx1"/>
                </a:solidFill>
                <a:latin typeface="Arial" panose="020B0604020202020204" pitchFamily="34" charset="0"/>
                <a:ea typeface="ＭＳ Ｐゴシック" panose="020B0600070205080204" pitchFamily="34" charset="-128"/>
                <a:cs typeface="Arial" panose="020B0604020202020204" pitchFamily="34" charset="0"/>
              </a:rPr>
              <a:t>changes affect </a:t>
            </a:r>
            <a:r>
              <a:rPr lang="en-US" altLang="en-US" b="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others</a:t>
            </a:r>
          </a:p>
          <a:p>
            <a:pPr eaLnBrk="1" hangingPunct="1"/>
            <a:r>
              <a:rPr lang="en-US" altLang="en-US" b="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Implements new technology to improve organizational effectiveness</a:t>
            </a:r>
          </a:p>
          <a:p>
            <a:pPr eaLnBrk="1" hangingPunct="1"/>
            <a:r>
              <a:rPr lang="en-US" altLang="en-US" b="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Persistent in accomplishing goals</a:t>
            </a:r>
          </a:p>
        </p:txBody>
      </p:sp>
      <p:sp>
        <p:nvSpPr>
          <p:cNvPr id="2" name="Rectangle 1">
            <a:extLst>
              <a:ext uri="{FF2B5EF4-FFF2-40B4-BE49-F238E27FC236}">
                <a16:creationId xmlns:a16="http://schemas.microsoft.com/office/drawing/2014/main" id="{18DD6E30-8BAD-8C4A-A33D-82E1ACE69063}"/>
              </a:ext>
            </a:extLst>
          </p:cNvPr>
          <p:cNvSpPr/>
          <p:nvPr/>
        </p:nvSpPr>
        <p:spPr>
          <a:xfrm>
            <a:off x="304800" y="381000"/>
            <a:ext cx="3505200" cy="584775"/>
          </a:xfrm>
          <a:prstGeom prst="rect">
            <a:avLst/>
          </a:prstGeom>
        </p:spPr>
        <p:txBody>
          <a:bodyPr wrap="square">
            <a:spAutoFit/>
          </a:bodyPr>
          <a:lstStyle/>
          <a:p>
            <a:pPr eaLnBrk="1" hangingPunct="1"/>
            <a:r>
              <a:rPr lang="en-US" altLang="en-US" sz="320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t>Adaptability</a:t>
            </a:r>
          </a:p>
        </p:txBody>
      </p:sp>
      <p:sp>
        <p:nvSpPr>
          <p:cNvPr id="3" name="Slide Number Placeholder 2">
            <a:extLst>
              <a:ext uri="{FF2B5EF4-FFF2-40B4-BE49-F238E27FC236}">
                <a16:creationId xmlns:a16="http://schemas.microsoft.com/office/drawing/2014/main" id="{E4FBA00A-3ABE-A14F-956B-3997506A16A4}"/>
              </a:ext>
            </a:extLst>
          </p:cNvPr>
          <p:cNvSpPr>
            <a:spLocks noGrp="1"/>
          </p:cNvSpPr>
          <p:nvPr>
            <p:ph type="sldNum" sz="quarter" idx="12"/>
          </p:nvPr>
        </p:nvSpPr>
        <p:spPr/>
        <p:txBody>
          <a:bodyPr/>
          <a:lstStyle/>
          <a:p>
            <a:fld id="{F7886C9C-DC18-4195-8FD5-A50AA931D419}" type="slidenum">
              <a:rPr lang="en-US" smtClean="0"/>
              <a:pPr/>
              <a:t>12</a:t>
            </a:fld>
            <a:endParaRPr lang="en-US" dirty="0"/>
          </a:p>
        </p:txBody>
      </p:sp>
    </p:spTree>
    <p:extLst>
      <p:ext uri="{BB962C8B-B14F-4D97-AF65-F5344CB8AC3E}">
        <p14:creationId xmlns:p14="http://schemas.microsoft.com/office/powerpoint/2010/main" val="4450347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a:extLst>
              <a:ext uri="{FF2B5EF4-FFF2-40B4-BE49-F238E27FC236}">
                <a16:creationId xmlns:a16="http://schemas.microsoft.com/office/drawing/2014/main" id="{64FA9C5B-9B0C-6542-8D3A-DF27E0EA66C9}"/>
              </a:ext>
            </a:extLst>
          </p:cNvPr>
          <p:cNvSpPr>
            <a:spLocks noGrp="1" noChangeArrowheads="1"/>
          </p:cNvSpPr>
          <p:nvPr>
            <p:ph type="body" idx="1"/>
          </p:nvPr>
        </p:nvSpPr>
        <p:spPr>
          <a:xfrm>
            <a:off x="304800" y="1600200"/>
            <a:ext cx="8660166" cy="4419600"/>
          </a:xfrm>
        </p:spPr>
        <p:txBody>
          <a:bodyPr/>
          <a:lstStyle/>
          <a:p>
            <a:pPr eaLnBrk="1" hangingPunct="1"/>
            <a:r>
              <a:rPr lang="en-US" altLang="en-US" b="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Demonstrates a bias towards optimism</a:t>
            </a:r>
          </a:p>
          <a:p>
            <a:pPr eaLnBrk="1" hangingPunct="1"/>
            <a:r>
              <a:rPr lang="en-US" altLang="en-US" b="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Displays energy and hardiness despite large amounts of work</a:t>
            </a:r>
          </a:p>
          <a:p>
            <a:pPr eaLnBrk="1" hangingPunct="1"/>
            <a:r>
              <a:rPr lang="en-US" altLang="en-US" b="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Possesses qualities of hardiness and stamina</a:t>
            </a:r>
          </a:p>
          <a:p>
            <a:pPr eaLnBrk="1" hangingPunct="1"/>
            <a:r>
              <a:rPr lang="en-US" altLang="en-US" b="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Quickly bounces back from setbacks</a:t>
            </a:r>
          </a:p>
          <a:p>
            <a:pPr eaLnBrk="1" hangingPunct="1"/>
            <a:r>
              <a:rPr lang="en-US" altLang="en-US" b="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Views failures as opportunities to build character</a:t>
            </a:r>
          </a:p>
          <a:p>
            <a:pPr eaLnBrk="1" hangingPunct="1"/>
            <a:r>
              <a:rPr lang="en-US" altLang="en-US" b="0" dirty="0">
                <a:solidFill>
                  <a:schemeClr val="tx1"/>
                </a:solidFill>
                <a:ea typeface="ＭＳ Ｐゴシック" panose="020B0600070205080204" pitchFamily="34" charset="-128"/>
              </a:rPr>
              <a:t>Maintains energy</a:t>
            </a:r>
            <a:endParaRPr lang="en-US" altLang="en-US" b="0" dirty="0">
              <a:solidFill>
                <a:schemeClr val="tx1"/>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5" name="Rectangle 4">
            <a:extLst>
              <a:ext uri="{FF2B5EF4-FFF2-40B4-BE49-F238E27FC236}">
                <a16:creationId xmlns:a16="http://schemas.microsoft.com/office/drawing/2014/main" id="{5F6EE5A9-B2FB-EE41-B399-63ABEB3B8607}"/>
              </a:ext>
            </a:extLst>
          </p:cNvPr>
          <p:cNvSpPr/>
          <p:nvPr/>
        </p:nvSpPr>
        <p:spPr>
          <a:xfrm>
            <a:off x="304800" y="381000"/>
            <a:ext cx="3505200" cy="584775"/>
          </a:xfrm>
          <a:prstGeom prst="rect">
            <a:avLst/>
          </a:prstGeom>
        </p:spPr>
        <p:txBody>
          <a:bodyPr wrap="square">
            <a:spAutoFit/>
          </a:bodyPr>
          <a:lstStyle/>
          <a:p>
            <a:pPr eaLnBrk="1" hangingPunct="1"/>
            <a:r>
              <a:rPr lang="en-US" altLang="en-US" sz="320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t>Resilience</a:t>
            </a:r>
          </a:p>
        </p:txBody>
      </p:sp>
      <p:sp>
        <p:nvSpPr>
          <p:cNvPr id="2" name="Slide Number Placeholder 1">
            <a:extLst>
              <a:ext uri="{FF2B5EF4-FFF2-40B4-BE49-F238E27FC236}">
                <a16:creationId xmlns:a16="http://schemas.microsoft.com/office/drawing/2014/main" id="{96994B0D-70B3-034B-A72C-E296DE6D7CF2}"/>
              </a:ext>
            </a:extLst>
          </p:cNvPr>
          <p:cNvSpPr>
            <a:spLocks noGrp="1"/>
          </p:cNvSpPr>
          <p:nvPr>
            <p:ph type="sldNum" sz="quarter" idx="12"/>
          </p:nvPr>
        </p:nvSpPr>
        <p:spPr/>
        <p:txBody>
          <a:bodyPr/>
          <a:lstStyle/>
          <a:p>
            <a:fld id="{F7886C9C-DC18-4195-8FD5-A50AA931D419}" type="slidenum">
              <a:rPr lang="en-US" smtClean="0"/>
              <a:pPr/>
              <a:t>13</a:t>
            </a:fld>
            <a:endParaRPr lang="en-US" dirty="0"/>
          </a:p>
        </p:txBody>
      </p:sp>
    </p:spTree>
    <p:extLst>
      <p:ext uri="{BB962C8B-B14F-4D97-AF65-F5344CB8AC3E}">
        <p14:creationId xmlns:p14="http://schemas.microsoft.com/office/powerpoint/2010/main" val="1834276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hape 49"/>
          <p:cNvSpPr>
            <a:spLocks noGrp="1"/>
          </p:cNvSpPr>
          <p:nvPr>
            <p:ph type="title"/>
          </p:nvPr>
        </p:nvSpPr>
        <p:spPr>
          <a:xfrm>
            <a:off x="488654" y="613689"/>
            <a:ext cx="8229601" cy="457200"/>
          </a:xfrm>
          <a:prstGeom prst="rect">
            <a:avLst/>
          </a:prstGeom>
        </p:spPr>
        <p:txBody>
          <a:bodyPr/>
          <a:lstStyle/>
          <a:p>
            <a:pPr lvl="0"/>
            <a:r>
              <a:rPr lang="en-US" cap="none" dirty="0">
                <a:latin typeface="Arial" panose="020B0604020202020204" pitchFamily="34" charset="0"/>
                <a:cs typeface="Arial" panose="020B0604020202020204" pitchFamily="34" charset="0"/>
              </a:rPr>
              <a:t>Communicate with Intention</a:t>
            </a:r>
            <a:endParaRPr cap="none" dirty="0">
              <a:latin typeface="Arial" panose="020B0604020202020204" pitchFamily="34" charset="0"/>
              <a:cs typeface="Arial" panose="020B0604020202020204" pitchFamily="34" charset="0"/>
            </a:endParaRPr>
          </a:p>
        </p:txBody>
      </p:sp>
      <p:sp>
        <p:nvSpPr>
          <p:cNvPr id="2" name="TextBox 1"/>
          <p:cNvSpPr txBox="1"/>
          <p:nvPr/>
        </p:nvSpPr>
        <p:spPr>
          <a:xfrm>
            <a:off x="488654" y="1915468"/>
            <a:ext cx="7906712" cy="230832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indent="-285750" latinLnBrk="1" hangingPunct="0">
              <a:buClr>
                <a:schemeClr val="tx2"/>
              </a:buClr>
              <a:buFont typeface="Arial"/>
              <a:buChar char="•"/>
            </a:pPr>
            <a:r>
              <a:rPr lang="en-US" sz="2400" dirty="0">
                <a:latin typeface="+mn-lt"/>
              </a:rPr>
              <a:t>Ask solution-focused questions when appropriate</a:t>
            </a:r>
          </a:p>
          <a:p>
            <a:pPr marL="285750" indent="-285750" latinLnBrk="1" hangingPunct="0">
              <a:buClr>
                <a:schemeClr val="tx2"/>
              </a:buClr>
              <a:buFont typeface="Arial"/>
              <a:buChar char="•"/>
            </a:pPr>
            <a:r>
              <a:rPr lang="en-US" sz="2400" dirty="0">
                <a:latin typeface="+mn-lt"/>
              </a:rPr>
              <a:t>Discuss present and future more than past</a:t>
            </a:r>
          </a:p>
          <a:p>
            <a:pPr marL="285750" indent="-285750" latinLnBrk="1" hangingPunct="0">
              <a:buClr>
                <a:schemeClr val="tx2"/>
              </a:buClr>
              <a:buFont typeface="Arial"/>
              <a:buChar char="•"/>
            </a:pPr>
            <a:r>
              <a:rPr lang="en-US" sz="2400" dirty="0">
                <a:latin typeface="+mn-lt"/>
              </a:rPr>
              <a:t>Avoid details, problems and drama</a:t>
            </a:r>
          </a:p>
          <a:p>
            <a:pPr marL="285750" indent="-285750" latinLnBrk="1" hangingPunct="0">
              <a:buClr>
                <a:schemeClr val="tx2"/>
              </a:buClr>
              <a:buFont typeface="Arial"/>
              <a:buChar char="•"/>
            </a:pPr>
            <a:r>
              <a:rPr lang="en-US" sz="2400" dirty="0">
                <a:latin typeface="+mn-lt"/>
              </a:rPr>
              <a:t>Be succinct</a:t>
            </a:r>
          </a:p>
          <a:p>
            <a:pPr marL="285750" indent="-285750" latinLnBrk="1" hangingPunct="0">
              <a:buClr>
                <a:schemeClr val="tx2"/>
              </a:buClr>
              <a:buFont typeface="Arial"/>
              <a:buChar char="•"/>
            </a:pPr>
            <a:r>
              <a:rPr lang="en-US" sz="2400" dirty="0">
                <a:latin typeface="+mn-lt"/>
              </a:rPr>
              <a:t>Be specific</a:t>
            </a:r>
          </a:p>
          <a:p>
            <a:pPr marL="285750" indent="-285750" latinLnBrk="1" hangingPunct="0">
              <a:buClr>
                <a:schemeClr val="tx2"/>
              </a:buClr>
              <a:buFont typeface="Arial"/>
              <a:buChar char="•"/>
            </a:pPr>
            <a:r>
              <a:rPr lang="en-US" sz="2400" dirty="0">
                <a:latin typeface="+mn-lt"/>
              </a:rPr>
              <a:t>Be generous</a:t>
            </a:r>
          </a:p>
        </p:txBody>
      </p:sp>
      <p:sp>
        <p:nvSpPr>
          <p:cNvPr id="4" name="TextBox 3"/>
          <p:cNvSpPr txBox="1"/>
          <p:nvPr/>
        </p:nvSpPr>
        <p:spPr>
          <a:xfrm>
            <a:off x="6019800" y="3392795"/>
            <a:ext cx="2941331" cy="1200327"/>
          </a:xfrm>
          <a:prstGeom prst="rect">
            <a:avLst/>
          </a:prstGeom>
          <a:noFill/>
          <a:ln w="12700" cap="flat">
            <a:solidFill>
              <a:schemeClr val="accent2"/>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fontAlgn="auto" latinLnBrk="1" hangingPunct="0">
              <a:spcBef>
                <a:spcPts val="0"/>
              </a:spcBef>
              <a:spcAft>
                <a:spcPts val="0"/>
              </a:spcAft>
            </a:pPr>
            <a:r>
              <a:rPr lang="en-US" i="1" dirty="0">
                <a:solidFill>
                  <a:schemeClr val="bg2"/>
                </a:solidFill>
                <a:latin typeface="+mn-lt"/>
                <a:sym typeface="Calibri"/>
              </a:rPr>
              <a:t>“</a:t>
            </a:r>
            <a:r>
              <a:rPr lang="en-US" i="1" dirty="0">
                <a:latin typeface="+mn-lt"/>
                <a:sym typeface="Calibri"/>
              </a:rPr>
              <a:t>Sincere words are not </a:t>
            </a:r>
          </a:p>
          <a:p>
            <a:pPr defTabSz="457200" fontAlgn="auto" latinLnBrk="1" hangingPunct="0">
              <a:spcBef>
                <a:spcPts val="0"/>
              </a:spcBef>
              <a:spcAft>
                <a:spcPts val="0"/>
              </a:spcAft>
            </a:pPr>
            <a:r>
              <a:rPr lang="en-US" i="1" dirty="0">
                <a:latin typeface="+mn-lt"/>
                <a:sym typeface="Calibri"/>
              </a:rPr>
              <a:t>embe</a:t>
            </a:r>
            <a:r>
              <a:rPr lang="en-US" i="1" dirty="0">
                <a:latin typeface="+mn-lt"/>
              </a:rPr>
              <a:t>llished; embellished </a:t>
            </a:r>
          </a:p>
          <a:p>
            <a:pPr defTabSz="457200" fontAlgn="auto" latinLnBrk="1" hangingPunct="0">
              <a:spcBef>
                <a:spcPts val="0"/>
              </a:spcBef>
              <a:spcAft>
                <a:spcPts val="0"/>
              </a:spcAft>
            </a:pPr>
            <a:r>
              <a:rPr lang="en-US" i="1" dirty="0">
                <a:latin typeface="+mn-lt"/>
              </a:rPr>
              <a:t>words are not sincere.”</a:t>
            </a:r>
          </a:p>
          <a:p>
            <a:pPr algn="r" defTabSz="457200" fontAlgn="auto" latinLnBrk="1" hangingPunct="0">
              <a:spcBef>
                <a:spcPts val="0"/>
              </a:spcBef>
              <a:spcAft>
                <a:spcPts val="0"/>
              </a:spcAft>
            </a:pPr>
            <a:r>
              <a:rPr lang="en-US" dirty="0">
                <a:latin typeface="Calibri"/>
                <a:ea typeface="Calibri"/>
                <a:cs typeface="Calibri"/>
                <a:sym typeface="Calibri"/>
              </a:rPr>
              <a:t>- Lao-Tzu</a:t>
            </a:r>
          </a:p>
        </p:txBody>
      </p:sp>
      <p:sp>
        <p:nvSpPr>
          <p:cNvPr id="6" name="TextBox 5"/>
          <p:cNvSpPr txBox="1"/>
          <p:nvPr/>
        </p:nvSpPr>
        <p:spPr>
          <a:xfrm>
            <a:off x="4038600" y="5367586"/>
            <a:ext cx="4569777" cy="646329"/>
          </a:xfrm>
          <a:prstGeom prst="rect">
            <a:avLst/>
          </a:prstGeom>
          <a:noFill/>
          <a:ln w="12700" cap="flat">
            <a:solidFill>
              <a:schemeClr val="tx1"/>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fontAlgn="auto" latinLnBrk="1" hangingPunct="0">
              <a:spcBef>
                <a:spcPts val="0"/>
              </a:spcBef>
              <a:spcAft>
                <a:spcPts val="0"/>
              </a:spcAft>
            </a:pPr>
            <a:r>
              <a:rPr lang="en-US" b="1" dirty="0">
                <a:latin typeface="+mn-lt"/>
              </a:rPr>
              <a:t>What will it take for you to be really </a:t>
            </a:r>
          </a:p>
          <a:p>
            <a:pPr defTabSz="457200" fontAlgn="auto" latinLnBrk="1" hangingPunct="0">
              <a:spcBef>
                <a:spcPts val="0"/>
              </a:spcBef>
              <a:spcAft>
                <a:spcPts val="0"/>
              </a:spcAft>
            </a:pPr>
            <a:r>
              <a:rPr lang="en-US" b="1" dirty="0">
                <a:latin typeface="+mn-lt"/>
              </a:rPr>
              <a:t>succinct when you communicate?</a:t>
            </a:r>
            <a:endParaRPr lang="en-US" b="1" dirty="0">
              <a:latin typeface="+mn-lt"/>
              <a:sym typeface="Calibri"/>
            </a:endParaRPr>
          </a:p>
        </p:txBody>
      </p:sp>
      <p:sp>
        <p:nvSpPr>
          <p:cNvPr id="3" name="Slide Number Placeholder 2">
            <a:extLst>
              <a:ext uri="{FF2B5EF4-FFF2-40B4-BE49-F238E27FC236}">
                <a16:creationId xmlns:a16="http://schemas.microsoft.com/office/drawing/2014/main" id="{76EB6679-F35F-724B-AA88-A163DFF1044A}"/>
              </a:ext>
            </a:extLst>
          </p:cNvPr>
          <p:cNvSpPr>
            <a:spLocks noGrp="1"/>
          </p:cNvSpPr>
          <p:nvPr>
            <p:ph type="sldNum" sz="quarter" idx="12"/>
          </p:nvPr>
        </p:nvSpPr>
        <p:spPr/>
        <p:txBody>
          <a:bodyPr/>
          <a:lstStyle/>
          <a:p>
            <a:fld id="{F7886C9C-DC18-4195-8FD5-A50AA931D419}" type="slidenum">
              <a:rPr lang="en-US" smtClean="0"/>
              <a:pPr/>
              <a:t>14</a:t>
            </a:fld>
            <a:endParaRPr lang="en-US" dirty="0"/>
          </a:p>
        </p:txBody>
      </p:sp>
    </p:spTree>
    <p:extLst>
      <p:ext uri="{BB962C8B-B14F-4D97-AF65-F5344CB8AC3E}">
        <p14:creationId xmlns:p14="http://schemas.microsoft.com/office/powerpoint/2010/main" val="494630160"/>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7"/>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2590802" y="2258031"/>
            <a:ext cx="4184650" cy="3643692"/>
          </a:xfrm>
          <a:prstGeom prst="rect">
            <a:avLst/>
          </a:prstGeom>
          <a:noFill/>
          <a:ln w="9525">
            <a:noFill/>
            <a:miter lim="800000"/>
            <a:headEnd/>
            <a:tailEnd/>
          </a:ln>
        </p:spPr>
      </p:pic>
      <p:sp>
        <p:nvSpPr>
          <p:cNvPr id="38916" name="Rectangle 2"/>
          <p:cNvSpPr>
            <a:spLocks noGrp="1" noChangeArrowheads="1"/>
          </p:cNvSpPr>
          <p:nvPr>
            <p:ph type="title"/>
            <p:custDataLst>
              <p:tags r:id="rId1"/>
            </p:custDataLst>
          </p:nvPr>
        </p:nvSpPr>
        <p:spPr>
          <a:xfrm>
            <a:off x="457200" y="762000"/>
            <a:ext cx="7216389" cy="298327"/>
          </a:xfrm>
        </p:spPr>
        <p:txBody>
          <a:bodyPr/>
          <a:lstStyle/>
          <a:p>
            <a:pPr eaLnBrk="1" hangingPunct="1"/>
            <a:r>
              <a:rPr lang="en-US" dirty="0"/>
              <a:t>Core interpersonal effectiveness</a:t>
            </a:r>
          </a:p>
        </p:txBody>
      </p:sp>
      <p:sp>
        <p:nvSpPr>
          <p:cNvPr id="38917" name="Rectangle 4"/>
          <p:cNvSpPr>
            <a:spLocks noChangeArrowheads="1"/>
          </p:cNvSpPr>
          <p:nvPr/>
        </p:nvSpPr>
        <p:spPr bwMode="auto">
          <a:xfrm>
            <a:off x="304800" y="1916308"/>
            <a:ext cx="2364673" cy="1723510"/>
          </a:xfrm>
          <a:prstGeom prst="rect">
            <a:avLst/>
          </a:prstGeom>
          <a:noFill/>
          <a:ln w="9525">
            <a:noFill/>
            <a:miter lim="800000"/>
            <a:headEnd/>
            <a:tailEnd/>
          </a:ln>
        </p:spPr>
        <p:txBody>
          <a:bodyPr wrap="none" lIns="91402" tIns="45701" rIns="91402" bIns="45701">
            <a:spAutoFit/>
          </a:bodyPr>
          <a:lstStyle/>
          <a:p>
            <a:pPr marL="342900" indent="-342900">
              <a:spcBef>
                <a:spcPct val="50000"/>
              </a:spcBef>
              <a:spcAft>
                <a:spcPts val="600"/>
              </a:spcAft>
              <a:buClr>
                <a:srgbClr val="CC6600"/>
              </a:buClr>
              <a:buFont typeface="Wingdings" panose="05000000000000000000" pitchFamily="2" charset="2"/>
              <a:buChar char="ü"/>
            </a:pPr>
            <a:r>
              <a:rPr lang="en-US" sz="2400" dirty="0">
                <a:latin typeface="Arial" panose="020B0604020202020204" pitchFamily="34" charset="0"/>
                <a:cs typeface="Arial" panose="020B0604020202020204" pitchFamily="34" charset="0"/>
              </a:rPr>
              <a:t>Connecting</a:t>
            </a:r>
          </a:p>
          <a:p>
            <a:pPr marL="342900" indent="-342900">
              <a:spcBef>
                <a:spcPct val="50000"/>
              </a:spcBef>
              <a:spcAft>
                <a:spcPts val="600"/>
              </a:spcAft>
              <a:buClr>
                <a:srgbClr val="CC6600"/>
              </a:buClr>
              <a:buFont typeface="Wingdings" panose="05000000000000000000" pitchFamily="2" charset="2"/>
              <a:buChar char="ü"/>
            </a:pPr>
            <a:r>
              <a:rPr lang="en-US" sz="2400" dirty="0">
                <a:latin typeface="Arial" panose="020B0604020202020204" pitchFamily="34" charset="0"/>
                <a:cs typeface="Arial" panose="020B0604020202020204" pitchFamily="34" charset="0"/>
              </a:rPr>
              <a:t>Questioning</a:t>
            </a:r>
          </a:p>
          <a:p>
            <a:pPr marL="342900" indent="-342900">
              <a:spcBef>
                <a:spcPct val="50000"/>
              </a:spcBef>
              <a:spcAft>
                <a:spcPts val="600"/>
              </a:spcAft>
              <a:buClr>
                <a:srgbClr val="CC6600"/>
              </a:buClr>
              <a:buFont typeface="Wingdings" panose="05000000000000000000" pitchFamily="2" charset="2"/>
              <a:buChar char="ü"/>
            </a:pPr>
            <a:r>
              <a:rPr lang="en-US" sz="2400" dirty="0">
                <a:latin typeface="Arial" panose="020B0604020202020204" pitchFamily="34" charset="0"/>
                <a:cs typeface="Arial" panose="020B0604020202020204" pitchFamily="34" charset="0"/>
              </a:rPr>
              <a:t>Paraphrasing</a:t>
            </a:r>
          </a:p>
        </p:txBody>
      </p:sp>
      <p:sp>
        <p:nvSpPr>
          <p:cNvPr id="38918" name="Rectangle 4"/>
          <p:cNvSpPr>
            <a:spLocks noChangeArrowheads="1"/>
          </p:cNvSpPr>
          <p:nvPr/>
        </p:nvSpPr>
        <p:spPr bwMode="auto">
          <a:xfrm>
            <a:off x="6808109" y="4495800"/>
            <a:ext cx="2080942" cy="1723510"/>
          </a:xfrm>
          <a:prstGeom prst="rect">
            <a:avLst/>
          </a:prstGeom>
          <a:noFill/>
          <a:ln w="9525">
            <a:noFill/>
            <a:miter lim="800000"/>
            <a:headEnd/>
            <a:tailEnd/>
          </a:ln>
        </p:spPr>
        <p:txBody>
          <a:bodyPr wrap="none" lIns="91402" tIns="45701" rIns="91402" bIns="45701">
            <a:spAutoFit/>
          </a:bodyPr>
          <a:lstStyle/>
          <a:p>
            <a:pPr marL="349213" indent="-349213">
              <a:spcBef>
                <a:spcPct val="50000"/>
              </a:spcBef>
              <a:spcAft>
                <a:spcPts val="600"/>
              </a:spcAft>
              <a:buClr>
                <a:srgbClr val="CC6600"/>
              </a:buClr>
              <a:buFont typeface="Wingdings" pitchFamily="2" charset="2"/>
              <a:buChar char="ü"/>
            </a:pPr>
            <a:r>
              <a:rPr lang="en-US" sz="2400" dirty="0">
                <a:solidFill>
                  <a:srgbClr val="1769B6"/>
                </a:solidFill>
                <a:latin typeface="Arial" panose="020B0604020202020204" pitchFamily="34" charset="0"/>
                <a:cs typeface="Arial" panose="020B0604020202020204" pitchFamily="34" charset="0"/>
              </a:rPr>
              <a:t>Clear</a:t>
            </a:r>
          </a:p>
          <a:p>
            <a:pPr marL="349213" indent="-349213">
              <a:spcBef>
                <a:spcPct val="50000"/>
              </a:spcBef>
              <a:spcAft>
                <a:spcPts val="600"/>
              </a:spcAft>
              <a:buClr>
                <a:srgbClr val="CC6600"/>
              </a:buClr>
              <a:buFont typeface="Wingdings" pitchFamily="2" charset="2"/>
              <a:buChar char="ü"/>
            </a:pPr>
            <a:r>
              <a:rPr lang="en-US" sz="2400" dirty="0">
                <a:solidFill>
                  <a:srgbClr val="1769B6"/>
                </a:solidFill>
                <a:latin typeface="Arial" panose="020B0604020202020204" pitchFamily="34" charset="0"/>
                <a:cs typeface="Arial" panose="020B0604020202020204" pitchFamily="34" charset="0"/>
              </a:rPr>
              <a:t>Concise</a:t>
            </a:r>
          </a:p>
          <a:p>
            <a:pPr marL="349213" indent="-349213">
              <a:spcBef>
                <a:spcPct val="50000"/>
              </a:spcBef>
              <a:spcAft>
                <a:spcPts val="600"/>
              </a:spcAft>
              <a:buClr>
                <a:srgbClr val="CC6600"/>
              </a:buClr>
              <a:buFont typeface="Wingdings" pitchFamily="2" charset="2"/>
              <a:buChar char="ü"/>
            </a:pPr>
            <a:r>
              <a:rPr lang="en-US" sz="2400" dirty="0">
                <a:solidFill>
                  <a:srgbClr val="1769B6"/>
                </a:solidFill>
                <a:latin typeface="Arial" panose="020B0604020202020204" pitchFamily="34" charset="0"/>
                <a:cs typeface="Arial" panose="020B0604020202020204" pitchFamily="34" charset="0"/>
              </a:rPr>
              <a:t>Compelling</a:t>
            </a:r>
          </a:p>
        </p:txBody>
      </p:sp>
      <p:sp>
        <p:nvSpPr>
          <p:cNvPr id="6" name="Slide Number Placeholder 5">
            <a:extLst>
              <a:ext uri="{FF2B5EF4-FFF2-40B4-BE49-F238E27FC236}">
                <a16:creationId xmlns:a16="http://schemas.microsoft.com/office/drawing/2014/main" id="{F6C4A055-AD9D-D44B-AA93-5750A74B688B}"/>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15</a:t>
            </a:fld>
            <a:r>
              <a:rPr lang="en-US" dirty="0"/>
              <a:t> </a:t>
            </a:r>
          </a:p>
        </p:txBody>
      </p:sp>
    </p:spTree>
    <p:extLst>
      <p:ext uri="{BB962C8B-B14F-4D97-AF65-F5344CB8AC3E}">
        <p14:creationId xmlns:p14="http://schemas.microsoft.com/office/powerpoint/2010/main" val="19275451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Rectangle 8" hidden="1"/>
          <p:cNvGraphicFramePr>
            <a:graphicFrameLocks/>
          </p:cNvGraphicFramePr>
          <p:nvPr>
            <p:custDataLst>
              <p:tags r:id="rId2"/>
            </p:custDataLst>
          </p:nvPr>
        </p:nvGraphicFramePr>
        <p:xfrm>
          <a:off x="270" y="1"/>
          <a:ext cx="161976" cy="161974"/>
        </p:xfrm>
        <a:graphic>
          <a:graphicData uri="http://schemas.openxmlformats.org/presentationml/2006/ole">
            <mc:AlternateContent xmlns:mc="http://schemas.openxmlformats.org/markup-compatibility/2006">
              <mc:Choice xmlns:v="urn:schemas-microsoft-com:vml" Requires="v">
                <p:oleObj spid="_x0000_s69690" r:id="rId7" imgW="0" imgH="0" progId="">
                  <p:embed/>
                </p:oleObj>
              </mc:Choice>
              <mc:Fallback>
                <p:oleObj r:id="rId7" imgW="0" imgH="0" progId="">
                  <p:embed/>
                  <p:pic>
                    <p:nvPicPr>
                      <p:cNvPr id="6146" name="Rectangle 8"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70" y="1"/>
                        <a:ext cx="161976" cy="161974"/>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6149" name="Rectangle 2"/>
          <p:cNvSpPr>
            <a:spLocks noGrp="1" noChangeArrowheads="1"/>
          </p:cNvSpPr>
          <p:nvPr>
            <p:ph type="title"/>
            <p:custDataLst>
              <p:tags r:id="rId3"/>
            </p:custDataLst>
          </p:nvPr>
        </p:nvSpPr>
        <p:spPr/>
        <p:txBody>
          <a:bodyPr/>
          <a:lstStyle/>
          <a:p>
            <a:pPr eaLnBrk="1" hangingPunct="1"/>
            <a:r>
              <a:rPr lang="en-US" dirty="0"/>
              <a:t>Questions make listening active</a:t>
            </a:r>
          </a:p>
        </p:txBody>
      </p:sp>
      <p:sp>
        <p:nvSpPr>
          <p:cNvPr id="6150" name="Rectangle 5"/>
          <p:cNvSpPr>
            <a:spLocks noChangeArrowheads="1"/>
          </p:cNvSpPr>
          <p:nvPr>
            <p:custDataLst>
              <p:tags r:id="rId4"/>
            </p:custDataLst>
          </p:nvPr>
        </p:nvSpPr>
        <p:spPr bwMode="auto">
          <a:xfrm>
            <a:off x="533400" y="2057400"/>
            <a:ext cx="4191000" cy="3255699"/>
          </a:xfrm>
          <a:prstGeom prst="rect">
            <a:avLst/>
          </a:prstGeom>
          <a:noFill/>
          <a:ln w="9525">
            <a:noFill/>
            <a:miter lim="800000"/>
            <a:headEnd/>
            <a:tailEnd/>
          </a:ln>
        </p:spPr>
        <p:txBody>
          <a:bodyPr wrap="square" lIns="0" tIns="0" rIns="0" bIns="0">
            <a:spAutoFit/>
          </a:bodyPr>
          <a:lstStyle/>
          <a:p>
            <a:pPr defTabSz="913526">
              <a:spcBef>
                <a:spcPct val="60000"/>
              </a:spcBef>
              <a:buClr>
                <a:schemeClr val="tx1"/>
              </a:buClr>
            </a:pPr>
            <a:r>
              <a:rPr lang="en-US" sz="1837" b="1" dirty="0">
                <a:solidFill>
                  <a:schemeClr val="tx2"/>
                </a:solidFill>
              </a:rPr>
              <a:t>Clarifying questions</a:t>
            </a:r>
          </a:p>
          <a:p>
            <a:pPr marL="197607" lvl="1" indent="-195987" defTabSz="913526">
              <a:spcBef>
                <a:spcPct val="30000"/>
              </a:spcBef>
              <a:buClr>
                <a:schemeClr val="tx1"/>
              </a:buClr>
              <a:buSzPct val="125000"/>
              <a:buFont typeface="Arial" charset="0"/>
              <a:buChar char="▪"/>
            </a:pPr>
            <a:r>
              <a:rPr lang="en-US" dirty="0">
                <a:solidFill>
                  <a:schemeClr val="tx2"/>
                </a:solidFill>
              </a:rPr>
              <a:t>What should we focus on?</a:t>
            </a:r>
          </a:p>
          <a:p>
            <a:pPr marL="197607" lvl="1" indent="-195987" defTabSz="913526">
              <a:spcBef>
                <a:spcPct val="30000"/>
              </a:spcBef>
              <a:buClr>
                <a:schemeClr val="tx1"/>
              </a:buClr>
              <a:buSzPct val="125000"/>
              <a:buFont typeface="Arial" charset="0"/>
              <a:buChar char="▪"/>
            </a:pPr>
            <a:r>
              <a:rPr lang="en-US" dirty="0">
                <a:solidFill>
                  <a:schemeClr val="tx2"/>
                </a:solidFill>
              </a:rPr>
              <a:t>Tell me more about the options…</a:t>
            </a:r>
          </a:p>
          <a:p>
            <a:pPr marL="197607" lvl="1" indent="-195987" defTabSz="913526">
              <a:spcBef>
                <a:spcPct val="30000"/>
              </a:spcBef>
              <a:buClr>
                <a:schemeClr val="tx1"/>
              </a:buClr>
              <a:buSzPct val="125000"/>
              <a:buFont typeface="Arial" charset="0"/>
              <a:buChar char="▪"/>
            </a:pPr>
            <a:r>
              <a:rPr lang="en-US" dirty="0">
                <a:solidFill>
                  <a:schemeClr val="tx2"/>
                </a:solidFill>
              </a:rPr>
              <a:t>What resources might be involved?</a:t>
            </a:r>
          </a:p>
          <a:p>
            <a:pPr defTabSz="913526">
              <a:spcBef>
                <a:spcPct val="60000"/>
              </a:spcBef>
              <a:buClr>
                <a:schemeClr val="tx1"/>
              </a:buClr>
            </a:pPr>
            <a:r>
              <a:rPr lang="en-US" sz="1837" b="1" dirty="0">
                <a:solidFill>
                  <a:schemeClr val="tx2"/>
                </a:solidFill>
              </a:rPr>
              <a:t>Facilitating questions</a:t>
            </a:r>
          </a:p>
          <a:p>
            <a:pPr marL="197607" lvl="1" indent="-195987" defTabSz="913526">
              <a:spcBef>
                <a:spcPct val="30000"/>
              </a:spcBef>
              <a:buClr>
                <a:schemeClr val="tx1"/>
              </a:buClr>
              <a:buSzPct val="125000"/>
              <a:buFont typeface="Arial" charset="0"/>
              <a:buChar char="▪"/>
            </a:pPr>
            <a:r>
              <a:rPr lang="en-US" dirty="0">
                <a:solidFill>
                  <a:schemeClr val="tx2"/>
                </a:solidFill>
              </a:rPr>
              <a:t>What do you want from this?</a:t>
            </a:r>
          </a:p>
          <a:p>
            <a:pPr marL="197607" lvl="1" indent="-195987" defTabSz="913526">
              <a:spcBef>
                <a:spcPct val="30000"/>
              </a:spcBef>
              <a:buClr>
                <a:schemeClr val="tx1"/>
              </a:buClr>
              <a:buSzPct val="125000"/>
              <a:buFont typeface="Arial" charset="0"/>
              <a:buChar char="▪"/>
            </a:pPr>
            <a:r>
              <a:rPr lang="en-US" dirty="0">
                <a:solidFill>
                  <a:schemeClr val="tx2"/>
                </a:solidFill>
              </a:rPr>
              <a:t>What’s currently working?</a:t>
            </a:r>
          </a:p>
          <a:p>
            <a:pPr marL="197607" lvl="1" indent="-195987" defTabSz="913526">
              <a:spcBef>
                <a:spcPct val="30000"/>
              </a:spcBef>
              <a:buClr>
                <a:schemeClr val="tx1"/>
              </a:buClr>
              <a:buSzPct val="125000"/>
              <a:buFont typeface="Arial" charset="0"/>
              <a:buChar char="▪"/>
            </a:pPr>
            <a:r>
              <a:rPr lang="en-US" dirty="0">
                <a:solidFill>
                  <a:schemeClr val="tx2"/>
                </a:solidFill>
              </a:rPr>
              <a:t>How should we proceed?</a:t>
            </a:r>
          </a:p>
          <a:p>
            <a:pPr marL="197607" lvl="1" indent="-195987" defTabSz="913526">
              <a:spcBef>
                <a:spcPct val="30000"/>
              </a:spcBef>
              <a:buClr>
                <a:schemeClr val="tx1"/>
              </a:buClr>
              <a:buSzPct val="125000"/>
              <a:buFont typeface="Arial" charset="0"/>
              <a:buChar char="▪"/>
            </a:pPr>
            <a:r>
              <a:rPr lang="en-US" dirty="0">
                <a:solidFill>
                  <a:schemeClr val="tx2"/>
                </a:solidFill>
              </a:rPr>
              <a:t>What would change your mind?</a:t>
            </a:r>
          </a:p>
        </p:txBody>
      </p:sp>
      <p:sp>
        <p:nvSpPr>
          <p:cNvPr id="2" name="TextBox 1">
            <a:extLst>
              <a:ext uri="{FF2B5EF4-FFF2-40B4-BE49-F238E27FC236}">
                <a16:creationId xmlns:a16="http://schemas.microsoft.com/office/drawing/2014/main" id="{B618CFB7-1451-B54B-9FA1-41A41B8F3D07}"/>
              </a:ext>
            </a:extLst>
          </p:cNvPr>
          <p:cNvSpPr txBox="1"/>
          <p:nvPr/>
        </p:nvSpPr>
        <p:spPr>
          <a:xfrm>
            <a:off x="4953000" y="2140380"/>
            <a:ext cx="3516129" cy="3200428"/>
          </a:xfrm>
          <a:prstGeom prst="rect">
            <a:avLst/>
          </a:prstGeom>
          <a:noFill/>
        </p:spPr>
        <p:txBody>
          <a:bodyPr wrap="square" rtlCol="0">
            <a:spAutoFit/>
          </a:bodyPr>
          <a:lstStyle/>
          <a:p>
            <a:pPr defTabSz="913526">
              <a:spcBef>
                <a:spcPct val="60000"/>
              </a:spcBef>
              <a:buClr>
                <a:schemeClr val="tx1"/>
              </a:buClr>
            </a:pPr>
            <a:r>
              <a:rPr lang="en-US" sz="1837" b="1" dirty="0">
                <a:solidFill>
                  <a:schemeClr val="tx2"/>
                </a:solidFill>
              </a:rPr>
              <a:t>Challenging questions</a:t>
            </a:r>
            <a:r>
              <a:rPr lang="en-US" sz="1837" dirty="0">
                <a:solidFill>
                  <a:schemeClr val="tx2"/>
                </a:solidFill>
              </a:rPr>
              <a:t> </a:t>
            </a:r>
          </a:p>
          <a:p>
            <a:pPr marL="197607" lvl="1" indent="-195987" defTabSz="913526">
              <a:spcBef>
                <a:spcPct val="30000"/>
              </a:spcBef>
              <a:buClr>
                <a:schemeClr val="tx1"/>
              </a:buClr>
              <a:buSzPct val="125000"/>
              <a:buFont typeface="Arial" charset="0"/>
              <a:buChar char="▪"/>
            </a:pPr>
            <a:r>
              <a:rPr lang="en-US" dirty="0">
                <a:solidFill>
                  <a:schemeClr val="tx2"/>
                </a:solidFill>
              </a:rPr>
              <a:t>What does success look like?</a:t>
            </a:r>
          </a:p>
          <a:p>
            <a:pPr marL="197607" lvl="1" indent="-195987" defTabSz="913526">
              <a:spcBef>
                <a:spcPct val="30000"/>
              </a:spcBef>
              <a:buClr>
                <a:schemeClr val="tx1"/>
              </a:buClr>
              <a:buSzPct val="125000"/>
              <a:buFont typeface="Arial" charset="0"/>
              <a:buChar char="▪"/>
            </a:pPr>
            <a:r>
              <a:rPr lang="en-US" dirty="0">
                <a:solidFill>
                  <a:schemeClr val="tx2"/>
                </a:solidFill>
              </a:rPr>
              <a:t>What is keeping you from taking action?</a:t>
            </a:r>
          </a:p>
          <a:p>
            <a:pPr marL="197607" lvl="1" indent="-195987" defTabSz="913526">
              <a:spcBef>
                <a:spcPct val="30000"/>
              </a:spcBef>
              <a:buClr>
                <a:schemeClr val="tx1"/>
              </a:buClr>
              <a:buSzPct val="125000"/>
              <a:buFont typeface="Arial" charset="0"/>
              <a:buChar char="▪"/>
            </a:pPr>
            <a:r>
              <a:rPr lang="en-US" dirty="0">
                <a:solidFill>
                  <a:schemeClr val="tx2"/>
                </a:solidFill>
              </a:rPr>
              <a:t>What if X were not an issue, how would the solution change?</a:t>
            </a:r>
          </a:p>
          <a:p>
            <a:pPr marL="197607" lvl="1" indent="-195987" defTabSz="913526">
              <a:spcBef>
                <a:spcPct val="30000"/>
              </a:spcBef>
              <a:buClr>
                <a:schemeClr val="tx1"/>
              </a:buClr>
              <a:buSzPct val="125000"/>
              <a:buFont typeface="Arial" charset="0"/>
              <a:buChar char="▪"/>
            </a:pPr>
            <a:r>
              <a:rPr lang="en-US" dirty="0">
                <a:solidFill>
                  <a:schemeClr val="tx2"/>
                </a:solidFill>
              </a:rPr>
              <a:t>What are the implications if you do not take action?</a:t>
            </a:r>
          </a:p>
          <a:p>
            <a:endParaRPr lang="en-US" dirty="0"/>
          </a:p>
        </p:txBody>
      </p:sp>
      <p:sp>
        <p:nvSpPr>
          <p:cNvPr id="3" name="Slide Number Placeholder 2">
            <a:extLst>
              <a:ext uri="{FF2B5EF4-FFF2-40B4-BE49-F238E27FC236}">
                <a16:creationId xmlns:a16="http://schemas.microsoft.com/office/drawing/2014/main" id="{BF8A1DF9-65CE-EC4A-99DF-F3CF69D6401C}"/>
              </a:ext>
            </a:extLst>
          </p:cNvPr>
          <p:cNvSpPr>
            <a:spLocks noGrp="1"/>
          </p:cNvSpPr>
          <p:nvPr>
            <p:ph type="sldNum" sz="quarter" idx="12"/>
          </p:nvPr>
        </p:nvSpPr>
        <p:spPr/>
        <p:txBody>
          <a:bodyPr/>
          <a:lstStyle/>
          <a:p>
            <a:fld id="{F7886C9C-DC18-4195-8FD5-A50AA931D419}" type="slidenum">
              <a:rPr lang="en-US" smtClean="0"/>
              <a:pPr/>
              <a:t>16</a:t>
            </a:fld>
            <a:endParaRPr lang="en-US" dirty="0"/>
          </a:p>
        </p:txBody>
      </p:sp>
    </p:spTree>
    <p:extLst>
      <p:ext uri="{BB962C8B-B14F-4D97-AF65-F5344CB8AC3E}">
        <p14:creationId xmlns:p14="http://schemas.microsoft.com/office/powerpoint/2010/main" val="36488075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0695" y="1752600"/>
            <a:ext cx="8255492" cy="4145279"/>
          </a:xfrm>
        </p:spPr>
        <p:txBody>
          <a:bodyPr>
            <a:noAutofit/>
          </a:bodyPr>
          <a:lstStyle/>
          <a:p>
            <a:pPr marL="228600" indent="-228600">
              <a:spcAft>
                <a:spcPts val="600"/>
              </a:spcAft>
            </a:pPr>
            <a:r>
              <a:rPr lang="en-US" b="0" dirty="0"/>
              <a:t>Break into small groups of three or four</a:t>
            </a:r>
          </a:p>
          <a:p>
            <a:pPr marL="228600" indent="-228600">
              <a:spcAft>
                <a:spcPts val="600"/>
              </a:spcAft>
            </a:pPr>
            <a:r>
              <a:rPr lang="en-US" b="0" dirty="0"/>
              <a:t>Figure out who goes first</a:t>
            </a:r>
          </a:p>
          <a:p>
            <a:pPr marL="228600" indent="-228600">
              <a:spcAft>
                <a:spcPts val="600"/>
              </a:spcAft>
            </a:pPr>
            <a:r>
              <a:rPr lang="en-US" b="0" dirty="0"/>
              <a:t>Make a statement based on the following question:</a:t>
            </a:r>
            <a:endParaRPr lang="en-US" b="0" dirty="0">
              <a:solidFill>
                <a:srgbClr val="1769B6"/>
              </a:solidFill>
            </a:endParaRPr>
          </a:p>
          <a:p>
            <a:pPr marL="228600" indent="-228600">
              <a:spcAft>
                <a:spcPts val="600"/>
              </a:spcAft>
            </a:pPr>
            <a:r>
              <a:rPr lang="en-US" b="0" dirty="0"/>
              <a:t>Second person paraphrases first person</a:t>
            </a:r>
          </a:p>
          <a:p>
            <a:pPr marL="228600" indent="-228600">
              <a:spcAft>
                <a:spcPts val="600"/>
              </a:spcAft>
            </a:pPr>
            <a:r>
              <a:rPr lang="en-US" b="0" dirty="0"/>
              <a:t>First person confirms understanding or requests more to ensure understanding by saying Yes or No</a:t>
            </a:r>
          </a:p>
          <a:p>
            <a:pPr marL="228600" indent="-228600">
              <a:spcAft>
                <a:spcPts val="600"/>
              </a:spcAft>
            </a:pPr>
            <a:r>
              <a:rPr lang="en-US" b="0" dirty="0"/>
              <a:t>Second person, continues with their own statement which is then paraphrased by the next person</a:t>
            </a:r>
          </a:p>
          <a:p>
            <a:pPr marL="228600" indent="-228600">
              <a:spcAft>
                <a:spcPts val="600"/>
              </a:spcAft>
            </a:pPr>
            <a:r>
              <a:rPr lang="en-US" b="0" dirty="0"/>
              <a:t>Final round, first person paraphrases last person</a:t>
            </a:r>
          </a:p>
        </p:txBody>
      </p:sp>
      <p:sp>
        <p:nvSpPr>
          <p:cNvPr id="2" name="Title 1"/>
          <p:cNvSpPr>
            <a:spLocks noGrp="1"/>
          </p:cNvSpPr>
          <p:nvPr>
            <p:ph type="title"/>
          </p:nvPr>
        </p:nvSpPr>
        <p:spPr/>
        <p:txBody>
          <a:bodyPr/>
          <a:lstStyle/>
          <a:p>
            <a:r>
              <a:rPr lang="en-US" dirty="0"/>
              <a:t>Paraphrasing…</a:t>
            </a:r>
          </a:p>
        </p:txBody>
      </p:sp>
      <p:sp>
        <p:nvSpPr>
          <p:cNvPr id="5" name="Slide Number Placeholder 4">
            <a:extLst>
              <a:ext uri="{FF2B5EF4-FFF2-40B4-BE49-F238E27FC236}">
                <a16:creationId xmlns:a16="http://schemas.microsoft.com/office/drawing/2014/main" id="{DD736056-4AD7-DA43-A951-3E60385EDBE1}"/>
              </a:ext>
            </a:extLst>
          </p:cNvPr>
          <p:cNvSpPr>
            <a:spLocks noGrp="1"/>
          </p:cNvSpPr>
          <p:nvPr>
            <p:ph type="sldNum" sz="quarter" idx="12"/>
          </p:nvPr>
        </p:nvSpPr>
        <p:spPr/>
        <p:txBody>
          <a:bodyPr/>
          <a:lstStyle/>
          <a:p>
            <a:fld id="{F7886C9C-DC18-4195-8FD5-A50AA931D419}" type="slidenum">
              <a:rPr lang="en-US" smtClean="0"/>
              <a:pPr/>
              <a:t>17</a:t>
            </a:fld>
            <a:endParaRPr lang="en-US" dirty="0"/>
          </a:p>
        </p:txBody>
      </p:sp>
    </p:spTree>
    <p:extLst>
      <p:ext uri="{BB962C8B-B14F-4D97-AF65-F5344CB8AC3E}">
        <p14:creationId xmlns:p14="http://schemas.microsoft.com/office/powerpoint/2010/main" val="37879835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1BC284-6EE9-6F4E-A119-687D8272AA5E}"/>
              </a:ext>
            </a:extLst>
          </p:cNvPr>
          <p:cNvSpPr>
            <a:spLocks noGrp="1"/>
          </p:cNvSpPr>
          <p:nvPr>
            <p:ph idx="1"/>
          </p:nvPr>
        </p:nvSpPr>
        <p:spPr/>
        <p:txBody>
          <a:bodyPr/>
          <a:lstStyle/>
          <a:p>
            <a:r>
              <a:rPr lang="en-US" b="0" dirty="0">
                <a:solidFill>
                  <a:schemeClr val="tx1"/>
                </a:solidFill>
              </a:rPr>
              <a:t>This will be single stakeholder groups meeting to discuss the case and their point of view on the case.  </a:t>
            </a:r>
          </a:p>
          <a:p>
            <a:r>
              <a:rPr lang="en-US" b="0" dirty="0">
                <a:solidFill>
                  <a:schemeClr val="tx1"/>
                </a:solidFill>
              </a:rPr>
              <a:t>Coaches will work with groups facilitating discussion and doing an exercise focused on listening and asserting skills.  </a:t>
            </a:r>
          </a:p>
          <a:p>
            <a:r>
              <a:rPr lang="en-US" b="0" dirty="0">
                <a:solidFill>
                  <a:schemeClr val="tx1"/>
                </a:solidFill>
              </a:rPr>
              <a:t>Case group points of view will be handed out during this session.  These are the positions of the other tribes (groups) on the privacy vs. security issue.</a:t>
            </a:r>
          </a:p>
          <a:p>
            <a:r>
              <a:rPr lang="en-US" b="0" dirty="0">
                <a:solidFill>
                  <a:schemeClr val="tx1"/>
                </a:solidFill>
              </a:rPr>
              <a:t>Use good communication skills and be aware of how you are communicating within the group.</a:t>
            </a:r>
          </a:p>
          <a:p>
            <a:r>
              <a:rPr lang="en-US" b="0" dirty="0">
                <a:solidFill>
                  <a:schemeClr val="tx1"/>
                </a:solidFill>
              </a:rPr>
              <a:t>At end of session, coaches will lead a discussion leadership and communication as it was demonstrated in the breakout.</a:t>
            </a:r>
          </a:p>
        </p:txBody>
      </p:sp>
      <p:sp>
        <p:nvSpPr>
          <p:cNvPr id="3" name="Slide Number Placeholder 2">
            <a:extLst>
              <a:ext uri="{FF2B5EF4-FFF2-40B4-BE49-F238E27FC236}">
                <a16:creationId xmlns:a16="http://schemas.microsoft.com/office/drawing/2014/main" id="{43588347-2FD7-9141-BF01-524F7F4D2802}"/>
              </a:ext>
            </a:extLst>
          </p:cNvPr>
          <p:cNvSpPr>
            <a:spLocks noGrp="1"/>
          </p:cNvSpPr>
          <p:nvPr>
            <p:ph type="sldNum" sz="quarter" idx="12"/>
          </p:nvPr>
        </p:nvSpPr>
        <p:spPr/>
        <p:txBody>
          <a:bodyPr/>
          <a:lstStyle/>
          <a:p>
            <a:fld id="{F7886C9C-DC18-4195-8FD5-A50AA931D419}" type="slidenum">
              <a:rPr lang="en-US" smtClean="0"/>
              <a:pPr/>
              <a:t>18</a:t>
            </a:fld>
            <a:endParaRPr lang="en-US" dirty="0"/>
          </a:p>
        </p:txBody>
      </p:sp>
      <p:sp>
        <p:nvSpPr>
          <p:cNvPr id="4" name="Title 3">
            <a:extLst>
              <a:ext uri="{FF2B5EF4-FFF2-40B4-BE49-F238E27FC236}">
                <a16:creationId xmlns:a16="http://schemas.microsoft.com/office/drawing/2014/main" id="{6200D7EE-7DC2-A04B-BC0B-12792D488945}"/>
              </a:ext>
            </a:extLst>
          </p:cNvPr>
          <p:cNvSpPr>
            <a:spLocks noGrp="1"/>
          </p:cNvSpPr>
          <p:nvPr>
            <p:ph type="title"/>
          </p:nvPr>
        </p:nvSpPr>
        <p:spPr/>
        <p:txBody>
          <a:bodyPr/>
          <a:lstStyle/>
          <a:p>
            <a:r>
              <a:rPr lang="en-US" dirty="0"/>
              <a:t>Breakout #1</a:t>
            </a:r>
          </a:p>
        </p:txBody>
      </p:sp>
    </p:spTree>
    <p:extLst>
      <p:ext uri="{BB962C8B-B14F-4D97-AF65-F5344CB8AC3E}">
        <p14:creationId xmlns:p14="http://schemas.microsoft.com/office/powerpoint/2010/main" val="6516545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0" y="4038600"/>
            <a:ext cx="10363200" cy="65913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513" name="Picture 9"/>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76200" y="-1143000"/>
            <a:ext cx="12188218" cy="10591800"/>
          </a:xfrm>
          <a:prstGeom prst="rect">
            <a:avLst/>
          </a:prstGeom>
          <a:noFill/>
          <a:extLst>
            <a:ext uri="{909E8E84-426E-40dd-AFC4-6F175D3DCCD1}">
              <a14:hiddenFill xmlns:a14="http://schemas.microsoft.com/office/drawing/2010/main" xmlns="">
                <a:solidFill>
                  <a:srgbClr val="FFFFFF"/>
                </a:solidFill>
              </a14:hiddenFill>
            </a:ext>
          </a:extLst>
        </p:spPr>
      </p:pic>
      <p:sp>
        <p:nvSpPr>
          <p:cNvPr id="9218" name="Rectangle 3"/>
          <p:cNvSpPr>
            <a:spLocks noGrp="1" noChangeArrowheads="1"/>
          </p:cNvSpPr>
          <p:nvPr>
            <p:ph type="subTitle" idx="4294967295"/>
          </p:nvPr>
        </p:nvSpPr>
        <p:spPr>
          <a:xfrm>
            <a:off x="228600" y="1464823"/>
            <a:ext cx="8763000" cy="1049777"/>
          </a:xfrm>
        </p:spPr>
        <p:txBody>
          <a:bodyPr>
            <a:normAutofit/>
          </a:bodyPr>
          <a:lstStyle/>
          <a:p>
            <a:pPr marL="45720" indent="0" algn="ctr" eaLnBrk="1" hangingPunct="1">
              <a:buNone/>
            </a:pPr>
            <a:r>
              <a:rPr lang="en-US" sz="6000" dirty="0">
                <a:latin typeface="Arial Narrow" panose="020B0606020202030204" pitchFamily="34" charset="0"/>
              </a:rPr>
              <a:t>Conflict</a:t>
            </a:r>
          </a:p>
        </p:txBody>
      </p:sp>
      <p:pic>
        <p:nvPicPr>
          <p:cNvPr id="21507" name="Picture 3" descr="C:\Data on Laptop\Incite Learning partial 8-2011\ICANN 8-2013\incite logo cmyk coat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73476" y="4876800"/>
            <a:ext cx="1621018" cy="1325429"/>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ectangle 8"/>
          <p:cNvSpPr/>
          <p:nvPr/>
        </p:nvSpPr>
        <p:spPr>
          <a:xfrm>
            <a:off x="0" y="0"/>
            <a:ext cx="9144000" cy="6858000"/>
          </a:xfrm>
          <a:prstGeom prst="rect">
            <a:avLst/>
          </a:prstGeom>
          <a:noFill/>
          <a:ln w="279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p:cNvCxnSpPr>
            <a:cxnSpLocks/>
          </p:cNvCxnSpPr>
          <p:nvPr/>
        </p:nvCxnSpPr>
        <p:spPr>
          <a:xfrm>
            <a:off x="0" y="3956923"/>
            <a:ext cx="9144000" cy="0"/>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82014BEA-86FB-E448-9CF8-EA5E2C7C5771}"/>
              </a:ext>
            </a:extLst>
          </p:cNvPr>
          <p:cNvPicPr>
            <a:picLocks noChangeAspect="1"/>
          </p:cNvPicPr>
          <p:nvPr/>
        </p:nvPicPr>
        <p:blipFill>
          <a:blip r:embed="rId4"/>
          <a:stretch>
            <a:fillRect/>
          </a:stretch>
        </p:blipFill>
        <p:spPr>
          <a:xfrm>
            <a:off x="0" y="4038600"/>
            <a:ext cx="5463949" cy="2636520"/>
          </a:xfrm>
          <a:prstGeom prst="rect">
            <a:avLst/>
          </a:prstGeom>
        </p:spPr>
      </p:pic>
      <p:sp>
        <p:nvSpPr>
          <p:cNvPr id="3" name="Slide Number Placeholder 2">
            <a:extLst>
              <a:ext uri="{FF2B5EF4-FFF2-40B4-BE49-F238E27FC236}">
                <a16:creationId xmlns:a16="http://schemas.microsoft.com/office/drawing/2014/main" id="{66629A3E-730C-2245-81C8-1925AC86669D}"/>
              </a:ext>
            </a:extLst>
          </p:cNvPr>
          <p:cNvSpPr>
            <a:spLocks noGrp="1"/>
          </p:cNvSpPr>
          <p:nvPr>
            <p:ph type="sldNum" sz="quarter" idx="12"/>
          </p:nvPr>
        </p:nvSpPr>
        <p:spPr/>
        <p:txBody>
          <a:bodyPr/>
          <a:lstStyle/>
          <a:p>
            <a:fld id="{F7886C9C-DC18-4195-8FD5-A50AA931D419}" type="slidenum">
              <a:rPr lang="en-US" smtClean="0"/>
              <a:pPr/>
              <a:t>19</a:t>
            </a:fld>
            <a:endParaRPr lang="en-US" dirty="0"/>
          </a:p>
        </p:txBody>
      </p:sp>
    </p:spTree>
    <p:extLst>
      <p:ext uri="{BB962C8B-B14F-4D97-AF65-F5344CB8AC3E}">
        <p14:creationId xmlns:p14="http://schemas.microsoft.com/office/powerpoint/2010/main" val="597152251"/>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Rectangle 8" hidden="1"/>
          <p:cNvGraphicFramePr>
            <a:graphicFrameLocks/>
          </p:cNvGraphicFramePr>
          <p:nvPr>
            <p:custDataLst>
              <p:tags r:id="rId2"/>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2084" r:id="rId6" imgW="0" imgH="0" progId="">
                  <p:embed/>
                </p:oleObj>
              </mc:Choice>
              <mc:Fallback>
                <p:oleObj r:id="rId6" imgW="0" imgH="0" progId="">
                  <p:embed/>
                  <p:pic>
                    <p:nvPicPr>
                      <p:cNvPr id="6146" name="Rectangle 8"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 name="Content Placeholder 1"/>
          <p:cNvSpPr>
            <a:spLocks noGrp="1"/>
          </p:cNvSpPr>
          <p:nvPr>
            <p:ph idx="1"/>
          </p:nvPr>
        </p:nvSpPr>
        <p:spPr>
          <a:xfrm>
            <a:off x="381000" y="1752600"/>
            <a:ext cx="7467601" cy="4407408"/>
          </a:xfrm>
        </p:spPr>
        <p:txBody>
          <a:bodyPr/>
          <a:lstStyle/>
          <a:p>
            <a:endParaRPr lang="en-US" dirty="0"/>
          </a:p>
          <a:p>
            <a:pPr marL="45720" indent="0">
              <a:buNone/>
            </a:pPr>
            <a:endParaRPr lang="en-US" dirty="0"/>
          </a:p>
        </p:txBody>
      </p:sp>
      <p:sp>
        <p:nvSpPr>
          <p:cNvPr id="6149" name="Rectangle 2"/>
          <p:cNvSpPr>
            <a:spLocks noGrp="1" noChangeArrowheads="1"/>
          </p:cNvSpPr>
          <p:nvPr>
            <p:ph type="title"/>
            <p:custDataLst>
              <p:tags r:id="rId3"/>
            </p:custDataLst>
          </p:nvPr>
        </p:nvSpPr>
        <p:spPr/>
        <p:txBody>
          <a:bodyPr/>
          <a:lstStyle/>
          <a:p>
            <a:pPr eaLnBrk="1" hangingPunct="1"/>
            <a:r>
              <a:rPr lang="en-US" dirty="0">
                <a:latin typeface="Arial" panose="020B0604020202020204" pitchFamily="34" charset="0"/>
                <a:cs typeface="Arial" panose="020B0604020202020204" pitchFamily="34" charset="0"/>
              </a:rPr>
              <a:t>Agenda</a:t>
            </a:r>
          </a:p>
        </p:txBody>
      </p:sp>
      <p:sp>
        <p:nvSpPr>
          <p:cNvPr id="3" name="TextBox 2">
            <a:extLst>
              <a:ext uri="{FF2B5EF4-FFF2-40B4-BE49-F238E27FC236}">
                <a16:creationId xmlns:a16="http://schemas.microsoft.com/office/drawing/2014/main" id="{AFF74922-E6AE-A045-86DF-5C6C4BED31EF}"/>
              </a:ext>
            </a:extLst>
          </p:cNvPr>
          <p:cNvSpPr txBox="1"/>
          <p:nvPr/>
        </p:nvSpPr>
        <p:spPr>
          <a:xfrm>
            <a:off x="685800" y="1905000"/>
            <a:ext cx="5064207" cy="3785652"/>
          </a:xfrm>
          <a:prstGeom prst="rect">
            <a:avLst/>
          </a:prstGeom>
          <a:noFill/>
        </p:spPr>
        <p:txBody>
          <a:bodyPr wrap="none" rtlCol="0">
            <a:spAutoFit/>
          </a:bodyPr>
          <a:lstStyle/>
          <a:p>
            <a:pPr marL="285750" indent="-285750">
              <a:buFont typeface="Arial" panose="020B0604020202020204" pitchFamily="34" charset="0"/>
              <a:buChar char="•"/>
            </a:pPr>
            <a:r>
              <a:rPr lang="en-US" sz="2400" dirty="0"/>
              <a:t>Thought and Change Leadership </a:t>
            </a:r>
          </a:p>
          <a:p>
            <a:pPr marL="285750" indent="-285750">
              <a:buFont typeface="Arial" panose="020B0604020202020204" pitchFamily="34" charset="0"/>
              <a:buChar char="•"/>
            </a:pPr>
            <a:r>
              <a:rPr lang="en-US" sz="2400" dirty="0"/>
              <a:t>Effective Communication</a:t>
            </a:r>
          </a:p>
          <a:p>
            <a:pPr marL="285750" indent="-285750">
              <a:buFont typeface="Arial" panose="020B0604020202020204" pitchFamily="34" charset="0"/>
              <a:buChar char="•"/>
            </a:pPr>
            <a:r>
              <a:rPr lang="en-US" sz="2400" dirty="0"/>
              <a:t>Conflict and Influence</a:t>
            </a:r>
          </a:p>
          <a:p>
            <a:pPr marL="285750" indent="-285750">
              <a:buFont typeface="Arial" panose="020B0604020202020204" pitchFamily="34" charset="0"/>
              <a:buChar char="•"/>
            </a:pPr>
            <a:r>
              <a:rPr lang="en-US" sz="2400" dirty="0"/>
              <a:t>Intercultural Awareness</a:t>
            </a:r>
          </a:p>
          <a:p>
            <a:pPr marL="285750" indent="-285750">
              <a:buFont typeface="Arial" panose="020B0604020202020204" pitchFamily="34" charset="0"/>
              <a:buChar char="•"/>
            </a:pPr>
            <a:r>
              <a:rPr lang="en-US" sz="2400" dirty="0"/>
              <a:t>Coaching</a:t>
            </a:r>
          </a:p>
          <a:p>
            <a:pPr marL="285750" indent="-285750">
              <a:buFont typeface="Arial" panose="020B0604020202020204" pitchFamily="34" charset="0"/>
              <a:buChar char="•"/>
            </a:pPr>
            <a:r>
              <a:rPr lang="en-US" sz="2400" dirty="0"/>
              <a:t>Personal presence</a:t>
            </a:r>
          </a:p>
          <a:p>
            <a:pPr marL="285750" indent="-285750">
              <a:buFont typeface="Arial" panose="020B0604020202020204" pitchFamily="34" charset="0"/>
              <a:buChar char="•"/>
            </a:pPr>
            <a:r>
              <a:rPr lang="en-US" sz="2400" dirty="0"/>
              <a:t>Presentations</a:t>
            </a:r>
          </a:p>
          <a:p>
            <a:pPr marL="285750" indent="-285750">
              <a:buFont typeface="Arial" panose="020B0604020202020204" pitchFamily="34" charset="0"/>
              <a:buChar char="•"/>
            </a:pPr>
            <a:r>
              <a:rPr lang="en-US" sz="2400" dirty="0"/>
              <a:t>Time Management</a:t>
            </a:r>
          </a:p>
          <a:p>
            <a:pPr marL="285750" indent="-285750">
              <a:buFont typeface="Arial" panose="020B0604020202020204" pitchFamily="34" charset="0"/>
              <a:buChar char="•"/>
            </a:pPr>
            <a:r>
              <a:rPr lang="en-US" sz="2400" dirty="0"/>
              <a:t>Delegation</a:t>
            </a:r>
          </a:p>
          <a:p>
            <a:pPr marL="285750" indent="-285750">
              <a:buFont typeface="Arial" panose="020B0604020202020204" pitchFamily="34" charset="0"/>
              <a:buChar char="•"/>
            </a:pPr>
            <a:r>
              <a:rPr lang="en-US" sz="2400" dirty="0"/>
              <a:t>Meeting Facilitation</a:t>
            </a:r>
          </a:p>
        </p:txBody>
      </p:sp>
      <p:sp>
        <p:nvSpPr>
          <p:cNvPr id="11" name="Slide Number Placeholder 5">
            <a:extLst>
              <a:ext uri="{FF2B5EF4-FFF2-40B4-BE49-F238E27FC236}">
                <a16:creationId xmlns:a16="http://schemas.microsoft.com/office/drawing/2014/main" id="{BE7ECB04-4A18-BA49-AA53-2898739A1475}"/>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2</a:t>
            </a:fld>
            <a:endParaRPr lang="en-US" dirty="0"/>
          </a:p>
        </p:txBody>
      </p:sp>
    </p:spTree>
    <p:extLst>
      <p:ext uri="{BB962C8B-B14F-4D97-AF65-F5344CB8AC3E}">
        <p14:creationId xmlns:p14="http://schemas.microsoft.com/office/powerpoint/2010/main" val="4292014903"/>
      </p:ext>
    </p:ext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idx="1"/>
          </p:nvPr>
        </p:nvSpPr>
        <p:spPr>
          <a:xfrm>
            <a:off x="914400" y="2057400"/>
            <a:ext cx="7772400" cy="4407408"/>
          </a:xfrm>
        </p:spPr>
        <p:txBody>
          <a:bodyPr/>
          <a:lstStyle/>
          <a:p>
            <a:pPr eaLnBrk="1" hangingPunct="1">
              <a:spcAft>
                <a:spcPts val="1200"/>
              </a:spcAft>
            </a:pPr>
            <a:r>
              <a:rPr lang="en-US" dirty="0">
                <a:solidFill>
                  <a:srgbClr val="1769B6"/>
                </a:solidFill>
                <a:latin typeface="_Higher Standards ppt" charset="0"/>
              </a:rPr>
              <a:t>Respond</a:t>
            </a:r>
            <a:r>
              <a:rPr lang="en-US" dirty="0">
                <a:solidFill>
                  <a:srgbClr val="660066"/>
                </a:solidFill>
                <a:latin typeface="_Higher Standards ppt" charset="0"/>
              </a:rPr>
              <a:t> </a:t>
            </a:r>
            <a:r>
              <a:rPr lang="en-US" dirty="0">
                <a:latin typeface="_Higher Standards ppt" charset="0"/>
              </a:rPr>
              <a:t>in good faith, it might not be resistance</a:t>
            </a:r>
            <a:endParaRPr lang="en-US" dirty="0">
              <a:solidFill>
                <a:srgbClr val="660066"/>
              </a:solidFill>
              <a:latin typeface="_Higher Standards ppt" charset="0"/>
            </a:endParaRPr>
          </a:p>
          <a:p>
            <a:pPr eaLnBrk="1" hangingPunct="1">
              <a:spcAft>
                <a:spcPts val="1200"/>
              </a:spcAft>
            </a:pPr>
            <a:r>
              <a:rPr lang="en-US" dirty="0">
                <a:solidFill>
                  <a:srgbClr val="1769B6"/>
                </a:solidFill>
                <a:latin typeface="_Higher Standards ppt" charset="0"/>
              </a:rPr>
              <a:t>Observe and identify </a:t>
            </a:r>
            <a:r>
              <a:rPr lang="en-US" dirty="0">
                <a:latin typeface="_Higher Standards ppt" charset="0"/>
              </a:rPr>
              <a:t>what type of resistance is being displayed, don’t personalize</a:t>
            </a:r>
          </a:p>
          <a:p>
            <a:pPr eaLnBrk="1" hangingPunct="1">
              <a:spcAft>
                <a:spcPts val="1200"/>
              </a:spcAft>
            </a:pPr>
            <a:r>
              <a:rPr lang="en-US" dirty="0">
                <a:solidFill>
                  <a:srgbClr val="1769B6"/>
                </a:solidFill>
                <a:latin typeface="_Higher Standards ppt" charset="0"/>
              </a:rPr>
              <a:t>Name the resistance </a:t>
            </a:r>
            <a:r>
              <a:rPr lang="en-US" dirty="0">
                <a:latin typeface="_Higher Standards ppt" charset="0"/>
              </a:rPr>
              <a:t>in a neutral discussable way</a:t>
            </a:r>
          </a:p>
          <a:p>
            <a:pPr eaLnBrk="1" hangingPunct="1">
              <a:spcAft>
                <a:spcPts val="1200"/>
              </a:spcAft>
            </a:pPr>
            <a:r>
              <a:rPr lang="en-US" dirty="0">
                <a:solidFill>
                  <a:srgbClr val="1769B6"/>
                </a:solidFill>
                <a:latin typeface="_Higher Standards ppt" charset="0"/>
              </a:rPr>
              <a:t>Be quiet and listen </a:t>
            </a:r>
            <a:r>
              <a:rPr lang="en-US" dirty="0">
                <a:latin typeface="_Higher Standards ppt" charset="0"/>
              </a:rPr>
              <a:t>to allow others to respond so you can learn more about the resistance</a:t>
            </a:r>
          </a:p>
        </p:txBody>
      </p:sp>
      <p:sp>
        <p:nvSpPr>
          <p:cNvPr id="36866" name="Rectangle 2"/>
          <p:cNvSpPr>
            <a:spLocks noGrp="1" noChangeArrowheads="1"/>
          </p:cNvSpPr>
          <p:nvPr>
            <p:ph type="title"/>
          </p:nvPr>
        </p:nvSpPr>
        <p:spPr/>
        <p:txBody>
          <a:bodyPr/>
          <a:lstStyle/>
          <a:p>
            <a:pPr eaLnBrk="1" hangingPunct="1"/>
            <a:r>
              <a:rPr lang="en-US" dirty="0"/>
              <a:t>Handling resistance</a:t>
            </a:r>
          </a:p>
        </p:txBody>
      </p:sp>
      <p:sp>
        <p:nvSpPr>
          <p:cNvPr id="2" name="TextBox 1">
            <a:extLst>
              <a:ext uri="{FF2B5EF4-FFF2-40B4-BE49-F238E27FC236}">
                <a16:creationId xmlns:a16="http://schemas.microsoft.com/office/drawing/2014/main" id="{852402D2-C644-5542-B276-0ABF7D18E4E8}"/>
              </a:ext>
            </a:extLst>
          </p:cNvPr>
          <p:cNvSpPr txBox="1"/>
          <p:nvPr/>
        </p:nvSpPr>
        <p:spPr>
          <a:xfrm>
            <a:off x="2890384" y="5181600"/>
            <a:ext cx="5796416" cy="1200329"/>
          </a:xfrm>
          <a:prstGeom prst="rect">
            <a:avLst/>
          </a:prstGeom>
          <a:noFill/>
        </p:spPr>
        <p:txBody>
          <a:bodyPr wrap="square" rtlCol="0">
            <a:spAutoFit/>
          </a:bodyPr>
          <a:lstStyle/>
          <a:p>
            <a:r>
              <a:rPr lang="en-US" sz="2400" b="1" dirty="0"/>
              <a:t>Discuss:  What kinds of resistance have you seen at ICANN meetings and in SO/AC/WGs?</a:t>
            </a:r>
          </a:p>
        </p:txBody>
      </p:sp>
      <p:sp>
        <p:nvSpPr>
          <p:cNvPr id="5" name="Slide Number Placeholder 5">
            <a:extLst>
              <a:ext uri="{FF2B5EF4-FFF2-40B4-BE49-F238E27FC236}">
                <a16:creationId xmlns:a16="http://schemas.microsoft.com/office/drawing/2014/main" id="{F4FBE26F-25A2-F745-85C0-6EBC6ACE6EA1}"/>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20</a:t>
            </a:fld>
            <a:endParaRPr lang="en-US" dirty="0"/>
          </a:p>
        </p:txBody>
      </p:sp>
    </p:spTree>
    <p:extLst>
      <p:ext uri="{BB962C8B-B14F-4D97-AF65-F5344CB8AC3E}">
        <p14:creationId xmlns:p14="http://schemas.microsoft.com/office/powerpoint/2010/main" val="37328042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Rectangle 8" hidden="1"/>
          <p:cNvGraphicFramePr>
            <a:graphicFrameLocks/>
          </p:cNvGraphicFramePr>
          <p:nvPr>
            <p:custDataLst>
              <p:tags r:id="rId2"/>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1944" r:id="rId6" imgW="0" imgH="0" progId="">
                  <p:embed/>
                </p:oleObj>
              </mc:Choice>
              <mc:Fallback>
                <p:oleObj r:id="rId6" imgW="0" imgH="0" progId="">
                  <p:embed/>
                  <p:pic>
                    <p:nvPicPr>
                      <p:cNvPr id="0" name="AutoShape 17"/>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 name="Content Placeholder 1"/>
          <p:cNvSpPr>
            <a:spLocks noGrp="1"/>
          </p:cNvSpPr>
          <p:nvPr>
            <p:ph idx="1"/>
          </p:nvPr>
        </p:nvSpPr>
        <p:spPr>
          <a:xfrm>
            <a:off x="381000" y="1752600"/>
            <a:ext cx="7467601" cy="4407408"/>
          </a:xfrm>
        </p:spPr>
        <p:txBody>
          <a:bodyPr/>
          <a:lstStyle/>
          <a:p>
            <a:pPr marL="502920" indent="-457200">
              <a:buFont typeface="+mj-lt"/>
              <a:buAutoNum type="arabicPeriod"/>
            </a:pPr>
            <a:r>
              <a:rPr lang="en-US" b="0" dirty="0">
                <a:latin typeface="Arial" panose="020B0604020202020204" pitchFamily="34" charset="0"/>
                <a:cs typeface="Arial" panose="020B0604020202020204" pitchFamily="34" charset="0"/>
              </a:rPr>
              <a:t>What kinds of situations put you on the defensive?</a:t>
            </a:r>
          </a:p>
          <a:p>
            <a:pPr marL="45720" indent="0">
              <a:buNone/>
            </a:pPr>
            <a:endParaRPr lang="en-US" b="0" dirty="0">
              <a:latin typeface="Arial" panose="020B0604020202020204" pitchFamily="34" charset="0"/>
              <a:cs typeface="Arial" panose="020B0604020202020204" pitchFamily="34" charset="0"/>
            </a:endParaRPr>
          </a:p>
          <a:p>
            <a:pPr marL="502920" indent="-457200">
              <a:buFont typeface="+mj-lt"/>
              <a:buAutoNum type="arabicPeriod" startAt="2"/>
            </a:pPr>
            <a:r>
              <a:rPr lang="en-US" b="0" dirty="0">
                <a:latin typeface="Arial" panose="020B0604020202020204" pitchFamily="34" charset="0"/>
                <a:cs typeface="Arial" panose="020B0604020202020204" pitchFamily="34" charset="0"/>
              </a:rPr>
              <a:t>Make a list of some funny or not so funny things you have done to avoid conflict</a:t>
            </a:r>
          </a:p>
          <a:p>
            <a:pPr marL="45720" indent="0">
              <a:buNone/>
            </a:pPr>
            <a:endParaRPr lang="en-US" dirty="0"/>
          </a:p>
        </p:txBody>
      </p:sp>
      <p:sp>
        <p:nvSpPr>
          <p:cNvPr id="6149" name="Rectangle 2"/>
          <p:cNvSpPr>
            <a:spLocks noGrp="1" noChangeArrowheads="1"/>
          </p:cNvSpPr>
          <p:nvPr>
            <p:ph type="title"/>
            <p:custDataLst>
              <p:tags r:id="rId3"/>
            </p:custDataLst>
          </p:nvPr>
        </p:nvSpPr>
        <p:spPr/>
        <p:txBody>
          <a:bodyPr/>
          <a:lstStyle/>
          <a:p>
            <a:pPr eaLnBrk="1" hangingPunct="1"/>
            <a:r>
              <a:rPr lang="en-US" dirty="0">
                <a:latin typeface="Arial" panose="020B0604020202020204" pitchFamily="34" charset="0"/>
                <a:cs typeface="Arial" panose="020B0604020202020204" pitchFamily="34" charset="0"/>
              </a:rPr>
              <a:t>Some Questions</a:t>
            </a:r>
          </a:p>
        </p:txBody>
      </p:sp>
      <p:pic>
        <p:nvPicPr>
          <p:cNvPr id="3" name="Picture 2">
            <a:extLst>
              <a:ext uri="{FF2B5EF4-FFF2-40B4-BE49-F238E27FC236}">
                <a16:creationId xmlns:a16="http://schemas.microsoft.com/office/drawing/2014/main" id="{5A9A4078-EB42-0B4B-8451-9162C3B314F1}"/>
              </a:ext>
            </a:extLst>
          </p:cNvPr>
          <p:cNvPicPr>
            <a:picLocks noChangeAspect="1"/>
          </p:cNvPicPr>
          <p:nvPr/>
        </p:nvPicPr>
        <p:blipFill>
          <a:blip r:embed="rId7"/>
          <a:stretch>
            <a:fillRect/>
          </a:stretch>
        </p:blipFill>
        <p:spPr>
          <a:xfrm>
            <a:off x="5812119" y="3789218"/>
            <a:ext cx="3327399" cy="3153796"/>
          </a:xfrm>
          <a:prstGeom prst="rect">
            <a:avLst/>
          </a:prstGeom>
        </p:spPr>
      </p:pic>
    </p:spTree>
    <p:extLst>
      <p:ext uri="{BB962C8B-B14F-4D97-AF65-F5344CB8AC3E}">
        <p14:creationId xmlns:p14="http://schemas.microsoft.com/office/powerpoint/2010/main" val="2630793042"/>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Rectangle 8" hidden="1"/>
          <p:cNvGraphicFramePr>
            <a:graphicFrameLocks/>
          </p:cNvGraphicFramePr>
          <p:nvPr>
            <p:custDataLst>
              <p:tags r:id="rId2"/>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58443" r:id="rId6" imgW="0" imgH="0" progId="">
                  <p:embed/>
                </p:oleObj>
              </mc:Choice>
              <mc:Fallback>
                <p:oleObj r:id="rId6" imgW="0" imgH="0" progId="">
                  <p:embed/>
                  <p:pic>
                    <p:nvPicPr>
                      <p:cNvPr id="6146" name="Rectangle 8"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2" name="Content Placeholder 1"/>
          <p:cNvSpPr>
            <a:spLocks noGrp="1"/>
          </p:cNvSpPr>
          <p:nvPr>
            <p:ph idx="1"/>
          </p:nvPr>
        </p:nvSpPr>
        <p:spPr>
          <a:xfrm>
            <a:off x="381000" y="1752600"/>
            <a:ext cx="2743200" cy="3810000"/>
          </a:xfrm>
        </p:spPr>
        <p:txBody>
          <a:bodyPr>
            <a:noAutofit/>
          </a:bodyPr>
          <a:lstStyle/>
          <a:p>
            <a:pPr marL="45720" indent="0">
              <a:buNone/>
            </a:pPr>
            <a:r>
              <a:rPr lang="en-US" sz="2800" b="0" dirty="0">
                <a:latin typeface="Arial" panose="020B0604020202020204" pitchFamily="34" charset="0"/>
                <a:cs typeface="Arial" panose="020B0604020202020204" pitchFamily="34" charset="0"/>
              </a:rPr>
              <a:t>Resistance</a:t>
            </a:r>
          </a:p>
          <a:p>
            <a:pPr marL="45720" indent="0">
              <a:buNone/>
            </a:pPr>
            <a:r>
              <a:rPr lang="en-US" sz="2800" b="0" dirty="0">
                <a:latin typeface="Arial" panose="020B0604020202020204" pitchFamily="34" charset="0"/>
                <a:cs typeface="Arial" panose="020B0604020202020204" pitchFamily="34" charset="0"/>
              </a:rPr>
              <a:t>Aggression</a:t>
            </a:r>
          </a:p>
          <a:p>
            <a:pPr marL="45720" indent="0">
              <a:buNone/>
            </a:pPr>
            <a:r>
              <a:rPr lang="en-US" sz="2800" b="0" dirty="0">
                <a:latin typeface="Arial" panose="020B0604020202020204" pitchFamily="34" charset="0"/>
                <a:cs typeface="Arial" panose="020B0604020202020204" pitchFamily="34" charset="0"/>
              </a:rPr>
              <a:t>Denial</a:t>
            </a:r>
          </a:p>
          <a:p>
            <a:pPr marL="45720" indent="0">
              <a:buNone/>
            </a:pPr>
            <a:endParaRPr lang="en-US" sz="2800" b="0" dirty="0">
              <a:latin typeface="Arial" panose="020B0604020202020204" pitchFamily="34" charset="0"/>
              <a:cs typeface="Arial" panose="020B0604020202020204" pitchFamily="34" charset="0"/>
            </a:endParaRPr>
          </a:p>
          <a:p>
            <a:pPr marL="45720" indent="0">
              <a:buNone/>
            </a:pPr>
            <a:r>
              <a:rPr lang="en-US" sz="2800" dirty="0">
                <a:latin typeface="Arial" panose="020B0604020202020204" pitchFamily="34" charset="0"/>
                <a:cs typeface="Arial" panose="020B0604020202020204" pitchFamily="34" charset="0"/>
              </a:rPr>
              <a:t>Fight</a:t>
            </a:r>
          </a:p>
          <a:p>
            <a:pPr marL="45720" indent="0">
              <a:buNone/>
            </a:pPr>
            <a:r>
              <a:rPr lang="en-US" sz="2800" dirty="0">
                <a:latin typeface="Arial" panose="020B0604020202020204" pitchFamily="34" charset="0"/>
                <a:cs typeface="Arial" panose="020B0604020202020204" pitchFamily="34" charset="0"/>
              </a:rPr>
              <a:t>Flight</a:t>
            </a:r>
          </a:p>
          <a:p>
            <a:pPr marL="45720" indent="0">
              <a:buNone/>
            </a:pPr>
            <a:r>
              <a:rPr lang="en-US" sz="2800" dirty="0">
                <a:latin typeface="Arial" panose="020B0604020202020204" pitchFamily="34" charset="0"/>
                <a:cs typeface="Arial" panose="020B0604020202020204" pitchFamily="34" charset="0"/>
              </a:rPr>
              <a:t>Freeze</a:t>
            </a:r>
          </a:p>
        </p:txBody>
      </p:sp>
      <p:sp>
        <p:nvSpPr>
          <p:cNvPr id="6149" name="Rectangle 2"/>
          <p:cNvSpPr>
            <a:spLocks noGrp="1" noChangeArrowheads="1"/>
          </p:cNvSpPr>
          <p:nvPr>
            <p:ph type="title"/>
            <p:custDataLst>
              <p:tags r:id="rId3"/>
            </p:custDataLst>
          </p:nvPr>
        </p:nvSpPr>
        <p:spPr/>
        <p:txBody>
          <a:bodyPr/>
          <a:lstStyle/>
          <a:p>
            <a:pPr eaLnBrk="1" hangingPunct="1"/>
            <a:r>
              <a:rPr lang="en-US" dirty="0"/>
              <a:t>Typical conflict responses</a:t>
            </a:r>
          </a:p>
        </p:txBody>
      </p:sp>
      <p:pic>
        <p:nvPicPr>
          <p:cNvPr id="9" name="Picture 8">
            <a:extLst>
              <a:ext uri="{FF2B5EF4-FFF2-40B4-BE49-F238E27FC236}">
                <a16:creationId xmlns:a16="http://schemas.microsoft.com/office/drawing/2014/main" id="{0C334CF0-4BC4-CA40-B258-C5DE32187D8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19400" y="2971800"/>
            <a:ext cx="5568043" cy="1771650"/>
          </a:xfrm>
          <a:prstGeom prst="rect">
            <a:avLst/>
          </a:prstGeom>
        </p:spPr>
      </p:pic>
      <p:sp>
        <p:nvSpPr>
          <p:cNvPr id="6" name="Slide Number Placeholder 5">
            <a:extLst>
              <a:ext uri="{FF2B5EF4-FFF2-40B4-BE49-F238E27FC236}">
                <a16:creationId xmlns:a16="http://schemas.microsoft.com/office/drawing/2014/main" id="{F58C20B8-2F10-B14B-AB39-BC50EB835F40}"/>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22</a:t>
            </a:fld>
            <a:endParaRPr lang="en-US" dirty="0"/>
          </a:p>
        </p:txBody>
      </p:sp>
    </p:spTree>
    <p:extLst>
      <p:ext uri="{BB962C8B-B14F-4D97-AF65-F5344CB8AC3E}">
        <p14:creationId xmlns:p14="http://schemas.microsoft.com/office/powerpoint/2010/main" val="3760458103"/>
      </p:ext>
    </p:extLst>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normAutofit/>
          </a:bodyPr>
          <a:lstStyle/>
          <a:p>
            <a:pPr eaLnBrk="1" hangingPunct="1"/>
            <a:r>
              <a:rPr lang="en-US" altLang="ja-JP" dirty="0">
                <a:latin typeface="Arial" panose="020B0604020202020204" pitchFamily="34" charset="0"/>
                <a:ea typeface="ＭＳ Ｐゴシック" panose="020B0600070205080204" pitchFamily="34" charset="-128"/>
              </a:rPr>
              <a:t>Primal Response</a:t>
            </a:r>
            <a:endParaRPr lang="en-US" altLang="en-US" dirty="0">
              <a:latin typeface="Arial" panose="020B0604020202020204" pitchFamily="34" charset="0"/>
              <a:ea typeface="ＭＳ Ｐゴシック" panose="020B0600070205080204" pitchFamily="34" charset="-128"/>
            </a:endParaRPr>
          </a:p>
        </p:txBody>
      </p:sp>
      <p:sp>
        <p:nvSpPr>
          <p:cNvPr id="95235" name="Text Box 3"/>
          <p:cNvSpPr txBox="1">
            <a:spLocks noChangeArrowheads="1"/>
          </p:cNvSpPr>
          <p:nvPr/>
        </p:nvSpPr>
        <p:spPr bwMode="auto">
          <a:xfrm>
            <a:off x="1066800" y="2209800"/>
            <a:ext cx="2514600"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spcBef>
                <a:spcPct val="50000"/>
              </a:spcBef>
              <a:buFontTx/>
              <a:buNone/>
            </a:pPr>
            <a:r>
              <a:rPr lang="en-US" altLang="en-US" sz="2000" dirty="0">
                <a:latin typeface="Arial" panose="020B0604020202020204" pitchFamily="34" charset="0"/>
                <a:cs typeface="Arial" panose="020B0604020202020204" pitchFamily="34" charset="0"/>
              </a:rPr>
              <a:t>When the Feeling Brain is cut off from Thinking Brain</a:t>
            </a:r>
          </a:p>
        </p:txBody>
      </p:sp>
      <p:pic>
        <p:nvPicPr>
          <p:cNvPr id="9" name="Picture 8" descr="images-7.jpg"/>
          <p:cNvPicPr>
            <a:picLocks noChangeAspect="1"/>
          </p:cNvPicPr>
          <p:nvPr/>
        </p:nvPicPr>
        <p:blipFill rotWithShape="1">
          <a:blip r:embed="rId3">
            <a:extLst>
              <a:ext uri="{28A0092B-C50C-407E-A947-70E740481C1C}">
                <a14:useLocalDpi xmlns:a14="http://schemas.microsoft.com/office/drawing/2010/main" val="0"/>
              </a:ext>
            </a:extLst>
          </a:blip>
          <a:srcRect b="27273"/>
          <a:stretch/>
        </p:blipFill>
        <p:spPr>
          <a:xfrm>
            <a:off x="5356473" y="1828800"/>
            <a:ext cx="2768599" cy="2133600"/>
          </a:xfrm>
          <a:prstGeom prst="rect">
            <a:avLst/>
          </a:prstGeom>
        </p:spPr>
      </p:pic>
      <p:pic>
        <p:nvPicPr>
          <p:cNvPr id="3" name="Picture 2"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56473" y="4648200"/>
            <a:ext cx="2806562" cy="2012252"/>
          </a:xfrm>
          <a:prstGeom prst="rect">
            <a:avLst/>
          </a:prstGeom>
        </p:spPr>
      </p:pic>
      <p:sp>
        <p:nvSpPr>
          <p:cNvPr id="4" name="TextBox 3"/>
          <p:cNvSpPr txBox="1"/>
          <p:nvPr/>
        </p:nvSpPr>
        <p:spPr>
          <a:xfrm>
            <a:off x="5356473" y="4024363"/>
            <a:ext cx="3672512" cy="38472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hangingPunct="0">
              <a:spcBef>
                <a:spcPts val="600"/>
              </a:spcBef>
              <a:buClr>
                <a:schemeClr val="accent2"/>
              </a:buClr>
            </a:pPr>
            <a:r>
              <a:rPr lang="en-US" sz="2000" dirty="0">
                <a:latin typeface="Arial" panose="020B0604020202020204" pitchFamily="34" charset="0"/>
                <a:cs typeface="Arial" panose="020B0604020202020204" pitchFamily="34" charset="0"/>
              </a:rPr>
              <a:t>Equal response to threats</a:t>
            </a:r>
          </a:p>
        </p:txBody>
      </p:sp>
      <p:pic>
        <p:nvPicPr>
          <p:cNvPr id="5" name="Picture 4">
            <a:extLst>
              <a:ext uri="{FF2B5EF4-FFF2-40B4-BE49-F238E27FC236}">
                <a16:creationId xmlns:a16="http://schemas.microsoft.com/office/drawing/2014/main" id="{B15044FB-6E99-CE4B-8E4F-73E420BD07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5015" y="3733800"/>
            <a:ext cx="4920486" cy="2209799"/>
          </a:xfrm>
          <a:prstGeom prst="rect">
            <a:avLst/>
          </a:prstGeom>
        </p:spPr>
      </p:pic>
      <p:sp>
        <p:nvSpPr>
          <p:cNvPr id="11" name="Slide Number Placeholder 5">
            <a:extLst>
              <a:ext uri="{FF2B5EF4-FFF2-40B4-BE49-F238E27FC236}">
                <a16:creationId xmlns:a16="http://schemas.microsoft.com/office/drawing/2014/main" id="{22A5707E-B3C4-1F44-941A-DE12F006F474}"/>
              </a:ext>
            </a:extLst>
          </p:cNvPr>
          <p:cNvSpPr txBox="1">
            <a:spLocks/>
          </p:cNvSpPr>
          <p:nvPr/>
        </p:nvSpPr>
        <p:spPr>
          <a:xfrm>
            <a:off x="8737502" y="6386132"/>
            <a:ext cx="582966" cy="274320"/>
          </a:xfrm>
          <a:prstGeom prst="rect">
            <a:avLst/>
          </a:prstGeom>
        </p:spPr>
        <p:txBody>
          <a:bodyPr vert="horz" lIns="0" tIns="0" rIns="0" bIns="0" rtlCol="0">
            <a:normAutofit/>
          </a:bodyPr>
          <a:lstStyle>
            <a:lvl1pPr marL="228600" indent="-228600" algn="l" defTabSz="914400" rtl="0" eaLnBrk="1" latinLnBrk="0" hangingPunct="1">
              <a:spcBef>
                <a:spcPts val="1200"/>
              </a:spcBef>
              <a:buClr>
                <a:schemeClr val="accent1"/>
              </a:buClr>
              <a:buFont typeface="Arial" charset="0"/>
              <a:buChar char="•"/>
              <a:defRPr sz="2000" kern="1200" spc="0" baseline="0">
                <a:solidFill>
                  <a:schemeClr val="tx2">
                    <a:lumMod val="50000"/>
                  </a:schemeClr>
                </a:solidFill>
                <a:latin typeface="+mj-lt"/>
                <a:ea typeface="+mn-ea"/>
                <a:cs typeface="+mn-cs"/>
              </a:defRPr>
            </a:lvl1pPr>
            <a:lvl2pPr marL="685800" indent="-228600" algn="l" defTabSz="914400" rtl="0" eaLnBrk="1" latinLnBrk="0" hangingPunct="1">
              <a:spcBef>
                <a:spcPts val="900"/>
              </a:spcBef>
              <a:buClr>
                <a:schemeClr val="accent2"/>
              </a:buClr>
              <a:buSzPct val="120000"/>
              <a:buFont typeface="Arial" charset="0"/>
              <a:buChar char="•"/>
              <a:defRPr sz="1800" kern="1200" spc="0" baseline="0">
                <a:solidFill>
                  <a:schemeClr val="tx2">
                    <a:lumMod val="50000"/>
                  </a:schemeClr>
                </a:solidFill>
                <a:latin typeface="+mj-lt"/>
                <a:ea typeface="+mn-ea"/>
                <a:cs typeface="+mn-cs"/>
              </a:defRPr>
            </a:lvl2pPr>
            <a:lvl3pPr marL="1143000" indent="-228600" algn="l" defTabSz="914400" rtl="0" eaLnBrk="1" latinLnBrk="0" hangingPunct="1">
              <a:spcBef>
                <a:spcPts val="900"/>
              </a:spcBef>
              <a:buClr>
                <a:schemeClr val="accent2"/>
              </a:buClr>
              <a:buSzPct val="120000"/>
              <a:buFont typeface="Arial" charset="0"/>
              <a:buChar char="•"/>
              <a:defRPr sz="1800" kern="1200" spc="0" baseline="0">
                <a:solidFill>
                  <a:schemeClr val="tx2">
                    <a:lumMod val="50000"/>
                  </a:schemeClr>
                </a:solidFill>
                <a:latin typeface="+mj-lt"/>
                <a:ea typeface="+mn-ea"/>
                <a:cs typeface="+mn-cs"/>
              </a:defRPr>
            </a:lvl3pPr>
            <a:lvl4pPr marL="1600200" indent="-228600" algn="l" defTabSz="914400" rtl="0" eaLnBrk="1" latinLnBrk="0" hangingPunct="1">
              <a:spcBef>
                <a:spcPts val="900"/>
              </a:spcBef>
              <a:buClr>
                <a:schemeClr val="accent2"/>
              </a:buClr>
              <a:buSzPct val="120000"/>
              <a:buFont typeface="Arial" charset="0"/>
              <a:buChar char="•"/>
              <a:defRPr sz="1800" kern="1200" spc="0">
                <a:solidFill>
                  <a:schemeClr val="tx2">
                    <a:lumMod val="50000"/>
                  </a:schemeClr>
                </a:solidFill>
                <a:latin typeface="+mj-lt"/>
                <a:ea typeface="+mn-ea"/>
                <a:cs typeface="+mn-cs"/>
              </a:defRPr>
            </a:lvl4pPr>
            <a:lvl5pPr marL="2057400" indent="-228600" algn="l" defTabSz="914400" rtl="0" eaLnBrk="1" latinLnBrk="0" hangingPunct="1">
              <a:spcBef>
                <a:spcPts val="900"/>
              </a:spcBef>
              <a:buClr>
                <a:schemeClr val="accent2"/>
              </a:buClr>
              <a:buSzPct val="120000"/>
              <a:buFont typeface="Arial" charset="0"/>
              <a:buChar char="•"/>
              <a:defRPr sz="1800" kern="1200" spc="0" baseline="0">
                <a:solidFill>
                  <a:schemeClr val="tx2">
                    <a:lumMod val="50000"/>
                  </a:schemeClr>
                </a:solidFill>
                <a:latin typeface="+mj-lt"/>
                <a:ea typeface="+mn-ea"/>
                <a:cs typeface="+mn-cs"/>
              </a:defRPr>
            </a:lvl5pPr>
            <a:lvl6pPr marL="2514600" indent="-228600" algn="l" defTabSz="914400" rtl="0" eaLnBrk="1" latinLnBrk="0" hangingPunct="1">
              <a:spcBef>
                <a:spcPts val="900"/>
              </a:spcBef>
              <a:buClr>
                <a:schemeClr val="accent2"/>
              </a:buClr>
              <a:buSzPct val="120000"/>
              <a:buFont typeface="Arial" charset="0"/>
              <a:buChar char="•"/>
              <a:defRPr sz="1800" kern="1200">
                <a:solidFill>
                  <a:schemeClr val="bg2"/>
                </a:solidFill>
                <a:latin typeface="+mn-lt"/>
                <a:ea typeface="+mn-ea"/>
                <a:cs typeface="+mn-cs"/>
              </a:defRPr>
            </a:lvl6pPr>
            <a:lvl7pPr marL="2971800" indent="-228600" algn="l" defTabSz="914400" rtl="0" eaLnBrk="1" latinLnBrk="0" hangingPunct="1">
              <a:spcBef>
                <a:spcPts val="900"/>
              </a:spcBef>
              <a:buClr>
                <a:schemeClr val="accent2"/>
              </a:buClr>
              <a:buSzPct val="120000"/>
              <a:buFont typeface="Arial" charset="0"/>
              <a:buChar char="•"/>
              <a:defRPr sz="1800" kern="1200" baseline="0">
                <a:solidFill>
                  <a:schemeClr val="bg2"/>
                </a:solidFill>
                <a:latin typeface="+mn-lt"/>
                <a:ea typeface="+mn-ea"/>
                <a:cs typeface="+mn-cs"/>
              </a:defRPr>
            </a:lvl7pPr>
            <a:lvl8pPr marL="3429000" indent="-228600" algn="l" defTabSz="914400" rtl="0" eaLnBrk="1" latinLnBrk="0" hangingPunct="1">
              <a:spcBef>
                <a:spcPts val="900"/>
              </a:spcBef>
              <a:buClr>
                <a:schemeClr val="accent2"/>
              </a:buClr>
              <a:buSzPct val="120000"/>
              <a:buFont typeface="Arial" charset="0"/>
              <a:buChar char="•"/>
              <a:defRPr sz="1800" kern="1200" baseline="0">
                <a:solidFill>
                  <a:schemeClr val="bg2"/>
                </a:solidFill>
                <a:latin typeface="+mn-lt"/>
                <a:ea typeface="+mn-ea"/>
                <a:cs typeface="+mn-cs"/>
              </a:defRPr>
            </a:lvl8pPr>
            <a:lvl9pPr marL="3886200" indent="-228600" algn="l" defTabSz="914400" rtl="0" eaLnBrk="1" latinLnBrk="0" hangingPunct="1">
              <a:spcBef>
                <a:spcPts val="900"/>
              </a:spcBef>
              <a:buClr>
                <a:schemeClr val="accent2"/>
              </a:buClr>
              <a:buSzPct val="120000"/>
              <a:buFont typeface="Arial" charset="0"/>
              <a:buChar char="•"/>
              <a:defRPr sz="1800" kern="1200" baseline="0">
                <a:solidFill>
                  <a:schemeClr val="bg2"/>
                </a:solidFill>
                <a:latin typeface="+mn-lt"/>
                <a:ea typeface="+mn-ea"/>
                <a:cs typeface="+mn-cs"/>
              </a:defRPr>
            </a:lvl9pPr>
          </a:lstStyle>
          <a:p>
            <a:pPr marL="0" indent="0" fontAlgn="auto">
              <a:spcAft>
                <a:spcPts val="0"/>
              </a:spcAft>
              <a:buNone/>
            </a:pPr>
            <a:fld id="{F7886C9C-DC18-4195-8FD5-A50AA931D419}" type="slidenum">
              <a:rPr lang="en-US" sz="1100" smtClean="0">
                <a:latin typeface="Arial" panose="020B0604020202020204" pitchFamily="34" charset="0"/>
                <a:cs typeface="Arial" panose="020B0604020202020204" pitchFamily="34" charset="0"/>
              </a:rPr>
              <a:pPr marL="0" indent="0" fontAlgn="auto">
                <a:spcAft>
                  <a:spcPts val="0"/>
                </a:spcAft>
                <a:buNone/>
              </a:pPr>
              <a:t>23</a:t>
            </a:fld>
            <a:endParaRPr lang="en-U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8007512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ssolve">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Primitive Response and the Brain</a:t>
            </a:r>
          </a:p>
        </p:txBody>
      </p:sp>
      <p:sp>
        <p:nvSpPr>
          <p:cNvPr id="3" name="Content Placeholder 2"/>
          <p:cNvSpPr>
            <a:spLocks noGrp="1"/>
          </p:cNvSpPr>
          <p:nvPr>
            <p:ph type="body" sz="quarter" idx="12"/>
          </p:nvPr>
        </p:nvSpPr>
        <p:spPr>
          <a:xfrm>
            <a:off x="457200" y="1747391"/>
            <a:ext cx="8229600" cy="2679657"/>
          </a:xfrm>
        </p:spPr>
        <p:txBody>
          <a:bodyPr vert="horz" lIns="45719" tIns="0" rIns="45719" bIns="0" rtlCol="0" anchor="t">
            <a:noAutofit/>
          </a:bodyPr>
          <a:lstStyle/>
          <a:p>
            <a:r>
              <a:rPr lang="en-US" b="1" dirty="0">
                <a:solidFill>
                  <a:schemeClr val="tx1"/>
                </a:solidFill>
                <a:latin typeface="Arial" panose="020B0604020202020204" pitchFamily="34" charset="0"/>
                <a:cs typeface="Arial" panose="020B0604020202020204" pitchFamily="34" charset="0"/>
              </a:rPr>
              <a:t>Amygdala</a:t>
            </a:r>
            <a:r>
              <a:rPr lang="en-US" dirty="0">
                <a:solidFill>
                  <a:schemeClr val="tx1"/>
                </a:solidFill>
                <a:latin typeface="Arial" panose="020B0604020202020204" pitchFamily="34" charset="0"/>
                <a:cs typeface="Arial" panose="020B0604020202020204" pitchFamily="34" charset="0"/>
              </a:rPr>
              <a:t>: small almond-shaped part of the brain where emotions are created and memories stored</a:t>
            </a:r>
          </a:p>
          <a:p>
            <a:r>
              <a:rPr lang="en-US" dirty="0">
                <a:solidFill>
                  <a:schemeClr val="tx1"/>
                </a:solidFill>
                <a:latin typeface="Arial" panose="020B0604020202020204" pitchFamily="34" charset="0"/>
                <a:cs typeface="Arial" panose="020B0604020202020204" pitchFamily="34" charset="0"/>
              </a:rPr>
              <a:t>When triggered, the amygdala </a:t>
            </a:r>
            <a:r>
              <a:rPr lang="en-US" b="1" dirty="0">
                <a:solidFill>
                  <a:schemeClr val="tx1"/>
                </a:solidFill>
                <a:latin typeface="Arial" panose="020B0604020202020204" pitchFamily="34" charset="0"/>
                <a:cs typeface="Arial" panose="020B0604020202020204" pitchFamily="34" charset="0"/>
              </a:rPr>
              <a:t>releases adrenaline and cortisol,</a:t>
            </a:r>
            <a:r>
              <a:rPr lang="en-US" dirty="0">
                <a:solidFill>
                  <a:schemeClr val="tx1"/>
                </a:solidFill>
                <a:latin typeface="Arial" panose="020B0604020202020204" pitchFamily="34" charset="0"/>
                <a:cs typeface="Arial" panose="020B0604020202020204" pitchFamily="34" charset="0"/>
              </a:rPr>
              <a:t> and simultaneously </a:t>
            </a:r>
            <a:r>
              <a:rPr lang="en-US" b="1" dirty="0">
                <a:solidFill>
                  <a:schemeClr val="tx1"/>
                </a:solidFill>
                <a:latin typeface="Arial" panose="020B0604020202020204" pitchFamily="34" charset="0"/>
                <a:cs typeface="Arial" panose="020B0604020202020204" pitchFamily="34" charset="0"/>
              </a:rPr>
              <a:t>reduces blood flow to the cortex, </a:t>
            </a:r>
            <a:r>
              <a:rPr lang="en-US" dirty="0">
                <a:solidFill>
                  <a:schemeClr val="tx1"/>
                </a:solidFill>
                <a:latin typeface="Arial" panose="020B0604020202020204" pitchFamily="34" charset="0"/>
                <a:cs typeface="Arial" panose="020B0604020202020204" pitchFamily="34" charset="0"/>
              </a:rPr>
              <a:t>which houses our ability for thinking and problem solving</a:t>
            </a:r>
          </a:p>
          <a:p>
            <a:r>
              <a:rPr lang="en-US" b="1" dirty="0">
                <a:solidFill>
                  <a:schemeClr val="tx1"/>
                </a:solidFill>
                <a:latin typeface="Arial" panose="020B0604020202020204" pitchFamily="34" charset="0"/>
                <a:cs typeface="Arial" panose="020B0604020202020204" pitchFamily="34" charset="0"/>
              </a:rPr>
              <a:t>This creates the primitive response</a:t>
            </a:r>
            <a:endParaRPr lang="en-US" dirty="0">
              <a:solidFill>
                <a:schemeClr val="tx1"/>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250BE248-C291-4E49-9DE9-EE6CA00B20D9}"/>
              </a:ext>
            </a:extLst>
          </p:cNvPr>
          <p:cNvSpPr txBox="1"/>
          <p:nvPr/>
        </p:nvSpPr>
        <p:spPr>
          <a:xfrm>
            <a:off x="4786043" y="4391112"/>
            <a:ext cx="3900757" cy="1631216"/>
          </a:xfrm>
          <a:prstGeom prst="rect">
            <a:avLst/>
          </a:prstGeom>
          <a:solidFill>
            <a:schemeClr val="accent2"/>
          </a:solidFill>
        </p:spPr>
        <p:txBody>
          <a:bodyPr wrap="square" rtlCol="0">
            <a:spAutoFit/>
          </a:bodyPr>
          <a:lstStyle/>
          <a:p>
            <a:r>
              <a:rPr lang="en-US" sz="2000" dirty="0"/>
              <a:t>Tip for moving away from primal response: </a:t>
            </a:r>
          </a:p>
          <a:p>
            <a:endParaRPr lang="en-US" sz="2000" b="1" dirty="0"/>
          </a:p>
          <a:p>
            <a:r>
              <a:rPr lang="en-US" sz="2000" b="1" dirty="0"/>
              <a:t>Think about what you are feeling.</a:t>
            </a:r>
          </a:p>
        </p:txBody>
      </p:sp>
      <p:pic>
        <p:nvPicPr>
          <p:cNvPr id="6" name="Picture 5">
            <a:extLst>
              <a:ext uri="{FF2B5EF4-FFF2-40B4-BE49-F238E27FC236}">
                <a16:creationId xmlns:a16="http://schemas.microsoft.com/office/drawing/2014/main" id="{C392BF15-D073-7E4E-A6BF-0085099A79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4283509"/>
            <a:ext cx="4328843" cy="2422091"/>
          </a:xfrm>
          <a:prstGeom prst="rect">
            <a:avLst/>
          </a:prstGeom>
        </p:spPr>
      </p:pic>
      <p:sp>
        <p:nvSpPr>
          <p:cNvPr id="7" name="Slide Number Placeholder 5">
            <a:extLst>
              <a:ext uri="{FF2B5EF4-FFF2-40B4-BE49-F238E27FC236}">
                <a16:creationId xmlns:a16="http://schemas.microsoft.com/office/drawing/2014/main" id="{17BCDF5E-BC5E-0749-9514-3EF6C72CDD72}"/>
              </a:ext>
            </a:extLst>
          </p:cNvPr>
          <p:cNvSpPr txBox="1">
            <a:spLocks/>
          </p:cNvSpPr>
          <p:nvPr/>
        </p:nvSpPr>
        <p:spPr>
          <a:xfrm>
            <a:off x="8363136" y="6403181"/>
            <a:ext cx="582966" cy="274320"/>
          </a:xfrm>
          <a:prstGeom prst="rect">
            <a:avLst/>
          </a:prstGeom>
        </p:spPr>
        <p:txBody>
          <a:bodyPr vert="horz" lIns="0" tIns="0" rIns="0" bIns="0" rtlCol="0">
            <a:normAutofit/>
          </a:bodyPr>
          <a:lstStyle>
            <a:lvl1pPr marL="228600" indent="-228600" algn="l" defTabSz="914400" rtl="0" eaLnBrk="1" latinLnBrk="0" hangingPunct="1">
              <a:spcBef>
                <a:spcPts val="1200"/>
              </a:spcBef>
              <a:buClr>
                <a:schemeClr val="accent1"/>
              </a:buClr>
              <a:buFont typeface="Arial" charset="0"/>
              <a:buChar char="•"/>
              <a:defRPr sz="2000" kern="1200" spc="0" baseline="0">
                <a:solidFill>
                  <a:schemeClr val="tx2">
                    <a:lumMod val="50000"/>
                  </a:schemeClr>
                </a:solidFill>
                <a:latin typeface="+mj-lt"/>
                <a:ea typeface="+mn-ea"/>
                <a:cs typeface="+mn-cs"/>
              </a:defRPr>
            </a:lvl1pPr>
            <a:lvl2pPr marL="685800" indent="-228600" algn="l" defTabSz="914400" rtl="0" eaLnBrk="1" latinLnBrk="0" hangingPunct="1">
              <a:spcBef>
                <a:spcPts val="900"/>
              </a:spcBef>
              <a:buClr>
                <a:schemeClr val="accent2"/>
              </a:buClr>
              <a:buSzPct val="120000"/>
              <a:buFont typeface="Arial" charset="0"/>
              <a:buChar char="•"/>
              <a:defRPr sz="1800" kern="1200" spc="0" baseline="0">
                <a:solidFill>
                  <a:schemeClr val="tx2">
                    <a:lumMod val="50000"/>
                  </a:schemeClr>
                </a:solidFill>
                <a:latin typeface="+mj-lt"/>
                <a:ea typeface="+mn-ea"/>
                <a:cs typeface="+mn-cs"/>
              </a:defRPr>
            </a:lvl2pPr>
            <a:lvl3pPr marL="1143000" indent="-228600" algn="l" defTabSz="914400" rtl="0" eaLnBrk="1" latinLnBrk="0" hangingPunct="1">
              <a:spcBef>
                <a:spcPts val="900"/>
              </a:spcBef>
              <a:buClr>
                <a:schemeClr val="accent2"/>
              </a:buClr>
              <a:buSzPct val="120000"/>
              <a:buFont typeface="Arial" charset="0"/>
              <a:buChar char="•"/>
              <a:defRPr sz="1800" kern="1200" spc="0" baseline="0">
                <a:solidFill>
                  <a:schemeClr val="tx2">
                    <a:lumMod val="50000"/>
                  </a:schemeClr>
                </a:solidFill>
                <a:latin typeface="+mj-lt"/>
                <a:ea typeface="+mn-ea"/>
                <a:cs typeface="+mn-cs"/>
              </a:defRPr>
            </a:lvl3pPr>
            <a:lvl4pPr marL="1600200" indent="-228600" algn="l" defTabSz="914400" rtl="0" eaLnBrk="1" latinLnBrk="0" hangingPunct="1">
              <a:spcBef>
                <a:spcPts val="900"/>
              </a:spcBef>
              <a:buClr>
                <a:schemeClr val="accent2"/>
              </a:buClr>
              <a:buSzPct val="120000"/>
              <a:buFont typeface="Arial" charset="0"/>
              <a:buChar char="•"/>
              <a:defRPr sz="1800" kern="1200" spc="0">
                <a:solidFill>
                  <a:schemeClr val="tx2">
                    <a:lumMod val="50000"/>
                  </a:schemeClr>
                </a:solidFill>
                <a:latin typeface="+mj-lt"/>
                <a:ea typeface="+mn-ea"/>
                <a:cs typeface="+mn-cs"/>
              </a:defRPr>
            </a:lvl4pPr>
            <a:lvl5pPr marL="2057400" indent="-228600" algn="l" defTabSz="914400" rtl="0" eaLnBrk="1" latinLnBrk="0" hangingPunct="1">
              <a:spcBef>
                <a:spcPts val="900"/>
              </a:spcBef>
              <a:buClr>
                <a:schemeClr val="accent2"/>
              </a:buClr>
              <a:buSzPct val="120000"/>
              <a:buFont typeface="Arial" charset="0"/>
              <a:buChar char="•"/>
              <a:defRPr sz="1800" kern="1200" spc="0" baseline="0">
                <a:solidFill>
                  <a:schemeClr val="tx2">
                    <a:lumMod val="50000"/>
                  </a:schemeClr>
                </a:solidFill>
                <a:latin typeface="+mj-lt"/>
                <a:ea typeface="+mn-ea"/>
                <a:cs typeface="+mn-cs"/>
              </a:defRPr>
            </a:lvl5pPr>
            <a:lvl6pPr marL="2514600" indent="-228600" algn="l" defTabSz="914400" rtl="0" eaLnBrk="1" latinLnBrk="0" hangingPunct="1">
              <a:spcBef>
                <a:spcPts val="900"/>
              </a:spcBef>
              <a:buClr>
                <a:schemeClr val="accent2"/>
              </a:buClr>
              <a:buSzPct val="120000"/>
              <a:buFont typeface="Arial" charset="0"/>
              <a:buChar char="•"/>
              <a:defRPr sz="1800" kern="1200">
                <a:solidFill>
                  <a:schemeClr val="bg2"/>
                </a:solidFill>
                <a:latin typeface="+mn-lt"/>
                <a:ea typeface="+mn-ea"/>
                <a:cs typeface="+mn-cs"/>
              </a:defRPr>
            </a:lvl6pPr>
            <a:lvl7pPr marL="2971800" indent="-228600" algn="l" defTabSz="914400" rtl="0" eaLnBrk="1" latinLnBrk="0" hangingPunct="1">
              <a:spcBef>
                <a:spcPts val="900"/>
              </a:spcBef>
              <a:buClr>
                <a:schemeClr val="accent2"/>
              </a:buClr>
              <a:buSzPct val="120000"/>
              <a:buFont typeface="Arial" charset="0"/>
              <a:buChar char="•"/>
              <a:defRPr sz="1800" kern="1200" baseline="0">
                <a:solidFill>
                  <a:schemeClr val="bg2"/>
                </a:solidFill>
                <a:latin typeface="+mn-lt"/>
                <a:ea typeface="+mn-ea"/>
                <a:cs typeface="+mn-cs"/>
              </a:defRPr>
            </a:lvl7pPr>
            <a:lvl8pPr marL="3429000" indent="-228600" algn="l" defTabSz="914400" rtl="0" eaLnBrk="1" latinLnBrk="0" hangingPunct="1">
              <a:spcBef>
                <a:spcPts val="900"/>
              </a:spcBef>
              <a:buClr>
                <a:schemeClr val="accent2"/>
              </a:buClr>
              <a:buSzPct val="120000"/>
              <a:buFont typeface="Arial" charset="0"/>
              <a:buChar char="•"/>
              <a:defRPr sz="1800" kern="1200" baseline="0">
                <a:solidFill>
                  <a:schemeClr val="bg2"/>
                </a:solidFill>
                <a:latin typeface="+mn-lt"/>
                <a:ea typeface="+mn-ea"/>
                <a:cs typeface="+mn-cs"/>
              </a:defRPr>
            </a:lvl8pPr>
            <a:lvl9pPr marL="3886200" indent="-228600" algn="l" defTabSz="914400" rtl="0" eaLnBrk="1" latinLnBrk="0" hangingPunct="1">
              <a:spcBef>
                <a:spcPts val="900"/>
              </a:spcBef>
              <a:buClr>
                <a:schemeClr val="accent2"/>
              </a:buClr>
              <a:buSzPct val="120000"/>
              <a:buFont typeface="Arial" charset="0"/>
              <a:buChar char="•"/>
              <a:defRPr sz="1800" kern="1200" baseline="0">
                <a:solidFill>
                  <a:schemeClr val="bg2"/>
                </a:solidFill>
                <a:latin typeface="+mn-lt"/>
                <a:ea typeface="+mn-ea"/>
                <a:cs typeface="+mn-cs"/>
              </a:defRPr>
            </a:lvl9pPr>
          </a:lstStyle>
          <a:p>
            <a:pPr marL="0" indent="0" fontAlgn="auto">
              <a:spcAft>
                <a:spcPts val="0"/>
              </a:spcAft>
              <a:buNone/>
            </a:pPr>
            <a:fld id="{F7886C9C-DC18-4195-8FD5-A50AA931D419}" type="slidenum">
              <a:rPr lang="en-US" sz="1100" smtClean="0">
                <a:latin typeface="Arial" panose="020B0604020202020204" pitchFamily="34" charset="0"/>
                <a:cs typeface="Arial" panose="020B0604020202020204" pitchFamily="34" charset="0"/>
              </a:rPr>
              <a:pPr marL="0" indent="0" fontAlgn="auto">
                <a:spcAft>
                  <a:spcPts val="0"/>
                </a:spcAft>
                <a:buNone/>
              </a:pPr>
              <a:t>24</a:t>
            </a:fld>
            <a:endParaRPr lang="en-U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5808868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Rectangle 8" hidden="1"/>
          <p:cNvGraphicFramePr>
            <a:graphicFrameLocks/>
          </p:cNvGraphicFramePr>
          <p:nvPr>
            <p:custDataLst>
              <p:tags r:id="rId2"/>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7194" r:id="rId6" imgW="0" imgH="0" progId="">
                  <p:embed/>
                </p:oleObj>
              </mc:Choice>
              <mc:Fallback>
                <p:oleObj r:id="rId6" imgW="0" imgH="0" progId="">
                  <p:embed/>
                  <p:pic>
                    <p:nvPicPr>
                      <p:cNvPr id="6146" name="Rectangle 8"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 name="Content Placeholder 1"/>
          <p:cNvSpPr>
            <a:spLocks noGrp="1"/>
          </p:cNvSpPr>
          <p:nvPr>
            <p:ph idx="1"/>
          </p:nvPr>
        </p:nvSpPr>
        <p:spPr>
          <a:xfrm>
            <a:off x="381000" y="1752600"/>
            <a:ext cx="8458200" cy="4407408"/>
          </a:xfrm>
        </p:spPr>
        <p:txBody>
          <a:bodyPr>
            <a:noAutofit/>
          </a:bodyPr>
          <a:lstStyle/>
          <a:p>
            <a:pPr marL="45720" indent="0">
              <a:buNone/>
            </a:pPr>
            <a:br>
              <a:rPr lang="en-US" sz="2800" dirty="0"/>
            </a:br>
            <a:r>
              <a:rPr lang="en-US" sz="2800" dirty="0">
                <a:solidFill>
                  <a:schemeClr val="tx1"/>
                </a:solidFill>
                <a:latin typeface="Arial" panose="020B0604020202020204" pitchFamily="34" charset="0"/>
                <a:cs typeface="Arial" panose="020B0604020202020204" pitchFamily="34" charset="0"/>
              </a:rPr>
              <a:t>Acknowledge</a:t>
            </a:r>
            <a:r>
              <a:rPr lang="en-US" sz="2800" b="0" dirty="0">
                <a:solidFill>
                  <a:schemeClr val="tx1"/>
                </a:solidFill>
                <a:latin typeface="Arial" panose="020B0604020202020204" pitchFamily="34" charset="0"/>
                <a:cs typeface="Arial" panose="020B0604020202020204" pitchFamily="34" charset="0"/>
              </a:rPr>
              <a:t> conflict</a:t>
            </a:r>
          </a:p>
          <a:p>
            <a:pPr marL="45720" indent="0">
              <a:buNone/>
            </a:pPr>
            <a:r>
              <a:rPr lang="en-US" sz="2800" dirty="0">
                <a:solidFill>
                  <a:schemeClr val="tx1"/>
                </a:solidFill>
                <a:latin typeface="Arial" panose="020B0604020202020204" pitchFamily="34" charset="0"/>
                <a:cs typeface="Arial" panose="020B0604020202020204" pitchFamily="34" charset="0"/>
              </a:rPr>
              <a:t>Accept</a:t>
            </a:r>
            <a:r>
              <a:rPr lang="en-US" sz="2800" b="0" dirty="0">
                <a:solidFill>
                  <a:schemeClr val="tx1"/>
                </a:solidFill>
                <a:latin typeface="Arial" panose="020B0604020202020204" pitchFamily="34" charset="0"/>
                <a:cs typeface="Arial" panose="020B0604020202020204" pitchFamily="34" charset="0"/>
              </a:rPr>
              <a:t> your role </a:t>
            </a:r>
          </a:p>
          <a:p>
            <a:pPr marL="45720" indent="0">
              <a:buNone/>
            </a:pPr>
            <a:r>
              <a:rPr lang="en-US" sz="2800" dirty="0">
                <a:solidFill>
                  <a:schemeClr val="tx1"/>
                </a:solidFill>
                <a:latin typeface="Arial" panose="020B0604020202020204" pitchFamily="34" charset="0"/>
                <a:cs typeface="Arial" panose="020B0604020202020204" pitchFamily="34" charset="0"/>
              </a:rPr>
              <a:t>Appreciate</a:t>
            </a:r>
            <a:r>
              <a:rPr lang="en-US" sz="2800" b="0" dirty="0">
                <a:solidFill>
                  <a:schemeClr val="tx1"/>
                </a:solidFill>
                <a:latin typeface="Arial" panose="020B0604020202020204" pitchFamily="34" charset="0"/>
                <a:cs typeface="Arial" panose="020B0604020202020204" pitchFamily="34" charset="0"/>
              </a:rPr>
              <a:t> differing viewpoints, feelings, and goals</a:t>
            </a:r>
          </a:p>
          <a:p>
            <a:pPr marL="45720" indent="0">
              <a:buNone/>
            </a:pPr>
            <a:r>
              <a:rPr lang="en-US" sz="2800" dirty="0">
                <a:solidFill>
                  <a:schemeClr val="tx1"/>
                </a:solidFill>
                <a:latin typeface="Arial" panose="020B0604020202020204" pitchFamily="34" charset="0"/>
                <a:cs typeface="Arial" panose="020B0604020202020204" pitchFamily="34" charset="0"/>
              </a:rPr>
              <a:t>Adapt</a:t>
            </a:r>
            <a:r>
              <a:rPr lang="en-US" sz="2800" b="0" dirty="0">
                <a:solidFill>
                  <a:schemeClr val="tx1"/>
                </a:solidFill>
                <a:latin typeface="Arial" panose="020B0604020202020204" pitchFamily="34" charset="0"/>
                <a:cs typeface="Arial" panose="020B0604020202020204" pitchFamily="34" charset="0"/>
              </a:rPr>
              <a:t> your style effectively and constructively</a:t>
            </a:r>
          </a:p>
        </p:txBody>
      </p:sp>
      <p:sp>
        <p:nvSpPr>
          <p:cNvPr id="6149" name="Rectangle 2"/>
          <p:cNvSpPr>
            <a:spLocks noGrp="1" noChangeArrowheads="1"/>
          </p:cNvSpPr>
          <p:nvPr>
            <p:ph type="title"/>
            <p:custDataLst>
              <p:tags r:id="rId3"/>
            </p:custDataLst>
          </p:nvPr>
        </p:nvSpPr>
        <p:spPr/>
        <p:txBody>
          <a:bodyPr/>
          <a:lstStyle/>
          <a:p>
            <a:pPr eaLnBrk="1" hangingPunct="1"/>
            <a:r>
              <a:rPr lang="en-US" dirty="0">
                <a:latin typeface="Arial" panose="020B0604020202020204" pitchFamily="34" charset="0"/>
                <a:cs typeface="Arial" panose="020B0604020202020204" pitchFamily="34" charset="0"/>
              </a:rPr>
              <a:t>Conflict responses</a:t>
            </a:r>
          </a:p>
        </p:txBody>
      </p:sp>
      <p:sp>
        <p:nvSpPr>
          <p:cNvPr id="5" name="Slide Number Placeholder 5">
            <a:extLst>
              <a:ext uri="{FF2B5EF4-FFF2-40B4-BE49-F238E27FC236}">
                <a16:creationId xmlns:a16="http://schemas.microsoft.com/office/drawing/2014/main" id="{B4CB81C6-6134-0D4A-8C46-185CB58EFF1F}"/>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25</a:t>
            </a:fld>
            <a:endParaRPr lang="en-US" dirty="0"/>
          </a:p>
        </p:txBody>
      </p:sp>
    </p:spTree>
    <p:extLst>
      <p:ext uri="{BB962C8B-B14F-4D97-AF65-F5344CB8AC3E}">
        <p14:creationId xmlns:p14="http://schemas.microsoft.com/office/powerpoint/2010/main" val="2922547431"/>
      </p:ext>
    </p:extLst>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8CF85F0-4C9E-5449-AD3B-C63A316E44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118800"/>
            <a:ext cx="11162880" cy="6976800"/>
          </a:xfrm>
          <a:prstGeom prst="rect">
            <a:avLst/>
          </a:prstGeom>
        </p:spPr>
      </p:pic>
      <p:sp>
        <p:nvSpPr>
          <p:cNvPr id="35842" name="Rectangle 2"/>
          <p:cNvSpPr>
            <a:spLocks noGrp="1" noChangeArrowheads="1"/>
          </p:cNvSpPr>
          <p:nvPr>
            <p:ph type="title"/>
          </p:nvPr>
        </p:nvSpPr>
        <p:spPr>
          <a:xfrm>
            <a:off x="228600" y="304800"/>
            <a:ext cx="8381260" cy="1054394"/>
          </a:xfrm>
        </p:spPr>
        <p:txBody>
          <a:bodyPr/>
          <a:lstStyle/>
          <a:p>
            <a:pPr eaLnBrk="1" hangingPunct="1"/>
            <a:r>
              <a:rPr lang="en-US" sz="3600" dirty="0">
                <a:latin typeface="Arial" panose="020B0604020202020204" pitchFamily="34" charset="0"/>
                <a:cs typeface="Arial" panose="020B0604020202020204" pitchFamily="34" charset="0"/>
              </a:rPr>
              <a:t>The “I” of the storm</a:t>
            </a:r>
          </a:p>
        </p:txBody>
      </p:sp>
    </p:spTree>
    <p:extLst>
      <p:ext uri="{BB962C8B-B14F-4D97-AF65-F5344CB8AC3E}">
        <p14:creationId xmlns:p14="http://schemas.microsoft.com/office/powerpoint/2010/main" val="652713700"/>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Rectangle 8" hidden="1"/>
          <p:cNvGraphicFramePr>
            <a:graphicFrameLocks/>
          </p:cNvGraphicFramePr>
          <p:nvPr>
            <p:custDataLst>
              <p:tags r:id="rId2"/>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3108" r:id="rId6" imgW="0" imgH="0" progId="">
                  <p:embed/>
                </p:oleObj>
              </mc:Choice>
              <mc:Fallback>
                <p:oleObj r:id="rId6" imgW="0" imgH="0" progId="">
                  <p:embed/>
                  <p:pic>
                    <p:nvPicPr>
                      <p:cNvPr id="6146" name="Rectangle 8"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 name="Content Placeholder 1"/>
          <p:cNvSpPr>
            <a:spLocks noGrp="1"/>
          </p:cNvSpPr>
          <p:nvPr>
            <p:ph idx="1"/>
          </p:nvPr>
        </p:nvSpPr>
        <p:spPr>
          <a:xfrm>
            <a:off x="381000" y="1752600"/>
            <a:ext cx="8458200" cy="4407408"/>
          </a:xfrm>
        </p:spPr>
        <p:txBody>
          <a:bodyPr>
            <a:noAutofit/>
          </a:bodyPr>
          <a:lstStyle/>
          <a:p>
            <a:r>
              <a:rPr lang="en-US" sz="2000" b="0" dirty="0">
                <a:solidFill>
                  <a:schemeClr val="tx1"/>
                </a:solidFill>
                <a:latin typeface="Arial" panose="020B0604020202020204" pitchFamily="34" charset="0"/>
                <a:cs typeface="Arial" panose="020B0604020202020204" pitchFamily="34" charset="0"/>
              </a:rPr>
              <a:t>Extend your arm horizontally, make a fist, and tighten all the muscles in your arm. Now have someone put one hand on top of your elbow, and the other hand under your wrist.</a:t>
            </a:r>
          </a:p>
          <a:p>
            <a:r>
              <a:rPr lang="en-US" sz="2000" b="0" dirty="0">
                <a:solidFill>
                  <a:schemeClr val="tx1"/>
                </a:solidFill>
                <a:latin typeface="Arial" panose="020B0604020202020204" pitchFamily="34" charset="0"/>
                <a:cs typeface="Arial" panose="020B0604020202020204" pitchFamily="34" charset="0"/>
              </a:rPr>
              <a:t>Have your friend try to bend your arm. If your friend is as strong as you are or stronger, he or she should succeed.</a:t>
            </a:r>
          </a:p>
          <a:p>
            <a:r>
              <a:rPr lang="en-US" sz="2000" b="0" dirty="0">
                <a:solidFill>
                  <a:schemeClr val="tx1"/>
                </a:solidFill>
                <a:latin typeface="Arial" panose="020B0604020202020204" pitchFamily="34" charset="0"/>
                <a:cs typeface="Arial" panose="020B0604020202020204" pitchFamily="34" charset="0"/>
              </a:rPr>
              <a:t>Now, extend your arm (again, with just a slight bend at the elbow), and relax all the muscles in your arm. Let your wrist dangle comfortably. Use just enough muscle to keep your arm in the air.</a:t>
            </a:r>
          </a:p>
          <a:p>
            <a:r>
              <a:rPr lang="en-US" sz="2000" b="0" dirty="0">
                <a:solidFill>
                  <a:schemeClr val="tx1"/>
                </a:solidFill>
                <a:latin typeface="Arial" panose="020B0604020202020204" pitchFamily="34" charset="0"/>
                <a:cs typeface="Arial" panose="020B0604020202020204" pitchFamily="34" charset="0"/>
              </a:rPr>
              <a:t>Look ahead in the direction your arm is pointing. Feel as though your arm extends out from you a great distance. Imagine reaching and touching a tree or building that is far away.</a:t>
            </a:r>
          </a:p>
          <a:p>
            <a:r>
              <a:rPr lang="en-US" sz="2000" b="0" dirty="0">
                <a:solidFill>
                  <a:schemeClr val="tx1"/>
                </a:solidFill>
                <a:latin typeface="Arial" panose="020B0604020202020204" pitchFamily="34" charset="0"/>
                <a:cs typeface="Arial" panose="020B0604020202020204" pitchFamily="34" charset="0"/>
              </a:rPr>
              <a:t>Maintain this feeling, and have your friend try to bend your arm again.</a:t>
            </a:r>
          </a:p>
          <a:p>
            <a:pPr marL="45720" indent="0">
              <a:buNone/>
            </a:pPr>
            <a:br>
              <a:rPr lang="en-US" sz="2800" dirty="0">
                <a:latin typeface="Arial" panose="020B0604020202020204" pitchFamily="34" charset="0"/>
                <a:cs typeface="Arial" panose="020B0604020202020204" pitchFamily="34" charset="0"/>
              </a:rPr>
            </a:br>
            <a:endParaRPr lang="en-US" sz="2800" b="0" dirty="0">
              <a:latin typeface="Arial" panose="020B0604020202020204" pitchFamily="34" charset="0"/>
              <a:cs typeface="Arial" panose="020B0604020202020204" pitchFamily="34" charset="0"/>
            </a:endParaRPr>
          </a:p>
        </p:txBody>
      </p:sp>
      <p:sp>
        <p:nvSpPr>
          <p:cNvPr id="6149" name="Rectangle 2"/>
          <p:cNvSpPr>
            <a:spLocks noGrp="1" noChangeArrowheads="1"/>
          </p:cNvSpPr>
          <p:nvPr>
            <p:ph type="title"/>
            <p:custDataLst>
              <p:tags r:id="rId3"/>
            </p:custDataLst>
          </p:nvPr>
        </p:nvSpPr>
        <p:spPr/>
        <p:txBody>
          <a:bodyPr/>
          <a:lstStyle/>
          <a:p>
            <a:pPr eaLnBrk="1" hangingPunct="1"/>
            <a:r>
              <a:rPr lang="en-US" dirty="0">
                <a:latin typeface="Arial" panose="020B0604020202020204" pitchFamily="34" charset="0"/>
                <a:cs typeface="Arial" panose="020B0604020202020204" pitchFamily="34" charset="0"/>
              </a:rPr>
              <a:t>Centering:  Unbendable Arm</a:t>
            </a:r>
          </a:p>
        </p:txBody>
      </p:sp>
      <p:sp>
        <p:nvSpPr>
          <p:cNvPr id="5" name="Slide Number Placeholder 5">
            <a:extLst>
              <a:ext uri="{FF2B5EF4-FFF2-40B4-BE49-F238E27FC236}">
                <a16:creationId xmlns:a16="http://schemas.microsoft.com/office/drawing/2014/main" id="{A4993A0F-C4AA-1F4F-9A55-2C0885E38EFF}"/>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27</a:t>
            </a:fld>
            <a:endParaRPr lang="en-US" dirty="0"/>
          </a:p>
        </p:txBody>
      </p:sp>
    </p:spTree>
    <p:extLst>
      <p:ext uri="{BB962C8B-B14F-4D97-AF65-F5344CB8AC3E}">
        <p14:creationId xmlns:p14="http://schemas.microsoft.com/office/powerpoint/2010/main" val="1528439925"/>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US" dirty="0">
                <a:latin typeface="Arial" panose="020B0604020202020204" pitchFamily="34" charset="0"/>
                <a:cs typeface="Arial" panose="020B0604020202020204" pitchFamily="34" charset="0"/>
              </a:rPr>
              <a:t>Expressions of conflict</a:t>
            </a:r>
          </a:p>
        </p:txBody>
      </p:sp>
      <p:sp>
        <p:nvSpPr>
          <p:cNvPr id="112644" name="Rectangle 4"/>
          <p:cNvSpPr>
            <a:spLocks noChangeArrowheads="1"/>
          </p:cNvSpPr>
          <p:nvPr/>
        </p:nvSpPr>
        <p:spPr bwMode="auto">
          <a:xfrm>
            <a:off x="978408" y="1682555"/>
            <a:ext cx="7263365" cy="4794445"/>
          </a:xfrm>
          <a:prstGeom prst="rect">
            <a:avLst/>
          </a:prstGeom>
          <a:noFill/>
          <a:ln>
            <a:noFill/>
          </a:ln>
          <a:effectLst>
            <a:prstShdw prst="shdw17" dist="53882" dir="2700000">
              <a:schemeClr val="bg2">
                <a:gamma/>
                <a:shade val="60000"/>
                <a:invGamma/>
                <a:alpha val="74998"/>
              </a:schemeClr>
            </a:prstShdw>
          </a:effectLst>
          <a:extLst/>
        </p:spPr>
        <p:txBody>
          <a:bodyPr wrap="none" lIns="93296" tIns="46648" rIns="93296" bIns="46648" anchor="ctr"/>
          <a:lstStyle/>
          <a:p>
            <a:endParaRPr lang="en-US" dirty="0"/>
          </a:p>
        </p:txBody>
      </p:sp>
      <p:sp>
        <p:nvSpPr>
          <p:cNvPr id="112645" name="Rectangle 5"/>
          <p:cNvSpPr>
            <a:spLocks noChangeArrowheads="1"/>
          </p:cNvSpPr>
          <p:nvPr/>
        </p:nvSpPr>
        <p:spPr bwMode="auto">
          <a:xfrm rot="-5400000">
            <a:off x="-825973" y="3678068"/>
            <a:ext cx="4084997" cy="3077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defTabSz="913526">
              <a:buSzPct val="120000"/>
            </a:pPr>
            <a:r>
              <a:rPr lang="en-US" sz="2000" b="1" dirty="0">
                <a:solidFill>
                  <a:schemeClr val="tx2"/>
                </a:solidFill>
              </a:rPr>
              <a:t>Cooperation Between Parties</a:t>
            </a:r>
            <a:endParaRPr lang="en-US" sz="2000" dirty="0"/>
          </a:p>
        </p:txBody>
      </p:sp>
      <p:sp>
        <p:nvSpPr>
          <p:cNvPr id="112648" name="Rectangle 8"/>
          <p:cNvSpPr>
            <a:spLocks noChangeArrowheads="1"/>
          </p:cNvSpPr>
          <p:nvPr/>
        </p:nvSpPr>
        <p:spPr bwMode="auto">
          <a:xfrm>
            <a:off x="2891441" y="5918188"/>
            <a:ext cx="4415685" cy="3077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defTabSz="913526">
              <a:buSzPct val="120000"/>
            </a:pPr>
            <a:r>
              <a:rPr lang="en-US" sz="2000" b="1" dirty="0">
                <a:solidFill>
                  <a:schemeClr val="tx2"/>
                </a:solidFill>
              </a:rPr>
              <a:t>Acknowledgement of Issues</a:t>
            </a:r>
            <a:endParaRPr lang="en-US" sz="2000" dirty="0"/>
          </a:p>
        </p:txBody>
      </p:sp>
      <p:sp>
        <p:nvSpPr>
          <p:cNvPr id="112651" name="Rectangle 11"/>
          <p:cNvSpPr>
            <a:spLocks noChangeArrowheads="1"/>
          </p:cNvSpPr>
          <p:nvPr/>
        </p:nvSpPr>
        <p:spPr bwMode="auto">
          <a:xfrm>
            <a:off x="2233785" y="2050237"/>
            <a:ext cx="2836340" cy="1653760"/>
          </a:xfrm>
          <a:prstGeom prst="rect">
            <a:avLst/>
          </a:prstGeom>
          <a:solidFill>
            <a:schemeClr val="accent5">
              <a:lumMod val="60000"/>
              <a:lumOff val="40000"/>
            </a:schemeClr>
          </a:solidFill>
          <a:ln w="9525">
            <a:solidFill>
              <a:srgbClr val="CC6600"/>
            </a:solidFill>
            <a:miter lim="800000"/>
            <a:headEnd/>
            <a:tailEnd/>
          </a:ln>
          <a:effectLst>
            <a:outerShdw blurRad="63500" dist="91581" dir="3378596" algn="ctr" rotWithShape="0">
              <a:schemeClr val="bg1">
                <a:alpha val="74998"/>
              </a:schemeClr>
            </a:outerShdw>
          </a:effectLst>
        </p:spPr>
        <p:txBody>
          <a:bodyPr lIns="93296" tIns="46648" rIns="46648" bIns="93296" anchor="ctr" anchorCtr="1"/>
          <a:lstStyle/>
          <a:p>
            <a:pPr defTabSz="913526">
              <a:lnSpc>
                <a:spcPct val="95000"/>
              </a:lnSpc>
              <a:buSzPct val="120000"/>
            </a:pPr>
            <a:r>
              <a:rPr lang="en-US" sz="2000" b="1" dirty="0">
                <a:solidFill>
                  <a:srgbClr val="CC6600"/>
                </a:solidFill>
              </a:rPr>
              <a:t>Passive</a:t>
            </a:r>
          </a:p>
        </p:txBody>
      </p:sp>
      <p:sp>
        <p:nvSpPr>
          <p:cNvPr id="112652" name="Rectangle 12"/>
          <p:cNvSpPr>
            <a:spLocks noChangeArrowheads="1"/>
          </p:cNvSpPr>
          <p:nvPr/>
        </p:nvSpPr>
        <p:spPr bwMode="auto">
          <a:xfrm>
            <a:off x="5134919" y="2050237"/>
            <a:ext cx="2836341" cy="1652140"/>
          </a:xfrm>
          <a:prstGeom prst="rect">
            <a:avLst/>
          </a:prstGeom>
          <a:solidFill>
            <a:schemeClr val="accent5">
              <a:lumMod val="60000"/>
              <a:lumOff val="40000"/>
            </a:schemeClr>
          </a:solidFill>
          <a:ln w="9525">
            <a:solidFill>
              <a:srgbClr val="CC6600"/>
            </a:solidFill>
            <a:miter lim="800000"/>
            <a:headEnd/>
            <a:tailEnd/>
          </a:ln>
          <a:effectLst>
            <a:outerShdw blurRad="63500" dist="80322" dir="6506097" algn="ctr" rotWithShape="0">
              <a:schemeClr val="bg1">
                <a:alpha val="74998"/>
              </a:schemeClr>
            </a:outerShdw>
          </a:effectLst>
        </p:spPr>
        <p:txBody>
          <a:bodyPr lIns="93296" tIns="46648" rIns="46648" bIns="93296" anchor="ctr" anchorCtr="1"/>
          <a:lstStyle/>
          <a:p>
            <a:pPr defTabSz="913526">
              <a:lnSpc>
                <a:spcPct val="95000"/>
              </a:lnSpc>
              <a:buSzPct val="120000"/>
            </a:pPr>
            <a:r>
              <a:rPr lang="en-US" sz="2000" b="1" dirty="0">
                <a:solidFill>
                  <a:srgbClr val="CC6600"/>
                </a:solidFill>
              </a:rPr>
              <a:t>Assertive</a:t>
            </a:r>
          </a:p>
        </p:txBody>
      </p:sp>
      <p:sp>
        <p:nvSpPr>
          <p:cNvPr id="112653" name="Rectangle 13"/>
          <p:cNvSpPr>
            <a:spLocks noChangeArrowheads="1"/>
          </p:cNvSpPr>
          <p:nvPr/>
        </p:nvSpPr>
        <p:spPr bwMode="auto">
          <a:xfrm>
            <a:off x="2233785" y="3773645"/>
            <a:ext cx="2836340" cy="1652140"/>
          </a:xfrm>
          <a:prstGeom prst="rect">
            <a:avLst/>
          </a:prstGeom>
          <a:solidFill>
            <a:schemeClr val="accent5">
              <a:lumMod val="60000"/>
              <a:lumOff val="40000"/>
            </a:schemeClr>
          </a:solidFill>
          <a:ln w="9525">
            <a:solidFill>
              <a:srgbClr val="CC6600"/>
            </a:solidFill>
            <a:miter lim="800000"/>
            <a:headEnd/>
            <a:tailEnd/>
          </a:ln>
          <a:effectLst>
            <a:outerShdw blurRad="63500" dist="63500" dir="19387806" algn="ctr" rotWithShape="0">
              <a:schemeClr val="bg1">
                <a:alpha val="74998"/>
              </a:schemeClr>
            </a:outerShdw>
          </a:effectLst>
        </p:spPr>
        <p:txBody>
          <a:bodyPr lIns="93296" tIns="46648" rIns="46648" bIns="93296" anchor="ctr" anchorCtr="1"/>
          <a:lstStyle/>
          <a:p>
            <a:pPr algn="ctr" defTabSz="913526">
              <a:lnSpc>
                <a:spcPct val="95000"/>
              </a:lnSpc>
              <a:buSzPct val="120000"/>
            </a:pPr>
            <a:r>
              <a:rPr lang="en-US" sz="2000" b="1" dirty="0">
                <a:solidFill>
                  <a:srgbClr val="CC6600"/>
                </a:solidFill>
              </a:rPr>
              <a:t>Passive/Aggressive or Covert</a:t>
            </a:r>
          </a:p>
        </p:txBody>
      </p:sp>
      <p:sp>
        <p:nvSpPr>
          <p:cNvPr id="112654" name="Rectangle 14"/>
          <p:cNvSpPr>
            <a:spLocks noChangeArrowheads="1"/>
          </p:cNvSpPr>
          <p:nvPr/>
        </p:nvSpPr>
        <p:spPr bwMode="auto">
          <a:xfrm>
            <a:off x="5134919" y="3773645"/>
            <a:ext cx="2836341" cy="1652140"/>
          </a:xfrm>
          <a:prstGeom prst="rect">
            <a:avLst/>
          </a:prstGeom>
          <a:solidFill>
            <a:schemeClr val="accent5">
              <a:lumMod val="60000"/>
              <a:lumOff val="40000"/>
            </a:schemeClr>
          </a:solidFill>
          <a:ln w="9525">
            <a:solidFill>
              <a:srgbClr val="CC6600"/>
            </a:solidFill>
            <a:miter lim="800000"/>
            <a:headEnd/>
            <a:tailEnd/>
          </a:ln>
          <a:effectLst>
            <a:outerShdw blurRad="63500" dist="45791" dir="14178596" algn="ctr" rotWithShape="0">
              <a:schemeClr val="bg1">
                <a:alpha val="74998"/>
              </a:schemeClr>
            </a:outerShdw>
          </a:effectLst>
        </p:spPr>
        <p:txBody>
          <a:bodyPr lIns="93296" tIns="46648" rIns="46648" bIns="93296" anchor="ctr" anchorCtr="1"/>
          <a:lstStyle/>
          <a:p>
            <a:pPr algn="ctr" defTabSz="913526">
              <a:lnSpc>
                <a:spcPct val="95000"/>
              </a:lnSpc>
              <a:buSzPct val="120000"/>
            </a:pPr>
            <a:r>
              <a:rPr lang="en-US" sz="2000" b="1" dirty="0">
                <a:solidFill>
                  <a:srgbClr val="CC6600"/>
                </a:solidFill>
              </a:rPr>
              <a:t>Aggressive or Overt</a:t>
            </a:r>
          </a:p>
        </p:txBody>
      </p:sp>
      <p:sp>
        <p:nvSpPr>
          <p:cNvPr id="15" name="Rectangle 6"/>
          <p:cNvSpPr>
            <a:spLocks noChangeArrowheads="1"/>
          </p:cNvSpPr>
          <p:nvPr/>
        </p:nvSpPr>
        <p:spPr bwMode="auto">
          <a:xfrm>
            <a:off x="1517815" y="5149945"/>
            <a:ext cx="654416" cy="3271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913526">
              <a:buSzPct val="120000"/>
            </a:pPr>
            <a:r>
              <a:rPr lang="en-US" sz="2100" cap="small" dirty="0">
                <a:solidFill>
                  <a:schemeClr val="tx2"/>
                </a:solidFill>
              </a:rPr>
              <a:t>low</a:t>
            </a:r>
          </a:p>
        </p:txBody>
      </p:sp>
      <p:sp>
        <p:nvSpPr>
          <p:cNvPr id="16" name="Rectangle 7"/>
          <p:cNvSpPr>
            <a:spLocks noChangeArrowheads="1"/>
          </p:cNvSpPr>
          <p:nvPr/>
        </p:nvSpPr>
        <p:spPr bwMode="auto">
          <a:xfrm>
            <a:off x="1488658" y="2093306"/>
            <a:ext cx="654416" cy="3271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913526">
              <a:buSzPct val="120000"/>
            </a:pPr>
            <a:r>
              <a:rPr lang="en-US" sz="2100" cap="small" dirty="0">
                <a:solidFill>
                  <a:schemeClr val="tx2"/>
                </a:solidFill>
              </a:rPr>
              <a:t>high</a:t>
            </a:r>
          </a:p>
        </p:txBody>
      </p:sp>
      <p:sp>
        <p:nvSpPr>
          <p:cNvPr id="17" name="Rectangle 9"/>
          <p:cNvSpPr>
            <a:spLocks noChangeArrowheads="1"/>
          </p:cNvSpPr>
          <p:nvPr/>
        </p:nvSpPr>
        <p:spPr bwMode="auto">
          <a:xfrm>
            <a:off x="7331422" y="5452837"/>
            <a:ext cx="654416" cy="3271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913526">
              <a:buSzPct val="120000"/>
            </a:pPr>
            <a:r>
              <a:rPr lang="en-US" sz="2100" cap="small" dirty="0">
                <a:solidFill>
                  <a:schemeClr val="tx2"/>
                </a:solidFill>
              </a:rPr>
              <a:t>high</a:t>
            </a:r>
          </a:p>
        </p:txBody>
      </p:sp>
      <p:sp>
        <p:nvSpPr>
          <p:cNvPr id="18" name="Rectangle 10"/>
          <p:cNvSpPr>
            <a:spLocks noChangeArrowheads="1"/>
          </p:cNvSpPr>
          <p:nvPr/>
        </p:nvSpPr>
        <p:spPr bwMode="auto">
          <a:xfrm>
            <a:off x="2206247" y="5452837"/>
            <a:ext cx="654416" cy="3271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913526">
              <a:buSzPct val="120000"/>
            </a:pPr>
            <a:r>
              <a:rPr lang="en-US" sz="2100" cap="small" dirty="0">
                <a:solidFill>
                  <a:schemeClr val="tx2"/>
                </a:solidFill>
              </a:rPr>
              <a:t>low</a:t>
            </a:r>
          </a:p>
        </p:txBody>
      </p:sp>
      <p:cxnSp>
        <p:nvCxnSpPr>
          <p:cNvPr id="19" name="Straight Arrow Connector 18"/>
          <p:cNvCxnSpPr/>
          <p:nvPr/>
        </p:nvCxnSpPr>
        <p:spPr>
          <a:xfrm flipV="1">
            <a:off x="1815866" y="2611674"/>
            <a:ext cx="0" cy="2438400"/>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8" idx="3"/>
          </p:cNvCxnSpPr>
          <p:nvPr/>
        </p:nvCxnSpPr>
        <p:spPr>
          <a:xfrm>
            <a:off x="2860663" y="5616431"/>
            <a:ext cx="4276244" cy="0"/>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21" name="Slide Number Placeholder 5">
            <a:extLst>
              <a:ext uri="{FF2B5EF4-FFF2-40B4-BE49-F238E27FC236}">
                <a16:creationId xmlns:a16="http://schemas.microsoft.com/office/drawing/2014/main" id="{B89C0774-06AF-9442-8027-938057C75D83}"/>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28</a:t>
            </a:fld>
            <a:endParaRPr lang="en-US" dirty="0"/>
          </a:p>
        </p:txBody>
      </p:sp>
    </p:spTree>
    <p:extLst>
      <p:ext uri="{BB962C8B-B14F-4D97-AF65-F5344CB8AC3E}">
        <p14:creationId xmlns:p14="http://schemas.microsoft.com/office/powerpoint/2010/main" val="1668327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178614" y="303327"/>
            <a:ext cx="8381260" cy="1054394"/>
          </a:xfrm>
        </p:spPr>
        <p:txBody>
          <a:bodyPr>
            <a:normAutofit/>
          </a:bodyPr>
          <a:lstStyle/>
          <a:p>
            <a:r>
              <a:rPr lang="en-US" dirty="0">
                <a:latin typeface="Arial" panose="020B0604020202020204" pitchFamily="34" charset="0"/>
                <a:cs typeface="Arial" panose="020B0604020202020204" pitchFamily="34" charset="0"/>
              </a:rPr>
              <a:t>Conflict Management Styles</a:t>
            </a:r>
          </a:p>
        </p:txBody>
      </p:sp>
      <p:sp>
        <p:nvSpPr>
          <p:cNvPr id="114692" name="Rectangle 4"/>
          <p:cNvSpPr>
            <a:spLocks noChangeArrowheads="1"/>
          </p:cNvSpPr>
          <p:nvPr/>
        </p:nvSpPr>
        <p:spPr bwMode="auto">
          <a:xfrm>
            <a:off x="457201" y="1639614"/>
            <a:ext cx="7263365" cy="3595834"/>
          </a:xfrm>
          <a:prstGeom prst="rect">
            <a:avLst/>
          </a:prstGeom>
          <a:noFill/>
          <a:ln>
            <a:noFill/>
          </a:ln>
          <a:effectLst>
            <a:prstShdw prst="shdw17" dist="53882" dir="2700000">
              <a:schemeClr val="bg2">
                <a:gamma/>
                <a:shade val="60000"/>
                <a:invGamma/>
                <a:alpha val="74998"/>
              </a:schemeClr>
            </a:prstShdw>
          </a:effectLst>
          <a:extLst/>
        </p:spPr>
        <p:txBody>
          <a:bodyPr wrap="none" lIns="93296" tIns="46648" rIns="93296" bIns="46648" anchor="ctr"/>
          <a:lstStyle/>
          <a:p>
            <a:endParaRPr lang="en-US" dirty="0"/>
          </a:p>
        </p:txBody>
      </p:sp>
      <p:sp>
        <p:nvSpPr>
          <p:cNvPr id="114693" name="Rectangle 5"/>
          <p:cNvSpPr>
            <a:spLocks noChangeArrowheads="1"/>
          </p:cNvSpPr>
          <p:nvPr/>
        </p:nvSpPr>
        <p:spPr bwMode="auto">
          <a:xfrm rot="-5400000">
            <a:off x="-891191" y="3728826"/>
            <a:ext cx="3063748" cy="646331"/>
          </a:xfrm>
          <a:prstGeom prst="rect">
            <a:avLst/>
          </a:prstGeom>
          <a:noFill/>
          <a:ln>
            <a:noFill/>
          </a:ln>
          <a:effectLst>
            <a:outerShdw blurRad="63500" dist="38099" dir="2700000" algn="ctr" rotWithShape="0">
              <a:schemeClr val="bg2">
                <a:alpha val="74998"/>
              </a:scheme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lIns="0" tIns="0" rIns="0" bIns="0">
            <a:spAutoFit/>
          </a:bodyPr>
          <a:lstStyle/>
          <a:p>
            <a:pPr algn="ctr" defTabSz="913526">
              <a:buSzPct val="120000"/>
            </a:pPr>
            <a:r>
              <a:rPr lang="en-US" sz="2100" b="1" dirty="0">
                <a:solidFill>
                  <a:srgbClr val="CC6600"/>
                </a:solidFill>
              </a:rPr>
              <a:t>Importance of Issues</a:t>
            </a:r>
          </a:p>
          <a:p>
            <a:pPr algn="ctr" defTabSz="913526">
              <a:buSzPct val="120000"/>
            </a:pPr>
            <a:r>
              <a:rPr lang="en-US" sz="2100" b="1" dirty="0">
                <a:solidFill>
                  <a:srgbClr val="CC6600"/>
                </a:solidFill>
              </a:rPr>
              <a:t>Concern for Self</a:t>
            </a:r>
            <a:endParaRPr lang="en-US" sz="2100" dirty="0">
              <a:solidFill>
                <a:srgbClr val="CC6600"/>
              </a:solidFill>
            </a:endParaRPr>
          </a:p>
        </p:txBody>
      </p:sp>
      <p:sp>
        <p:nvSpPr>
          <p:cNvPr id="114694" name="Rectangle 6"/>
          <p:cNvSpPr>
            <a:spLocks noChangeArrowheads="1"/>
          </p:cNvSpPr>
          <p:nvPr/>
        </p:nvSpPr>
        <p:spPr bwMode="auto">
          <a:xfrm>
            <a:off x="888274" y="4995321"/>
            <a:ext cx="654416" cy="3231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913526">
              <a:buSzPct val="120000"/>
            </a:pPr>
            <a:r>
              <a:rPr lang="en-US" sz="2100" cap="small" dirty="0">
                <a:solidFill>
                  <a:srgbClr val="CC6600"/>
                </a:solidFill>
              </a:rPr>
              <a:t>low</a:t>
            </a:r>
          </a:p>
        </p:txBody>
      </p:sp>
      <p:sp>
        <p:nvSpPr>
          <p:cNvPr id="114695" name="Rectangle 7"/>
          <p:cNvSpPr>
            <a:spLocks noChangeArrowheads="1"/>
          </p:cNvSpPr>
          <p:nvPr/>
        </p:nvSpPr>
        <p:spPr bwMode="auto">
          <a:xfrm>
            <a:off x="859117" y="2702842"/>
            <a:ext cx="654416" cy="3231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913526">
              <a:buSzPct val="120000"/>
            </a:pPr>
            <a:r>
              <a:rPr lang="en-US" sz="2100" cap="small" dirty="0">
                <a:solidFill>
                  <a:srgbClr val="CC6600"/>
                </a:solidFill>
              </a:rPr>
              <a:t>high</a:t>
            </a:r>
          </a:p>
        </p:txBody>
      </p:sp>
      <p:sp>
        <p:nvSpPr>
          <p:cNvPr id="114696" name="Rectangle 8"/>
          <p:cNvSpPr>
            <a:spLocks noChangeArrowheads="1"/>
          </p:cNvSpPr>
          <p:nvPr/>
        </p:nvSpPr>
        <p:spPr bwMode="auto">
          <a:xfrm>
            <a:off x="2261902" y="5494607"/>
            <a:ext cx="4415685" cy="646331"/>
          </a:xfrm>
          <a:prstGeom prst="rect">
            <a:avLst/>
          </a:prstGeom>
          <a:noFill/>
          <a:ln>
            <a:noFill/>
          </a:ln>
          <a:effectLst>
            <a:outerShdw blurRad="63500" dist="38099" dir="2700000" algn="ctr" rotWithShape="0">
              <a:schemeClr val="bg2">
                <a:alpha val="74998"/>
              </a:scheme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lIns="0" tIns="0" rIns="0" bIns="0">
            <a:spAutoFit/>
          </a:bodyPr>
          <a:lstStyle/>
          <a:p>
            <a:pPr algn="ctr" defTabSz="913526">
              <a:buSzPct val="120000"/>
            </a:pPr>
            <a:r>
              <a:rPr lang="en-US" sz="2100" b="1" dirty="0">
                <a:solidFill>
                  <a:srgbClr val="CC6600"/>
                </a:solidFill>
              </a:rPr>
              <a:t>Importance of Relationship</a:t>
            </a:r>
          </a:p>
          <a:p>
            <a:pPr algn="ctr" defTabSz="913526">
              <a:buSzPct val="120000"/>
            </a:pPr>
            <a:r>
              <a:rPr lang="en-US" sz="2100" b="1" dirty="0">
                <a:solidFill>
                  <a:srgbClr val="CC6600"/>
                </a:solidFill>
              </a:rPr>
              <a:t>Concern for Others</a:t>
            </a:r>
            <a:endParaRPr lang="en-US" sz="2100" dirty="0">
              <a:solidFill>
                <a:srgbClr val="CC6600"/>
              </a:solidFill>
            </a:endParaRPr>
          </a:p>
        </p:txBody>
      </p:sp>
      <p:sp>
        <p:nvSpPr>
          <p:cNvPr id="114697" name="Rectangle 9"/>
          <p:cNvSpPr>
            <a:spLocks noChangeArrowheads="1"/>
          </p:cNvSpPr>
          <p:nvPr/>
        </p:nvSpPr>
        <p:spPr bwMode="auto">
          <a:xfrm>
            <a:off x="6701881" y="5222490"/>
            <a:ext cx="654416" cy="3231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913526">
              <a:buSzPct val="120000"/>
            </a:pPr>
            <a:r>
              <a:rPr lang="en-US" sz="2100" cap="small" dirty="0">
                <a:solidFill>
                  <a:srgbClr val="CC6600"/>
                </a:solidFill>
              </a:rPr>
              <a:t>high</a:t>
            </a:r>
          </a:p>
        </p:txBody>
      </p:sp>
      <p:sp>
        <p:nvSpPr>
          <p:cNvPr id="114698" name="Rectangle 10"/>
          <p:cNvSpPr>
            <a:spLocks noChangeArrowheads="1"/>
          </p:cNvSpPr>
          <p:nvPr/>
        </p:nvSpPr>
        <p:spPr bwMode="auto">
          <a:xfrm>
            <a:off x="1576706" y="5222490"/>
            <a:ext cx="654416" cy="3231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913526">
              <a:buSzPct val="120000"/>
            </a:pPr>
            <a:r>
              <a:rPr lang="en-US" sz="2100" cap="small" dirty="0">
                <a:solidFill>
                  <a:srgbClr val="CC6600"/>
                </a:solidFill>
              </a:rPr>
              <a:t>low</a:t>
            </a:r>
          </a:p>
        </p:txBody>
      </p:sp>
      <p:sp>
        <p:nvSpPr>
          <p:cNvPr id="114699" name="Rectangle 11"/>
          <p:cNvSpPr>
            <a:spLocks noChangeArrowheads="1"/>
          </p:cNvSpPr>
          <p:nvPr/>
        </p:nvSpPr>
        <p:spPr bwMode="auto">
          <a:xfrm>
            <a:off x="1604244" y="2593643"/>
            <a:ext cx="2836340" cy="1240320"/>
          </a:xfrm>
          <a:prstGeom prst="rect">
            <a:avLst/>
          </a:prstGeom>
          <a:solidFill>
            <a:schemeClr val="tx2">
              <a:lumMod val="40000"/>
              <a:lumOff val="60000"/>
            </a:schemeClr>
          </a:solidFill>
          <a:ln w="9525">
            <a:solidFill>
              <a:srgbClr val="1769B6"/>
            </a:solidFill>
            <a:miter lim="800000"/>
            <a:headEnd/>
            <a:tailEnd/>
          </a:ln>
          <a:effectLst>
            <a:outerShdw blurRad="63500" dist="107763" dir="2700000" algn="ctr" rotWithShape="0">
              <a:schemeClr val="bg1">
                <a:alpha val="74998"/>
              </a:schemeClr>
            </a:outerShdw>
          </a:effectLst>
        </p:spPr>
        <p:txBody>
          <a:bodyPr lIns="93296" tIns="46648" rIns="46648" bIns="93296" anchor="ctr" anchorCtr="1"/>
          <a:lstStyle/>
          <a:p>
            <a:pPr defTabSz="913526">
              <a:lnSpc>
                <a:spcPct val="95000"/>
              </a:lnSpc>
              <a:buSzPct val="120000"/>
            </a:pPr>
            <a:r>
              <a:rPr lang="en-US" sz="2100" b="1" dirty="0">
                <a:solidFill>
                  <a:srgbClr val="1769B6"/>
                </a:solidFill>
              </a:rPr>
              <a:t>Advocate</a:t>
            </a:r>
          </a:p>
        </p:txBody>
      </p:sp>
      <p:sp>
        <p:nvSpPr>
          <p:cNvPr id="114700" name="Rectangle 12"/>
          <p:cNvSpPr>
            <a:spLocks noChangeArrowheads="1"/>
          </p:cNvSpPr>
          <p:nvPr/>
        </p:nvSpPr>
        <p:spPr bwMode="auto">
          <a:xfrm>
            <a:off x="4505380" y="2593644"/>
            <a:ext cx="2836341" cy="1239105"/>
          </a:xfrm>
          <a:prstGeom prst="rect">
            <a:avLst/>
          </a:prstGeom>
          <a:solidFill>
            <a:schemeClr val="tx2">
              <a:lumMod val="40000"/>
              <a:lumOff val="60000"/>
            </a:schemeClr>
          </a:solidFill>
          <a:ln w="9525">
            <a:solidFill>
              <a:srgbClr val="1769B6"/>
            </a:solidFill>
            <a:miter lim="800000"/>
            <a:headEnd/>
            <a:tailEnd/>
          </a:ln>
          <a:effectLst>
            <a:outerShdw blurRad="63500" dist="85194" dir="6993903" algn="ctr" rotWithShape="0">
              <a:schemeClr val="bg1">
                <a:alpha val="74998"/>
              </a:schemeClr>
            </a:outerShdw>
          </a:effectLst>
        </p:spPr>
        <p:txBody>
          <a:bodyPr lIns="93296" tIns="46648" rIns="46648" bIns="93296" anchor="ctr" anchorCtr="1"/>
          <a:lstStyle/>
          <a:p>
            <a:pPr defTabSz="913526">
              <a:lnSpc>
                <a:spcPct val="95000"/>
              </a:lnSpc>
              <a:buSzPct val="120000"/>
            </a:pPr>
            <a:r>
              <a:rPr lang="en-US" sz="2100" b="1" dirty="0">
                <a:solidFill>
                  <a:srgbClr val="1769B6"/>
                </a:solidFill>
              </a:rPr>
              <a:t>Collaborate</a:t>
            </a:r>
          </a:p>
        </p:txBody>
      </p:sp>
      <p:sp>
        <p:nvSpPr>
          <p:cNvPr id="114701" name="Rectangle 13"/>
          <p:cNvSpPr>
            <a:spLocks noChangeArrowheads="1"/>
          </p:cNvSpPr>
          <p:nvPr/>
        </p:nvSpPr>
        <p:spPr bwMode="auto">
          <a:xfrm>
            <a:off x="1604244" y="3886200"/>
            <a:ext cx="2836340" cy="1239105"/>
          </a:xfrm>
          <a:prstGeom prst="rect">
            <a:avLst/>
          </a:prstGeom>
          <a:solidFill>
            <a:schemeClr val="tx2">
              <a:lumMod val="40000"/>
              <a:lumOff val="60000"/>
            </a:schemeClr>
          </a:solidFill>
          <a:ln w="9525">
            <a:solidFill>
              <a:srgbClr val="1769B6"/>
            </a:solidFill>
            <a:miter lim="800000"/>
            <a:headEnd/>
            <a:tailEnd/>
          </a:ln>
          <a:effectLst>
            <a:outerShdw blurRad="63500" dist="80322" dir="20493903" algn="ctr" rotWithShape="0">
              <a:schemeClr val="bg1">
                <a:alpha val="74998"/>
              </a:schemeClr>
            </a:outerShdw>
          </a:effectLst>
        </p:spPr>
        <p:txBody>
          <a:bodyPr lIns="93296" tIns="46648" rIns="46648" bIns="93296" anchor="ctr" anchorCtr="1"/>
          <a:lstStyle/>
          <a:p>
            <a:pPr defTabSz="913526">
              <a:lnSpc>
                <a:spcPct val="95000"/>
              </a:lnSpc>
              <a:buSzPct val="120000"/>
            </a:pPr>
            <a:r>
              <a:rPr lang="en-US" sz="2100" b="1" dirty="0">
                <a:solidFill>
                  <a:srgbClr val="1769B6"/>
                </a:solidFill>
              </a:rPr>
              <a:t>Avoid</a:t>
            </a:r>
          </a:p>
        </p:txBody>
      </p:sp>
      <p:sp>
        <p:nvSpPr>
          <p:cNvPr id="114702" name="Rectangle 14"/>
          <p:cNvSpPr>
            <a:spLocks noChangeArrowheads="1"/>
          </p:cNvSpPr>
          <p:nvPr/>
        </p:nvSpPr>
        <p:spPr bwMode="auto">
          <a:xfrm>
            <a:off x="4505380" y="3886200"/>
            <a:ext cx="2836341" cy="1239105"/>
          </a:xfrm>
          <a:prstGeom prst="rect">
            <a:avLst/>
          </a:prstGeom>
          <a:solidFill>
            <a:schemeClr val="tx2">
              <a:lumMod val="40000"/>
              <a:lumOff val="60000"/>
            </a:schemeClr>
          </a:solidFill>
          <a:ln w="9525">
            <a:solidFill>
              <a:srgbClr val="1769B6"/>
            </a:solidFill>
            <a:miter lim="800000"/>
            <a:headEnd/>
            <a:tailEnd/>
          </a:ln>
          <a:effectLst>
            <a:outerShdw blurRad="63500" dist="45791" dir="12821404" algn="ctr" rotWithShape="0">
              <a:schemeClr val="bg1">
                <a:alpha val="74998"/>
              </a:schemeClr>
            </a:outerShdw>
          </a:effectLst>
        </p:spPr>
        <p:txBody>
          <a:bodyPr lIns="93296" tIns="46648" rIns="46648" bIns="93296" anchor="ctr" anchorCtr="1"/>
          <a:lstStyle/>
          <a:p>
            <a:pPr defTabSz="913526">
              <a:lnSpc>
                <a:spcPct val="95000"/>
              </a:lnSpc>
              <a:buSzPct val="120000"/>
            </a:pPr>
            <a:r>
              <a:rPr lang="en-US" sz="2100" b="1" dirty="0">
                <a:solidFill>
                  <a:srgbClr val="1769B6"/>
                </a:solidFill>
              </a:rPr>
              <a:t>Accommodate</a:t>
            </a:r>
          </a:p>
        </p:txBody>
      </p:sp>
      <p:cxnSp>
        <p:nvCxnSpPr>
          <p:cNvPr id="4" name="Straight Arrow Connector 3"/>
          <p:cNvCxnSpPr/>
          <p:nvPr/>
        </p:nvCxnSpPr>
        <p:spPr>
          <a:xfrm flipV="1">
            <a:off x="1186325" y="3091617"/>
            <a:ext cx="0" cy="1828800"/>
          </a:xfrm>
          <a:prstGeom prst="straightConnector1">
            <a:avLst/>
          </a:prstGeom>
          <a:ln>
            <a:solidFill>
              <a:srgbClr val="CC6600"/>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a:stCxn id="114698" idx="3"/>
          </p:cNvCxnSpPr>
          <p:nvPr/>
        </p:nvCxnSpPr>
        <p:spPr>
          <a:xfrm flipV="1">
            <a:off x="2231122" y="5345186"/>
            <a:ext cx="4276244" cy="38887"/>
          </a:xfrm>
          <a:prstGeom prst="straightConnector1">
            <a:avLst/>
          </a:prstGeom>
          <a:ln>
            <a:solidFill>
              <a:srgbClr val="CC6600"/>
            </a:solidFill>
            <a:tailEnd type="arrow"/>
          </a:ln>
        </p:spPr>
        <p:style>
          <a:lnRef idx="1">
            <a:schemeClr val="accent1"/>
          </a:lnRef>
          <a:fillRef idx="0">
            <a:schemeClr val="accent1"/>
          </a:fillRef>
          <a:effectRef idx="0">
            <a:schemeClr val="accent1"/>
          </a:effectRef>
          <a:fontRef idx="minor">
            <a:schemeClr val="tx1"/>
          </a:fontRef>
        </p:style>
      </p:cxnSp>
      <p:sp>
        <p:nvSpPr>
          <p:cNvPr id="17" name="Rectangle 12"/>
          <p:cNvSpPr>
            <a:spLocks noChangeArrowheads="1"/>
          </p:cNvSpPr>
          <p:nvPr/>
        </p:nvSpPr>
        <p:spPr bwMode="auto">
          <a:xfrm>
            <a:off x="3281566" y="3529768"/>
            <a:ext cx="2382988" cy="669425"/>
          </a:xfrm>
          <a:prstGeom prst="rect">
            <a:avLst/>
          </a:prstGeom>
          <a:solidFill>
            <a:schemeClr val="tx2">
              <a:lumMod val="40000"/>
              <a:lumOff val="60000"/>
            </a:schemeClr>
          </a:solidFill>
          <a:ln w="9525">
            <a:solidFill>
              <a:srgbClr val="1769B6"/>
            </a:solidFill>
            <a:miter lim="800000"/>
            <a:headEnd/>
            <a:tailEnd/>
          </a:ln>
          <a:effectLst/>
        </p:spPr>
        <p:txBody>
          <a:bodyPr lIns="93296" tIns="46648" rIns="46648" bIns="93296" anchor="ctr" anchorCtr="1"/>
          <a:lstStyle/>
          <a:p>
            <a:pPr defTabSz="913526">
              <a:lnSpc>
                <a:spcPct val="95000"/>
              </a:lnSpc>
              <a:buSzPct val="120000"/>
            </a:pPr>
            <a:r>
              <a:rPr lang="en-US" sz="2100" b="1" dirty="0">
                <a:solidFill>
                  <a:srgbClr val="1769B6"/>
                </a:solidFill>
              </a:rPr>
              <a:t>Compromise</a:t>
            </a:r>
          </a:p>
        </p:txBody>
      </p:sp>
      <p:pic>
        <p:nvPicPr>
          <p:cNvPr id="18" name="Picture 17" descr="j020210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1323" y="119826"/>
            <a:ext cx="3449896" cy="2282681"/>
          </a:xfrm>
          <a:prstGeom prst="rect">
            <a:avLst/>
          </a:prstGeom>
        </p:spPr>
      </p:pic>
      <p:sp>
        <p:nvSpPr>
          <p:cNvPr id="19" name="Slide Number Placeholder 5">
            <a:extLst>
              <a:ext uri="{FF2B5EF4-FFF2-40B4-BE49-F238E27FC236}">
                <a16:creationId xmlns:a16="http://schemas.microsoft.com/office/drawing/2014/main" id="{33C93C9A-2A02-6543-B18D-900E36006B67}"/>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29</a:t>
            </a:fld>
            <a:endParaRPr lang="en-US" dirty="0"/>
          </a:p>
        </p:txBody>
      </p:sp>
    </p:spTree>
    <p:extLst>
      <p:ext uri="{BB962C8B-B14F-4D97-AF65-F5344CB8AC3E}">
        <p14:creationId xmlns:p14="http://schemas.microsoft.com/office/powerpoint/2010/main" val="3665599192"/>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0" y="4038600"/>
            <a:ext cx="10363200" cy="65913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513" name="Picture 9"/>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76200" y="-1143000"/>
            <a:ext cx="12188218" cy="10591800"/>
          </a:xfrm>
          <a:prstGeom prst="rect">
            <a:avLst/>
          </a:prstGeom>
          <a:noFill/>
          <a:extLst>
            <a:ext uri="{909E8E84-426E-40dd-AFC4-6F175D3DCCD1}">
              <a14:hiddenFill xmlns:a14="http://schemas.microsoft.com/office/drawing/2010/main" xmlns="">
                <a:solidFill>
                  <a:srgbClr val="FFFFFF"/>
                </a:solidFill>
              </a14:hiddenFill>
            </a:ext>
          </a:extLst>
        </p:spPr>
      </p:pic>
      <p:pic>
        <p:nvPicPr>
          <p:cNvPr id="21515" name="Picture 11"/>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62000" y="4038600"/>
            <a:ext cx="9906000" cy="6781800"/>
          </a:xfrm>
          <a:prstGeom prst="rect">
            <a:avLst/>
          </a:prstGeom>
          <a:noFill/>
          <a:ln w="101600">
            <a:noFill/>
          </a:ln>
          <a:extLst>
            <a:ext uri="{909E8E84-426E-40dd-AFC4-6F175D3DCCD1}">
              <a14:hiddenFill xmlns:a14="http://schemas.microsoft.com/office/drawing/2010/main" xmlns="">
                <a:solidFill>
                  <a:srgbClr val="FFFFFF"/>
                </a:solidFill>
              </a14:hiddenFill>
            </a:ext>
          </a:extLst>
        </p:spPr>
      </p:pic>
      <p:sp>
        <p:nvSpPr>
          <p:cNvPr id="9218" name="Rectangle 3"/>
          <p:cNvSpPr>
            <a:spLocks noGrp="1" noChangeArrowheads="1"/>
          </p:cNvSpPr>
          <p:nvPr>
            <p:ph type="subTitle" idx="4294967295"/>
          </p:nvPr>
        </p:nvSpPr>
        <p:spPr>
          <a:xfrm>
            <a:off x="342900" y="709894"/>
            <a:ext cx="8763000" cy="2230877"/>
          </a:xfrm>
        </p:spPr>
        <p:txBody>
          <a:bodyPr>
            <a:normAutofit/>
          </a:bodyPr>
          <a:lstStyle/>
          <a:p>
            <a:pPr marL="45720" indent="0">
              <a:buNone/>
            </a:pPr>
            <a:r>
              <a:rPr lang="en-US" sz="6000" dirty="0">
                <a:latin typeface="Arial Narrow" panose="020B0606020202030204" pitchFamily="34" charset="0"/>
              </a:rPr>
              <a:t>Thought and Change Leadership</a:t>
            </a:r>
          </a:p>
          <a:p>
            <a:pPr marL="45720" indent="0">
              <a:buNone/>
            </a:pPr>
            <a:endParaRPr lang="en-US" sz="6000" dirty="0">
              <a:solidFill>
                <a:srgbClr val="0A3156"/>
              </a:solidFill>
              <a:latin typeface="Arial Narrow" panose="020B0606020202030204" pitchFamily="34" charset="0"/>
            </a:endParaRPr>
          </a:p>
        </p:txBody>
      </p:sp>
      <p:pic>
        <p:nvPicPr>
          <p:cNvPr id="21507" name="Picture 3" descr="C:\Data on Laptop\Incite Learning partial 8-2011\ICANN 8-2013\incite logo cmyk coat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73476" y="4876800"/>
            <a:ext cx="1621018" cy="1325429"/>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ectangle 8"/>
          <p:cNvSpPr/>
          <p:nvPr/>
        </p:nvSpPr>
        <p:spPr>
          <a:xfrm>
            <a:off x="0" y="0"/>
            <a:ext cx="9144000" cy="6858000"/>
          </a:xfrm>
          <a:prstGeom prst="rect">
            <a:avLst/>
          </a:prstGeom>
          <a:noFill/>
          <a:ln w="279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p:cNvCxnSpPr/>
          <p:nvPr/>
        </p:nvCxnSpPr>
        <p:spPr>
          <a:xfrm>
            <a:off x="0" y="3956923"/>
            <a:ext cx="9144000" cy="0"/>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DC5F6198-E7BE-FC44-8195-0A2B9A2A92F0}"/>
              </a:ext>
            </a:extLst>
          </p:cNvPr>
          <p:cNvSpPr>
            <a:spLocks noGrp="1"/>
          </p:cNvSpPr>
          <p:nvPr>
            <p:ph type="sldNum" sz="quarter" idx="12"/>
          </p:nvPr>
        </p:nvSpPr>
        <p:spPr/>
        <p:txBody>
          <a:bodyPr/>
          <a:lstStyle/>
          <a:p>
            <a:fld id="{F7886C9C-DC18-4195-8FD5-A50AA931D419}" type="slidenum">
              <a:rPr lang="en-US" smtClean="0"/>
              <a:pPr/>
              <a:t>3</a:t>
            </a:fld>
            <a:endParaRPr lang="en-US" dirty="0"/>
          </a:p>
        </p:txBody>
      </p:sp>
    </p:spTree>
    <p:extLst>
      <p:ext uri="{BB962C8B-B14F-4D97-AF65-F5344CB8AC3E}">
        <p14:creationId xmlns:p14="http://schemas.microsoft.com/office/powerpoint/2010/main" val="964465646"/>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66" name="Rectangle 8" hidden="1"/>
          <p:cNvGraphicFramePr>
            <a:graphicFrameLocks/>
          </p:cNvGraphicFramePr>
          <p:nvPr>
            <p:custDataLst>
              <p:tags r:id="rId2"/>
            </p:custDataLst>
          </p:nvPr>
        </p:nvGraphicFramePr>
        <p:xfrm>
          <a:off x="1" y="0"/>
          <a:ext cx="161985" cy="161974"/>
        </p:xfrm>
        <a:graphic>
          <a:graphicData uri="http://schemas.openxmlformats.org/presentationml/2006/ole">
            <mc:AlternateContent xmlns:mc="http://schemas.openxmlformats.org/markup-compatibility/2006">
              <mc:Choice xmlns:v="urn:schemas-microsoft-com:vml" Requires="v">
                <p:oleObj spid="_x0000_s40039" r:id="rId6" imgW="0" imgH="0" progId="">
                  <p:embed/>
                </p:oleObj>
              </mc:Choice>
              <mc:Fallback>
                <p:oleObj r:id="rId6" imgW="0" imgH="0" progId="">
                  <p:embed/>
                  <p:pic>
                    <p:nvPicPr>
                      <p:cNvPr id="11266" name="Rectangle 8"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 y="0"/>
                        <a:ext cx="161985" cy="1619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sp>
        <p:nvSpPr>
          <p:cNvPr id="11269" name="Rectangle 2"/>
          <p:cNvSpPr>
            <a:spLocks noGrp="1" noChangeArrowheads="1"/>
          </p:cNvSpPr>
          <p:nvPr>
            <p:ph type="title"/>
            <p:custDataLst>
              <p:tags r:id="rId3"/>
            </p:custDataLst>
          </p:nvPr>
        </p:nvSpPr>
        <p:spPr/>
        <p:txBody>
          <a:bodyPr/>
          <a:lstStyle/>
          <a:p>
            <a:pPr eaLnBrk="1" hangingPunct="1"/>
            <a:r>
              <a:rPr lang="en-US" dirty="0">
                <a:latin typeface="Arial" panose="020B0604020202020204" pitchFamily="34" charset="0"/>
                <a:cs typeface="Arial" panose="020B0604020202020204" pitchFamily="34" charset="0"/>
              </a:rPr>
              <a:t>Handling and mediating conflict</a:t>
            </a:r>
          </a:p>
        </p:txBody>
      </p:sp>
      <p:graphicFrame>
        <p:nvGraphicFramePr>
          <p:cNvPr id="6" name="Diagram 5"/>
          <p:cNvGraphicFramePr/>
          <p:nvPr>
            <p:extLst>
              <p:ext uri="{D42A27DB-BD31-4B8C-83A1-F6EECF244321}">
                <p14:modId xmlns:p14="http://schemas.microsoft.com/office/powerpoint/2010/main" val="2405566866"/>
              </p:ext>
            </p:extLst>
          </p:nvPr>
        </p:nvGraphicFramePr>
        <p:xfrm>
          <a:off x="358588" y="1676400"/>
          <a:ext cx="6104466" cy="303953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3" name="Picture 2">
            <a:extLst>
              <a:ext uri="{FF2B5EF4-FFF2-40B4-BE49-F238E27FC236}">
                <a16:creationId xmlns:a16="http://schemas.microsoft.com/office/drawing/2014/main" id="{BDED4D51-327B-EC46-98D6-7266CF041A29}"/>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485466" y="3865880"/>
            <a:ext cx="2640106" cy="2992120"/>
          </a:xfrm>
          <a:prstGeom prst="rect">
            <a:avLst/>
          </a:prstGeom>
        </p:spPr>
      </p:pic>
    </p:spTree>
    <p:extLst>
      <p:ext uri="{BB962C8B-B14F-4D97-AF65-F5344CB8AC3E}">
        <p14:creationId xmlns:p14="http://schemas.microsoft.com/office/powerpoint/2010/main" val="25846825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9885" y="2069592"/>
            <a:ext cx="8407893" cy="4407408"/>
          </a:xfrm>
        </p:spPr>
        <p:txBody>
          <a:bodyPr>
            <a:normAutofit/>
          </a:bodyPr>
          <a:lstStyle/>
          <a:p>
            <a:r>
              <a:rPr lang="en-US" sz="2000" b="0" dirty="0">
                <a:latin typeface="Arial" panose="020B0604020202020204" pitchFamily="34" charset="0"/>
                <a:cs typeface="Arial" panose="020B0604020202020204" pitchFamily="34" charset="0"/>
              </a:rPr>
              <a:t>Set ground rules</a:t>
            </a:r>
          </a:p>
          <a:p>
            <a:r>
              <a:rPr lang="en-US" sz="2000" b="0" dirty="0">
                <a:latin typeface="Arial" panose="020B0604020202020204" pitchFamily="34" charset="0"/>
                <a:cs typeface="Arial" panose="020B0604020202020204" pitchFamily="34" charset="0"/>
              </a:rPr>
              <a:t>Listen carefully and understand other points of view</a:t>
            </a:r>
          </a:p>
          <a:p>
            <a:r>
              <a:rPr lang="en-US" sz="2000" b="0" dirty="0">
                <a:latin typeface="Arial" panose="020B0604020202020204" pitchFamily="34" charset="0"/>
                <a:cs typeface="Arial" panose="020B0604020202020204" pitchFamily="34" charset="0"/>
              </a:rPr>
              <a:t>Accept other’s concerns as worthy of exploration</a:t>
            </a:r>
          </a:p>
          <a:p>
            <a:r>
              <a:rPr lang="en-US" sz="2000" b="0" dirty="0">
                <a:latin typeface="Arial" panose="020B0604020202020204" pitchFamily="34" charset="0"/>
                <a:cs typeface="Arial" panose="020B0604020202020204" pitchFamily="34" charset="0"/>
              </a:rPr>
              <a:t>Define issues and interests</a:t>
            </a:r>
          </a:p>
          <a:p>
            <a:r>
              <a:rPr lang="en-US" sz="2000" b="0" dirty="0">
                <a:latin typeface="Arial" panose="020B0604020202020204" pitchFamily="34" charset="0"/>
                <a:cs typeface="Arial" panose="020B0604020202020204" pitchFamily="34" charset="0"/>
              </a:rPr>
              <a:t>Separate people from problem</a:t>
            </a:r>
          </a:p>
          <a:p>
            <a:r>
              <a:rPr lang="en-US" sz="2000" b="0" dirty="0">
                <a:latin typeface="Arial" panose="020B0604020202020204" pitchFamily="34" charset="0"/>
                <a:cs typeface="Arial" panose="020B0604020202020204" pitchFamily="34" charset="0"/>
              </a:rPr>
              <a:t>Meet with parties separately if needed</a:t>
            </a:r>
          </a:p>
          <a:p>
            <a:r>
              <a:rPr lang="en-US" sz="2000" b="0" dirty="0">
                <a:latin typeface="Arial" panose="020B0604020202020204" pitchFamily="34" charset="0"/>
                <a:cs typeface="Arial" panose="020B0604020202020204" pitchFamily="34" charset="0"/>
              </a:rPr>
              <a:t>Joint problem solve</a:t>
            </a:r>
          </a:p>
          <a:p>
            <a:r>
              <a:rPr lang="en-US" sz="2000" b="0" dirty="0">
                <a:latin typeface="Arial" panose="020B0604020202020204" pitchFamily="34" charset="0"/>
                <a:cs typeface="Arial" panose="020B0604020202020204" pitchFamily="34" charset="0"/>
              </a:rPr>
              <a:t>Explore alternatives, consequences, and trade-offs</a:t>
            </a:r>
          </a:p>
          <a:p>
            <a:r>
              <a:rPr lang="en-US" sz="2000" b="0" dirty="0">
                <a:latin typeface="Arial" panose="020B0604020202020204" pitchFamily="34" charset="0"/>
                <a:cs typeface="Arial" panose="020B0604020202020204" pitchFamily="34" charset="0"/>
              </a:rPr>
              <a:t>Begin with minor disagreement and build</a:t>
            </a:r>
          </a:p>
          <a:p>
            <a:r>
              <a:rPr lang="en-US" sz="2000" b="0" dirty="0">
                <a:latin typeface="Arial" panose="020B0604020202020204" pitchFamily="34" charset="0"/>
                <a:cs typeface="Arial" panose="020B0604020202020204" pitchFamily="34" charset="0"/>
              </a:rPr>
              <a:t>Record agreements</a:t>
            </a:r>
          </a:p>
          <a:p>
            <a:r>
              <a:rPr lang="en-US" sz="2000" b="0" dirty="0">
                <a:latin typeface="Arial" panose="020B0604020202020204" pitchFamily="34" charset="0"/>
                <a:cs typeface="Arial" panose="020B0604020202020204" pitchFamily="34" charset="0"/>
              </a:rPr>
              <a:t>Follow up on implementation</a:t>
            </a:r>
          </a:p>
          <a:p>
            <a:endParaRPr lang="en-US" dirty="0"/>
          </a:p>
        </p:txBody>
      </p:sp>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Mediation</a:t>
            </a:r>
          </a:p>
        </p:txBody>
      </p:sp>
      <p:pic>
        <p:nvPicPr>
          <p:cNvPr id="5" name="Picture 4">
            <a:extLst>
              <a:ext uri="{FF2B5EF4-FFF2-40B4-BE49-F238E27FC236}">
                <a16:creationId xmlns:a16="http://schemas.microsoft.com/office/drawing/2014/main" id="{BF7A2DDC-E54D-194C-A39F-ACF8643F99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1630" y="152400"/>
            <a:ext cx="4400931" cy="2299841"/>
          </a:xfrm>
          <a:prstGeom prst="rect">
            <a:avLst/>
          </a:prstGeom>
        </p:spPr>
      </p:pic>
      <p:sp>
        <p:nvSpPr>
          <p:cNvPr id="6" name="Slide Number Placeholder 5">
            <a:extLst>
              <a:ext uri="{FF2B5EF4-FFF2-40B4-BE49-F238E27FC236}">
                <a16:creationId xmlns:a16="http://schemas.microsoft.com/office/drawing/2014/main" id="{9FBFD04E-632A-004D-94EF-FC3B3B9306FB}"/>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31</a:t>
            </a:fld>
            <a:endParaRPr lang="en-US" dirty="0"/>
          </a:p>
        </p:txBody>
      </p:sp>
    </p:spTree>
    <p:extLst>
      <p:ext uri="{BB962C8B-B14F-4D97-AF65-F5344CB8AC3E}">
        <p14:creationId xmlns:p14="http://schemas.microsoft.com/office/powerpoint/2010/main" val="16424339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0" y="4038600"/>
            <a:ext cx="10363200" cy="65913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513" name="Picture 9"/>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76200" y="-1143000"/>
            <a:ext cx="12188218" cy="10591800"/>
          </a:xfrm>
          <a:prstGeom prst="rect">
            <a:avLst/>
          </a:prstGeom>
          <a:noFill/>
          <a:extLst>
            <a:ext uri="{909E8E84-426E-40dd-AFC4-6F175D3DCCD1}">
              <a14:hiddenFill xmlns:a14="http://schemas.microsoft.com/office/drawing/2010/main" xmlns="">
                <a:solidFill>
                  <a:srgbClr val="FFFFFF"/>
                </a:solidFill>
              </a14:hiddenFill>
            </a:ext>
          </a:extLst>
        </p:spPr>
      </p:pic>
      <p:sp>
        <p:nvSpPr>
          <p:cNvPr id="9218" name="Rectangle 3"/>
          <p:cNvSpPr>
            <a:spLocks noGrp="1" noChangeArrowheads="1"/>
          </p:cNvSpPr>
          <p:nvPr>
            <p:ph type="subTitle" idx="4294967295"/>
          </p:nvPr>
        </p:nvSpPr>
        <p:spPr>
          <a:xfrm>
            <a:off x="228600" y="1464823"/>
            <a:ext cx="8763000" cy="1049777"/>
          </a:xfrm>
        </p:spPr>
        <p:txBody>
          <a:bodyPr>
            <a:normAutofit/>
          </a:bodyPr>
          <a:lstStyle/>
          <a:p>
            <a:pPr marL="45720" indent="0" algn="ctr" eaLnBrk="1" hangingPunct="1">
              <a:buNone/>
            </a:pPr>
            <a:r>
              <a:rPr lang="en-US" sz="6000" dirty="0">
                <a:latin typeface="Arial Narrow" panose="020B0606020202030204" pitchFamily="34" charset="0"/>
              </a:rPr>
              <a:t>Influence</a:t>
            </a:r>
          </a:p>
        </p:txBody>
      </p:sp>
      <p:pic>
        <p:nvPicPr>
          <p:cNvPr id="21507" name="Picture 3" descr="C:\Data on Laptop\Incite Learning partial 8-2011\ICANN 8-2013\incite logo cmyk coat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73476" y="4876800"/>
            <a:ext cx="1621018" cy="1325429"/>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ectangle 8"/>
          <p:cNvSpPr/>
          <p:nvPr/>
        </p:nvSpPr>
        <p:spPr>
          <a:xfrm>
            <a:off x="0" y="0"/>
            <a:ext cx="9144000" cy="6858000"/>
          </a:xfrm>
          <a:prstGeom prst="rect">
            <a:avLst/>
          </a:prstGeom>
          <a:noFill/>
          <a:ln w="279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p:cNvCxnSpPr>
            <a:cxnSpLocks/>
          </p:cNvCxnSpPr>
          <p:nvPr/>
        </p:nvCxnSpPr>
        <p:spPr>
          <a:xfrm>
            <a:off x="0" y="3956923"/>
            <a:ext cx="9144000" cy="0"/>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66629A3E-730C-2245-81C8-1925AC86669D}"/>
              </a:ext>
            </a:extLst>
          </p:cNvPr>
          <p:cNvSpPr>
            <a:spLocks noGrp="1"/>
          </p:cNvSpPr>
          <p:nvPr>
            <p:ph type="sldNum" sz="quarter" idx="12"/>
          </p:nvPr>
        </p:nvSpPr>
        <p:spPr/>
        <p:txBody>
          <a:bodyPr/>
          <a:lstStyle/>
          <a:p>
            <a:fld id="{F7886C9C-DC18-4195-8FD5-A50AA931D419}" type="slidenum">
              <a:rPr lang="en-US" smtClean="0"/>
              <a:pPr/>
              <a:t>32</a:t>
            </a:fld>
            <a:endParaRPr lang="en-US" dirty="0"/>
          </a:p>
        </p:txBody>
      </p:sp>
    </p:spTree>
    <p:extLst>
      <p:ext uri="{BB962C8B-B14F-4D97-AF65-F5344CB8AC3E}">
        <p14:creationId xmlns:p14="http://schemas.microsoft.com/office/powerpoint/2010/main" val="2001675234"/>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Oval 25"/>
          <p:cNvSpPr/>
          <p:nvPr/>
        </p:nvSpPr>
        <p:spPr>
          <a:xfrm>
            <a:off x="5765800" y="1727200"/>
            <a:ext cx="2667000" cy="2667000"/>
          </a:xfrm>
          <a:prstGeom prst="ellipse">
            <a:avLst/>
          </a:prstGeom>
          <a:solidFill>
            <a:srgbClr val="1769B6"/>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p:cNvSpPr/>
          <p:nvPr/>
        </p:nvSpPr>
        <p:spPr>
          <a:xfrm>
            <a:off x="3195226" y="1767670"/>
            <a:ext cx="2875374" cy="2651929"/>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602" name="Rectangle 2"/>
          <p:cNvSpPr>
            <a:spLocks noGrp="1" noChangeArrowheads="1"/>
          </p:cNvSpPr>
          <p:nvPr>
            <p:ph type="title"/>
          </p:nvPr>
        </p:nvSpPr>
        <p:spPr>
          <a:xfrm>
            <a:off x="366093" y="381000"/>
            <a:ext cx="7989553" cy="931872"/>
          </a:xfrm>
          <a:noFill/>
        </p:spPr>
        <p:txBody>
          <a:bodyPr>
            <a:normAutofit/>
          </a:bodyPr>
          <a:lstStyle/>
          <a:p>
            <a:r>
              <a:rPr lang="en-US" dirty="0"/>
              <a:t>Influencing using DO ASAP</a:t>
            </a:r>
          </a:p>
        </p:txBody>
      </p:sp>
      <p:pic>
        <p:nvPicPr>
          <p:cNvPr id="16" name="Picture 2" descr="C:\Data on Laptop\Incite Learning partial 8-2011\ICANN 8-2013\hands on globe Picture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8800" y="4365174"/>
            <a:ext cx="3352800" cy="2503449"/>
          </a:xfrm>
          <a:prstGeom prst="rect">
            <a:avLst/>
          </a:prstGeom>
          <a:noFill/>
          <a:extLst>
            <a:ext uri="{909E8E84-426E-40dd-AFC4-6F175D3DCCD1}">
              <a14:hiddenFill xmlns="" xmlns:a14="http://schemas.microsoft.com/office/drawing/2010/main">
                <a:solidFill>
                  <a:srgbClr val="FFFFFF"/>
                </a:solidFill>
              </a14:hiddenFill>
            </a:ext>
          </a:extLst>
        </p:spPr>
      </p:pic>
      <p:sp>
        <p:nvSpPr>
          <p:cNvPr id="14" name="Oval 13"/>
          <p:cNvSpPr/>
          <p:nvPr/>
        </p:nvSpPr>
        <p:spPr>
          <a:xfrm>
            <a:off x="609600" y="1752600"/>
            <a:ext cx="2768248" cy="274320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p:cNvSpPr txBox="1"/>
          <p:nvPr/>
        </p:nvSpPr>
        <p:spPr>
          <a:xfrm>
            <a:off x="863600" y="2082800"/>
            <a:ext cx="2351851" cy="1938992"/>
          </a:xfrm>
          <a:prstGeom prst="rect">
            <a:avLst/>
          </a:prstGeom>
          <a:noFill/>
        </p:spPr>
        <p:txBody>
          <a:bodyPr wrap="square" rtlCol="0">
            <a:spAutoFit/>
          </a:bodyPr>
          <a:lstStyle/>
          <a:p>
            <a:pPr algn="ctr"/>
            <a:r>
              <a:rPr lang="en-US" sz="2800" b="1" dirty="0"/>
              <a:t>DO</a:t>
            </a:r>
          </a:p>
          <a:p>
            <a:r>
              <a:rPr lang="en-US" sz="2800" dirty="0">
                <a:solidFill>
                  <a:schemeClr val="bg1"/>
                </a:solidFill>
              </a:rPr>
              <a:t>Define Desired Outcome</a:t>
            </a:r>
            <a:r>
              <a:rPr lang="en-US" sz="3600" dirty="0">
                <a:solidFill>
                  <a:srgbClr val="FFFFFF"/>
                </a:solidFill>
              </a:rPr>
              <a:t>	</a:t>
            </a:r>
          </a:p>
        </p:txBody>
      </p:sp>
      <p:sp>
        <p:nvSpPr>
          <p:cNvPr id="25" name="TextBox 24"/>
          <p:cNvSpPr txBox="1"/>
          <p:nvPr/>
        </p:nvSpPr>
        <p:spPr>
          <a:xfrm>
            <a:off x="6108700" y="2133600"/>
            <a:ext cx="1905000" cy="1815882"/>
          </a:xfrm>
          <a:prstGeom prst="rect">
            <a:avLst/>
          </a:prstGeom>
          <a:noFill/>
        </p:spPr>
        <p:txBody>
          <a:bodyPr wrap="square" rtlCol="0">
            <a:spAutoFit/>
          </a:bodyPr>
          <a:lstStyle/>
          <a:p>
            <a:pPr algn="ctr"/>
            <a:r>
              <a:rPr lang="en-US" sz="2800" b="1" dirty="0"/>
              <a:t>AP</a:t>
            </a:r>
          </a:p>
          <a:p>
            <a:r>
              <a:rPr lang="en-US" sz="2800" dirty="0">
                <a:solidFill>
                  <a:schemeClr val="bg1"/>
                </a:solidFill>
              </a:rPr>
              <a:t>Assert with Power</a:t>
            </a:r>
          </a:p>
        </p:txBody>
      </p:sp>
      <p:sp>
        <p:nvSpPr>
          <p:cNvPr id="27" name="TextBox 26"/>
          <p:cNvSpPr txBox="1"/>
          <p:nvPr/>
        </p:nvSpPr>
        <p:spPr>
          <a:xfrm>
            <a:off x="3403600" y="2095500"/>
            <a:ext cx="2654300" cy="1815882"/>
          </a:xfrm>
          <a:prstGeom prst="rect">
            <a:avLst/>
          </a:prstGeom>
          <a:noFill/>
        </p:spPr>
        <p:txBody>
          <a:bodyPr wrap="square" rtlCol="0">
            <a:spAutoFit/>
          </a:bodyPr>
          <a:lstStyle/>
          <a:p>
            <a:pPr algn="ctr"/>
            <a:r>
              <a:rPr lang="en-US" sz="2800" b="1" dirty="0"/>
              <a:t>AS</a:t>
            </a:r>
          </a:p>
          <a:p>
            <a:r>
              <a:rPr lang="en-US" sz="2800" dirty="0">
                <a:solidFill>
                  <a:schemeClr val="bg1"/>
                </a:solidFill>
              </a:rPr>
              <a:t>Ask and Assess Stakeholders</a:t>
            </a:r>
          </a:p>
        </p:txBody>
      </p:sp>
      <p:sp>
        <p:nvSpPr>
          <p:cNvPr id="18" name="Slide Number Placeholder 8"/>
          <p:cNvSpPr>
            <a:spLocks noGrp="1"/>
          </p:cNvSpPr>
          <p:nvPr>
            <p:ph type="sldNum" sz="quarter" idx="12"/>
          </p:nvPr>
        </p:nvSpPr>
        <p:spPr>
          <a:xfrm>
            <a:off x="8503549" y="6400800"/>
            <a:ext cx="615051" cy="228600"/>
          </a:xfrm>
        </p:spPr>
        <p:txBody>
          <a:bodyPr/>
          <a:lstStyle/>
          <a:p>
            <a:fld id="{E3F9CDB7-52C7-407A-9D61-3D60DE0C9C88}" type="slidenum">
              <a:rPr lang="en-US" smtClean="0"/>
              <a:pPr/>
              <a:t>33</a:t>
            </a:fld>
            <a:endParaRPr lang="en-US" dirty="0"/>
          </a:p>
        </p:txBody>
      </p:sp>
    </p:spTree>
    <p:extLst>
      <p:ext uri="{BB962C8B-B14F-4D97-AF65-F5344CB8AC3E}">
        <p14:creationId xmlns:p14="http://schemas.microsoft.com/office/powerpoint/2010/main" val="6456305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descr="C:\Data on Laptop\Incite Learning partial 8-2011\ICANN 8-2013\hands on globe Picture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8800" y="4365174"/>
            <a:ext cx="3352800" cy="2503449"/>
          </a:xfrm>
          <a:prstGeom prst="rect">
            <a:avLst/>
          </a:prstGeom>
          <a:noFill/>
          <a:extLst>
            <a:ext uri="{909E8E84-426E-40dd-AFC4-6F175D3DCCD1}">
              <a14:hiddenFill xmlns="" xmlns:a14="http://schemas.microsoft.com/office/drawing/2010/main">
                <a:solidFill>
                  <a:srgbClr val="FFFFFF"/>
                </a:solidFill>
              </a14:hiddenFill>
            </a:ext>
          </a:extLst>
        </p:spPr>
      </p:pic>
      <p:sp>
        <p:nvSpPr>
          <p:cNvPr id="14" name="Oval 13"/>
          <p:cNvSpPr/>
          <p:nvPr/>
        </p:nvSpPr>
        <p:spPr>
          <a:xfrm>
            <a:off x="825500" y="1358900"/>
            <a:ext cx="2768248" cy="274320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p:cNvSpPr txBox="1"/>
          <p:nvPr/>
        </p:nvSpPr>
        <p:spPr>
          <a:xfrm>
            <a:off x="1143000" y="1663700"/>
            <a:ext cx="2351851" cy="1631216"/>
          </a:xfrm>
          <a:prstGeom prst="rect">
            <a:avLst/>
          </a:prstGeom>
          <a:noFill/>
        </p:spPr>
        <p:txBody>
          <a:bodyPr wrap="square" rtlCol="0">
            <a:spAutoFit/>
          </a:bodyPr>
          <a:lstStyle/>
          <a:p>
            <a:pPr algn="ctr"/>
            <a:r>
              <a:rPr lang="en-US" sz="3600" dirty="0">
                <a:solidFill>
                  <a:srgbClr val="FFFFFF"/>
                </a:solidFill>
              </a:rPr>
              <a:t>DO</a:t>
            </a:r>
          </a:p>
          <a:p>
            <a:r>
              <a:rPr lang="en-US" sz="2800" dirty="0">
                <a:solidFill>
                  <a:srgbClr val="FFFFFF"/>
                </a:solidFill>
              </a:rPr>
              <a:t>Define Desired Outcome</a:t>
            </a:r>
            <a:r>
              <a:rPr lang="en-US" sz="3600" dirty="0">
                <a:solidFill>
                  <a:srgbClr val="FFFFFF"/>
                </a:solidFill>
              </a:rPr>
              <a:t>	</a:t>
            </a:r>
          </a:p>
        </p:txBody>
      </p:sp>
      <p:sp>
        <p:nvSpPr>
          <p:cNvPr id="2" name="TextBox 1"/>
          <p:cNvSpPr txBox="1"/>
          <p:nvPr/>
        </p:nvSpPr>
        <p:spPr>
          <a:xfrm>
            <a:off x="3810000" y="2133600"/>
            <a:ext cx="5301451" cy="1384995"/>
          </a:xfrm>
          <a:prstGeom prst="rect">
            <a:avLst/>
          </a:prstGeom>
          <a:noFill/>
        </p:spPr>
        <p:txBody>
          <a:bodyPr wrap="none" rtlCol="0">
            <a:spAutoFit/>
          </a:bodyPr>
          <a:lstStyle/>
          <a:p>
            <a:pPr marL="285750" indent="-285750">
              <a:buFont typeface="Arial"/>
              <a:buChar char="•"/>
            </a:pPr>
            <a:r>
              <a:rPr lang="en-US" sz="2800" dirty="0"/>
              <a:t>Begin with the end in mind</a:t>
            </a:r>
          </a:p>
          <a:p>
            <a:pPr marL="285750" indent="-285750">
              <a:buFont typeface="Arial"/>
              <a:buChar char="•"/>
            </a:pPr>
            <a:r>
              <a:rPr lang="en-US" sz="2800" dirty="0"/>
              <a:t>Go with an 80% solution</a:t>
            </a:r>
          </a:p>
          <a:p>
            <a:pPr marL="285750" indent="-285750">
              <a:buFont typeface="Arial"/>
              <a:buChar char="•"/>
            </a:pPr>
            <a:r>
              <a:rPr lang="en-US" sz="2800" dirty="0"/>
              <a:t>Be open to collaboration</a:t>
            </a:r>
          </a:p>
        </p:txBody>
      </p:sp>
      <p:sp>
        <p:nvSpPr>
          <p:cNvPr id="27" name="Rectangle 2"/>
          <p:cNvSpPr txBox="1">
            <a:spLocks noChangeArrowheads="1"/>
          </p:cNvSpPr>
          <p:nvPr/>
        </p:nvSpPr>
        <p:spPr>
          <a:xfrm>
            <a:off x="366093" y="381000"/>
            <a:ext cx="7989553" cy="931872"/>
          </a:xfrm>
          <a:prstGeom prst="rect">
            <a:avLst/>
          </a:prstGeom>
          <a:noFill/>
        </p:spPr>
        <p:txBody>
          <a:bodyPr vert="horz" lIns="0" tIns="45720" rIns="0" bIns="45720" rtlCol="0" anchor="t">
            <a:normAutofit/>
          </a:bodyPr>
          <a:lstStyle>
            <a:lvl1pPr algn="l" defTabSz="914400" rtl="0" eaLnBrk="1" latinLnBrk="0" hangingPunct="1">
              <a:spcBef>
                <a:spcPct val="0"/>
              </a:spcBef>
              <a:buNone/>
              <a:defRPr sz="2400" b="0" kern="1200">
                <a:solidFill>
                  <a:schemeClr val="accent5">
                    <a:lumMod val="75000"/>
                    <a:lumOff val="25000"/>
                  </a:schemeClr>
                </a:solidFill>
                <a:latin typeface="Arial" pitchFamily="34" charset="0"/>
                <a:ea typeface="+mj-ea"/>
                <a:cs typeface="Arial" pitchFamily="34" charset="0"/>
              </a:defRPr>
            </a:lvl1pPr>
          </a:lstStyle>
          <a:p>
            <a:r>
              <a:rPr lang="en-US" sz="3200" dirty="0">
                <a:solidFill>
                  <a:schemeClr val="bg1"/>
                </a:solidFill>
              </a:rPr>
              <a:t>Influencing using DO ASAP</a:t>
            </a:r>
          </a:p>
        </p:txBody>
      </p:sp>
      <p:sp>
        <p:nvSpPr>
          <p:cNvPr id="20" name="Slide Number Placeholder 8"/>
          <p:cNvSpPr>
            <a:spLocks noGrp="1"/>
          </p:cNvSpPr>
          <p:nvPr>
            <p:ph type="sldNum" sz="quarter" idx="12"/>
          </p:nvPr>
        </p:nvSpPr>
        <p:spPr>
          <a:xfrm>
            <a:off x="8437397" y="6400800"/>
            <a:ext cx="615051" cy="228600"/>
          </a:xfrm>
        </p:spPr>
        <p:txBody>
          <a:bodyPr/>
          <a:lstStyle/>
          <a:p>
            <a:fld id="{E3F9CDB7-52C7-407A-9D61-3D60DE0C9C88}" type="slidenum">
              <a:rPr lang="en-US" smtClean="0"/>
              <a:pPr/>
              <a:t>34</a:t>
            </a:fld>
            <a:endParaRPr lang="en-US" dirty="0"/>
          </a:p>
        </p:txBody>
      </p:sp>
    </p:spTree>
    <p:extLst>
      <p:ext uri="{BB962C8B-B14F-4D97-AF65-F5344CB8AC3E}">
        <p14:creationId xmlns:p14="http://schemas.microsoft.com/office/powerpoint/2010/main" val="40367803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val 20"/>
          <p:cNvSpPr/>
          <p:nvPr/>
        </p:nvSpPr>
        <p:spPr>
          <a:xfrm>
            <a:off x="558800" y="1485900"/>
            <a:ext cx="3022600" cy="2651929"/>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2" descr="C:\Data on Laptop\Incite Learning partial 8-2011\ICANN 8-2013\hands on globe Picture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8800" y="4365174"/>
            <a:ext cx="3352800" cy="2503449"/>
          </a:xfrm>
          <a:prstGeom prst="rect">
            <a:avLst/>
          </a:prstGeom>
          <a:noFill/>
          <a:extLst>
            <a:ext uri="{909E8E84-426E-40dd-AFC4-6F175D3DCCD1}">
              <a14:hiddenFill xmlns="" xmlns:a14="http://schemas.microsoft.com/office/drawing/2010/main">
                <a:solidFill>
                  <a:srgbClr val="FFFFFF"/>
                </a:solidFill>
              </a14:hiddenFill>
            </a:ext>
          </a:extLst>
        </p:spPr>
      </p:pic>
      <p:sp>
        <p:nvSpPr>
          <p:cNvPr id="27" name="TextBox 26"/>
          <p:cNvSpPr txBox="1"/>
          <p:nvPr/>
        </p:nvSpPr>
        <p:spPr>
          <a:xfrm>
            <a:off x="711200" y="1727200"/>
            <a:ext cx="2755900" cy="1938992"/>
          </a:xfrm>
          <a:prstGeom prst="rect">
            <a:avLst/>
          </a:prstGeom>
          <a:noFill/>
        </p:spPr>
        <p:txBody>
          <a:bodyPr wrap="square" rtlCol="0">
            <a:spAutoFit/>
          </a:bodyPr>
          <a:lstStyle/>
          <a:p>
            <a:pPr algn="ctr"/>
            <a:r>
              <a:rPr lang="en-US" sz="3600" dirty="0">
                <a:solidFill>
                  <a:srgbClr val="FFFFFF"/>
                </a:solidFill>
              </a:rPr>
              <a:t>AS</a:t>
            </a:r>
          </a:p>
          <a:p>
            <a:r>
              <a:rPr lang="en-US" sz="2800" dirty="0">
                <a:solidFill>
                  <a:srgbClr val="FFFFFF"/>
                </a:solidFill>
              </a:rPr>
              <a:t>Ask and Assess Stakeholders</a:t>
            </a:r>
          </a:p>
        </p:txBody>
      </p:sp>
      <p:sp>
        <p:nvSpPr>
          <p:cNvPr id="2" name="TextBox 1"/>
          <p:cNvSpPr txBox="1"/>
          <p:nvPr/>
        </p:nvSpPr>
        <p:spPr>
          <a:xfrm>
            <a:off x="4191000" y="1689100"/>
            <a:ext cx="4953000" cy="1384995"/>
          </a:xfrm>
          <a:prstGeom prst="rect">
            <a:avLst/>
          </a:prstGeom>
          <a:noFill/>
        </p:spPr>
        <p:txBody>
          <a:bodyPr wrap="square" rtlCol="0">
            <a:spAutoFit/>
          </a:bodyPr>
          <a:lstStyle/>
          <a:p>
            <a:pPr marL="285750" indent="-285750">
              <a:buFont typeface="Arial"/>
              <a:buChar char="•"/>
            </a:pPr>
            <a:r>
              <a:rPr lang="en-US" sz="2800" dirty="0"/>
              <a:t>Ask great questions</a:t>
            </a:r>
          </a:p>
          <a:p>
            <a:pPr marL="285750" indent="-285750">
              <a:buFont typeface="Arial"/>
              <a:buChar char="•"/>
            </a:pPr>
            <a:r>
              <a:rPr lang="en-US" sz="2800" dirty="0"/>
              <a:t>Assess using a stakeholder analysis</a:t>
            </a:r>
          </a:p>
        </p:txBody>
      </p:sp>
      <p:sp>
        <p:nvSpPr>
          <p:cNvPr id="26" name="Rectangle 2"/>
          <p:cNvSpPr txBox="1">
            <a:spLocks noChangeArrowheads="1"/>
          </p:cNvSpPr>
          <p:nvPr/>
        </p:nvSpPr>
        <p:spPr>
          <a:xfrm>
            <a:off x="366093" y="398021"/>
            <a:ext cx="7989553" cy="931872"/>
          </a:xfrm>
          <a:prstGeom prst="rect">
            <a:avLst/>
          </a:prstGeom>
          <a:noFill/>
        </p:spPr>
        <p:txBody>
          <a:bodyPr vert="horz" lIns="0" tIns="45720" rIns="0" bIns="45720" rtlCol="0" anchor="t">
            <a:normAutofit/>
          </a:bodyPr>
          <a:lstStyle>
            <a:lvl1pPr algn="l" defTabSz="914400" rtl="0" eaLnBrk="1" latinLnBrk="0" hangingPunct="1">
              <a:spcBef>
                <a:spcPct val="0"/>
              </a:spcBef>
              <a:buNone/>
              <a:defRPr sz="2400" b="0" kern="1200">
                <a:solidFill>
                  <a:schemeClr val="accent5">
                    <a:lumMod val="75000"/>
                    <a:lumOff val="25000"/>
                  </a:schemeClr>
                </a:solidFill>
                <a:latin typeface="Arial" pitchFamily="34" charset="0"/>
                <a:ea typeface="+mj-ea"/>
                <a:cs typeface="Arial" pitchFamily="34" charset="0"/>
              </a:defRPr>
            </a:lvl1pPr>
          </a:lstStyle>
          <a:p>
            <a:r>
              <a:rPr lang="en-US" sz="3200" dirty="0">
                <a:solidFill>
                  <a:schemeClr val="bg1"/>
                </a:solidFill>
              </a:rPr>
              <a:t>Influencing using DO ASAP</a:t>
            </a:r>
          </a:p>
        </p:txBody>
      </p:sp>
      <p:sp>
        <p:nvSpPr>
          <p:cNvPr id="20" name="Slide Number Placeholder 8"/>
          <p:cNvSpPr>
            <a:spLocks noGrp="1"/>
          </p:cNvSpPr>
          <p:nvPr>
            <p:ph type="sldNum" sz="quarter" idx="12"/>
          </p:nvPr>
        </p:nvSpPr>
        <p:spPr>
          <a:xfrm>
            <a:off x="8368346" y="6400800"/>
            <a:ext cx="615051" cy="228600"/>
          </a:xfrm>
        </p:spPr>
        <p:txBody>
          <a:bodyPr/>
          <a:lstStyle/>
          <a:p>
            <a:fld id="{E3F9CDB7-52C7-407A-9D61-3D60DE0C9C88}" type="slidenum">
              <a:rPr lang="en-US" smtClean="0"/>
              <a:pPr/>
              <a:t>35</a:t>
            </a:fld>
            <a:endParaRPr lang="en-US" dirty="0"/>
          </a:p>
        </p:txBody>
      </p:sp>
    </p:spTree>
    <p:extLst>
      <p:ext uri="{BB962C8B-B14F-4D97-AF65-F5344CB8AC3E}">
        <p14:creationId xmlns:p14="http://schemas.microsoft.com/office/powerpoint/2010/main" val="32276320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Group 64"/>
          <p:cNvGraphicFramePr>
            <a:graphicFrameLocks noGrp="1"/>
          </p:cNvGraphicFramePr>
          <p:nvPr>
            <p:extLst>
              <p:ext uri="{D42A27DB-BD31-4B8C-83A1-F6EECF244321}">
                <p14:modId xmlns:p14="http://schemas.microsoft.com/office/powerpoint/2010/main" val="2046907021"/>
              </p:ext>
            </p:extLst>
          </p:nvPr>
        </p:nvGraphicFramePr>
        <p:xfrm>
          <a:off x="762000" y="1752600"/>
          <a:ext cx="7391400" cy="4368508"/>
        </p:xfrm>
        <a:graphic>
          <a:graphicData uri="http://schemas.openxmlformats.org/drawingml/2006/table">
            <a:tbl>
              <a:tblPr/>
              <a:tblGrid>
                <a:gridCol w="1676399">
                  <a:extLst>
                    <a:ext uri="{9D8B030D-6E8A-4147-A177-3AD203B41FA5}">
                      <a16:colId xmlns:a16="http://schemas.microsoft.com/office/drawing/2014/main" val="20000"/>
                    </a:ext>
                  </a:extLst>
                </a:gridCol>
                <a:gridCol w="2819400">
                  <a:extLst>
                    <a:ext uri="{9D8B030D-6E8A-4147-A177-3AD203B41FA5}">
                      <a16:colId xmlns:a16="http://schemas.microsoft.com/office/drawing/2014/main" val="20001"/>
                    </a:ext>
                  </a:extLst>
                </a:gridCol>
                <a:gridCol w="2895601">
                  <a:extLst>
                    <a:ext uri="{9D8B030D-6E8A-4147-A177-3AD203B41FA5}">
                      <a16:colId xmlns:a16="http://schemas.microsoft.com/office/drawing/2014/main" val="20002"/>
                    </a:ext>
                  </a:extLst>
                </a:gridCol>
              </a:tblGrid>
              <a:tr h="1938082">
                <a:tc>
                  <a:txBody>
                    <a:bodyPr/>
                    <a:lstStyle/>
                    <a:p>
                      <a:pPr marL="0" marR="0" lvl="0" indent="0" algn="ctr" defTabSz="914400" rtl="0" eaLnBrk="1" fontAlgn="base" latinLnBrk="0" hangingPunct="1">
                        <a:lnSpc>
                          <a:spcPct val="100000"/>
                        </a:lnSpc>
                        <a:spcBef>
                          <a:spcPct val="20000"/>
                        </a:spcBef>
                        <a:spcAft>
                          <a:spcPct val="0"/>
                        </a:spcAft>
                        <a:buClr>
                          <a:srgbClr val="D4001A"/>
                        </a:buClr>
                        <a:buSzTx/>
                        <a:buFontTx/>
                        <a:buNone/>
                        <a:tabLst/>
                      </a:pPr>
                      <a:endParaRPr kumimoji="0" lang="en-US" sz="1700" b="1" i="0" u="none" strike="noStrike" cap="none" normalizeH="0" baseline="0" dirty="0">
                        <a:ln>
                          <a:noFill/>
                        </a:ln>
                        <a:solidFill>
                          <a:schemeClr val="bg1"/>
                        </a:solidFill>
                        <a:effectLst/>
                        <a:latin typeface="+mj-lt"/>
                      </a:endParaRPr>
                    </a:p>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kumimoji="0" lang="en-US" sz="1700" b="1" i="0" u="none" strike="noStrike" cap="none" normalizeH="0" baseline="0" dirty="0">
                          <a:ln>
                            <a:noFill/>
                          </a:ln>
                          <a:solidFill>
                            <a:schemeClr val="bg1"/>
                          </a:solidFill>
                          <a:effectLst/>
                          <a:latin typeface="+mj-lt"/>
                        </a:rPr>
                        <a:t>High</a:t>
                      </a:r>
                    </a:p>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kumimoji="0" lang="en-US" sz="1700" b="1" i="0" u="none" strike="noStrike" cap="none" normalizeH="0" baseline="0" dirty="0">
                          <a:ln>
                            <a:noFill/>
                          </a:ln>
                          <a:solidFill>
                            <a:schemeClr val="bg1"/>
                          </a:solidFill>
                          <a:effectLst/>
                          <a:latin typeface="+mj-lt"/>
                        </a:rPr>
                        <a:t>Influence</a:t>
                      </a:r>
                    </a:p>
                  </a:txBody>
                  <a:tcPr marL="83899" marR="83899" marT="41946" marB="4194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67AB4"/>
                    </a:solidFill>
                  </a:tcPr>
                </a:tc>
                <a:tc>
                  <a:txBody>
                    <a:bodyPr/>
                    <a:lstStyle/>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kumimoji="0" lang="en-US" sz="1900" b="1" i="0" u="none" strike="noStrike" cap="none" normalizeH="0" baseline="0" dirty="0">
                          <a:ln>
                            <a:noFill/>
                          </a:ln>
                          <a:solidFill>
                            <a:srgbClr val="067AB4"/>
                          </a:solidFill>
                          <a:effectLst/>
                          <a:latin typeface="+mj-lt"/>
                        </a:rPr>
                        <a:t>Accommodate</a:t>
                      </a:r>
                    </a:p>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lang="en-US" sz="1700" kern="1200" dirty="0">
                          <a:solidFill>
                            <a:schemeClr val="tx1"/>
                          </a:solidFill>
                          <a:effectLst/>
                          <a:latin typeface="+mn-lt"/>
                          <a:ea typeface="+mn-ea"/>
                          <a:cs typeface="+mn-cs"/>
                        </a:rPr>
                        <a:t>They have influence over your work but are not directly responsible for outcomes. Keep them on your side and provide what they need</a:t>
                      </a:r>
                      <a:endParaRPr kumimoji="0" lang="en-US" sz="1700" b="0" i="0" u="none" strike="noStrike" cap="none" normalizeH="0" baseline="0" dirty="0">
                        <a:ln>
                          <a:noFill/>
                        </a:ln>
                        <a:solidFill>
                          <a:schemeClr val="tx1"/>
                        </a:solidFill>
                        <a:effectLst/>
                        <a:latin typeface="+mj-lt"/>
                      </a:endParaRPr>
                    </a:p>
                  </a:txBody>
                  <a:tcPr marL="83899" marR="83899" marT="41946" marB="4194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kumimoji="0" lang="en-US" sz="1900" b="1" i="0" u="none" strike="noStrike" kern="1200" cap="none" normalizeH="0" baseline="0" dirty="0">
                          <a:ln>
                            <a:noFill/>
                          </a:ln>
                          <a:solidFill>
                            <a:srgbClr val="067AB4"/>
                          </a:solidFill>
                          <a:effectLst/>
                          <a:latin typeface="+mj-lt"/>
                          <a:ea typeface="+mn-ea"/>
                          <a:cs typeface="+mn-cs"/>
                        </a:rPr>
                        <a:t>Engage</a:t>
                      </a:r>
                    </a:p>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lang="en-US" sz="1700" kern="1200" dirty="0">
                          <a:solidFill>
                            <a:schemeClr val="tx1"/>
                          </a:solidFill>
                          <a:effectLst/>
                          <a:latin typeface="+mn-lt"/>
                          <a:ea typeface="+mn-ea"/>
                          <a:cs typeface="+mn-cs"/>
                        </a:rPr>
                        <a:t>Keep in close contact with these stakeholders. Involve them in the process. They are your champions</a:t>
                      </a:r>
                      <a:endParaRPr kumimoji="0" lang="en-US" sz="1700" b="0" i="0" u="none" strike="noStrike" cap="none" normalizeH="0" baseline="0" dirty="0">
                        <a:ln>
                          <a:noFill/>
                        </a:ln>
                        <a:solidFill>
                          <a:schemeClr val="tx1"/>
                        </a:solidFill>
                        <a:effectLst/>
                        <a:latin typeface="+mj-lt"/>
                      </a:endParaRPr>
                    </a:p>
                  </a:txBody>
                  <a:tcPr marL="83899" marR="83899" marT="41946" marB="4194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744992">
                <a:tc>
                  <a:txBody>
                    <a:bodyPr/>
                    <a:lstStyle/>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kumimoji="0" lang="en-US" sz="1700" b="1" i="0" u="none" strike="noStrike" cap="none" normalizeH="0" baseline="0" dirty="0">
                          <a:ln>
                            <a:noFill/>
                          </a:ln>
                          <a:solidFill>
                            <a:schemeClr val="bg1"/>
                          </a:solidFill>
                          <a:effectLst/>
                          <a:latin typeface="+mj-lt"/>
                        </a:rPr>
                        <a:t>Low </a:t>
                      </a:r>
                    </a:p>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kumimoji="0" lang="en-US" sz="1700" b="1" i="0" u="none" strike="noStrike" cap="none" normalizeH="0" baseline="0" dirty="0">
                          <a:ln>
                            <a:noFill/>
                          </a:ln>
                          <a:solidFill>
                            <a:schemeClr val="bg1"/>
                          </a:solidFill>
                          <a:effectLst/>
                          <a:latin typeface="+mj-lt"/>
                        </a:rPr>
                        <a:t>Influence</a:t>
                      </a:r>
                    </a:p>
                  </a:txBody>
                  <a:tcPr marL="83899" marR="83899" marT="41946" marB="4194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67AB4"/>
                    </a:solidFill>
                  </a:tcPr>
                </a:tc>
                <a:tc>
                  <a:txBody>
                    <a:bodyPr/>
                    <a:lstStyle/>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kumimoji="0" lang="en-US" sz="1900" b="1" i="0" u="none" strike="noStrike" kern="1200" cap="none" normalizeH="0" baseline="0" dirty="0">
                          <a:ln>
                            <a:noFill/>
                          </a:ln>
                          <a:solidFill>
                            <a:srgbClr val="067AB4"/>
                          </a:solidFill>
                          <a:effectLst/>
                          <a:latin typeface="+mj-lt"/>
                          <a:ea typeface="+mn-ea"/>
                          <a:cs typeface="+mn-cs"/>
                        </a:rPr>
                        <a:t>Inform</a:t>
                      </a:r>
                    </a:p>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lang="en-US" sz="1700" kern="1200" dirty="0">
                          <a:solidFill>
                            <a:schemeClr val="tx1"/>
                          </a:solidFill>
                          <a:effectLst/>
                          <a:latin typeface="+mn-lt"/>
                          <a:ea typeface="+mn-ea"/>
                          <a:cs typeface="+mn-cs"/>
                        </a:rPr>
                        <a:t>With low influence and responsibility you simply need to inform this group of stakeholders</a:t>
                      </a:r>
                      <a:endParaRPr kumimoji="0" lang="en-US" sz="1700" b="0" i="0" u="none" strike="noStrike" cap="none" normalizeH="0" baseline="0" dirty="0">
                        <a:ln>
                          <a:noFill/>
                        </a:ln>
                        <a:solidFill>
                          <a:schemeClr val="tx1"/>
                        </a:solidFill>
                        <a:effectLst/>
                        <a:latin typeface="+mj-lt"/>
                      </a:endParaRPr>
                    </a:p>
                  </a:txBody>
                  <a:tcPr marL="83899" marR="83899" marT="41946" marB="4194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kumimoji="0" lang="en-US" sz="1900" b="1" i="0" u="none" strike="noStrike" kern="1200" cap="none" normalizeH="0" baseline="0" dirty="0">
                          <a:ln>
                            <a:noFill/>
                          </a:ln>
                          <a:solidFill>
                            <a:srgbClr val="067AB4"/>
                          </a:solidFill>
                          <a:effectLst/>
                          <a:latin typeface="+mj-lt"/>
                          <a:ea typeface="+mn-ea"/>
                          <a:cs typeface="+mn-cs"/>
                        </a:rPr>
                        <a:t>Communicate</a:t>
                      </a:r>
                    </a:p>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lang="en-US" sz="1700" kern="1200" dirty="0">
                          <a:solidFill>
                            <a:schemeClr val="tx1"/>
                          </a:solidFill>
                          <a:effectLst/>
                          <a:latin typeface="+mn-lt"/>
                          <a:ea typeface="+mn-ea"/>
                          <a:cs typeface="+mn-cs"/>
                        </a:rPr>
                        <a:t>Although influence is low these stakeholders may be responsible for execution so  you should have two way communication with them</a:t>
                      </a:r>
                      <a:endParaRPr kumimoji="0" lang="en-US" sz="1700" b="0" i="0" u="none" strike="noStrike" cap="none" normalizeH="0" baseline="0" dirty="0">
                        <a:ln>
                          <a:noFill/>
                        </a:ln>
                        <a:solidFill>
                          <a:schemeClr val="tx1"/>
                        </a:solidFill>
                        <a:effectLst/>
                        <a:latin typeface="+mj-lt"/>
                      </a:endParaRPr>
                    </a:p>
                  </a:txBody>
                  <a:tcPr marL="83899" marR="83899" marT="41946" marB="4194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43768">
                <a:tc>
                  <a:txBody>
                    <a:bodyPr/>
                    <a:lstStyle/>
                    <a:p>
                      <a:pPr marL="0" marR="0" lvl="0" indent="0" algn="ctr" defTabSz="914400" rtl="0" eaLnBrk="1" fontAlgn="base" latinLnBrk="0" hangingPunct="1">
                        <a:lnSpc>
                          <a:spcPct val="100000"/>
                        </a:lnSpc>
                        <a:spcBef>
                          <a:spcPct val="20000"/>
                        </a:spcBef>
                        <a:spcAft>
                          <a:spcPct val="0"/>
                        </a:spcAft>
                        <a:buClr>
                          <a:srgbClr val="D4001A"/>
                        </a:buClr>
                        <a:buSzTx/>
                        <a:buFontTx/>
                        <a:buNone/>
                        <a:tabLst/>
                      </a:pPr>
                      <a:endParaRPr kumimoji="0" lang="en-US" sz="1700" b="1" i="0" u="none" strike="noStrike" cap="none" normalizeH="0" baseline="0" dirty="0">
                        <a:ln>
                          <a:noFill/>
                        </a:ln>
                        <a:solidFill>
                          <a:schemeClr val="tx1"/>
                        </a:solidFill>
                        <a:effectLst/>
                        <a:latin typeface="+mj-lt"/>
                      </a:endParaRPr>
                    </a:p>
                  </a:txBody>
                  <a:tcPr marL="83899" marR="83899" marT="41946" marB="4194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kumimoji="0" lang="en-US" sz="1700" b="1" i="0" u="none" strike="noStrike" cap="none" normalizeH="0" baseline="0" dirty="0">
                          <a:ln>
                            <a:noFill/>
                          </a:ln>
                          <a:solidFill>
                            <a:srgbClr val="FFFFFF"/>
                          </a:solidFill>
                          <a:effectLst/>
                          <a:latin typeface="+mj-lt"/>
                        </a:rPr>
                        <a:t>Low Responsibility</a:t>
                      </a:r>
                    </a:p>
                  </a:txBody>
                  <a:tcPr marL="83899" marR="83899" marT="41946" marB="4194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D4001A"/>
                        </a:buClr>
                        <a:buSzTx/>
                        <a:buFontTx/>
                        <a:buNone/>
                        <a:tabLst/>
                      </a:pPr>
                      <a:r>
                        <a:rPr kumimoji="0" lang="en-US" sz="1700" b="1" i="0" u="none" strike="noStrike" cap="none" normalizeH="0" baseline="0" dirty="0">
                          <a:ln>
                            <a:noFill/>
                          </a:ln>
                          <a:solidFill>
                            <a:srgbClr val="FFFFFF"/>
                          </a:solidFill>
                          <a:effectLst/>
                          <a:latin typeface="+mj-lt"/>
                        </a:rPr>
                        <a:t>High Responsibility</a:t>
                      </a:r>
                    </a:p>
                  </a:txBody>
                  <a:tcPr marL="83899" marR="83899" marT="41946" marB="4194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2"/>
                  </a:ext>
                </a:extLst>
              </a:tr>
            </a:tbl>
          </a:graphicData>
        </a:graphic>
      </p:graphicFrame>
      <p:sp>
        <p:nvSpPr>
          <p:cNvPr id="17" name="Rectangle 2"/>
          <p:cNvSpPr txBox="1">
            <a:spLocks noChangeArrowheads="1"/>
          </p:cNvSpPr>
          <p:nvPr/>
        </p:nvSpPr>
        <p:spPr>
          <a:xfrm>
            <a:off x="366093" y="292100"/>
            <a:ext cx="7989553" cy="931872"/>
          </a:xfrm>
          <a:prstGeom prst="rect">
            <a:avLst/>
          </a:prstGeom>
          <a:noFill/>
        </p:spPr>
        <p:txBody>
          <a:bodyPr vert="horz" lIns="0" tIns="45720" rIns="0" bIns="45720" rtlCol="0" anchor="t">
            <a:normAutofit fontScale="92500" lnSpcReduction="10000"/>
          </a:bodyPr>
          <a:lstStyle>
            <a:lvl1pPr algn="l" defTabSz="914400" rtl="0" eaLnBrk="1" latinLnBrk="0" hangingPunct="1">
              <a:spcBef>
                <a:spcPct val="0"/>
              </a:spcBef>
              <a:buNone/>
              <a:defRPr sz="2400" b="0" kern="1200">
                <a:solidFill>
                  <a:schemeClr val="accent5">
                    <a:lumMod val="75000"/>
                    <a:lumOff val="25000"/>
                  </a:schemeClr>
                </a:solidFill>
                <a:latin typeface="Arial" pitchFamily="34" charset="0"/>
                <a:ea typeface="+mj-ea"/>
                <a:cs typeface="Arial" pitchFamily="34" charset="0"/>
              </a:defRPr>
            </a:lvl1pPr>
          </a:lstStyle>
          <a:p>
            <a:r>
              <a:rPr lang="en-US" sz="3200" dirty="0">
                <a:solidFill>
                  <a:schemeClr val="bg1"/>
                </a:solidFill>
              </a:rPr>
              <a:t>Influencing using DO ASAP:  </a:t>
            </a:r>
          </a:p>
          <a:p>
            <a:r>
              <a:rPr lang="en-US" sz="3200" dirty="0">
                <a:solidFill>
                  <a:schemeClr val="bg1"/>
                </a:solidFill>
              </a:rPr>
              <a:t>Assess Stakeholders</a:t>
            </a:r>
          </a:p>
        </p:txBody>
      </p:sp>
      <p:sp>
        <p:nvSpPr>
          <p:cNvPr id="21" name="Slide Number Placeholder 8"/>
          <p:cNvSpPr>
            <a:spLocks noGrp="1"/>
          </p:cNvSpPr>
          <p:nvPr>
            <p:ph type="sldNum" sz="quarter" idx="12"/>
          </p:nvPr>
        </p:nvSpPr>
        <p:spPr>
          <a:xfrm>
            <a:off x="8503549" y="6400800"/>
            <a:ext cx="615051" cy="228600"/>
          </a:xfrm>
        </p:spPr>
        <p:txBody>
          <a:bodyPr/>
          <a:lstStyle/>
          <a:p>
            <a:fld id="{E3F9CDB7-52C7-407A-9D61-3D60DE0C9C88}" type="slidenum">
              <a:rPr lang="en-US" smtClean="0"/>
              <a:pPr/>
              <a:t>36</a:t>
            </a:fld>
            <a:endParaRPr lang="en-US" dirty="0"/>
          </a:p>
        </p:txBody>
      </p:sp>
    </p:spTree>
    <p:extLst>
      <p:ext uri="{BB962C8B-B14F-4D97-AF65-F5344CB8AC3E}">
        <p14:creationId xmlns:p14="http://schemas.microsoft.com/office/powerpoint/2010/main" val="35214644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400" y="292100"/>
            <a:ext cx="8305800" cy="622300"/>
          </a:xfrm>
        </p:spPr>
        <p:txBody>
          <a:bodyPr>
            <a:noAutofit/>
          </a:bodyPr>
          <a:lstStyle/>
          <a:p>
            <a:r>
              <a:rPr lang="en-US" dirty="0">
                <a:latin typeface="Arial" panose="020B0604020202020204" pitchFamily="34" charset="0"/>
                <a:cs typeface="Arial" panose="020B0604020202020204" pitchFamily="34" charset="0"/>
              </a:rPr>
              <a:t>Discussion: Influence by shifting mindset</a:t>
            </a:r>
          </a:p>
        </p:txBody>
      </p:sp>
      <p:sp>
        <p:nvSpPr>
          <p:cNvPr id="18" name="Freeform 17"/>
          <p:cNvSpPr/>
          <p:nvPr/>
        </p:nvSpPr>
        <p:spPr>
          <a:xfrm>
            <a:off x="200296" y="1600200"/>
            <a:ext cx="8791304" cy="4648200"/>
          </a:xfrm>
          <a:custGeom>
            <a:avLst/>
            <a:gdLst>
              <a:gd name="connsiteX0" fmla="*/ 0 w 1806231"/>
              <a:gd name="connsiteY0" fmla="*/ 0 h 4001180"/>
              <a:gd name="connsiteX1" fmla="*/ 1806231 w 1806231"/>
              <a:gd name="connsiteY1" fmla="*/ 0 h 4001180"/>
              <a:gd name="connsiteX2" fmla="*/ 1806231 w 1806231"/>
              <a:gd name="connsiteY2" fmla="*/ 4001180 h 4001180"/>
              <a:gd name="connsiteX3" fmla="*/ 0 w 1806231"/>
              <a:gd name="connsiteY3" fmla="*/ 4001180 h 4001180"/>
              <a:gd name="connsiteX4" fmla="*/ 0 w 1806231"/>
              <a:gd name="connsiteY4" fmla="*/ 0 h 40011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6231" h="4001180">
                <a:moveTo>
                  <a:pt x="0" y="0"/>
                </a:moveTo>
                <a:lnTo>
                  <a:pt x="1806231" y="0"/>
                </a:lnTo>
                <a:lnTo>
                  <a:pt x="1806231" y="4001180"/>
                </a:lnTo>
                <a:lnTo>
                  <a:pt x="0" y="4001180"/>
                </a:lnTo>
                <a:lnTo>
                  <a:pt x="0" y="0"/>
                </a:lnTo>
                <a:close/>
              </a:path>
            </a:pathLst>
          </a:custGeom>
          <a:solidFill>
            <a:schemeClr val="accent2">
              <a:lumMod val="20000"/>
              <a:lumOff val="80000"/>
            </a:schemeClr>
          </a:solidFill>
          <a:ln>
            <a:solidFill>
              <a:schemeClr val="tx1"/>
            </a:solidFill>
          </a:ln>
        </p:spPr>
        <p:style>
          <a:lnRef idx="1">
            <a:schemeClr val="accent2"/>
          </a:lnRef>
          <a:fillRef idx="2">
            <a:schemeClr val="accent2"/>
          </a:fillRef>
          <a:effectRef idx="1">
            <a:schemeClr val="accent2"/>
          </a:effectRef>
          <a:fontRef idx="minor">
            <a:schemeClr val="dk1"/>
          </a:fontRef>
        </p:style>
        <p:txBody>
          <a:bodyPr spcFirstLastPara="0" vert="horz" wrap="square" lIns="132906" tIns="132906" rIns="132906" bIns="132906" numCol="1" spcCol="1270" anchor="t" anchorCtr="0">
            <a:noAutofit/>
          </a:bodyPr>
          <a:lstStyle/>
          <a:p>
            <a:pPr lvl="1" indent="-457200" defTabSz="577850">
              <a:lnSpc>
                <a:spcPct val="90000"/>
              </a:lnSpc>
              <a:spcBef>
                <a:spcPct val="0"/>
              </a:spcBef>
              <a:spcAft>
                <a:spcPts val="600"/>
              </a:spcAft>
              <a:buFont typeface="+mj-lt"/>
              <a:buAutoNum type="arabicPeriod"/>
            </a:pPr>
            <a:r>
              <a:rPr lang="en-US" sz="2000" dirty="0">
                <a:solidFill>
                  <a:prstClr val="black">
                    <a:hueOff val="0"/>
                    <a:satOff val="0"/>
                    <a:lumOff val="0"/>
                    <a:alphaOff val="0"/>
                  </a:prstClr>
                </a:solidFill>
              </a:rPr>
              <a:t>What would you do if you were guaranteed not to fail?</a:t>
            </a:r>
          </a:p>
          <a:p>
            <a:pPr lvl="1" indent="-457200" defTabSz="577850">
              <a:lnSpc>
                <a:spcPct val="90000"/>
              </a:lnSpc>
              <a:spcBef>
                <a:spcPct val="0"/>
              </a:spcBef>
              <a:spcAft>
                <a:spcPts val="600"/>
              </a:spcAft>
              <a:buFont typeface="+mj-lt"/>
              <a:buAutoNum type="arabicPeriod"/>
            </a:pPr>
            <a:r>
              <a:rPr lang="en-US" sz="2000" dirty="0">
                <a:solidFill>
                  <a:prstClr val="black">
                    <a:hueOff val="0"/>
                    <a:satOff val="0"/>
                    <a:lumOff val="0"/>
                    <a:alphaOff val="0"/>
                  </a:prstClr>
                </a:solidFill>
              </a:rPr>
              <a:t>Describe the business’s capability to undertake this type of solution.</a:t>
            </a:r>
          </a:p>
          <a:p>
            <a:pPr lvl="1" indent="-457200" defTabSz="577850">
              <a:lnSpc>
                <a:spcPct val="90000"/>
              </a:lnSpc>
              <a:spcBef>
                <a:spcPct val="0"/>
              </a:spcBef>
              <a:spcAft>
                <a:spcPts val="600"/>
              </a:spcAft>
              <a:buFont typeface="+mj-lt"/>
              <a:buAutoNum type="arabicPeriod"/>
            </a:pPr>
            <a:r>
              <a:rPr lang="en-US" sz="2000" dirty="0">
                <a:solidFill>
                  <a:prstClr val="black">
                    <a:hueOff val="0"/>
                    <a:satOff val="0"/>
                    <a:lumOff val="0"/>
                    <a:alphaOff val="0"/>
                  </a:prstClr>
                </a:solidFill>
              </a:rPr>
              <a:t>What might get in the way of acting on the problem?</a:t>
            </a:r>
          </a:p>
          <a:p>
            <a:pPr lvl="1" indent="-457200" defTabSz="577850">
              <a:lnSpc>
                <a:spcPct val="90000"/>
              </a:lnSpc>
              <a:spcBef>
                <a:spcPct val="0"/>
              </a:spcBef>
              <a:spcAft>
                <a:spcPts val="600"/>
              </a:spcAft>
              <a:buFont typeface="+mj-lt"/>
              <a:buAutoNum type="arabicPeriod"/>
            </a:pPr>
            <a:r>
              <a:rPr lang="en-US" sz="2000" dirty="0">
                <a:solidFill>
                  <a:prstClr val="black">
                    <a:hueOff val="0"/>
                    <a:satOff val="0"/>
                    <a:lumOff val="0"/>
                    <a:alphaOff val="0"/>
                  </a:prstClr>
                </a:solidFill>
              </a:rPr>
              <a:t>What is holding you back from acting?</a:t>
            </a:r>
          </a:p>
          <a:p>
            <a:pPr lvl="1" indent="-457200" defTabSz="577850">
              <a:lnSpc>
                <a:spcPct val="90000"/>
              </a:lnSpc>
              <a:spcBef>
                <a:spcPct val="0"/>
              </a:spcBef>
              <a:spcAft>
                <a:spcPts val="600"/>
              </a:spcAft>
              <a:buFont typeface="+mj-lt"/>
              <a:buAutoNum type="arabicPeriod"/>
            </a:pPr>
            <a:r>
              <a:rPr lang="en-US" sz="2000" dirty="0">
                <a:solidFill>
                  <a:prstClr val="black">
                    <a:hueOff val="0"/>
                    <a:satOff val="0"/>
                    <a:lumOff val="0"/>
                    <a:alphaOff val="0"/>
                  </a:prstClr>
                </a:solidFill>
              </a:rPr>
              <a:t>What makes you uncomfortable about the recommended actions?</a:t>
            </a:r>
          </a:p>
          <a:p>
            <a:pPr lvl="1" indent="-457200" defTabSz="577850">
              <a:lnSpc>
                <a:spcPct val="90000"/>
              </a:lnSpc>
              <a:spcBef>
                <a:spcPct val="0"/>
              </a:spcBef>
              <a:spcAft>
                <a:spcPts val="600"/>
              </a:spcAft>
              <a:buFont typeface="+mj-lt"/>
              <a:buAutoNum type="arabicPeriod"/>
            </a:pPr>
            <a:r>
              <a:rPr lang="en-US" sz="2000" dirty="0">
                <a:solidFill>
                  <a:prstClr val="black">
                    <a:hueOff val="0"/>
                    <a:satOff val="0"/>
                    <a:lumOff val="0"/>
                    <a:alphaOff val="0"/>
                  </a:prstClr>
                </a:solidFill>
              </a:rPr>
              <a:t>What skills are necessary to implement against the recommendations?</a:t>
            </a:r>
          </a:p>
          <a:p>
            <a:pPr lvl="1" indent="-457200" defTabSz="577850">
              <a:lnSpc>
                <a:spcPct val="90000"/>
              </a:lnSpc>
              <a:spcBef>
                <a:spcPct val="0"/>
              </a:spcBef>
              <a:spcAft>
                <a:spcPts val="600"/>
              </a:spcAft>
              <a:buFont typeface="+mj-lt"/>
              <a:buAutoNum type="arabicPeriod"/>
            </a:pPr>
            <a:r>
              <a:rPr lang="en-US" sz="2000" dirty="0">
                <a:solidFill>
                  <a:prstClr val="black">
                    <a:hueOff val="0"/>
                    <a:satOff val="0"/>
                    <a:lumOff val="0"/>
                    <a:alphaOff val="0"/>
                  </a:prstClr>
                </a:solidFill>
              </a:rPr>
              <a:t>What are you willing to do?</a:t>
            </a:r>
          </a:p>
          <a:p>
            <a:pPr lvl="1" indent="-457200" defTabSz="577850">
              <a:lnSpc>
                <a:spcPct val="90000"/>
              </a:lnSpc>
              <a:spcBef>
                <a:spcPct val="0"/>
              </a:spcBef>
              <a:spcAft>
                <a:spcPts val="600"/>
              </a:spcAft>
              <a:buFont typeface="+mj-lt"/>
              <a:buAutoNum type="arabicPeriod"/>
            </a:pPr>
            <a:r>
              <a:rPr lang="en-US" sz="2000" dirty="0">
                <a:solidFill>
                  <a:prstClr val="black">
                    <a:hueOff val="0"/>
                    <a:satOff val="0"/>
                    <a:lumOff val="0"/>
                    <a:alphaOff val="0"/>
                  </a:prstClr>
                </a:solidFill>
              </a:rPr>
              <a:t>What if….?</a:t>
            </a:r>
          </a:p>
          <a:p>
            <a:pPr lvl="1" indent="-457200" defTabSz="577850">
              <a:lnSpc>
                <a:spcPct val="90000"/>
              </a:lnSpc>
              <a:spcBef>
                <a:spcPct val="0"/>
              </a:spcBef>
              <a:spcAft>
                <a:spcPts val="600"/>
              </a:spcAft>
              <a:buFont typeface="+mj-lt"/>
              <a:buAutoNum type="arabicPeriod"/>
            </a:pPr>
            <a:r>
              <a:rPr lang="en-US" sz="2000" dirty="0">
                <a:solidFill>
                  <a:prstClr val="black">
                    <a:hueOff val="0"/>
                    <a:satOff val="0"/>
                    <a:lumOff val="0"/>
                    <a:alphaOff val="0"/>
                  </a:prstClr>
                </a:solidFill>
              </a:rPr>
              <a:t>Suppose….</a:t>
            </a:r>
          </a:p>
          <a:p>
            <a:pPr lvl="1" indent="-457200" defTabSz="577850">
              <a:lnSpc>
                <a:spcPct val="90000"/>
              </a:lnSpc>
              <a:spcBef>
                <a:spcPct val="0"/>
              </a:spcBef>
              <a:spcAft>
                <a:spcPts val="600"/>
              </a:spcAft>
              <a:buFont typeface="+mj-lt"/>
              <a:buAutoNum type="arabicPeriod"/>
            </a:pPr>
            <a:r>
              <a:rPr lang="en-US" sz="2000" dirty="0">
                <a:solidFill>
                  <a:prstClr val="black">
                    <a:hueOff val="0"/>
                    <a:satOff val="0"/>
                    <a:lumOff val="0"/>
                    <a:alphaOff val="0"/>
                  </a:prstClr>
                </a:solidFill>
              </a:rPr>
              <a:t>What have you done that has gotten you this far?</a:t>
            </a:r>
          </a:p>
          <a:p>
            <a:pPr marL="0" lvl="1" defTabSz="577850">
              <a:lnSpc>
                <a:spcPct val="90000"/>
              </a:lnSpc>
              <a:spcBef>
                <a:spcPct val="0"/>
              </a:spcBef>
              <a:spcAft>
                <a:spcPts val="600"/>
              </a:spcAft>
            </a:pPr>
            <a:endParaRPr lang="en-US" sz="2000" dirty="0">
              <a:solidFill>
                <a:prstClr val="black">
                  <a:hueOff val="0"/>
                  <a:satOff val="0"/>
                  <a:lumOff val="0"/>
                  <a:alphaOff val="0"/>
                </a:prstClr>
              </a:solidFill>
            </a:endParaRPr>
          </a:p>
        </p:txBody>
      </p:sp>
      <p:sp>
        <p:nvSpPr>
          <p:cNvPr id="14" name="Slide Number Placeholder 8"/>
          <p:cNvSpPr>
            <a:spLocks noGrp="1"/>
          </p:cNvSpPr>
          <p:nvPr>
            <p:ph type="sldNum" sz="quarter" idx="12"/>
          </p:nvPr>
        </p:nvSpPr>
        <p:spPr>
          <a:xfrm>
            <a:off x="8528949" y="6400800"/>
            <a:ext cx="615051" cy="228600"/>
          </a:xfrm>
        </p:spPr>
        <p:txBody>
          <a:bodyPr/>
          <a:lstStyle/>
          <a:p>
            <a:fld id="{E3F9CDB7-52C7-407A-9D61-3D60DE0C9C88}" type="slidenum">
              <a:rPr lang="en-US" smtClean="0"/>
              <a:pPr/>
              <a:t>37</a:t>
            </a:fld>
            <a:endParaRPr lang="en-US" dirty="0"/>
          </a:p>
        </p:txBody>
      </p:sp>
    </p:spTree>
    <p:extLst>
      <p:ext uri="{BB962C8B-B14F-4D97-AF65-F5344CB8AC3E}">
        <p14:creationId xmlns:p14="http://schemas.microsoft.com/office/powerpoint/2010/main" val="2256103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Oval 25"/>
          <p:cNvSpPr/>
          <p:nvPr/>
        </p:nvSpPr>
        <p:spPr>
          <a:xfrm>
            <a:off x="457200" y="1600200"/>
            <a:ext cx="2667000" cy="2667000"/>
          </a:xfrm>
          <a:prstGeom prst="ellipse">
            <a:avLst/>
          </a:prstGeom>
          <a:solidFill>
            <a:srgbClr val="0052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2" descr="C:\Data on Laptop\Incite Learning partial 8-2011\ICANN 8-2013\hands on globe Picture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8800" y="4365174"/>
            <a:ext cx="3352800" cy="2503449"/>
          </a:xfrm>
          <a:prstGeom prst="rect">
            <a:avLst/>
          </a:prstGeom>
          <a:noFill/>
          <a:extLst>
            <a:ext uri="{909E8E84-426E-40dd-AFC4-6F175D3DCCD1}">
              <a14:hiddenFill xmlns="" xmlns:a14="http://schemas.microsoft.com/office/drawing/2010/main">
                <a:solidFill>
                  <a:srgbClr val="FFFFFF"/>
                </a:solidFill>
              </a14:hiddenFill>
            </a:ext>
          </a:extLst>
        </p:spPr>
      </p:pic>
      <p:sp>
        <p:nvSpPr>
          <p:cNvPr id="25" name="TextBox 24"/>
          <p:cNvSpPr txBox="1"/>
          <p:nvPr/>
        </p:nvSpPr>
        <p:spPr>
          <a:xfrm>
            <a:off x="700644" y="1981200"/>
            <a:ext cx="2220686" cy="1508105"/>
          </a:xfrm>
          <a:prstGeom prst="rect">
            <a:avLst/>
          </a:prstGeom>
          <a:noFill/>
        </p:spPr>
        <p:txBody>
          <a:bodyPr wrap="square" rtlCol="0">
            <a:spAutoFit/>
          </a:bodyPr>
          <a:lstStyle/>
          <a:p>
            <a:pPr algn="ctr"/>
            <a:r>
              <a:rPr lang="en-US" sz="3600" dirty="0">
                <a:solidFill>
                  <a:srgbClr val="FFFFFF"/>
                </a:solidFill>
              </a:rPr>
              <a:t>AP</a:t>
            </a:r>
          </a:p>
          <a:p>
            <a:pPr algn="ctr"/>
            <a:r>
              <a:rPr lang="en-US" sz="2800" dirty="0">
                <a:solidFill>
                  <a:srgbClr val="FFFFFF"/>
                </a:solidFill>
              </a:rPr>
              <a:t>Assert </a:t>
            </a:r>
          </a:p>
          <a:p>
            <a:pPr algn="ctr"/>
            <a:r>
              <a:rPr lang="en-US" sz="2800" dirty="0">
                <a:solidFill>
                  <a:srgbClr val="FFFFFF"/>
                </a:solidFill>
              </a:rPr>
              <a:t>with Power</a:t>
            </a:r>
          </a:p>
        </p:txBody>
      </p:sp>
      <p:sp>
        <p:nvSpPr>
          <p:cNvPr id="2" name="TextBox 1"/>
          <p:cNvSpPr txBox="1"/>
          <p:nvPr/>
        </p:nvSpPr>
        <p:spPr>
          <a:xfrm>
            <a:off x="3842673" y="1905000"/>
            <a:ext cx="4386927" cy="1815882"/>
          </a:xfrm>
          <a:prstGeom prst="rect">
            <a:avLst/>
          </a:prstGeom>
          <a:noFill/>
        </p:spPr>
        <p:txBody>
          <a:bodyPr wrap="square" rtlCol="0">
            <a:spAutoFit/>
          </a:bodyPr>
          <a:lstStyle/>
          <a:p>
            <a:pPr marL="285750" indent="-285750">
              <a:buFont typeface="Arial"/>
              <a:buChar char="•"/>
            </a:pPr>
            <a:r>
              <a:rPr lang="en-US" sz="2800" dirty="0"/>
              <a:t>Be clear, concise, and compelling</a:t>
            </a:r>
          </a:p>
          <a:p>
            <a:pPr marL="285750" indent="-285750">
              <a:buFont typeface="Arial"/>
              <a:buChar char="•"/>
            </a:pPr>
            <a:r>
              <a:rPr lang="en-US" sz="2800" dirty="0"/>
              <a:t>Be courageous</a:t>
            </a:r>
          </a:p>
          <a:p>
            <a:pPr marL="285750" indent="-285750">
              <a:buFont typeface="Arial"/>
              <a:buChar char="•"/>
            </a:pPr>
            <a:r>
              <a:rPr lang="en-US" sz="2800" dirty="0"/>
              <a:t>Know your power</a:t>
            </a:r>
          </a:p>
        </p:txBody>
      </p:sp>
      <p:sp>
        <p:nvSpPr>
          <p:cNvPr id="15" name="Rectangle 2"/>
          <p:cNvSpPr txBox="1">
            <a:spLocks noChangeArrowheads="1"/>
          </p:cNvSpPr>
          <p:nvPr/>
        </p:nvSpPr>
        <p:spPr>
          <a:xfrm>
            <a:off x="366093" y="381000"/>
            <a:ext cx="7989553" cy="931872"/>
          </a:xfrm>
          <a:prstGeom prst="rect">
            <a:avLst/>
          </a:prstGeom>
          <a:noFill/>
        </p:spPr>
        <p:txBody>
          <a:bodyPr vert="horz" lIns="0" tIns="45720" rIns="0" bIns="45720" rtlCol="0" anchor="t">
            <a:normAutofit fontScale="92500" lnSpcReduction="10000"/>
          </a:bodyPr>
          <a:lstStyle>
            <a:lvl1pPr algn="l" defTabSz="914400" rtl="0" eaLnBrk="1" latinLnBrk="0" hangingPunct="1">
              <a:spcBef>
                <a:spcPct val="0"/>
              </a:spcBef>
              <a:buNone/>
              <a:defRPr sz="2400" b="0" kern="1200">
                <a:solidFill>
                  <a:schemeClr val="accent5">
                    <a:lumMod val="75000"/>
                    <a:lumOff val="25000"/>
                  </a:schemeClr>
                </a:solidFill>
                <a:latin typeface="Arial" pitchFamily="34" charset="0"/>
                <a:ea typeface="+mj-ea"/>
                <a:cs typeface="Arial" pitchFamily="34" charset="0"/>
              </a:defRPr>
            </a:lvl1pPr>
          </a:lstStyle>
          <a:p>
            <a:r>
              <a:rPr lang="en-US" sz="3200" dirty="0">
                <a:solidFill>
                  <a:schemeClr val="bg1"/>
                </a:solidFill>
              </a:rPr>
              <a:t>Influencing using DO ASAP:</a:t>
            </a:r>
          </a:p>
          <a:p>
            <a:r>
              <a:rPr lang="en-US" sz="3200" dirty="0">
                <a:solidFill>
                  <a:schemeClr val="bg1"/>
                </a:solidFill>
              </a:rPr>
              <a:t>Assert with Power</a:t>
            </a:r>
          </a:p>
        </p:txBody>
      </p:sp>
      <p:sp>
        <p:nvSpPr>
          <p:cNvPr id="19" name="Slide Number Placeholder 8"/>
          <p:cNvSpPr>
            <a:spLocks noGrp="1"/>
          </p:cNvSpPr>
          <p:nvPr>
            <p:ph type="sldNum" sz="quarter" idx="12"/>
          </p:nvPr>
        </p:nvSpPr>
        <p:spPr>
          <a:xfrm>
            <a:off x="8528949" y="6400800"/>
            <a:ext cx="615051" cy="228600"/>
          </a:xfrm>
        </p:spPr>
        <p:txBody>
          <a:bodyPr/>
          <a:lstStyle/>
          <a:p>
            <a:fld id="{E3F9CDB7-52C7-407A-9D61-3D60DE0C9C88}" type="slidenum">
              <a:rPr lang="en-US" smtClean="0"/>
              <a:pPr/>
              <a:t>38</a:t>
            </a:fld>
            <a:endParaRPr lang="en-US" dirty="0"/>
          </a:p>
        </p:txBody>
      </p:sp>
    </p:spTree>
    <p:extLst>
      <p:ext uri="{BB962C8B-B14F-4D97-AF65-F5344CB8AC3E}">
        <p14:creationId xmlns:p14="http://schemas.microsoft.com/office/powerpoint/2010/main" val="7440868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90" name="Rectangle 8" hidden="1"/>
          <p:cNvGraphicFramePr>
            <a:graphicFrameLocks/>
          </p:cNvGraphicFramePr>
          <p:nvPr>
            <p:custDataLst>
              <p:tags r:id="rId2"/>
            </p:custDataLst>
          </p:nvPr>
        </p:nvGraphicFramePr>
        <p:xfrm>
          <a:off x="1" y="0"/>
          <a:ext cx="161985" cy="161974"/>
        </p:xfrm>
        <a:graphic>
          <a:graphicData uri="http://schemas.openxmlformats.org/presentationml/2006/ole">
            <mc:AlternateContent xmlns:mc="http://schemas.openxmlformats.org/markup-compatibility/2006">
              <mc:Choice xmlns:v="urn:schemas-microsoft-com:vml" Requires="v">
                <p:oleObj spid="_x0000_s71736" r:id="rId7" imgW="0" imgH="0" progId="">
                  <p:embed/>
                </p:oleObj>
              </mc:Choice>
              <mc:Fallback>
                <p:oleObj r:id="rId7" imgW="0" imgH="0" progId="">
                  <p:embed/>
                  <p:pic>
                    <p:nvPicPr>
                      <p:cNvPr id="12290" name="Rectangle 8"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 y="0"/>
                        <a:ext cx="161985" cy="16197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2292" name="AutoShape 7"/>
          <p:cNvSpPr>
            <a:spLocks noChangeArrowheads="1"/>
          </p:cNvSpPr>
          <p:nvPr>
            <p:custDataLst>
              <p:tags r:id="rId3"/>
            </p:custDataLst>
          </p:nvPr>
        </p:nvSpPr>
        <p:spPr bwMode="auto">
          <a:xfrm>
            <a:off x="1324818" y="1796902"/>
            <a:ext cx="2332782" cy="4297487"/>
          </a:xfrm>
          <a:prstGeom prst="roundRect">
            <a:avLst>
              <a:gd name="adj" fmla="val 7102"/>
            </a:avLst>
          </a:prstGeom>
          <a:solidFill>
            <a:srgbClr val="1769B6"/>
          </a:solidFill>
          <a:ln>
            <a:noFill/>
            <a:headEnd/>
            <a:tailEnd/>
          </a:ln>
        </p:spPr>
        <p:style>
          <a:lnRef idx="2">
            <a:schemeClr val="accent4">
              <a:shade val="50000"/>
            </a:schemeClr>
          </a:lnRef>
          <a:fillRef idx="1">
            <a:schemeClr val="accent4"/>
          </a:fillRef>
          <a:effectRef idx="0">
            <a:schemeClr val="accent4"/>
          </a:effectRef>
          <a:fontRef idx="minor">
            <a:schemeClr val="lt1"/>
          </a:fontRef>
        </p:style>
        <p:txBody>
          <a:bodyPr wrap="none" lIns="93296" tIns="46648" rIns="93296" bIns="46648" anchor="ctr"/>
          <a:lstStyle/>
          <a:p>
            <a:pPr marL="197607" lvl="1" indent="-195987" defTabSz="913526">
              <a:spcAft>
                <a:spcPct val="50000"/>
              </a:spcAft>
              <a:buClr>
                <a:srgbClr val="FFFFFF"/>
              </a:buClr>
              <a:buSzPct val="125000"/>
              <a:buFont typeface="Arial" charset="0"/>
              <a:buChar char="▪"/>
            </a:pPr>
            <a:r>
              <a:rPr lang="en-US" sz="2000" dirty="0">
                <a:solidFill>
                  <a:schemeClr val="bg1"/>
                </a:solidFill>
                <a:latin typeface="Arial" panose="020B0604020202020204" pitchFamily="34" charset="0"/>
                <a:cs typeface="Arial" panose="020B0604020202020204" pitchFamily="34" charset="0"/>
              </a:rPr>
              <a:t>Authority</a:t>
            </a:r>
          </a:p>
          <a:p>
            <a:pPr marL="197607" lvl="1" indent="-195987" defTabSz="913526">
              <a:spcAft>
                <a:spcPct val="50000"/>
              </a:spcAft>
              <a:buClr>
                <a:srgbClr val="FFFFFF"/>
              </a:buClr>
              <a:buSzPct val="125000"/>
              <a:buFont typeface="Arial" charset="0"/>
              <a:buChar char="▪"/>
            </a:pPr>
            <a:r>
              <a:rPr lang="en-US" sz="2000" dirty="0">
                <a:solidFill>
                  <a:schemeClr val="bg1"/>
                </a:solidFill>
                <a:latin typeface="Arial" panose="020B0604020202020204" pitchFamily="34" charset="0"/>
                <a:cs typeface="Arial" panose="020B0604020202020204" pitchFamily="34" charset="0"/>
              </a:rPr>
              <a:t>Expertise</a:t>
            </a:r>
          </a:p>
          <a:p>
            <a:pPr marL="197607" lvl="1" indent="-195987" defTabSz="913526">
              <a:spcAft>
                <a:spcPct val="50000"/>
              </a:spcAft>
              <a:buClr>
                <a:srgbClr val="FFFFFF"/>
              </a:buClr>
              <a:buSzPct val="125000"/>
              <a:buFont typeface="Arial" charset="0"/>
              <a:buChar char="▪"/>
            </a:pPr>
            <a:r>
              <a:rPr lang="en-US" sz="2000" dirty="0">
                <a:solidFill>
                  <a:schemeClr val="bg1"/>
                </a:solidFill>
                <a:latin typeface="Arial" panose="020B0604020202020204" pitchFamily="34" charset="0"/>
                <a:cs typeface="Arial" panose="020B0604020202020204" pitchFamily="34" charset="0"/>
              </a:rPr>
              <a:t>Presence</a:t>
            </a:r>
          </a:p>
          <a:p>
            <a:pPr marL="197607" lvl="1" indent="-195987" defTabSz="913526">
              <a:spcAft>
                <a:spcPct val="50000"/>
              </a:spcAft>
              <a:buClr>
                <a:srgbClr val="FFFFFF"/>
              </a:buClr>
              <a:buSzPct val="125000"/>
              <a:buFont typeface="Arial" charset="0"/>
              <a:buChar char="▪"/>
            </a:pPr>
            <a:r>
              <a:rPr lang="en-US" sz="2000" dirty="0">
                <a:solidFill>
                  <a:schemeClr val="bg1"/>
                </a:solidFill>
                <a:latin typeface="Arial" panose="020B0604020202020204" pitchFamily="34" charset="0"/>
                <a:cs typeface="Arial" panose="020B0604020202020204" pitchFamily="34" charset="0"/>
              </a:rPr>
              <a:t>Network</a:t>
            </a:r>
          </a:p>
          <a:p>
            <a:pPr marL="197607" lvl="1" indent="-195987" defTabSz="913526">
              <a:spcAft>
                <a:spcPct val="50000"/>
              </a:spcAft>
              <a:buClr>
                <a:srgbClr val="FFFFFF"/>
              </a:buClr>
              <a:buSzPct val="125000"/>
              <a:buFont typeface="Arial" charset="0"/>
              <a:buChar char="▪"/>
            </a:pPr>
            <a:r>
              <a:rPr lang="en-US" sz="2000" dirty="0">
                <a:solidFill>
                  <a:schemeClr val="bg1"/>
                </a:solidFill>
                <a:latin typeface="Arial" panose="020B0604020202020204" pitchFamily="34" charset="0"/>
                <a:cs typeface="Arial" panose="020B0604020202020204" pitchFamily="34" charset="0"/>
              </a:rPr>
              <a:t>Resourcefulness</a:t>
            </a:r>
          </a:p>
          <a:p>
            <a:pPr marL="197607" lvl="1" indent="-195987" defTabSz="913526">
              <a:spcAft>
                <a:spcPct val="50000"/>
              </a:spcAft>
              <a:buClr>
                <a:srgbClr val="FFFFFF"/>
              </a:buClr>
              <a:buSzPct val="125000"/>
              <a:buFont typeface="Arial" charset="0"/>
              <a:buChar char="▪"/>
            </a:pPr>
            <a:r>
              <a:rPr lang="en-US" sz="2000" dirty="0">
                <a:solidFill>
                  <a:schemeClr val="bg1"/>
                </a:solidFill>
                <a:latin typeface="Arial" panose="020B0604020202020204" pitchFamily="34" charset="0"/>
                <a:cs typeface="Arial" panose="020B0604020202020204" pitchFamily="34" charset="0"/>
              </a:rPr>
              <a:t>Insight</a:t>
            </a:r>
          </a:p>
          <a:p>
            <a:pPr marL="197607" lvl="1" indent="-195987" defTabSz="913526">
              <a:spcAft>
                <a:spcPct val="50000"/>
              </a:spcAft>
              <a:buClr>
                <a:srgbClr val="FFFFFF"/>
              </a:buClr>
              <a:buSzPct val="125000"/>
              <a:buFont typeface="Arial" charset="0"/>
              <a:buChar char="▪"/>
            </a:pPr>
            <a:r>
              <a:rPr lang="en-US" sz="2000" dirty="0">
                <a:solidFill>
                  <a:schemeClr val="bg1"/>
                </a:solidFill>
                <a:latin typeface="Arial" panose="020B0604020202020204" pitchFamily="34" charset="0"/>
                <a:cs typeface="Arial" panose="020B0604020202020204" pitchFamily="34" charset="0"/>
              </a:rPr>
              <a:t>Integrity</a:t>
            </a:r>
          </a:p>
          <a:p>
            <a:pPr marL="197607" lvl="1" indent="-195987" defTabSz="913526">
              <a:spcAft>
                <a:spcPct val="50000"/>
              </a:spcAft>
              <a:buClr>
                <a:srgbClr val="FFFFFF"/>
              </a:buClr>
              <a:buSzPct val="125000"/>
              <a:buFont typeface="Arial" charset="0"/>
              <a:buChar char="▪"/>
            </a:pPr>
            <a:r>
              <a:rPr lang="en-US" sz="2000" dirty="0">
                <a:solidFill>
                  <a:schemeClr val="bg1"/>
                </a:solidFill>
                <a:latin typeface="Arial" panose="020B0604020202020204" pitchFamily="34" charset="0"/>
                <a:cs typeface="Arial" panose="020B0604020202020204" pitchFamily="34" charset="0"/>
              </a:rPr>
              <a:t>Reputation</a:t>
            </a:r>
          </a:p>
          <a:p>
            <a:pPr marL="197607" lvl="1" indent="-195987" defTabSz="913526">
              <a:spcAft>
                <a:spcPct val="50000"/>
              </a:spcAft>
              <a:buClr>
                <a:srgbClr val="FFFFFF"/>
              </a:buClr>
              <a:buSzPct val="125000"/>
              <a:buFont typeface="Arial" charset="0"/>
              <a:buChar char="▪"/>
            </a:pPr>
            <a:r>
              <a:rPr lang="en-US" sz="2000" dirty="0">
                <a:solidFill>
                  <a:schemeClr val="bg1"/>
                </a:solidFill>
                <a:latin typeface="Arial" panose="020B0604020202020204" pitchFamily="34" charset="0"/>
                <a:cs typeface="Arial" panose="020B0604020202020204" pitchFamily="34" charset="0"/>
              </a:rPr>
              <a:t>Strengths</a:t>
            </a:r>
          </a:p>
        </p:txBody>
      </p:sp>
      <p:sp>
        <p:nvSpPr>
          <p:cNvPr id="12293" name="Rectangle 2"/>
          <p:cNvSpPr>
            <a:spLocks noGrp="1" noChangeArrowheads="1"/>
          </p:cNvSpPr>
          <p:nvPr>
            <p:ph type="title"/>
            <p:custDataLst>
              <p:tags r:id="rId4"/>
            </p:custDataLst>
          </p:nvPr>
        </p:nvSpPr>
        <p:spPr>
          <a:xfrm>
            <a:off x="424823" y="301340"/>
            <a:ext cx="7989553" cy="931872"/>
          </a:xfrm>
        </p:spPr>
        <p:txBody>
          <a:bodyPr>
            <a:normAutofit/>
          </a:bodyPr>
          <a:lstStyle/>
          <a:p>
            <a:pPr eaLnBrk="1" hangingPunct="1"/>
            <a:r>
              <a:rPr lang="en-US" dirty="0"/>
              <a:t>Sources of Power</a:t>
            </a:r>
          </a:p>
        </p:txBody>
      </p:sp>
      <p:sp>
        <p:nvSpPr>
          <p:cNvPr id="10" name="Slide Number Placeholder 8"/>
          <p:cNvSpPr>
            <a:spLocks noGrp="1"/>
          </p:cNvSpPr>
          <p:nvPr>
            <p:ph type="sldNum" sz="quarter" idx="12"/>
          </p:nvPr>
        </p:nvSpPr>
        <p:spPr>
          <a:xfrm>
            <a:off x="8528949" y="6400800"/>
            <a:ext cx="615051" cy="228600"/>
          </a:xfrm>
        </p:spPr>
        <p:txBody>
          <a:bodyPr/>
          <a:lstStyle/>
          <a:p>
            <a:fld id="{E3F9CDB7-52C7-407A-9D61-3D60DE0C9C88}" type="slidenum">
              <a:rPr lang="en-US" smtClean="0"/>
              <a:pPr/>
              <a:t>39</a:t>
            </a:fld>
            <a:endParaRPr lang="en-US" dirty="0"/>
          </a:p>
        </p:txBody>
      </p:sp>
      <p:sp>
        <p:nvSpPr>
          <p:cNvPr id="3" name="TextBox 2">
            <a:extLst>
              <a:ext uri="{FF2B5EF4-FFF2-40B4-BE49-F238E27FC236}">
                <a16:creationId xmlns:a16="http://schemas.microsoft.com/office/drawing/2014/main" id="{317F2B3D-0753-2145-AC47-4BAC58392684}"/>
              </a:ext>
            </a:extLst>
          </p:cNvPr>
          <p:cNvSpPr txBox="1"/>
          <p:nvPr/>
        </p:nvSpPr>
        <p:spPr>
          <a:xfrm>
            <a:off x="4953000" y="2743200"/>
            <a:ext cx="3043590" cy="1815882"/>
          </a:xfrm>
          <a:prstGeom prst="rect">
            <a:avLst/>
          </a:prstGeom>
          <a:noFill/>
        </p:spPr>
        <p:txBody>
          <a:bodyPr wrap="square" rtlCol="0">
            <a:spAutoFit/>
          </a:bodyPr>
          <a:lstStyle/>
          <a:p>
            <a:r>
              <a:rPr lang="en-US" sz="2800" dirty="0"/>
              <a:t>What power sources are valued in the ICANN world?</a:t>
            </a:r>
          </a:p>
        </p:txBody>
      </p:sp>
    </p:spTree>
    <p:extLst>
      <p:ext uri="{BB962C8B-B14F-4D97-AF65-F5344CB8AC3E}">
        <p14:creationId xmlns:p14="http://schemas.microsoft.com/office/powerpoint/2010/main" val="1705351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9A88505-04F2-A747-8B52-520B8F053AE8}"/>
              </a:ext>
            </a:extLst>
          </p:cNvPr>
          <p:cNvSpPr>
            <a:spLocks noGrp="1"/>
          </p:cNvSpPr>
          <p:nvPr>
            <p:ph idx="1"/>
          </p:nvPr>
        </p:nvSpPr>
        <p:spPr/>
        <p:txBody>
          <a:bodyPr/>
          <a:lstStyle/>
          <a:p>
            <a:pPr marL="45720" indent="0">
              <a:buNone/>
            </a:pPr>
            <a:r>
              <a:rPr lang="en-US" b="0" dirty="0">
                <a:solidFill>
                  <a:schemeClr val="tx1"/>
                </a:solidFill>
              </a:rPr>
              <a:t>Thought leaders are the </a:t>
            </a:r>
            <a:r>
              <a:rPr lang="en-US" dirty="0">
                <a:solidFill>
                  <a:schemeClr val="tx1"/>
                </a:solidFill>
              </a:rPr>
              <a:t>informed opinion leaders </a:t>
            </a:r>
            <a:r>
              <a:rPr lang="en-US" b="0" dirty="0">
                <a:solidFill>
                  <a:schemeClr val="tx1"/>
                </a:solidFill>
              </a:rPr>
              <a:t>and the go-to people in their field of expertise. They are </a:t>
            </a:r>
            <a:r>
              <a:rPr lang="en-US" dirty="0">
                <a:solidFill>
                  <a:schemeClr val="tx1"/>
                </a:solidFill>
              </a:rPr>
              <a:t>trusted sources </a:t>
            </a:r>
            <a:r>
              <a:rPr lang="en-US" b="0" dirty="0">
                <a:solidFill>
                  <a:schemeClr val="tx1"/>
                </a:solidFill>
              </a:rPr>
              <a:t>who move and inspire people with </a:t>
            </a:r>
            <a:r>
              <a:rPr lang="en-US" dirty="0">
                <a:solidFill>
                  <a:schemeClr val="tx1"/>
                </a:solidFill>
              </a:rPr>
              <a:t>innovative ideas</a:t>
            </a:r>
            <a:r>
              <a:rPr lang="en-US" b="0" dirty="0">
                <a:solidFill>
                  <a:schemeClr val="tx1"/>
                </a:solidFill>
              </a:rPr>
              <a:t>; turn ideas into reality, and know and show how to </a:t>
            </a:r>
            <a:r>
              <a:rPr lang="en-US" dirty="0">
                <a:solidFill>
                  <a:schemeClr val="tx1"/>
                </a:solidFill>
              </a:rPr>
              <a:t>replicate their success</a:t>
            </a:r>
            <a:r>
              <a:rPr lang="en-US" b="0" dirty="0">
                <a:solidFill>
                  <a:schemeClr val="tx1"/>
                </a:solidFill>
              </a:rPr>
              <a:t>. Over time, they create a </a:t>
            </a:r>
            <a:r>
              <a:rPr lang="en-US" dirty="0">
                <a:solidFill>
                  <a:schemeClr val="tx1"/>
                </a:solidFill>
              </a:rPr>
              <a:t>dedicated group of followers </a:t>
            </a:r>
            <a:r>
              <a:rPr lang="en-US" b="0" dirty="0">
                <a:solidFill>
                  <a:schemeClr val="tx1"/>
                </a:solidFill>
              </a:rPr>
              <a:t>to help them replicate and </a:t>
            </a:r>
            <a:r>
              <a:rPr lang="en-US" dirty="0">
                <a:solidFill>
                  <a:schemeClr val="tx1"/>
                </a:solidFill>
              </a:rPr>
              <a:t>scale their ideas into sustainable change </a:t>
            </a:r>
            <a:r>
              <a:rPr lang="en-US" b="0" dirty="0">
                <a:solidFill>
                  <a:schemeClr val="tx1"/>
                </a:solidFill>
              </a:rPr>
              <a:t>across and entire ecosystem.</a:t>
            </a:r>
            <a:endParaRPr lang="en-US" dirty="0">
              <a:solidFill>
                <a:schemeClr val="tx1"/>
              </a:solidFill>
            </a:endParaRPr>
          </a:p>
        </p:txBody>
      </p:sp>
      <p:sp>
        <p:nvSpPr>
          <p:cNvPr id="3" name="Slide Number Placeholder 2">
            <a:extLst>
              <a:ext uri="{FF2B5EF4-FFF2-40B4-BE49-F238E27FC236}">
                <a16:creationId xmlns:a16="http://schemas.microsoft.com/office/drawing/2014/main" id="{A16A8667-713A-0947-AFCC-AC1BAA9D7E56}"/>
              </a:ext>
            </a:extLst>
          </p:cNvPr>
          <p:cNvSpPr>
            <a:spLocks noGrp="1"/>
          </p:cNvSpPr>
          <p:nvPr>
            <p:ph type="sldNum" sz="quarter" idx="12"/>
          </p:nvPr>
        </p:nvSpPr>
        <p:spPr/>
        <p:txBody>
          <a:bodyPr/>
          <a:lstStyle/>
          <a:p>
            <a:fld id="{F7886C9C-DC18-4195-8FD5-A50AA931D419}" type="slidenum">
              <a:rPr lang="en-US" smtClean="0"/>
              <a:pPr/>
              <a:t>4</a:t>
            </a:fld>
            <a:endParaRPr lang="en-US" dirty="0"/>
          </a:p>
        </p:txBody>
      </p:sp>
      <p:sp>
        <p:nvSpPr>
          <p:cNvPr id="4" name="Title 3">
            <a:extLst>
              <a:ext uri="{FF2B5EF4-FFF2-40B4-BE49-F238E27FC236}">
                <a16:creationId xmlns:a16="http://schemas.microsoft.com/office/drawing/2014/main" id="{9126B858-66CB-3E4E-A050-8D87D89447D1}"/>
              </a:ext>
            </a:extLst>
          </p:cNvPr>
          <p:cNvSpPr>
            <a:spLocks noGrp="1"/>
          </p:cNvSpPr>
          <p:nvPr>
            <p:ph type="title"/>
          </p:nvPr>
        </p:nvSpPr>
        <p:spPr/>
        <p:txBody>
          <a:bodyPr/>
          <a:lstStyle/>
          <a:p>
            <a:r>
              <a:rPr lang="en-US" dirty="0"/>
              <a:t>Thought Leadership</a:t>
            </a:r>
          </a:p>
        </p:txBody>
      </p:sp>
      <p:pic>
        <p:nvPicPr>
          <p:cNvPr id="6" name="Picture 5">
            <a:extLst>
              <a:ext uri="{FF2B5EF4-FFF2-40B4-BE49-F238E27FC236}">
                <a16:creationId xmlns:a16="http://schemas.microsoft.com/office/drawing/2014/main" id="{F266ECE4-B2C3-734D-BC1A-AE4D3EDAD2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7800" y="4556717"/>
            <a:ext cx="3886200" cy="2331720"/>
          </a:xfrm>
          <a:prstGeom prst="rect">
            <a:avLst/>
          </a:prstGeom>
        </p:spPr>
      </p:pic>
    </p:spTree>
    <p:extLst>
      <p:ext uri="{BB962C8B-B14F-4D97-AF65-F5344CB8AC3E}">
        <p14:creationId xmlns:p14="http://schemas.microsoft.com/office/powerpoint/2010/main" val="25448126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1BC284-6EE9-6F4E-A119-687D8272AA5E}"/>
              </a:ext>
            </a:extLst>
          </p:cNvPr>
          <p:cNvSpPr>
            <a:spLocks noGrp="1"/>
          </p:cNvSpPr>
          <p:nvPr>
            <p:ph idx="1"/>
          </p:nvPr>
        </p:nvSpPr>
        <p:spPr/>
        <p:txBody>
          <a:bodyPr/>
          <a:lstStyle/>
          <a:p>
            <a:r>
              <a:rPr lang="en-US" b="0" dirty="0">
                <a:solidFill>
                  <a:schemeClr val="tx1"/>
                </a:solidFill>
                <a:latin typeface="Arial" panose="020B0604020202020204" pitchFamily="34" charset="0"/>
                <a:cs typeface="Arial" panose="020B0604020202020204" pitchFamily="34" charset="0"/>
              </a:rPr>
              <a:t>This will be a multi stakeholder group so you will have people from the other tribes discussing their positions about security versus privacy.</a:t>
            </a:r>
          </a:p>
          <a:p>
            <a:r>
              <a:rPr lang="en-US" b="0" dirty="0">
                <a:solidFill>
                  <a:schemeClr val="tx1"/>
                </a:solidFill>
                <a:latin typeface="Arial" panose="020B0604020202020204" pitchFamily="34" charset="0"/>
                <a:cs typeface="Arial" panose="020B0604020202020204" pitchFamily="34" charset="0"/>
              </a:rPr>
              <a:t>There will be disagreement so you can practice conflict and influence skills during the discussion.</a:t>
            </a:r>
          </a:p>
          <a:p>
            <a:r>
              <a:rPr lang="en-US" b="0" dirty="0">
                <a:solidFill>
                  <a:schemeClr val="tx1"/>
                </a:solidFill>
                <a:latin typeface="Arial" panose="020B0604020202020204" pitchFamily="34" charset="0"/>
                <a:cs typeface="Arial" panose="020B0604020202020204" pitchFamily="34" charset="0"/>
              </a:rPr>
              <a:t>Coaches will stop the discussion periodically to talk about what is happening regarding conflict and influence.</a:t>
            </a:r>
          </a:p>
          <a:p>
            <a:r>
              <a:rPr lang="en-US" b="0" dirty="0">
                <a:solidFill>
                  <a:schemeClr val="tx1"/>
                </a:solidFill>
                <a:latin typeface="Arial" panose="020B0604020202020204" pitchFamily="34" charset="0"/>
                <a:cs typeface="Arial" panose="020B0604020202020204" pitchFamily="34" charset="0"/>
              </a:rPr>
              <a:t>Coaches will lead a discussion at the end of the breakout talking about how the group practiced communication, conflict and influence.</a:t>
            </a:r>
          </a:p>
        </p:txBody>
      </p:sp>
      <p:sp>
        <p:nvSpPr>
          <p:cNvPr id="3" name="Slide Number Placeholder 2">
            <a:extLst>
              <a:ext uri="{FF2B5EF4-FFF2-40B4-BE49-F238E27FC236}">
                <a16:creationId xmlns:a16="http://schemas.microsoft.com/office/drawing/2014/main" id="{43588347-2FD7-9141-BF01-524F7F4D2802}"/>
              </a:ext>
            </a:extLst>
          </p:cNvPr>
          <p:cNvSpPr>
            <a:spLocks noGrp="1"/>
          </p:cNvSpPr>
          <p:nvPr>
            <p:ph type="sldNum" sz="quarter" idx="12"/>
          </p:nvPr>
        </p:nvSpPr>
        <p:spPr/>
        <p:txBody>
          <a:bodyPr/>
          <a:lstStyle/>
          <a:p>
            <a:fld id="{F7886C9C-DC18-4195-8FD5-A50AA931D419}" type="slidenum">
              <a:rPr lang="en-US" smtClean="0"/>
              <a:pPr/>
              <a:t>40</a:t>
            </a:fld>
            <a:endParaRPr lang="en-US" dirty="0"/>
          </a:p>
        </p:txBody>
      </p:sp>
      <p:sp>
        <p:nvSpPr>
          <p:cNvPr id="4" name="Title 3">
            <a:extLst>
              <a:ext uri="{FF2B5EF4-FFF2-40B4-BE49-F238E27FC236}">
                <a16:creationId xmlns:a16="http://schemas.microsoft.com/office/drawing/2014/main" id="{6200D7EE-7DC2-A04B-BC0B-12792D488945}"/>
              </a:ext>
            </a:extLst>
          </p:cNvPr>
          <p:cNvSpPr>
            <a:spLocks noGrp="1"/>
          </p:cNvSpPr>
          <p:nvPr>
            <p:ph type="title"/>
          </p:nvPr>
        </p:nvSpPr>
        <p:spPr/>
        <p:txBody>
          <a:bodyPr/>
          <a:lstStyle/>
          <a:p>
            <a:r>
              <a:rPr lang="en-US" dirty="0"/>
              <a:t>Breakout #2</a:t>
            </a:r>
          </a:p>
        </p:txBody>
      </p:sp>
    </p:spTree>
    <p:extLst>
      <p:ext uri="{BB962C8B-B14F-4D97-AF65-F5344CB8AC3E}">
        <p14:creationId xmlns:p14="http://schemas.microsoft.com/office/powerpoint/2010/main" val="32579265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0" y="4038600"/>
            <a:ext cx="10363200" cy="65913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513" name="Picture 9"/>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76200" y="-1143000"/>
            <a:ext cx="12188218" cy="10591800"/>
          </a:xfrm>
          <a:prstGeom prst="rect">
            <a:avLst/>
          </a:prstGeom>
          <a:noFill/>
          <a:extLst>
            <a:ext uri="{909E8E84-426E-40dd-AFC4-6F175D3DCCD1}">
              <a14:hiddenFill xmlns:a14="http://schemas.microsoft.com/office/drawing/2010/main" xmlns="">
                <a:solidFill>
                  <a:srgbClr val="FFFFFF"/>
                </a:solidFill>
              </a14:hiddenFill>
            </a:ext>
          </a:extLst>
        </p:spPr>
      </p:pic>
      <p:pic>
        <p:nvPicPr>
          <p:cNvPr id="21515" name="Picture 11"/>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62000" y="4038600"/>
            <a:ext cx="9906000" cy="6781800"/>
          </a:xfrm>
          <a:prstGeom prst="rect">
            <a:avLst/>
          </a:prstGeom>
          <a:noFill/>
          <a:ln w="101600">
            <a:noFill/>
          </a:ln>
          <a:extLst>
            <a:ext uri="{909E8E84-426E-40dd-AFC4-6F175D3DCCD1}">
              <a14:hiddenFill xmlns:a14="http://schemas.microsoft.com/office/drawing/2010/main" xmlns="">
                <a:solidFill>
                  <a:srgbClr val="FFFFFF"/>
                </a:solidFill>
              </a14:hiddenFill>
            </a:ext>
          </a:extLst>
        </p:spPr>
      </p:pic>
      <p:sp>
        <p:nvSpPr>
          <p:cNvPr id="9218" name="Rectangle 3"/>
          <p:cNvSpPr>
            <a:spLocks noGrp="1" noChangeArrowheads="1"/>
          </p:cNvSpPr>
          <p:nvPr>
            <p:ph type="subTitle" idx="4294967295"/>
          </p:nvPr>
        </p:nvSpPr>
        <p:spPr>
          <a:xfrm>
            <a:off x="228600" y="1464823"/>
            <a:ext cx="8763000" cy="1836329"/>
          </a:xfrm>
        </p:spPr>
        <p:txBody>
          <a:bodyPr>
            <a:normAutofit lnSpcReduction="10000"/>
          </a:bodyPr>
          <a:lstStyle/>
          <a:p>
            <a:pPr marL="45720" indent="0">
              <a:buNone/>
            </a:pPr>
            <a:r>
              <a:rPr lang="en-US" sz="6000" dirty="0">
                <a:solidFill>
                  <a:srgbClr val="0A3156"/>
                </a:solidFill>
                <a:latin typeface="Arial Narrow" panose="020B0606020202030204" pitchFamily="34" charset="0"/>
              </a:rPr>
              <a:t>Intercultural Communication and Awareness</a:t>
            </a:r>
          </a:p>
        </p:txBody>
      </p:sp>
      <p:pic>
        <p:nvPicPr>
          <p:cNvPr id="21507" name="Picture 3" descr="C:\Data on Laptop\Incite Learning partial 8-2011\ICANN 8-2013\incite logo cmyk coat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73476" y="4876800"/>
            <a:ext cx="1621018" cy="1325429"/>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ectangle 8"/>
          <p:cNvSpPr/>
          <p:nvPr/>
        </p:nvSpPr>
        <p:spPr>
          <a:xfrm>
            <a:off x="0" y="0"/>
            <a:ext cx="9144000" cy="6858000"/>
          </a:xfrm>
          <a:prstGeom prst="rect">
            <a:avLst/>
          </a:prstGeom>
          <a:noFill/>
          <a:ln w="279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p:cNvCxnSpPr/>
          <p:nvPr/>
        </p:nvCxnSpPr>
        <p:spPr>
          <a:xfrm>
            <a:off x="0" y="3956923"/>
            <a:ext cx="9144000" cy="0"/>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FE8055A3-AF10-2442-8CD0-0654C938611E}"/>
              </a:ext>
            </a:extLst>
          </p:cNvPr>
          <p:cNvSpPr>
            <a:spLocks noGrp="1"/>
          </p:cNvSpPr>
          <p:nvPr>
            <p:ph type="sldNum" sz="quarter" idx="12"/>
          </p:nvPr>
        </p:nvSpPr>
        <p:spPr/>
        <p:txBody>
          <a:bodyPr/>
          <a:lstStyle/>
          <a:p>
            <a:fld id="{F7886C9C-DC18-4195-8FD5-A50AA931D419}" type="slidenum">
              <a:rPr lang="en-US" smtClean="0"/>
              <a:pPr/>
              <a:t>41</a:t>
            </a:fld>
            <a:endParaRPr lang="en-US" dirty="0"/>
          </a:p>
        </p:txBody>
      </p:sp>
    </p:spTree>
    <p:extLst>
      <p:ext uri="{BB962C8B-B14F-4D97-AF65-F5344CB8AC3E}">
        <p14:creationId xmlns:p14="http://schemas.microsoft.com/office/powerpoint/2010/main" val="2567624035"/>
      </p:ext>
    </p:extLst>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381260" cy="1054394"/>
          </a:xfrm>
        </p:spPr>
        <p:txBody>
          <a:bodyPr/>
          <a:lstStyle/>
          <a:p>
            <a:r>
              <a:rPr lang="en-US" dirty="0">
                <a:latin typeface="Arial" panose="020B0604020202020204" pitchFamily="34" charset="0"/>
                <a:cs typeface="Arial" panose="020B0604020202020204" pitchFamily="34" charset="0"/>
              </a:rPr>
              <a:t>Cultural Iceberg</a:t>
            </a:r>
          </a:p>
        </p:txBody>
      </p:sp>
      <p:grpSp>
        <p:nvGrpSpPr>
          <p:cNvPr id="8" name="Group 7"/>
          <p:cNvGrpSpPr/>
          <p:nvPr/>
        </p:nvGrpSpPr>
        <p:grpSpPr>
          <a:xfrm>
            <a:off x="381000" y="1297217"/>
            <a:ext cx="8560615" cy="5580064"/>
            <a:chOff x="-701991" y="914400"/>
            <a:chExt cx="8812916" cy="6189663"/>
          </a:xfrm>
        </p:grpSpPr>
        <p:sp>
          <p:nvSpPr>
            <p:cNvPr id="9" name="Text Box 2"/>
            <p:cNvSpPr txBox="1">
              <a:spLocks noChangeArrowheads="1"/>
            </p:cNvSpPr>
            <p:nvPr/>
          </p:nvSpPr>
          <p:spPr bwMode="auto">
            <a:xfrm>
              <a:off x="-394247" y="2243627"/>
              <a:ext cx="2286000" cy="701675"/>
            </a:xfrm>
            <a:prstGeom prst="rect">
              <a:avLst/>
            </a:prstGeom>
            <a:noFill/>
            <a:ln w="9525">
              <a:noFill/>
              <a:miter lim="800000"/>
              <a:headEnd/>
              <a:tailEnd/>
            </a:ln>
          </p:spPr>
          <p:txBody>
            <a:bodyPr>
              <a:spAutoFit/>
            </a:bodyPr>
            <a:lstStyle/>
            <a:p>
              <a:pPr algn="ctr" eaLnBrk="0" hangingPunct="0"/>
              <a:r>
                <a:rPr lang="fr-FR" sz="1600" b="1" i="1" dirty="0">
                  <a:solidFill>
                    <a:srgbClr val="000000"/>
                  </a:solidFill>
                </a:rPr>
                <a:t>  </a:t>
              </a:r>
              <a:r>
                <a:rPr lang="fr-FR" sz="2000" b="1" i="1" dirty="0">
                  <a:solidFill>
                    <a:srgbClr val="000000"/>
                  </a:solidFill>
                </a:rPr>
                <a:t>Explicit Culture</a:t>
              </a:r>
            </a:p>
            <a:p>
              <a:pPr algn="ctr" eaLnBrk="0" hangingPunct="0"/>
              <a:r>
                <a:rPr lang="fr-FR" sz="2000" b="1" i="1" dirty="0">
                  <a:solidFill>
                    <a:srgbClr val="000000"/>
                  </a:solidFill>
                </a:rPr>
                <a:t>  </a:t>
              </a:r>
              <a:r>
                <a:rPr lang="fr-FR" sz="2000" b="1" dirty="0">
                  <a:solidFill>
                    <a:srgbClr val="000000"/>
                  </a:solidFill>
                </a:rPr>
                <a:t>THE WHAT</a:t>
              </a:r>
              <a:r>
                <a:rPr lang="fr-FR" sz="1600" b="1" dirty="0">
                  <a:solidFill>
                    <a:srgbClr val="000000"/>
                  </a:solidFill>
                  <a:latin typeface="Times New Roman" pitchFamily="18" charset="0"/>
                </a:rPr>
                <a:t> </a:t>
              </a:r>
              <a:endParaRPr lang="en-US" sz="1600" b="1" dirty="0">
                <a:solidFill>
                  <a:srgbClr val="000000"/>
                </a:solidFill>
                <a:latin typeface="Times New Roman" pitchFamily="18" charset="0"/>
              </a:endParaRPr>
            </a:p>
          </p:txBody>
        </p:sp>
        <p:sp>
          <p:nvSpPr>
            <p:cNvPr id="10" name="Text Box 3"/>
            <p:cNvSpPr txBox="1">
              <a:spLocks noChangeArrowheads="1"/>
            </p:cNvSpPr>
            <p:nvPr/>
          </p:nvSpPr>
          <p:spPr bwMode="auto">
            <a:xfrm>
              <a:off x="-701991" y="5098169"/>
              <a:ext cx="2325067" cy="716709"/>
            </a:xfrm>
            <a:prstGeom prst="rect">
              <a:avLst/>
            </a:prstGeom>
            <a:noFill/>
            <a:ln w="9525">
              <a:noFill/>
              <a:miter lim="800000"/>
              <a:headEnd/>
              <a:tailEnd/>
            </a:ln>
          </p:spPr>
          <p:txBody>
            <a:bodyPr wrap="square">
              <a:spAutoFit/>
            </a:bodyPr>
            <a:lstStyle/>
            <a:p>
              <a:pPr lvl="1" algn="ctr" eaLnBrk="0" hangingPunct="0"/>
              <a:r>
                <a:rPr lang="en-US" sz="2000" b="1" i="1" dirty="0">
                  <a:solidFill>
                    <a:srgbClr val="000000"/>
                  </a:solidFill>
                </a:rPr>
                <a:t>Implicit Culture</a:t>
              </a:r>
            </a:p>
            <a:p>
              <a:pPr lvl="1" algn="ctr" eaLnBrk="0" hangingPunct="0"/>
              <a:r>
                <a:rPr lang="en-US" sz="2000" b="1" dirty="0">
                  <a:solidFill>
                    <a:srgbClr val="000000"/>
                  </a:solidFill>
                </a:rPr>
                <a:t>THE WHY</a:t>
              </a:r>
            </a:p>
          </p:txBody>
        </p:sp>
        <p:sp>
          <p:nvSpPr>
            <p:cNvPr id="11" name="Freeform 7"/>
            <p:cNvSpPr>
              <a:spLocks/>
            </p:cNvSpPr>
            <p:nvPr/>
          </p:nvSpPr>
          <p:spPr bwMode="auto">
            <a:xfrm>
              <a:off x="1572937" y="914400"/>
              <a:ext cx="6275662" cy="6189663"/>
            </a:xfrm>
            <a:custGeom>
              <a:avLst/>
              <a:gdLst>
                <a:gd name="T0" fmla="*/ 2147483647 w 2772"/>
                <a:gd name="T1" fmla="*/ 2147483647 h 3081"/>
                <a:gd name="T2" fmla="*/ 2147483647 w 2772"/>
                <a:gd name="T3" fmla="*/ 2147483647 h 3081"/>
                <a:gd name="T4" fmla="*/ 2147483647 w 2772"/>
                <a:gd name="T5" fmla="*/ 2147483647 h 3081"/>
                <a:gd name="T6" fmla="*/ 2147483647 w 2772"/>
                <a:gd name="T7" fmla="*/ 2147483647 h 3081"/>
                <a:gd name="T8" fmla="*/ 2147483647 w 2772"/>
                <a:gd name="T9" fmla="*/ 2147483647 h 3081"/>
                <a:gd name="T10" fmla="*/ 2147483647 w 2772"/>
                <a:gd name="T11" fmla="*/ 2147483647 h 3081"/>
                <a:gd name="T12" fmla="*/ 2147483647 w 2772"/>
                <a:gd name="T13" fmla="*/ 2147483647 h 3081"/>
                <a:gd name="T14" fmla="*/ 2147483647 w 2772"/>
                <a:gd name="T15" fmla="*/ 2147483647 h 3081"/>
                <a:gd name="T16" fmla="*/ 2147483647 w 2772"/>
                <a:gd name="T17" fmla="*/ 2147483647 h 3081"/>
                <a:gd name="T18" fmla="*/ 2147483647 w 2772"/>
                <a:gd name="T19" fmla="*/ 2147483647 h 3081"/>
                <a:gd name="T20" fmla="*/ 2147483647 w 2772"/>
                <a:gd name="T21" fmla="*/ 2147483647 h 3081"/>
                <a:gd name="T22" fmla="*/ 2147483647 w 2772"/>
                <a:gd name="T23" fmla="*/ 2147483647 h 3081"/>
                <a:gd name="T24" fmla="*/ 2147483647 w 2772"/>
                <a:gd name="T25" fmla="*/ 2147483647 h 3081"/>
                <a:gd name="T26" fmla="*/ 2147483647 w 2772"/>
                <a:gd name="T27" fmla="*/ 2147483647 h 3081"/>
                <a:gd name="T28" fmla="*/ 2147483647 w 2772"/>
                <a:gd name="T29" fmla="*/ 2147483647 h 3081"/>
                <a:gd name="T30" fmla="*/ 2147483647 w 2772"/>
                <a:gd name="T31" fmla="*/ 2147483647 h 3081"/>
                <a:gd name="T32" fmla="*/ 2147483647 w 2772"/>
                <a:gd name="T33" fmla="*/ 2147483647 h 3081"/>
                <a:gd name="T34" fmla="*/ 2147483647 w 2772"/>
                <a:gd name="T35" fmla="*/ 2147483647 h 3081"/>
                <a:gd name="T36" fmla="*/ 2147483647 w 2772"/>
                <a:gd name="T37" fmla="*/ 2147483647 h 3081"/>
                <a:gd name="T38" fmla="*/ 2147483647 w 2772"/>
                <a:gd name="T39" fmla="*/ 2147483647 h 3081"/>
                <a:gd name="T40" fmla="*/ 2147483647 w 2772"/>
                <a:gd name="T41" fmla="*/ 2147483647 h 3081"/>
                <a:gd name="T42" fmla="*/ 2147483647 w 2772"/>
                <a:gd name="T43" fmla="*/ 2147483647 h 3081"/>
                <a:gd name="T44" fmla="*/ 2147483647 w 2772"/>
                <a:gd name="T45" fmla="*/ 2147483647 h 3081"/>
                <a:gd name="T46" fmla="*/ 2147483647 w 2772"/>
                <a:gd name="T47" fmla="*/ 2147483647 h 3081"/>
                <a:gd name="T48" fmla="*/ 2147483647 w 2772"/>
                <a:gd name="T49" fmla="*/ 2147483647 h 3081"/>
                <a:gd name="T50" fmla="*/ 2147483647 w 2772"/>
                <a:gd name="T51" fmla="*/ 2147483647 h 3081"/>
                <a:gd name="T52" fmla="*/ 2147483647 w 2772"/>
                <a:gd name="T53" fmla="*/ 2147483647 h 3081"/>
                <a:gd name="T54" fmla="*/ 2147483647 w 2772"/>
                <a:gd name="T55" fmla="*/ 2147483647 h 3081"/>
                <a:gd name="T56" fmla="*/ 2147483647 w 2772"/>
                <a:gd name="T57" fmla="*/ 2147483647 h 3081"/>
                <a:gd name="T58" fmla="*/ 2147483647 w 2772"/>
                <a:gd name="T59" fmla="*/ 2147483647 h 3081"/>
                <a:gd name="T60" fmla="*/ 2147483647 w 2772"/>
                <a:gd name="T61" fmla="*/ 2147483647 h 3081"/>
                <a:gd name="T62" fmla="*/ 2147483647 w 2772"/>
                <a:gd name="T63" fmla="*/ 2147483647 h 308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772"/>
                <a:gd name="T97" fmla="*/ 0 h 3081"/>
                <a:gd name="T98" fmla="*/ 2772 w 2772"/>
                <a:gd name="T99" fmla="*/ 3081 h 308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772" h="3081">
                  <a:moveTo>
                    <a:pt x="985" y="50"/>
                  </a:moveTo>
                  <a:cubicBezTo>
                    <a:pt x="977" y="51"/>
                    <a:pt x="888" y="55"/>
                    <a:pt x="860" y="67"/>
                  </a:cubicBezTo>
                  <a:cubicBezTo>
                    <a:pt x="823" y="83"/>
                    <a:pt x="784" y="120"/>
                    <a:pt x="751" y="142"/>
                  </a:cubicBezTo>
                  <a:cubicBezTo>
                    <a:pt x="728" y="157"/>
                    <a:pt x="712" y="181"/>
                    <a:pt x="693" y="201"/>
                  </a:cubicBezTo>
                  <a:cubicBezTo>
                    <a:pt x="685" y="209"/>
                    <a:pt x="668" y="226"/>
                    <a:pt x="668" y="226"/>
                  </a:cubicBezTo>
                  <a:cubicBezTo>
                    <a:pt x="647" y="283"/>
                    <a:pt x="613" y="335"/>
                    <a:pt x="592" y="393"/>
                  </a:cubicBezTo>
                  <a:cubicBezTo>
                    <a:pt x="589" y="461"/>
                    <a:pt x="603" y="636"/>
                    <a:pt x="559" y="701"/>
                  </a:cubicBezTo>
                  <a:cubicBezTo>
                    <a:pt x="548" y="737"/>
                    <a:pt x="535" y="777"/>
                    <a:pt x="517" y="810"/>
                  </a:cubicBezTo>
                  <a:cubicBezTo>
                    <a:pt x="507" y="827"/>
                    <a:pt x="484" y="860"/>
                    <a:pt x="484" y="860"/>
                  </a:cubicBezTo>
                  <a:cubicBezTo>
                    <a:pt x="471" y="912"/>
                    <a:pt x="437" y="923"/>
                    <a:pt x="409" y="969"/>
                  </a:cubicBezTo>
                  <a:cubicBezTo>
                    <a:pt x="390" y="1001"/>
                    <a:pt x="372" y="1034"/>
                    <a:pt x="359" y="1069"/>
                  </a:cubicBezTo>
                  <a:cubicBezTo>
                    <a:pt x="353" y="1086"/>
                    <a:pt x="353" y="1105"/>
                    <a:pt x="342" y="1119"/>
                  </a:cubicBezTo>
                  <a:cubicBezTo>
                    <a:pt x="285" y="1193"/>
                    <a:pt x="305" y="1142"/>
                    <a:pt x="275" y="1194"/>
                  </a:cubicBezTo>
                  <a:cubicBezTo>
                    <a:pt x="235" y="1262"/>
                    <a:pt x="207" y="1337"/>
                    <a:pt x="150" y="1394"/>
                  </a:cubicBezTo>
                  <a:cubicBezTo>
                    <a:pt x="136" y="1439"/>
                    <a:pt x="111" y="1484"/>
                    <a:pt x="92" y="1528"/>
                  </a:cubicBezTo>
                  <a:cubicBezTo>
                    <a:pt x="70" y="1653"/>
                    <a:pt x="99" y="1525"/>
                    <a:pt x="66" y="1603"/>
                  </a:cubicBezTo>
                  <a:cubicBezTo>
                    <a:pt x="47" y="1647"/>
                    <a:pt x="40" y="1699"/>
                    <a:pt x="25" y="1745"/>
                  </a:cubicBezTo>
                  <a:cubicBezTo>
                    <a:pt x="30" y="1931"/>
                    <a:pt x="0" y="1964"/>
                    <a:pt x="58" y="2079"/>
                  </a:cubicBezTo>
                  <a:cubicBezTo>
                    <a:pt x="69" y="2146"/>
                    <a:pt x="110" y="2206"/>
                    <a:pt x="158" y="2254"/>
                  </a:cubicBezTo>
                  <a:cubicBezTo>
                    <a:pt x="170" y="2288"/>
                    <a:pt x="186" y="2321"/>
                    <a:pt x="200" y="2354"/>
                  </a:cubicBezTo>
                  <a:cubicBezTo>
                    <a:pt x="212" y="2417"/>
                    <a:pt x="238" y="2477"/>
                    <a:pt x="258" y="2538"/>
                  </a:cubicBezTo>
                  <a:cubicBezTo>
                    <a:pt x="264" y="2557"/>
                    <a:pt x="273" y="2602"/>
                    <a:pt x="292" y="2613"/>
                  </a:cubicBezTo>
                  <a:cubicBezTo>
                    <a:pt x="304" y="2620"/>
                    <a:pt x="320" y="2620"/>
                    <a:pt x="334" y="2621"/>
                  </a:cubicBezTo>
                  <a:cubicBezTo>
                    <a:pt x="426" y="2626"/>
                    <a:pt x="517" y="2627"/>
                    <a:pt x="609" y="2630"/>
                  </a:cubicBezTo>
                  <a:cubicBezTo>
                    <a:pt x="673" y="2636"/>
                    <a:pt x="702" y="2645"/>
                    <a:pt x="759" y="2663"/>
                  </a:cubicBezTo>
                  <a:cubicBezTo>
                    <a:pt x="774" y="2678"/>
                    <a:pt x="795" y="2688"/>
                    <a:pt x="809" y="2705"/>
                  </a:cubicBezTo>
                  <a:cubicBezTo>
                    <a:pt x="839" y="2741"/>
                    <a:pt x="861" y="2792"/>
                    <a:pt x="893" y="2830"/>
                  </a:cubicBezTo>
                  <a:cubicBezTo>
                    <a:pt x="922" y="2864"/>
                    <a:pt x="964" y="2889"/>
                    <a:pt x="1001" y="2914"/>
                  </a:cubicBezTo>
                  <a:cubicBezTo>
                    <a:pt x="1056" y="2996"/>
                    <a:pt x="1194" y="3011"/>
                    <a:pt x="1285" y="3031"/>
                  </a:cubicBezTo>
                  <a:cubicBezTo>
                    <a:pt x="1361" y="3068"/>
                    <a:pt x="1331" y="3050"/>
                    <a:pt x="1377" y="3081"/>
                  </a:cubicBezTo>
                  <a:cubicBezTo>
                    <a:pt x="1422" y="3078"/>
                    <a:pt x="1467" y="3079"/>
                    <a:pt x="1511" y="3072"/>
                  </a:cubicBezTo>
                  <a:cubicBezTo>
                    <a:pt x="1534" y="3068"/>
                    <a:pt x="1632" y="3009"/>
                    <a:pt x="1644" y="2997"/>
                  </a:cubicBezTo>
                  <a:cubicBezTo>
                    <a:pt x="1666" y="2975"/>
                    <a:pt x="1681" y="2941"/>
                    <a:pt x="1711" y="2930"/>
                  </a:cubicBezTo>
                  <a:cubicBezTo>
                    <a:pt x="1782" y="2903"/>
                    <a:pt x="1826" y="2851"/>
                    <a:pt x="1886" y="2813"/>
                  </a:cubicBezTo>
                  <a:cubicBezTo>
                    <a:pt x="1941" y="2778"/>
                    <a:pt x="2008" y="2766"/>
                    <a:pt x="2062" y="2730"/>
                  </a:cubicBezTo>
                  <a:cubicBezTo>
                    <a:pt x="2097" y="2707"/>
                    <a:pt x="2122" y="2668"/>
                    <a:pt x="2162" y="2655"/>
                  </a:cubicBezTo>
                  <a:cubicBezTo>
                    <a:pt x="2325" y="2603"/>
                    <a:pt x="2435" y="2595"/>
                    <a:pt x="2613" y="2588"/>
                  </a:cubicBezTo>
                  <a:cubicBezTo>
                    <a:pt x="2657" y="2565"/>
                    <a:pt x="2695" y="2532"/>
                    <a:pt x="2729" y="2496"/>
                  </a:cubicBezTo>
                  <a:cubicBezTo>
                    <a:pt x="2772" y="2392"/>
                    <a:pt x="2767" y="2334"/>
                    <a:pt x="2746" y="2196"/>
                  </a:cubicBezTo>
                  <a:cubicBezTo>
                    <a:pt x="2743" y="2176"/>
                    <a:pt x="2713" y="2146"/>
                    <a:pt x="2713" y="2146"/>
                  </a:cubicBezTo>
                  <a:cubicBezTo>
                    <a:pt x="2700" y="2096"/>
                    <a:pt x="2674" y="2044"/>
                    <a:pt x="2654" y="1995"/>
                  </a:cubicBezTo>
                  <a:cubicBezTo>
                    <a:pt x="2641" y="1926"/>
                    <a:pt x="2636" y="1850"/>
                    <a:pt x="2604" y="1787"/>
                  </a:cubicBezTo>
                  <a:cubicBezTo>
                    <a:pt x="2592" y="1736"/>
                    <a:pt x="2575" y="1687"/>
                    <a:pt x="2562" y="1636"/>
                  </a:cubicBezTo>
                  <a:cubicBezTo>
                    <a:pt x="2559" y="1567"/>
                    <a:pt x="2564" y="1497"/>
                    <a:pt x="2554" y="1428"/>
                  </a:cubicBezTo>
                  <a:cubicBezTo>
                    <a:pt x="2550" y="1402"/>
                    <a:pt x="2488" y="1381"/>
                    <a:pt x="2471" y="1369"/>
                  </a:cubicBezTo>
                  <a:cubicBezTo>
                    <a:pt x="2413" y="1327"/>
                    <a:pt x="2353" y="1271"/>
                    <a:pt x="2312" y="1211"/>
                  </a:cubicBezTo>
                  <a:cubicBezTo>
                    <a:pt x="2296" y="1161"/>
                    <a:pt x="2246" y="1110"/>
                    <a:pt x="2195" y="1094"/>
                  </a:cubicBezTo>
                  <a:cubicBezTo>
                    <a:pt x="2143" y="1059"/>
                    <a:pt x="2094" y="1039"/>
                    <a:pt x="2037" y="1010"/>
                  </a:cubicBezTo>
                  <a:cubicBezTo>
                    <a:pt x="1977" y="979"/>
                    <a:pt x="1928" y="935"/>
                    <a:pt x="1861" y="919"/>
                  </a:cubicBezTo>
                  <a:cubicBezTo>
                    <a:pt x="1786" y="862"/>
                    <a:pt x="1809" y="892"/>
                    <a:pt x="1778" y="843"/>
                  </a:cubicBezTo>
                  <a:cubicBezTo>
                    <a:pt x="1755" y="738"/>
                    <a:pt x="1754" y="632"/>
                    <a:pt x="1686" y="543"/>
                  </a:cubicBezTo>
                  <a:cubicBezTo>
                    <a:pt x="1674" y="505"/>
                    <a:pt x="1629" y="460"/>
                    <a:pt x="1602" y="426"/>
                  </a:cubicBezTo>
                  <a:cubicBezTo>
                    <a:pt x="1599" y="418"/>
                    <a:pt x="1597" y="409"/>
                    <a:pt x="1594" y="401"/>
                  </a:cubicBezTo>
                  <a:cubicBezTo>
                    <a:pt x="1589" y="390"/>
                    <a:pt x="1581" y="380"/>
                    <a:pt x="1577" y="368"/>
                  </a:cubicBezTo>
                  <a:cubicBezTo>
                    <a:pt x="1573" y="357"/>
                    <a:pt x="1576" y="343"/>
                    <a:pt x="1569" y="334"/>
                  </a:cubicBezTo>
                  <a:cubicBezTo>
                    <a:pt x="1564" y="327"/>
                    <a:pt x="1552" y="329"/>
                    <a:pt x="1544" y="326"/>
                  </a:cubicBezTo>
                  <a:cubicBezTo>
                    <a:pt x="1465" y="346"/>
                    <a:pt x="1498" y="333"/>
                    <a:pt x="1444" y="359"/>
                  </a:cubicBezTo>
                  <a:cubicBezTo>
                    <a:pt x="1416" y="356"/>
                    <a:pt x="1387" y="359"/>
                    <a:pt x="1360" y="351"/>
                  </a:cubicBezTo>
                  <a:cubicBezTo>
                    <a:pt x="1325" y="341"/>
                    <a:pt x="1320" y="302"/>
                    <a:pt x="1302" y="276"/>
                  </a:cubicBezTo>
                  <a:cubicBezTo>
                    <a:pt x="1305" y="234"/>
                    <a:pt x="1312" y="193"/>
                    <a:pt x="1310" y="151"/>
                  </a:cubicBezTo>
                  <a:cubicBezTo>
                    <a:pt x="1309" y="123"/>
                    <a:pt x="1284" y="110"/>
                    <a:pt x="1269" y="92"/>
                  </a:cubicBezTo>
                  <a:cubicBezTo>
                    <a:pt x="1233" y="49"/>
                    <a:pt x="1208" y="45"/>
                    <a:pt x="1152" y="34"/>
                  </a:cubicBezTo>
                  <a:cubicBezTo>
                    <a:pt x="1124" y="20"/>
                    <a:pt x="1097" y="11"/>
                    <a:pt x="1068" y="0"/>
                  </a:cubicBezTo>
                  <a:cubicBezTo>
                    <a:pt x="1053" y="3"/>
                    <a:pt x="948" y="17"/>
                    <a:pt x="985" y="50"/>
                  </a:cubicBezTo>
                  <a:close/>
                </a:path>
              </a:pathLst>
            </a:custGeom>
            <a:noFill/>
            <a:ln w="38100">
              <a:solidFill>
                <a:srgbClr val="003366"/>
              </a:solidFill>
              <a:round/>
              <a:headEnd/>
              <a:tailEnd/>
            </a:ln>
          </p:spPr>
          <p:txBody>
            <a:bodyPr/>
            <a:lstStyle/>
            <a:p>
              <a:endParaRPr lang="en-US" dirty="0"/>
            </a:p>
          </p:txBody>
        </p:sp>
        <p:grpSp>
          <p:nvGrpSpPr>
            <p:cNvPr id="12" name="Group 11"/>
            <p:cNvGrpSpPr/>
            <p:nvPr/>
          </p:nvGrpSpPr>
          <p:grpSpPr>
            <a:xfrm>
              <a:off x="1371600" y="1219200"/>
              <a:ext cx="6739325" cy="5275559"/>
              <a:chOff x="1371600" y="1219200"/>
              <a:chExt cx="6660039" cy="5275559"/>
            </a:xfrm>
          </p:grpSpPr>
          <p:sp>
            <p:nvSpPr>
              <p:cNvPr id="13" name="Text Box 4"/>
              <p:cNvSpPr txBox="1">
                <a:spLocks noChangeArrowheads="1"/>
              </p:cNvSpPr>
              <p:nvPr/>
            </p:nvSpPr>
            <p:spPr bwMode="auto">
              <a:xfrm>
                <a:off x="2578366" y="4821900"/>
                <a:ext cx="3962400" cy="1672859"/>
              </a:xfrm>
              <a:prstGeom prst="rect">
                <a:avLst/>
              </a:prstGeom>
              <a:noFill/>
              <a:ln w="9525">
                <a:noFill/>
                <a:miter lim="800000"/>
                <a:headEnd/>
                <a:tailEnd/>
              </a:ln>
            </p:spPr>
            <p:txBody>
              <a:bodyPr>
                <a:spAutoFit/>
              </a:bodyPr>
              <a:lstStyle/>
              <a:p>
                <a:pPr lvl="1" eaLnBrk="0" hangingPunct="0"/>
                <a:endParaRPr lang="fr-FR" sz="1400" dirty="0">
                  <a:solidFill>
                    <a:srgbClr val="000000"/>
                  </a:solidFill>
                </a:endParaRPr>
              </a:p>
              <a:p>
                <a:pPr lvl="1"/>
                <a:endParaRPr lang="en-GB" sz="1400" dirty="0">
                  <a:solidFill>
                    <a:srgbClr val="000000"/>
                  </a:solidFill>
                </a:endParaRPr>
              </a:p>
              <a:p>
                <a:pPr lvl="1"/>
                <a:r>
                  <a:rPr lang="en-GB" sz="1600" dirty="0">
                    <a:solidFill>
                      <a:srgbClr val="000000"/>
                    </a:solidFill>
                  </a:rPr>
                  <a:t>Religious Beliefs</a:t>
                </a:r>
              </a:p>
              <a:p>
                <a:pPr lvl="1"/>
                <a:r>
                  <a:rPr lang="en-GB" sz="1600" dirty="0">
                    <a:solidFill>
                      <a:srgbClr val="000000"/>
                    </a:solidFill>
                  </a:rPr>
                  <a:t>      Worldviews and outlook</a:t>
                </a:r>
                <a:endParaRPr lang="en-US" sz="1600" dirty="0">
                  <a:solidFill>
                    <a:srgbClr val="000000"/>
                  </a:solidFill>
                </a:endParaRPr>
              </a:p>
              <a:p>
                <a:pPr lvl="1"/>
                <a:r>
                  <a:rPr lang="en-US" sz="1600" dirty="0">
                    <a:solidFill>
                      <a:srgbClr val="000000"/>
                    </a:solidFill>
                  </a:rPr>
                  <a:t>           Fundamental Values </a:t>
                </a:r>
              </a:p>
              <a:p>
                <a:pPr lvl="1" eaLnBrk="0" hangingPunct="0"/>
                <a:endParaRPr lang="en-US" sz="1600" dirty="0">
                  <a:solidFill>
                    <a:srgbClr val="000000"/>
                  </a:solidFill>
                </a:endParaRPr>
              </a:p>
            </p:txBody>
          </p:sp>
          <p:sp>
            <p:nvSpPr>
              <p:cNvPr id="14" name="Text Box 5"/>
              <p:cNvSpPr txBox="1">
                <a:spLocks noChangeArrowheads="1"/>
              </p:cNvSpPr>
              <p:nvPr/>
            </p:nvSpPr>
            <p:spPr bwMode="auto">
              <a:xfrm>
                <a:off x="2971800" y="1219200"/>
                <a:ext cx="2346325" cy="2014260"/>
              </a:xfrm>
              <a:prstGeom prst="rect">
                <a:avLst/>
              </a:prstGeom>
              <a:noFill/>
              <a:ln w="9525">
                <a:noFill/>
                <a:miter lim="800000"/>
                <a:headEnd/>
                <a:tailEnd/>
              </a:ln>
            </p:spPr>
            <p:txBody>
              <a:bodyPr>
                <a:spAutoFit/>
              </a:bodyPr>
              <a:lstStyle/>
              <a:p>
                <a:pPr eaLnBrk="0" hangingPunct="0"/>
                <a:r>
                  <a:rPr lang="en-US" sz="1400" dirty="0">
                    <a:solidFill>
                      <a:srgbClr val="000000"/>
                    </a:solidFill>
                  </a:rPr>
                  <a:t>         </a:t>
                </a:r>
                <a:r>
                  <a:rPr lang="en-US" sz="1600" dirty="0">
                    <a:solidFill>
                      <a:srgbClr val="000000"/>
                    </a:solidFill>
                  </a:rPr>
                  <a:t>Fashion</a:t>
                </a:r>
              </a:p>
              <a:p>
                <a:pPr eaLnBrk="0" hangingPunct="0"/>
                <a:r>
                  <a:rPr lang="en-US" sz="1600" dirty="0">
                    <a:solidFill>
                      <a:srgbClr val="000000"/>
                    </a:solidFill>
                  </a:rPr>
                  <a:t>    Architecture</a:t>
                </a:r>
              </a:p>
              <a:p>
                <a:pPr eaLnBrk="0" hangingPunct="0"/>
                <a:r>
                  <a:rPr lang="en-US" sz="1600" dirty="0">
                    <a:solidFill>
                      <a:srgbClr val="000000"/>
                    </a:solidFill>
                  </a:rPr>
                  <a:t>  Food &amp; Drink</a:t>
                </a:r>
              </a:p>
              <a:p>
                <a:pPr eaLnBrk="0" hangingPunct="0"/>
                <a:r>
                  <a:rPr lang="en-US" sz="1600" dirty="0">
                    <a:solidFill>
                      <a:srgbClr val="000000"/>
                    </a:solidFill>
                  </a:rPr>
                  <a:t>  Music, Literature, Art</a:t>
                </a:r>
              </a:p>
              <a:p>
                <a:pPr eaLnBrk="0" hangingPunct="0"/>
                <a:r>
                  <a:rPr lang="en-US" sz="1600" dirty="0">
                    <a:solidFill>
                      <a:srgbClr val="000000"/>
                    </a:solidFill>
                  </a:rPr>
                  <a:t> Language, Gestures, Greetings, Manners</a:t>
                </a:r>
              </a:p>
              <a:p>
                <a:pPr algn="ctr" eaLnBrk="0" hangingPunct="0"/>
                <a:endParaRPr lang="en-US" sz="1600" dirty="0">
                  <a:solidFill>
                    <a:srgbClr val="000000"/>
                  </a:solidFill>
                </a:endParaRPr>
              </a:p>
            </p:txBody>
          </p:sp>
          <p:grpSp>
            <p:nvGrpSpPr>
              <p:cNvPr id="15" name="Group 8"/>
              <p:cNvGrpSpPr>
                <a:grpSpLocks/>
              </p:cNvGrpSpPr>
              <p:nvPr/>
            </p:nvGrpSpPr>
            <p:grpSpPr bwMode="auto">
              <a:xfrm>
                <a:off x="1371600" y="3554386"/>
                <a:ext cx="6660039" cy="371507"/>
                <a:chOff x="3600" y="5860"/>
                <a:chExt cx="7476" cy="440"/>
              </a:xfrm>
            </p:grpSpPr>
            <p:sp>
              <p:nvSpPr>
                <p:cNvPr id="18" name="Freeform 9"/>
                <p:cNvSpPr>
                  <a:spLocks/>
                </p:cNvSpPr>
                <p:nvPr/>
              </p:nvSpPr>
              <p:spPr bwMode="auto">
                <a:xfrm>
                  <a:off x="3600" y="5940"/>
                  <a:ext cx="900" cy="360"/>
                </a:xfrm>
                <a:custGeom>
                  <a:avLst/>
                  <a:gdLst>
                    <a:gd name="T0" fmla="*/ 0 w 900"/>
                    <a:gd name="T1" fmla="*/ 0 h 360"/>
                    <a:gd name="T2" fmla="*/ 360 w 900"/>
                    <a:gd name="T3" fmla="*/ 360 h 360"/>
                    <a:gd name="T4" fmla="*/ 900 w 900"/>
                    <a:gd name="T5" fmla="*/ 0 h 360"/>
                    <a:gd name="T6" fmla="*/ 0 60000 65536"/>
                    <a:gd name="T7" fmla="*/ 0 60000 65536"/>
                    <a:gd name="T8" fmla="*/ 0 60000 65536"/>
                    <a:gd name="T9" fmla="*/ 0 w 900"/>
                    <a:gd name="T10" fmla="*/ 0 h 360"/>
                    <a:gd name="T11" fmla="*/ 900 w 900"/>
                    <a:gd name="T12" fmla="*/ 360 h 360"/>
                  </a:gdLst>
                  <a:ahLst/>
                  <a:cxnLst>
                    <a:cxn ang="T6">
                      <a:pos x="T0" y="T1"/>
                    </a:cxn>
                    <a:cxn ang="T7">
                      <a:pos x="T2" y="T3"/>
                    </a:cxn>
                    <a:cxn ang="T8">
                      <a:pos x="T4" y="T5"/>
                    </a:cxn>
                  </a:cxnLst>
                  <a:rect l="T9" t="T10" r="T11" b="T12"/>
                  <a:pathLst>
                    <a:path w="900" h="360">
                      <a:moveTo>
                        <a:pt x="0" y="0"/>
                      </a:moveTo>
                      <a:cubicBezTo>
                        <a:pt x="105" y="180"/>
                        <a:pt x="210" y="360"/>
                        <a:pt x="360" y="360"/>
                      </a:cubicBezTo>
                      <a:cubicBezTo>
                        <a:pt x="510" y="360"/>
                        <a:pt x="810" y="60"/>
                        <a:pt x="900" y="0"/>
                      </a:cubicBezTo>
                    </a:path>
                  </a:pathLst>
                </a:custGeom>
                <a:noFill/>
                <a:ln w="25400">
                  <a:solidFill>
                    <a:schemeClr val="folHlink"/>
                  </a:solidFill>
                  <a:round/>
                  <a:headEnd/>
                  <a:tailEnd/>
                </a:ln>
              </p:spPr>
              <p:txBody>
                <a:bodyPr/>
                <a:lstStyle/>
                <a:p>
                  <a:endParaRPr lang="en-US" dirty="0"/>
                </a:p>
              </p:txBody>
            </p:sp>
            <p:sp>
              <p:nvSpPr>
                <p:cNvPr id="19" name="Freeform 10"/>
                <p:cNvSpPr>
                  <a:spLocks/>
                </p:cNvSpPr>
                <p:nvPr/>
              </p:nvSpPr>
              <p:spPr bwMode="auto">
                <a:xfrm>
                  <a:off x="4500" y="5933"/>
                  <a:ext cx="900" cy="360"/>
                </a:xfrm>
                <a:custGeom>
                  <a:avLst/>
                  <a:gdLst>
                    <a:gd name="T0" fmla="*/ 0 w 900"/>
                    <a:gd name="T1" fmla="*/ 0 h 360"/>
                    <a:gd name="T2" fmla="*/ 360 w 900"/>
                    <a:gd name="T3" fmla="*/ 360 h 360"/>
                    <a:gd name="T4" fmla="*/ 900 w 900"/>
                    <a:gd name="T5" fmla="*/ 0 h 360"/>
                    <a:gd name="T6" fmla="*/ 0 60000 65536"/>
                    <a:gd name="T7" fmla="*/ 0 60000 65536"/>
                    <a:gd name="T8" fmla="*/ 0 60000 65536"/>
                    <a:gd name="T9" fmla="*/ 0 w 900"/>
                    <a:gd name="T10" fmla="*/ 0 h 360"/>
                    <a:gd name="T11" fmla="*/ 900 w 900"/>
                    <a:gd name="T12" fmla="*/ 360 h 360"/>
                  </a:gdLst>
                  <a:ahLst/>
                  <a:cxnLst>
                    <a:cxn ang="T6">
                      <a:pos x="T0" y="T1"/>
                    </a:cxn>
                    <a:cxn ang="T7">
                      <a:pos x="T2" y="T3"/>
                    </a:cxn>
                    <a:cxn ang="T8">
                      <a:pos x="T4" y="T5"/>
                    </a:cxn>
                  </a:cxnLst>
                  <a:rect l="T9" t="T10" r="T11" b="T12"/>
                  <a:pathLst>
                    <a:path w="900" h="360">
                      <a:moveTo>
                        <a:pt x="0" y="0"/>
                      </a:moveTo>
                      <a:cubicBezTo>
                        <a:pt x="105" y="180"/>
                        <a:pt x="210" y="360"/>
                        <a:pt x="360" y="360"/>
                      </a:cubicBezTo>
                      <a:cubicBezTo>
                        <a:pt x="510" y="360"/>
                        <a:pt x="810" y="60"/>
                        <a:pt x="900" y="0"/>
                      </a:cubicBezTo>
                    </a:path>
                  </a:pathLst>
                </a:custGeom>
                <a:noFill/>
                <a:ln w="25400">
                  <a:solidFill>
                    <a:schemeClr val="folHlink"/>
                  </a:solidFill>
                  <a:round/>
                  <a:headEnd/>
                  <a:tailEnd/>
                </a:ln>
              </p:spPr>
              <p:txBody>
                <a:bodyPr/>
                <a:lstStyle/>
                <a:p>
                  <a:endParaRPr lang="en-US" dirty="0"/>
                </a:p>
              </p:txBody>
            </p:sp>
            <p:sp>
              <p:nvSpPr>
                <p:cNvPr id="20" name="Freeform 11"/>
                <p:cNvSpPr>
                  <a:spLocks/>
                </p:cNvSpPr>
                <p:nvPr/>
              </p:nvSpPr>
              <p:spPr bwMode="auto">
                <a:xfrm>
                  <a:off x="5385" y="5926"/>
                  <a:ext cx="900" cy="360"/>
                </a:xfrm>
                <a:custGeom>
                  <a:avLst/>
                  <a:gdLst>
                    <a:gd name="T0" fmla="*/ 0 w 900"/>
                    <a:gd name="T1" fmla="*/ 0 h 360"/>
                    <a:gd name="T2" fmla="*/ 360 w 900"/>
                    <a:gd name="T3" fmla="*/ 360 h 360"/>
                    <a:gd name="T4" fmla="*/ 900 w 900"/>
                    <a:gd name="T5" fmla="*/ 0 h 360"/>
                    <a:gd name="T6" fmla="*/ 0 60000 65536"/>
                    <a:gd name="T7" fmla="*/ 0 60000 65536"/>
                    <a:gd name="T8" fmla="*/ 0 60000 65536"/>
                    <a:gd name="T9" fmla="*/ 0 w 900"/>
                    <a:gd name="T10" fmla="*/ 0 h 360"/>
                    <a:gd name="T11" fmla="*/ 900 w 900"/>
                    <a:gd name="T12" fmla="*/ 360 h 360"/>
                  </a:gdLst>
                  <a:ahLst/>
                  <a:cxnLst>
                    <a:cxn ang="T6">
                      <a:pos x="T0" y="T1"/>
                    </a:cxn>
                    <a:cxn ang="T7">
                      <a:pos x="T2" y="T3"/>
                    </a:cxn>
                    <a:cxn ang="T8">
                      <a:pos x="T4" y="T5"/>
                    </a:cxn>
                  </a:cxnLst>
                  <a:rect l="T9" t="T10" r="T11" b="T12"/>
                  <a:pathLst>
                    <a:path w="900" h="360">
                      <a:moveTo>
                        <a:pt x="0" y="0"/>
                      </a:moveTo>
                      <a:cubicBezTo>
                        <a:pt x="105" y="180"/>
                        <a:pt x="210" y="360"/>
                        <a:pt x="360" y="360"/>
                      </a:cubicBezTo>
                      <a:cubicBezTo>
                        <a:pt x="510" y="360"/>
                        <a:pt x="810" y="60"/>
                        <a:pt x="900" y="0"/>
                      </a:cubicBezTo>
                    </a:path>
                  </a:pathLst>
                </a:custGeom>
                <a:noFill/>
                <a:ln w="25400">
                  <a:solidFill>
                    <a:schemeClr val="folHlink"/>
                  </a:solidFill>
                  <a:round/>
                  <a:headEnd/>
                  <a:tailEnd/>
                </a:ln>
              </p:spPr>
              <p:txBody>
                <a:bodyPr/>
                <a:lstStyle/>
                <a:p>
                  <a:endParaRPr lang="en-US" dirty="0"/>
                </a:p>
              </p:txBody>
            </p:sp>
            <p:sp>
              <p:nvSpPr>
                <p:cNvPr id="21" name="Freeform 12"/>
                <p:cNvSpPr>
                  <a:spLocks/>
                </p:cNvSpPr>
                <p:nvPr/>
              </p:nvSpPr>
              <p:spPr bwMode="auto">
                <a:xfrm>
                  <a:off x="6284" y="5926"/>
                  <a:ext cx="900" cy="360"/>
                </a:xfrm>
                <a:custGeom>
                  <a:avLst/>
                  <a:gdLst>
                    <a:gd name="T0" fmla="*/ 0 w 900"/>
                    <a:gd name="T1" fmla="*/ 0 h 360"/>
                    <a:gd name="T2" fmla="*/ 360 w 900"/>
                    <a:gd name="T3" fmla="*/ 360 h 360"/>
                    <a:gd name="T4" fmla="*/ 900 w 900"/>
                    <a:gd name="T5" fmla="*/ 0 h 360"/>
                    <a:gd name="T6" fmla="*/ 0 60000 65536"/>
                    <a:gd name="T7" fmla="*/ 0 60000 65536"/>
                    <a:gd name="T8" fmla="*/ 0 60000 65536"/>
                    <a:gd name="T9" fmla="*/ 0 w 900"/>
                    <a:gd name="T10" fmla="*/ 0 h 360"/>
                    <a:gd name="T11" fmla="*/ 900 w 900"/>
                    <a:gd name="T12" fmla="*/ 360 h 360"/>
                  </a:gdLst>
                  <a:ahLst/>
                  <a:cxnLst>
                    <a:cxn ang="T6">
                      <a:pos x="T0" y="T1"/>
                    </a:cxn>
                    <a:cxn ang="T7">
                      <a:pos x="T2" y="T3"/>
                    </a:cxn>
                    <a:cxn ang="T8">
                      <a:pos x="T4" y="T5"/>
                    </a:cxn>
                  </a:cxnLst>
                  <a:rect l="T9" t="T10" r="T11" b="T12"/>
                  <a:pathLst>
                    <a:path w="900" h="360">
                      <a:moveTo>
                        <a:pt x="0" y="0"/>
                      </a:moveTo>
                      <a:cubicBezTo>
                        <a:pt x="105" y="180"/>
                        <a:pt x="210" y="360"/>
                        <a:pt x="360" y="360"/>
                      </a:cubicBezTo>
                      <a:cubicBezTo>
                        <a:pt x="510" y="360"/>
                        <a:pt x="810" y="60"/>
                        <a:pt x="900" y="0"/>
                      </a:cubicBezTo>
                    </a:path>
                  </a:pathLst>
                </a:custGeom>
                <a:noFill/>
                <a:ln w="25400">
                  <a:solidFill>
                    <a:schemeClr val="folHlink"/>
                  </a:solidFill>
                  <a:round/>
                  <a:headEnd/>
                  <a:tailEnd/>
                </a:ln>
              </p:spPr>
              <p:txBody>
                <a:bodyPr/>
                <a:lstStyle/>
                <a:p>
                  <a:endParaRPr lang="en-US" dirty="0"/>
                </a:p>
              </p:txBody>
            </p:sp>
            <p:sp>
              <p:nvSpPr>
                <p:cNvPr id="22" name="Freeform 13"/>
                <p:cNvSpPr>
                  <a:spLocks/>
                </p:cNvSpPr>
                <p:nvPr/>
              </p:nvSpPr>
              <p:spPr bwMode="auto">
                <a:xfrm>
                  <a:off x="7202" y="5906"/>
                  <a:ext cx="900" cy="360"/>
                </a:xfrm>
                <a:custGeom>
                  <a:avLst/>
                  <a:gdLst>
                    <a:gd name="T0" fmla="*/ 0 w 900"/>
                    <a:gd name="T1" fmla="*/ 0 h 360"/>
                    <a:gd name="T2" fmla="*/ 360 w 900"/>
                    <a:gd name="T3" fmla="*/ 360 h 360"/>
                    <a:gd name="T4" fmla="*/ 900 w 900"/>
                    <a:gd name="T5" fmla="*/ 0 h 360"/>
                    <a:gd name="T6" fmla="*/ 0 60000 65536"/>
                    <a:gd name="T7" fmla="*/ 0 60000 65536"/>
                    <a:gd name="T8" fmla="*/ 0 60000 65536"/>
                    <a:gd name="T9" fmla="*/ 0 w 900"/>
                    <a:gd name="T10" fmla="*/ 0 h 360"/>
                    <a:gd name="T11" fmla="*/ 900 w 900"/>
                    <a:gd name="T12" fmla="*/ 360 h 360"/>
                  </a:gdLst>
                  <a:ahLst/>
                  <a:cxnLst>
                    <a:cxn ang="T6">
                      <a:pos x="T0" y="T1"/>
                    </a:cxn>
                    <a:cxn ang="T7">
                      <a:pos x="T2" y="T3"/>
                    </a:cxn>
                    <a:cxn ang="T8">
                      <a:pos x="T4" y="T5"/>
                    </a:cxn>
                  </a:cxnLst>
                  <a:rect l="T9" t="T10" r="T11" b="T12"/>
                  <a:pathLst>
                    <a:path w="900" h="360">
                      <a:moveTo>
                        <a:pt x="0" y="0"/>
                      </a:moveTo>
                      <a:cubicBezTo>
                        <a:pt x="105" y="180"/>
                        <a:pt x="210" y="360"/>
                        <a:pt x="360" y="360"/>
                      </a:cubicBezTo>
                      <a:cubicBezTo>
                        <a:pt x="510" y="360"/>
                        <a:pt x="810" y="60"/>
                        <a:pt x="900" y="0"/>
                      </a:cubicBezTo>
                    </a:path>
                  </a:pathLst>
                </a:custGeom>
                <a:noFill/>
                <a:ln w="25400">
                  <a:solidFill>
                    <a:schemeClr val="folHlink"/>
                  </a:solidFill>
                  <a:round/>
                  <a:headEnd/>
                  <a:tailEnd/>
                </a:ln>
              </p:spPr>
              <p:txBody>
                <a:bodyPr/>
                <a:lstStyle/>
                <a:p>
                  <a:endParaRPr lang="en-US" dirty="0"/>
                </a:p>
              </p:txBody>
            </p:sp>
            <p:sp>
              <p:nvSpPr>
                <p:cNvPr id="23" name="Freeform 14"/>
                <p:cNvSpPr>
                  <a:spLocks/>
                </p:cNvSpPr>
                <p:nvPr/>
              </p:nvSpPr>
              <p:spPr bwMode="auto">
                <a:xfrm>
                  <a:off x="8102" y="5899"/>
                  <a:ext cx="900" cy="360"/>
                </a:xfrm>
                <a:custGeom>
                  <a:avLst/>
                  <a:gdLst>
                    <a:gd name="T0" fmla="*/ 0 w 900"/>
                    <a:gd name="T1" fmla="*/ 0 h 360"/>
                    <a:gd name="T2" fmla="*/ 360 w 900"/>
                    <a:gd name="T3" fmla="*/ 360 h 360"/>
                    <a:gd name="T4" fmla="*/ 900 w 900"/>
                    <a:gd name="T5" fmla="*/ 0 h 360"/>
                    <a:gd name="T6" fmla="*/ 0 60000 65536"/>
                    <a:gd name="T7" fmla="*/ 0 60000 65536"/>
                    <a:gd name="T8" fmla="*/ 0 60000 65536"/>
                    <a:gd name="T9" fmla="*/ 0 w 900"/>
                    <a:gd name="T10" fmla="*/ 0 h 360"/>
                    <a:gd name="T11" fmla="*/ 900 w 900"/>
                    <a:gd name="T12" fmla="*/ 360 h 360"/>
                  </a:gdLst>
                  <a:ahLst/>
                  <a:cxnLst>
                    <a:cxn ang="T6">
                      <a:pos x="T0" y="T1"/>
                    </a:cxn>
                    <a:cxn ang="T7">
                      <a:pos x="T2" y="T3"/>
                    </a:cxn>
                    <a:cxn ang="T8">
                      <a:pos x="T4" y="T5"/>
                    </a:cxn>
                  </a:cxnLst>
                  <a:rect l="T9" t="T10" r="T11" b="T12"/>
                  <a:pathLst>
                    <a:path w="900" h="360">
                      <a:moveTo>
                        <a:pt x="0" y="0"/>
                      </a:moveTo>
                      <a:cubicBezTo>
                        <a:pt x="105" y="180"/>
                        <a:pt x="210" y="360"/>
                        <a:pt x="360" y="360"/>
                      </a:cubicBezTo>
                      <a:cubicBezTo>
                        <a:pt x="510" y="360"/>
                        <a:pt x="810" y="60"/>
                        <a:pt x="900" y="0"/>
                      </a:cubicBezTo>
                    </a:path>
                  </a:pathLst>
                </a:custGeom>
                <a:noFill/>
                <a:ln w="25400">
                  <a:solidFill>
                    <a:schemeClr val="folHlink"/>
                  </a:solidFill>
                  <a:round/>
                  <a:headEnd/>
                  <a:tailEnd/>
                </a:ln>
              </p:spPr>
              <p:txBody>
                <a:bodyPr/>
                <a:lstStyle/>
                <a:p>
                  <a:endParaRPr lang="en-US" dirty="0"/>
                </a:p>
              </p:txBody>
            </p:sp>
            <p:sp>
              <p:nvSpPr>
                <p:cNvPr id="24" name="Freeform 15"/>
                <p:cNvSpPr>
                  <a:spLocks/>
                </p:cNvSpPr>
                <p:nvPr/>
              </p:nvSpPr>
              <p:spPr bwMode="auto">
                <a:xfrm>
                  <a:off x="8987" y="5892"/>
                  <a:ext cx="900" cy="360"/>
                </a:xfrm>
                <a:custGeom>
                  <a:avLst/>
                  <a:gdLst>
                    <a:gd name="T0" fmla="*/ 0 w 900"/>
                    <a:gd name="T1" fmla="*/ 0 h 360"/>
                    <a:gd name="T2" fmla="*/ 360 w 900"/>
                    <a:gd name="T3" fmla="*/ 360 h 360"/>
                    <a:gd name="T4" fmla="*/ 900 w 900"/>
                    <a:gd name="T5" fmla="*/ 0 h 360"/>
                    <a:gd name="T6" fmla="*/ 0 60000 65536"/>
                    <a:gd name="T7" fmla="*/ 0 60000 65536"/>
                    <a:gd name="T8" fmla="*/ 0 60000 65536"/>
                    <a:gd name="T9" fmla="*/ 0 w 900"/>
                    <a:gd name="T10" fmla="*/ 0 h 360"/>
                    <a:gd name="T11" fmla="*/ 900 w 900"/>
                    <a:gd name="T12" fmla="*/ 360 h 360"/>
                  </a:gdLst>
                  <a:ahLst/>
                  <a:cxnLst>
                    <a:cxn ang="T6">
                      <a:pos x="T0" y="T1"/>
                    </a:cxn>
                    <a:cxn ang="T7">
                      <a:pos x="T2" y="T3"/>
                    </a:cxn>
                    <a:cxn ang="T8">
                      <a:pos x="T4" y="T5"/>
                    </a:cxn>
                  </a:cxnLst>
                  <a:rect l="T9" t="T10" r="T11" b="T12"/>
                  <a:pathLst>
                    <a:path w="900" h="360">
                      <a:moveTo>
                        <a:pt x="0" y="0"/>
                      </a:moveTo>
                      <a:cubicBezTo>
                        <a:pt x="105" y="180"/>
                        <a:pt x="210" y="360"/>
                        <a:pt x="360" y="360"/>
                      </a:cubicBezTo>
                      <a:cubicBezTo>
                        <a:pt x="510" y="360"/>
                        <a:pt x="810" y="60"/>
                        <a:pt x="900" y="0"/>
                      </a:cubicBezTo>
                    </a:path>
                  </a:pathLst>
                </a:custGeom>
                <a:noFill/>
                <a:ln w="25400">
                  <a:solidFill>
                    <a:schemeClr val="folHlink"/>
                  </a:solidFill>
                  <a:round/>
                  <a:headEnd/>
                  <a:tailEnd/>
                </a:ln>
              </p:spPr>
              <p:txBody>
                <a:bodyPr/>
                <a:lstStyle/>
                <a:p>
                  <a:endParaRPr lang="en-US" dirty="0"/>
                </a:p>
              </p:txBody>
            </p:sp>
            <p:sp>
              <p:nvSpPr>
                <p:cNvPr id="25" name="Freeform 16"/>
                <p:cNvSpPr>
                  <a:spLocks/>
                </p:cNvSpPr>
                <p:nvPr/>
              </p:nvSpPr>
              <p:spPr bwMode="auto">
                <a:xfrm>
                  <a:off x="10176" y="5860"/>
                  <a:ext cx="900" cy="360"/>
                </a:xfrm>
                <a:custGeom>
                  <a:avLst/>
                  <a:gdLst>
                    <a:gd name="T0" fmla="*/ 0 w 900"/>
                    <a:gd name="T1" fmla="*/ 0 h 360"/>
                    <a:gd name="T2" fmla="*/ 360 w 900"/>
                    <a:gd name="T3" fmla="*/ 360 h 360"/>
                    <a:gd name="T4" fmla="*/ 900 w 900"/>
                    <a:gd name="T5" fmla="*/ 0 h 360"/>
                    <a:gd name="T6" fmla="*/ 0 60000 65536"/>
                    <a:gd name="T7" fmla="*/ 0 60000 65536"/>
                    <a:gd name="T8" fmla="*/ 0 60000 65536"/>
                    <a:gd name="T9" fmla="*/ 0 w 900"/>
                    <a:gd name="T10" fmla="*/ 0 h 360"/>
                    <a:gd name="T11" fmla="*/ 900 w 900"/>
                    <a:gd name="T12" fmla="*/ 360 h 360"/>
                  </a:gdLst>
                  <a:ahLst/>
                  <a:cxnLst>
                    <a:cxn ang="T6">
                      <a:pos x="T0" y="T1"/>
                    </a:cxn>
                    <a:cxn ang="T7">
                      <a:pos x="T2" y="T3"/>
                    </a:cxn>
                    <a:cxn ang="T8">
                      <a:pos x="T4" y="T5"/>
                    </a:cxn>
                  </a:cxnLst>
                  <a:rect l="T9" t="T10" r="T11" b="T12"/>
                  <a:pathLst>
                    <a:path w="900" h="360">
                      <a:moveTo>
                        <a:pt x="0" y="0"/>
                      </a:moveTo>
                      <a:cubicBezTo>
                        <a:pt x="105" y="180"/>
                        <a:pt x="210" y="360"/>
                        <a:pt x="360" y="360"/>
                      </a:cubicBezTo>
                      <a:cubicBezTo>
                        <a:pt x="510" y="360"/>
                        <a:pt x="810" y="60"/>
                        <a:pt x="900" y="0"/>
                      </a:cubicBezTo>
                    </a:path>
                  </a:pathLst>
                </a:custGeom>
                <a:noFill/>
                <a:ln w="25400">
                  <a:solidFill>
                    <a:schemeClr val="folHlink"/>
                  </a:solidFill>
                  <a:round/>
                  <a:headEnd/>
                  <a:tailEnd/>
                </a:ln>
              </p:spPr>
              <p:txBody>
                <a:bodyPr/>
                <a:lstStyle/>
                <a:p>
                  <a:endParaRPr lang="en-US" dirty="0"/>
                </a:p>
              </p:txBody>
            </p:sp>
          </p:grpSp>
          <p:sp>
            <p:nvSpPr>
              <p:cNvPr id="16" name="Rectangle 17"/>
              <p:cNvSpPr>
                <a:spLocks noChangeArrowheads="1"/>
              </p:cNvSpPr>
              <p:nvPr/>
            </p:nvSpPr>
            <p:spPr bwMode="auto">
              <a:xfrm>
                <a:off x="2423320" y="3131409"/>
                <a:ext cx="4572000" cy="336550"/>
              </a:xfrm>
              <a:prstGeom prst="rect">
                <a:avLst/>
              </a:prstGeom>
              <a:noFill/>
              <a:ln w="12700" cap="sq">
                <a:noFill/>
                <a:miter lim="800000"/>
                <a:headEnd type="none" w="sm" len="sm"/>
                <a:tailEnd type="none" w="sm" len="sm"/>
              </a:ln>
            </p:spPr>
            <p:txBody>
              <a:bodyPr>
                <a:spAutoFit/>
              </a:bodyPr>
              <a:lstStyle/>
              <a:p>
                <a:pPr eaLnBrk="0" hangingPunct="0"/>
                <a:r>
                  <a:rPr lang="en-US" sz="1600" dirty="0">
                    <a:solidFill>
                      <a:srgbClr val="000000"/>
                    </a:solidFill>
                  </a:rPr>
                  <a:t>Communication Style, Rituals &amp; Ceremonies</a:t>
                </a:r>
              </a:p>
            </p:txBody>
          </p:sp>
          <p:sp>
            <p:nvSpPr>
              <p:cNvPr id="17" name="Rectangle 18"/>
              <p:cNvSpPr>
                <a:spLocks noChangeArrowheads="1"/>
              </p:cNvSpPr>
              <p:nvPr/>
            </p:nvSpPr>
            <p:spPr bwMode="auto">
              <a:xfrm>
                <a:off x="2209800" y="3962400"/>
                <a:ext cx="4572000" cy="1194900"/>
              </a:xfrm>
              <a:prstGeom prst="rect">
                <a:avLst/>
              </a:prstGeom>
              <a:noFill/>
              <a:ln w="12700" cap="sq">
                <a:noFill/>
                <a:miter lim="800000"/>
                <a:headEnd type="none" w="sm" len="sm"/>
                <a:tailEnd type="none" w="sm" len="sm"/>
              </a:ln>
            </p:spPr>
            <p:txBody>
              <a:bodyPr>
                <a:spAutoFit/>
              </a:bodyPr>
              <a:lstStyle/>
              <a:p>
                <a:pPr lvl="1"/>
                <a:r>
                  <a:rPr lang="en-GB" sz="1600" dirty="0">
                    <a:solidFill>
                      <a:srgbClr val="000000"/>
                    </a:solidFill>
                  </a:rPr>
                  <a:t>Ideas about leadership and power</a:t>
                </a:r>
              </a:p>
              <a:p>
                <a:pPr lvl="1"/>
                <a:r>
                  <a:rPr lang="en-GB" sz="1600" dirty="0">
                    <a:solidFill>
                      <a:srgbClr val="000000"/>
                    </a:solidFill>
                  </a:rPr>
                  <a:t>Ideas about time and space</a:t>
                </a:r>
              </a:p>
              <a:p>
                <a:pPr lvl="1"/>
                <a:r>
                  <a:rPr lang="en-GB" sz="1600" dirty="0">
                    <a:solidFill>
                      <a:srgbClr val="000000"/>
                    </a:solidFill>
                  </a:rPr>
                  <a:t>Ideas about relationships and teams</a:t>
                </a:r>
              </a:p>
              <a:p>
                <a:pPr lvl="1"/>
                <a:r>
                  <a:rPr lang="en-GB" sz="1600" dirty="0">
                    <a:solidFill>
                      <a:srgbClr val="000000"/>
                    </a:solidFill>
                  </a:rPr>
                  <a:t>Ideas about communication and dialogue</a:t>
                </a:r>
              </a:p>
            </p:txBody>
          </p:sp>
        </p:grpSp>
      </p:grpSp>
      <p:sp>
        <p:nvSpPr>
          <p:cNvPr id="3" name="Slide Number Placeholder 2">
            <a:extLst>
              <a:ext uri="{FF2B5EF4-FFF2-40B4-BE49-F238E27FC236}">
                <a16:creationId xmlns:a16="http://schemas.microsoft.com/office/drawing/2014/main" id="{9745643B-5713-3C42-A8E4-E50162C7B20E}"/>
              </a:ext>
            </a:extLst>
          </p:cNvPr>
          <p:cNvSpPr>
            <a:spLocks noGrp="1"/>
          </p:cNvSpPr>
          <p:nvPr>
            <p:ph type="sldNum" sz="quarter" idx="12"/>
          </p:nvPr>
        </p:nvSpPr>
        <p:spPr/>
        <p:txBody>
          <a:bodyPr/>
          <a:lstStyle/>
          <a:p>
            <a:fld id="{F7886C9C-DC18-4195-8FD5-A50AA931D419}" type="slidenum">
              <a:rPr lang="en-US" smtClean="0"/>
              <a:pPr/>
              <a:t>42</a:t>
            </a:fld>
            <a:endParaRPr lang="en-US" dirty="0"/>
          </a:p>
        </p:txBody>
      </p:sp>
    </p:spTree>
    <p:extLst>
      <p:ext uri="{BB962C8B-B14F-4D97-AF65-F5344CB8AC3E}">
        <p14:creationId xmlns:p14="http://schemas.microsoft.com/office/powerpoint/2010/main" val="15410074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nvPr>
        </p:nvSpPr>
        <p:spPr>
          <a:xfrm>
            <a:off x="239110" y="533400"/>
            <a:ext cx="7695863" cy="435712"/>
          </a:xfrm>
        </p:spPr>
        <p:txBody>
          <a:bodyPr/>
          <a:lstStyle/>
          <a:p>
            <a:r>
              <a:rPr lang="en-US" dirty="0">
                <a:latin typeface="Arial" panose="020B0604020202020204" pitchFamily="34" charset="0"/>
                <a:cs typeface="Arial" panose="020B0604020202020204" pitchFamily="34" charset="0"/>
              </a:rPr>
              <a:t>Cultural dimensions</a:t>
            </a:r>
          </a:p>
        </p:txBody>
      </p:sp>
      <p:sp>
        <p:nvSpPr>
          <p:cNvPr id="620547" name="Rectangle 3"/>
          <p:cNvSpPr>
            <a:spLocks noGrp="1" noChangeArrowheads="1"/>
          </p:cNvSpPr>
          <p:nvPr>
            <p:ph type="body" idx="1"/>
          </p:nvPr>
        </p:nvSpPr>
        <p:spPr>
          <a:xfrm>
            <a:off x="228600" y="1981200"/>
            <a:ext cx="8794113" cy="4114800"/>
          </a:xfrm>
        </p:spPr>
        <p:txBody>
          <a:bodyPr>
            <a:normAutofit fontScale="92500" lnSpcReduction="10000"/>
          </a:bodyPr>
          <a:lstStyle/>
          <a:p>
            <a:r>
              <a:rPr lang="en-US" dirty="0"/>
              <a:t>Relationships: </a:t>
            </a:r>
            <a:r>
              <a:rPr lang="en-US" b="0" dirty="0"/>
              <a:t>Individual vs. Collective</a:t>
            </a:r>
          </a:p>
          <a:p>
            <a:pPr marL="45720" indent="0">
              <a:buNone/>
            </a:pPr>
            <a:endParaRPr lang="en-US" dirty="0"/>
          </a:p>
          <a:p>
            <a:r>
              <a:rPr lang="en-US" dirty="0"/>
              <a:t>Social context: </a:t>
            </a:r>
            <a:r>
              <a:rPr lang="en-US" b="0" dirty="0"/>
              <a:t>High vs. Low</a:t>
            </a:r>
          </a:p>
          <a:p>
            <a:endParaRPr lang="en-US" dirty="0"/>
          </a:p>
          <a:p>
            <a:r>
              <a:rPr lang="en-US" dirty="0"/>
              <a:t>Relationship to time: </a:t>
            </a:r>
            <a:r>
              <a:rPr lang="en-US" b="0" dirty="0"/>
              <a:t>Linear, Flexible or Cyclical</a:t>
            </a:r>
          </a:p>
          <a:p>
            <a:endParaRPr lang="en-US" b="0" dirty="0"/>
          </a:p>
          <a:p>
            <a:r>
              <a:rPr lang="en-US" dirty="0"/>
              <a:t>Relationship to power: </a:t>
            </a:r>
            <a:r>
              <a:rPr lang="en-US" b="0" dirty="0"/>
              <a:t>Hierarchical vs. Democratic</a:t>
            </a:r>
          </a:p>
          <a:p>
            <a:endParaRPr lang="en-US" b="0" dirty="0"/>
          </a:p>
          <a:p>
            <a:r>
              <a:rPr lang="en-US" dirty="0"/>
              <a:t>Getting things done:  </a:t>
            </a:r>
            <a:r>
              <a:rPr lang="en-US" b="0" dirty="0"/>
              <a:t>Task vs. Relationship Orientation</a:t>
            </a:r>
          </a:p>
          <a:p>
            <a:endParaRPr lang="en-US" dirty="0"/>
          </a:p>
          <a:p>
            <a:r>
              <a:rPr lang="en-US" dirty="0"/>
              <a:t>Communication:  </a:t>
            </a:r>
            <a:r>
              <a:rPr lang="en-US" b="0" dirty="0"/>
              <a:t>Direct vs. Indirect</a:t>
            </a:r>
          </a:p>
        </p:txBody>
      </p:sp>
      <p:sp>
        <p:nvSpPr>
          <p:cNvPr id="2" name="Slide Number Placeholder 1">
            <a:extLst>
              <a:ext uri="{FF2B5EF4-FFF2-40B4-BE49-F238E27FC236}">
                <a16:creationId xmlns:a16="http://schemas.microsoft.com/office/drawing/2014/main" id="{502F227A-1EF4-9B43-9D13-5C1C58FF2E6D}"/>
              </a:ext>
            </a:extLst>
          </p:cNvPr>
          <p:cNvSpPr>
            <a:spLocks noGrp="1"/>
          </p:cNvSpPr>
          <p:nvPr>
            <p:ph type="sldNum" sz="quarter" idx="12"/>
          </p:nvPr>
        </p:nvSpPr>
        <p:spPr/>
        <p:txBody>
          <a:bodyPr/>
          <a:lstStyle/>
          <a:p>
            <a:fld id="{F7886C9C-DC18-4195-8FD5-A50AA931D419}" type="slidenum">
              <a:rPr lang="en-US" smtClean="0"/>
              <a:pPr/>
              <a:t>43</a:t>
            </a:fld>
            <a:endParaRPr lang="en-US" dirty="0"/>
          </a:p>
        </p:txBody>
      </p:sp>
    </p:spTree>
    <p:extLst>
      <p:ext uri="{BB962C8B-B14F-4D97-AF65-F5344CB8AC3E}">
        <p14:creationId xmlns:p14="http://schemas.microsoft.com/office/powerpoint/2010/main" val="20791131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595" name="Rectangle 3"/>
          <p:cNvSpPr>
            <a:spLocks noGrp="1" noChangeArrowheads="1"/>
          </p:cNvSpPr>
          <p:nvPr>
            <p:ph type="body" sz="half" idx="1"/>
          </p:nvPr>
        </p:nvSpPr>
        <p:spPr>
          <a:xfrm>
            <a:off x="152400" y="1752600"/>
            <a:ext cx="4318495" cy="3854993"/>
          </a:xfrm>
        </p:spPr>
        <p:txBody>
          <a:bodyPr>
            <a:normAutofit/>
          </a:bodyPr>
          <a:lstStyle/>
          <a:p>
            <a:pPr marL="0" indent="0" algn="ctr">
              <a:buNone/>
            </a:pPr>
            <a:r>
              <a:rPr lang="en-US" sz="2400" b="1" u="sng" dirty="0"/>
              <a:t>Individualist</a:t>
            </a:r>
            <a:endParaRPr lang="en-US" sz="2400" b="1" dirty="0"/>
          </a:p>
          <a:p>
            <a:pPr marL="181409" indent="-181409">
              <a:buFontTx/>
              <a:buChar char="•"/>
            </a:pPr>
            <a:r>
              <a:rPr lang="en-US" sz="2000" dirty="0"/>
              <a:t>Individual focus</a:t>
            </a:r>
          </a:p>
          <a:p>
            <a:pPr marL="181409" indent="-181409">
              <a:buFontTx/>
              <a:buChar char="•"/>
            </a:pPr>
            <a:r>
              <a:rPr lang="en-US" sz="2000" dirty="0"/>
              <a:t>Space and privacy important</a:t>
            </a:r>
          </a:p>
          <a:p>
            <a:pPr marL="181409" indent="-181409">
              <a:buFontTx/>
              <a:buChar char="•"/>
            </a:pPr>
            <a:r>
              <a:rPr lang="en-US" sz="2000" dirty="0"/>
              <a:t>Communication is direct, explicit and personal</a:t>
            </a:r>
          </a:p>
          <a:p>
            <a:pPr marL="181409" indent="-181409">
              <a:buFontTx/>
              <a:buChar char="•"/>
            </a:pPr>
            <a:r>
              <a:rPr lang="en-US" sz="2000" dirty="0"/>
              <a:t>Business is transactional and competitive</a:t>
            </a:r>
            <a:endParaRPr lang="en-US" sz="2400" dirty="0"/>
          </a:p>
          <a:p>
            <a:pPr marL="181409" indent="-181409"/>
            <a:endParaRPr lang="en-US" sz="2400" dirty="0"/>
          </a:p>
        </p:txBody>
      </p:sp>
      <p:sp>
        <p:nvSpPr>
          <p:cNvPr id="622596" name="Rectangle 4"/>
          <p:cNvSpPr>
            <a:spLocks noGrp="1" noChangeArrowheads="1"/>
          </p:cNvSpPr>
          <p:nvPr>
            <p:ph type="body" sz="half" idx="2"/>
          </p:nvPr>
        </p:nvSpPr>
        <p:spPr>
          <a:xfrm>
            <a:off x="4572000" y="1752600"/>
            <a:ext cx="4318495" cy="3482452"/>
          </a:xfrm>
        </p:spPr>
        <p:txBody>
          <a:bodyPr>
            <a:normAutofit/>
          </a:bodyPr>
          <a:lstStyle/>
          <a:p>
            <a:pPr marL="0" indent="0" algn="ctr">
              <a:buNone/>
            </a:pPr>
            <a:r>
              <a:rPr lang="en-US" sz="2400" b="1" u="sng" dirty="0"/>
              <a:t>Collectivist</a:t>
            </a:r>
          </a:p>
          <a:p>
            <a:pPr marL="233241" indent="-233241">
              <a:buFontTx/>
              <a:buChar char="•"/>
            </a:pPr>
            <a:r>
              <a:rPr lang="en-US" sz="2000" dirty="0"/>
              <a:t>Group focus</a:t>
            </a:r>
          </a:p>
          <a:p>
            <a:pPr marL="233241" indent="-233241">
              <a:buFontTx/>
              <a:buChar char="•"/>
            </a:pPr>
            <a:r>
              <a:rPr lang="en-US" sz="2000" dirty="0"/>
              <a:t>Relationships more important than space and privacy</a:t>
            </a:r>
          </a:p>
          <a:p>
            <a:pPr marL="233241" indent="-233241">
              <a:buFontTx/>
              <a:buChar char="•"/>
            </a:pPr>
            <a:r>
              <a:rPr lang="en-US" sz="2000" dirty="0"/>
              <a:t>Communication is intuitive, complex and impressionistic</a:t>
            </a:r>
          </a:p>
          <a:p>
            <a:pPr marL="233241" indent="-233241">
              <a:buFontTx/>
              <a:buChar char="•"/>
            </a:pPr>
            <a:r>
              <a:rPr lang="en-US" sz="2000" dirty="0"/>
              <a:t>Business is relational and collaborative</a:t>
            </a:r>
            <a:endParaRPr lang="en-US" sz="2400" dirty="0"/>
          </a:p>
        </p:txBody>
      </p:sp>
      <p:sp>
        <p:nvSpPr>
          <p:cNvPr id="2" name="TextBox 1"/>
          <p:cNvSpPr txBox="1"/>
          <p:nvPr/>
        </p:nvSpPr>
        <p:spPr>
          <a:xfrm>
            <a:off x="457200" y="381000"/>
            <a:ext cx="4557658" cy="584775"/>
          </a:xfrm>
          <a:prstGeom prst="rect">
            <a:avLst/>
          </a:prstGeom>
          <a:noFill/>
        </p:spPr>
        <p:txBody>
          <a:bodyPr wrap="none" rtlCol="0">
            <a:spAutoFit/>
          </a:bodyPr>
          <a:lstStyle/>
          <a:p>
            <a:r>
              <a:rPr lang="en-US" sz="3200" dirty="0">
                <a:solidFill>
                  <a:schemeClr val="bg1"/>
                </a:solidFill>
              </a:rPr>
              <a:t>Relationship Orientation</a:t>
            </a:r>
          </a:p>
        </p:txBody>
      </p:sp>
      <p:sp>
        <p:nvSpPr>
          <p:cNvPr id="3" name="Slide Number Placeholder 2">
            <a:extLst>
              <a:ext uri="{FF2B5EF4-FFF2-40B4-BE49-F238E27FC236}">
                <a16:creationId xmlns:a16="http://schemas.microsoft.com/office/drawing/2014/main" id="{9F0C0597-30BC-CB47-9CD2-64E73B4F0708}"/>
              </a:ext>
            </a:extLst>
          </p:cNvPr>
          <p:cNvSpPr>
            <a:spLocks noGrp="1"/>
          </p:cNvSpPr>
          <p:nvPr>
            <p:ph type="sldNum" sz="quarter" idx="10"/>
          </p:nvPr>
        </p:nvSpPr>
        <p:spPr/>
        <p:txBody>
          <a:bodyPr/>
          <a:lstStyle/>
          <a:p>
            <a:fld id="{4D3A3541-0758-4ACE-88C5-8B1C093FA8C5}" type="slidenum">
              <a:rPr lang="en-US" smtClean="0"/>
              <a:pPr/>
              <a:t>44</a:t>
            </a:fld>
            <a:r>
              <a:rPr lang="en-US" sz="1300" i="0" dirty="0">
                <a:latin typeface="Times New Roman" pitchFamily="18" charset="0"/>
              </a:rPr>
              <a:t> </a:t>
            </a:r>
          </a:p>
        </p:txBody>
      </p:sp>
    </p:spTree>
    <p:extLst>
      <p:ext uri="{BB962C8B-B14F-4D97-AF65-F5344CB8AC3E}">
        <p14:creationId xmlns:p14="http://schemas.microsoft.com/office/powerpoint/2010/main" val="2124080794"/>
      </p:ext>
    </p:extLst>
  </p:cSld>
  <p:clrMapOvr>
    <a:masterClrMapping/>
  </p:clrMapOvr>
  <p:transition>
    <p:pull dir="rd"/>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43" name="Rectangle 3"/>
          <p:cNvSpPr>
            <a:spLocks noGrp="1" noChangeArrowheads="1"/>
          </p:cNvSpPr>
          <p:nvPr>
            <p:ph type="body" sz="half" idx="1"/>
          </p:nvPr>
        </p:nvSpPr>
        <p:spPr>
          <a:xfrm>
            <a:off x="228600" y="1905000"/>
            <a:ext cx="4318495" cy="4820361"/>
          </a:xfrm>
        </p:spPr>
        <p:txBody>
          <a:bodyPr/>
          <a:lstStyle/>
          <a:p>
            <a:pPr marL="0" indent="0" algn="ctr" defTabSz="932962">
              <a:buNone/>
            </a:pPr>
            <a:r>
              <a:rPr lang="en-US" sz="2000" b="1" dirty="0"/>
              <a:t>High Context</a:t>
            </a:r>
            <a:endParaRPr lang="en-US" sz="1800" b="1" dirty="0"/>
          </a:p>
          <a:p>
            <a:pPr marL="349861" indent="-349861" defTabSz="932962">
              <a:buFontTx/>
              <a:buChar char="•"/>
            </a:pPr>
            <a:r>
              <a:rPr lang="en-US" sz="2000" dirty="0"/>
              <a:t>Relies on implicit, indirect communication</a:t>
            </a:r>
          </a:p>
          <a:p>
            <a:pPr marL="349861" indent="-349861" defTabSz="932962">
              <a:buFontTx/>
              <a:buChar char="•"/>
            </a:pPr>
            <a:r>
              <a:rPr lang="en-US" sz="2000" dirty="0"/>
              <a:t>Emphasizes non-verbals</a:t>
            </a:r>
          </a:p>
          <a:p>
            <a:pPr marL="349861" indent="-349861" defTabSz="932962">
              <a:buFontTx/>
              <a:buChar char="•"/>
            </a:pPr>
            <a:r>
              <a:rPr lang="en-US" sz="2000" dirty="0"/>
              <a:t>Subordinates tasks to relationships</a:t>
            </a:r>
          </a:p>
          <a:p>
            <a:pPr marL="349861" indent="-349861" defTabSz="932962">
              <a:buFontTx/>
              <a:buChar char="•"/>
            </a:pPr>
            <a:r>
              <a:rPr lang="en-US" sz="2000" dirty="0"/>
              <a:t>Relies on intuition or trust rather than facts and statistics</a:t>
            </a:r>
          </a:p>
          <a:p>
            <a:pPr marL="349861" indent="-349861" defTabSz="932962">
              <a:buFontTx/>
              <a:buChar char="•"/>
            </a:pPr>
            <a:r>
              <a:rPr lang="en-US" sz="2000" dirty="0"/>
              <a:t>Favors circular or indirect reasoning</a:t>
            </a:r>
            <a:endParaRPr lang="en-US" sz="1800" dirty="0"/>
          </a:p>
          <a:p>
            <a:pPr marL="349861" indent="-349861" defTabSz="932962"/>
            <a:endParaRPr lang="en-US" sz="1500" dirty="0"/>
          </a:p>
          <a:p>
            <a:pPr marL="349861" indent="-349861" defTabSz="932962"/>
            <a:endParaRPr lang="en-US" sz="1500" dirty="0"/>
          </a:p>
        </p:txBody>
      </p:sp>
      <p:sp>
        <p:nvSpPr>
          <p:cNvPr id="624644" name="Rectangle 4"/>
          <p:cNvSpPr>
            <a:spLocks noGrp="1" noChangeArrowheads="1"/>
          </p:cNvSpPr>
          <p:nvPr>
            <p:ph type="body" sz="half" idx="2"/>
          </p:nvPr>
        </p:nvSpPr>
        <p:spPr>
          <a:xfrm>
            <a:off x="4724400" y="1905000"/>
            <a:ext cx="4305536" cy="3573157"/>
          </a:xfrm>
        </p:spPr>
        <p:txBody>
          <a:bodyPr/>
          <a:lstStyle/>
          <a:p>
            <a:pPr marL="0" indent="0" algn="ctr" defTabSz="932962">
              <a:lnSpc>
                <a:spcPct val="90000"/>
              </a:lnSpc>
              <a:buNone/>
            </a:pPr>
            <a:r>
              <a:rPr lang="en-US" sz="2000" b="1" dirty="0"/>
              <a:t>Low Context</a:t>
            </a:r>
          </a:p>
          <a:p>
            <a:pPr marL="349861" indent="-349861" defTabSz="932962">
              <a:lnSpc>
                <a:spcPct val="90000"/>
              </a:lnSpc>
              <a:buFontTx/>
              <a:buChar char="•"/>
            </a:pPr>
            <a:r>
              <a:rPr lang="en-US" sz="2000" dirty="0"/>
              <a:t>Relies on explicit communication</a:t>
            </a:r>
          </a:p>
          <a:p>
            <a:pPr marL="349861" indent="-349861" defTabSz="932962">
              <a:lnSpc>
                <a:spcPct val="90000"/>
              </a:lnSpc>
              <a:buFontTx/>
              <a:buChar char="•"/>
            </a:pPr>
            <a:r>
              <a:rPr lang="en-US" sz="2000" dirty="0"/>
              <a:t>Emphasizes verbal communication</a:t>
            </a:r>
          </a:p>
          <a:p>
            <a:pPr marL="349861" indent="-349861" defTabSz="932962">
              <a:lnSpc>
                <a:spcPct val="90000"/>
              </a:lnSpc>
              <a:buFontTx/>
              <a:buChar char="•"/>
            </a:pPr>
            <a:r>
              <a:rPr lang="en-US" sz="2000" dirty="0"/>
              <a:t>Separates tasks from relationships</a:t>
            </a:r>
          </a:p>
          <a:p>
            <a:pPr marL="349861" indent="-349861" defTabSz="932962">
              <a:lnSpc>
                <a:spcPct val="90000"/>
              </a:lnSpc>
              <a:buFontTx/>
              <a:buChar char="•"/>
            </a:pPr>
            <a:r>
              <a:rPr lang="en-US" sz="2000" dirty="0"/>
              <a:t>Relies on facts and statistics</a:t>
            </a:r>
          </a:p>
          <a:p>
            <a:pPr marL="349861" indent="-349861" defTabSz="932962">
              <a:lnSpc>
                <a:spcPct val="90000"/>
              </a:lnSpc>
              <a:buFontTx/>
              <a:buChar char="•"/>
            </a:pPr>
            <a:r>
              <a:rPr lang="en-US" sz="2000" dirty="0"/>
              <a:t>Prefers linear reasoning</a:t>
            </a:r>
            <a:endParaRPr lang="en-US" sz="1800" dirty="0"/>
          </a:p>
          <a:p>
            <a:pPr marL="349861" indent="-349861" defTabSz="932962">
              <a:lnSpc>
                <a:spcPct val="90000"/>
              </a:lnSpc>
            </a:pPr>
            <a:endParaRPr lang="en-US" sz="1500" dirty="0"/>
          </a:p>
        </p:txBody>
      </p:sp>
      <p:sp>
        <p:nvSpPr>
          <p:cNvPr id="2" name="TextBox 1"/>
          <p:cNvSpPr txBox="1"/>
          <p:nvPr/>
        </p:nvSpPr>
        <p:spPr>
          <a:xfrm>
            <a:off x="457200" y="457200"/>
            <a:ext cx="2828018" cy="584775"/>
          </a:xfrm>
          <a:prstGeom prst="rect">
            <a:avLst/>
          </a:prstGeom>
          <a:noFill/>
        </p:spPr>
        <p:txBody>
          <a:bodyPr wrap="none" rtlCol="0">
            <a:spAutoFit/>
          </a:bodyPr>
          <a:lstStyle/>
          <a:p>
            <a:r>
              <a:rPr lang="en-US" sz="3200" dirty="0">
                <a:solidFill>
                  <a:srgbClr val="FFFFFF"/>
                </a:solidFill>
              </a:rPr>
              <a:t>Social Context</a:t>
            </a:r>
          </a:p>
        </p:txBody>
      </p:sp>
      <p:sp>
        <p:nvSpPr>
          <p:cNvPr id="4" name="Slide Number Placeholder 3">
            <a:extLst>
              <a:ext uri="{FF2B5EF4-FFF2-40B4-BE49-F238E27FC236}">
                <a16:creationId xmlns:a16="http://schemas.microsoft.com/office/drawing/2014/main" id="{4FA62E7B-95EC-324D-9CD8-97937A720F09}"/>
              </a:ext>
            </a:extLst>
          </p:cNvPr>
          <p:cNvSpPr>
            <a:spLocks noGrp="1"/>
          </p:cNvSpPr>
          <p:nvPr>
            <p:ph type="sldNum" sz="quarter" idx="10"/>
          </p:nvPr>
        </p:nvSpPr>
        <p:spPr/>
        <p:txBody>
          <a:bodyPr/>
          <a:lstStyle/>
          <a:p>
            <a:fld id="{4D3A3541-0758-4ACE-88C5-8B1C093FA8C5}" type="slidenum">
              <a:rPr lang="en-US" smtClean="0"/>
              <a:pPr/>
              <a:t>45</a:t>
            </a:fld>
            <a:r>
              <a:rPr lang="en-US" sz="1300" i="0" dirty="0">
                <a:latin typeface="Times New Roman" pitchFamily="18" charset="0"/>
              </a:rPr>
              <a:t> </a:t>
            </a:r>
          </a:p>
        </p:txBody>
      </p:sp>
    </p:spTree>
    <p:extLst>
      <p:ext uri="{BB962C8B-B14F-4D97-AF65-F5344CB8AC3E}">
        <p14:creationId xmlns:p14="http://schemas.microsoft.com/office/powerpoint/2010/main" val="2346996604"/>
      </p:ext>
    </p:extLst>
  </p:cSld>
  <p:clrMapOvr>
    <a:masterClrMapping/>
  </p:clrMapOvr>
  <p:transition>
    <p:pull dir="rd"/>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691" name="Rectangle 3"/>
          <p:cNvSpPr>
            <a:spLocks noGrp="1" noChangeArrowheads="1"/>
          </p:cNvSpPr>
          <p:nvPr>
            <p:ph type="body" sz="half" idx="1"/>
          </p:nvPr>
        </p:nvSpPr>
        <p:spPr>
          <a:xfrm>
            <a:off x="228600" y="1905000"/>
            <a:ext cx="4318495" cy="2286000"/>
          </a:xfrm>
        </p:spPr>
        <p:txBody>
          <a:bodyPr>
            <a:normAutofit fontScale="77500" lnSpcReduction="20000"/>
          </a:bodyPr>
          <a:lstStyle/>
          <a:p>
            <a:pPr marL="0" indent="0" algn="ctr">
              <a:buNone/>
            </a:pPr>
            <a:r>
              <a:rPr lang="en-US" sz="2400" b="1" u="sng" dirty="0"/>
              <a:t>Linear Time</a:t>
            </a:r>
            <a:endParaRPr lang="en-US" sz="2400" dirty="0"/>
          </a:p>
          <a:p>
            <a:pPr marL="181409" indent="-181409">
              <a:buFontTx/>
              <a:buChar char="•"/>
            </a:pPr>
            <a:r>
              <a:rPr lang="en-US" sz="2400" dirty="0"/>
              <a:t>Entity to be save, spent, wasted</a:t>
            </a:r>
          </a:p>
          <a:p>
            <a:pPr marL="181409" indent="-181409">
              <a:buFontTx/>
              <a:buChar char="•"/>
            </a:pPr>
            <a:r>
              <a:rPr lang="en-US" sz="2400" dirty="0"/>
              <a:t>Completes tasks sequentially</a:t>
            </a:r>
          </a:p>
          <a:p>
            <a:pPr marL="181409" indent="-181409">
              <a:buFontTx/>
              <a:buChar char="•"/>
            </a:pPr>
            <a:r>
              <a:rPr lang="en-US" sz="2400" dirty="0"/>
              <a:t>Focuses on task to be completed</a:t>
            </a:r>
          </a:p>
          <a:p>
            <a:pPr marL="181409" indent="-181409">
              <a:buFontTx/>
              <a:buChar char="•"/>
            </a:pPr>
            <a:r>
              <a:rPr lang="en-US" sz="2400" dirty="0"/>
              <a:t>Separates work </a:t>
            </a:r>
            <a:r>
              <a:rPr lang="en-US" sz="2400" dirty="0">
                <a:solidFill>
                  <a:srgbClr val="676A55"/>
                </a:solidFill>
              </a:rPr>
              <a:t>from</a:t>
            </a:r>
            <a:r>
              <a:rPr lang="en-US" sz="2400" dirty="0"/>
              <a:t> family</a:t>
            </a:r>
          </a:p>
          <a:p>
            <a:pPr marL="181409" indent="-181409">
              <a:buFontTx/>
              <a:buChar char="•"/>
            </a:pPr>
            <a:r>
              <a:rPr lang="en-US" sz="2400" dirty="0"/>
              <a:t>Seeks to control time with schedule</a:t>
            </a:r>
          </a:p>
          <a:p>
            <a:pPr marL="181409" indent="-181409">
              <a:buFontTx/>
              <a:buChar char="•"/>
            </a:pPr>
            <a:r>
              <a:rPr lang="en-US" sz="2400" dirty="0"/>
              <a:t>Focuses on future</a:t>
            </a:r>
          </a:p>
        </p:txBody>
      </p:sp>
      <p:sp>
        <p:nvSpPr>
          <p:cNvPr id="626692" name="Rectangle 4"/>
          <p:cNvSpPr>
            <a:spLocks noGrp="1" noChangeArrowheads="1"/>
          </p:cNvSpPr>
          <p:nvPr>
            <p:ph type="body" sz="half" idx="2"/>
          </p:nvPr>
        </p:nvSpPr>
        <p:spPr>
          <a:xfrm>
            <a:off x="4648200" y="1828800"/>
            <a:ext cx="4320114" cy="2362200"/>
          </a:xfrm>
        </p:spPr>
        <p:txBody>
          <a:bodyPr>
            <a:normAutofit fontScale="92500"/>
          </a:bodyPr>
          <a:lstStyle/>
          <a:p>
            <a:pPr marL="0" indent="0" algn="ctr">
              <a:buNone/>
            </a:pPr>
            <a:r>
              <a:rPr lang="en-US" sz="2000" b="1" u="sng" dirty="0"/>
              <a:t>Flexible Time</a:t>
            </a:r>
            <a:endParaRPr lang="en-US" sz="1900" dirty="0"/>
          </a:p>
          <a:p>
            <a:pPr marL="181409" indent="-181409">
              <a:buFontTx/>
              <a:buChar char="•"/>
            </a:pPr>
            <a:r>
              <a:rPr lang="en-US" sz="1900" dirty="0"/>
              <a:t>Time is fluid and flexible</a:t>
            </a:r>
          </a:p>
          <a:p>
            <a:pPr marL="181409" indent="-181409">
              <a:buFontTx/>
              <a:buChar char="•"/>
            </a:pPr>
            <a:r>
              <a:rPr lang="en-US" sz="1900" dirty="0"/>
              <a:t>Works on multiple tasks</a:t>
            </a:r>
          </a:p>
          <a:p>
            <a:pPr marL="181409" indent="-181409">
              <a:buFontTx/>
              <a:buChar char="•"/>
            </a:pPr>
            <a:r>
              <a:rPr lang="en-US" sz="1900" dirty="0"/>
              <a:t>Nurtures relationships related to tasks</a:t>
            </a:r>
          </a:p>
          <a:p>
            <a:pPr marL="181409" indent="-181409">
              <a:buFontTx/>
              <a:buChar char="•"/>
            </a:pPr>
            <a:r>
              <a:rPr lang="en-US" sz="1900" dirty="0"/>
              <a:t>Views work, family, and social as one</a:t>
            </a:r>
          </a:p>
          <a:p>
            <a:pPr marL="181409" indent="-181409">
              <a:buFontTx/>
              <a:buChar char="•"/>
            </a:pPr>
            <a:r>
              <a:rPr lang="en-US" sz="1900" dirty="0"/>
              <a:t>Reacts as the day unfolds</a:t>
            </a:r>
          </a:p>
          <a:p>
            <a:pPr marL="181409" indent="-181409">
              <a:buFontTx/>
              <a:buChar char="•"/>
            </a:pPr>
            <a:r>
              <a:rPr lang="en-US" sz="1900" dirty="0"/>
              <a:t>Focuses on present</a:t>
            </a:r>
          </a:p>
        </p:txBody>
      </p:sp>
      <p:sp>
        <p:nvSpPr>
          <p:cNvPr id="626693" name="Rectangle 5"/>
          <p:cNvSpPr>
            <a:spLocks noChangeArrowheads="1"/>
          </p:cNvSpPr>
          <p:nvPr/>
        </p:nvSpPr>
        <p:spPr bwMode="auto">
          <a:xfrm>
            <a:off x="1447800" y="4267200"/>
            <a:ext cx="6717478" cy="18466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marL="181409" indent="-181409" algn="ctr" defTabSz="913526">
              <a:buSzPct val="120000"/>
            </a:pPr>
            <a:r>
              <a:rPr lang="en-US" sz="2000" b="1" u="sng" dirty="0">
                <a:solidFill>
                  <a:schemeClr val="tx2"/>
                </a:solidFill>
                <a:latin typeface="+mj-lt"/>
              </a:rPr>
              <a:t>Cyclical Time</a:t>
            </a:r>
            <a:endParaRPr lang="en-US" sz="2000" dirty="0">
              <a:latin typeface="+mj-lt"/>
            </a:endParaRPr>
          </a:p>
          <a:p>
            <a:pPr marL="342900" indent="-342900" defTabSz="913526">
              <a:buSzPct val="120000"/>
              <a:buFont typeface="Arial"/>
              <a:buChar char="•"/>
            </a:pPr>
            <a:r>
              <a:rPr lang="en-US" sz="2000" dirty="0">
                <a:solidFill>
                  <a:srgbClr val="676A55"/>
                </a:solidFill>
                <a:latin typeface="+mj-lt"/>
              </a:rPr>
              <a:t>Time is circular and repetitive</a:t>
            </a:r>
          </a:p>
          <a:p>
            <a:pPr marL="342900" indent="-342900" defTabSz="913526">
              <a:buSzPct val="120000"/>
              <a:buFont typeface="Arial"/>
              <a:buChar char="•"/>
            </a:pPr>
            <a:r>
              <a:rPr lang="en-US" sz="2000" dirty="0">
                <a:solidFill>
                  <a:srgbClr val="676A55"/>
                </a:solidFill>
                <a:latin typeface="+mj-lt"/>
              </a:rPr>
              <a:t>Tasks completed reflectively over long period</a:t>
            </a:r>
          </a:p>
          <a:p>
            <a:pPr marL="342900" indent="-342900" defTabSz="913526">
              <a:buSzPct val="120000"/>
              <a:buFont typeface="Arial"/>
              <a:buChar char="•"/>
            </a:pPr>
            <a:r>
              <a:rPr lang="en-US" sz="2000" dirty="0">
                <a:solidFill>
                  <a:srgbClr val="676A55"/>
                </a:solidFill>
                <a:latin typeface="+mj-lt"/>
              </a:rPr>
              <a:t>Sees connections and interrelatedness in people and events</a:t>
            </a:r>
          </a:p>
          <a:p>
            <a:pPr marL="342900" indent="-342900" defTabSz="913526">
              <a:buSzPct val="120000"/>
              <a:buFont typeface="Arial"/>
              <a:buChar char="•"/>
            </a:pPr>
            <a:r>
              <a:rPr lang="en-US" sz="2000" dirty="0">
                <a:solidFill>
                  <a:srgbClr val="676A55"/>
                </a:solidFill>
                <a:latin typeface="+mj-lt"/>
              </a:rPr>
              <a:t>Believes that life controls time</a:t>
            </a:r>
          </a:p>
          <a:p>
            <a:pPr marL="342900" indent="-342900" defTabSz="913526">
              <a:buSzPct val="120000"/>
              <a:buFont typeface="Arial"/>
              <a:buChar char="•"/>
            </a:pPr>
            <a:r>
              <a:rPr lang="en-US" sz="2000" dirty="0">
                <a:solidFill>
                  <a:srgbClr val="676A55"/>
                </a:solidFill>
                <a:latin typeface="+mj-lt"/>
              </a:rPr>
              <a:t>Focuses on the past</a:t>
            </a:r>
          </a:p>
        </p:txBody>
      </p:sp>
      <p:sp>
        <p:nvSpPr>
          <p:cNvPr id="4" name="TextBox 3"/>
          <p:cNvSpPr txBox="1"/>
          <p:nvPr/>
        </p:nvSpPr>
        <p:spPr>
          <a:xfrm>
            <a:off x="457200" y="457200"/>
            <a:ext cx="3645293" cy="584775"/>
          </a:xfrm>
          <a:prstGeom prst="rect">
            <a:avLst/>
          </a:prstGeom>
          <a:noFill/>
        </p:spPr>
        <p:txBody>
          <a:bodyPr wrap="none" rtlCol="0">
            <a:spAutoFit/>
          </a:bodyPr>
          <a:lstStyle/>
          <a:p>
            <a:r>
              <a:rPr lang="en-US" sz="3200" dirty="0">
                <a:solidFill>
                  <a:schemeClr val="bg1"/>
                </a:solidFill>
              </a:rPr>
              <a:t>Orientation to Time</a:t>
            </a:r>
          </a:p>
        </p:txBody>
      </p:sp>
      <p:sp>
        <p:nvSpPr>
          <p:cNvPr id="2" name="Slide Number Placeholder 1">
            <a:extLst>
              <a:ext uri="{FF2B5EF4-FFF2-40B4-BE49-F238E27FC236}">
                <a16:creationId xmlns:a16="http://schemas.microsoft.com/office/drawing/2014/main" id="{0C02E539-570A-5C42-89D3-BEA5FC59F4EC}"/>
              </a:ext>
            </a:extLst>
          </p:cNvPr>
          <p:cNvSpPr>
            <a:spLocks noGrp="1"/>
          </p:cNvSpPr>
          <p:nvPr>
            <p:ph type="sldNum" sz="quarter" idx="10"/>
          </p:nvPr>
        </p:nvSpPr>
        <p:spPr/>
        <p:txBody>
          <a:bodyPr/>
          <a:lstStyle/>
          <a:p>
            <a:fld id="{4D3A3541-0758-4ACE-88C5-8B1C093FA8C5}" type="slidenum">
              <a:rPr lang="en-US" smtClean="0"/>
              <a:pPr/>
              <a:t>46</a:t>
            </a:fld>
            <a:r>
              <a:rPr lang="en-US" sz="1300" i="0" dirty="0">
                <a:latin typeface="Times New Roman" pitchFamily="18" charset="0"/>
              </a:rPr>
              <a:t> </a:t>
            </a:r>
          </a:p>
        </p:txBody>
      </p:sp>
    </p:spTree>
    <p:extLst>
      <p:ext uri="{BB962C8B-B14F-4D97-AF65-F5344CB8AC3E}">
        <p14:creationId xmlns:p14="http://schemas.microsoft.com/office/powerpoint/2010/main" val="369972912"/>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7715" name="Rectangle 3"/>
          <p:cNvSpPr>
            <a:spLocks noGrp="1" noChangeArrowheads="1"/>
          </p:cNvSpPr>
          <p:nvPr>
            <p:ph type="body" sz="half" idx="1"/>
          </p:nvPr>
        </p:nvSpPr>
        <p:spPr>
          <a:xfrm>
            <a:off x="152400" y="2057400"/>
            <a:ext cx="4318495" cy="2521943"/>
          </a:xfrm>
        </p:spPr>
        <p:txBody>
          <a:bodyPr>
            <a:noAutofit/>
          </a:bodyPr>
          <a:lstStyle/>
          <a:p>
            <a:pPr marL="0" indent="0" algn="ctr">
              <a:buNone/>
            </a:pPr>
            <a:r>
              <a:rPr lang="en-US" sz="2000" b="1" dirty="0"/>
              <a:t>Hierarchical:  High Power Distance</a:t>
            </a:r>
            <a:endParaRPr lang="en-US" sz="2000" dirty="0"/>
          </a:p>
          <a:p>
            <a:pPr marL="233241" indent="-233241">
              <a:spcBef>
                <a:spcPts val="480"/>
              </a:spcBef>
              <a:buFontTx/>
              <a:buChar char="•"/>
            </a:pPr>
            <a:r>
              <a:rPr lang="en-US" sz="2000" dirty="0"/>
              <a:t>Obvious hierarchy and structure</a:t>
            </a:r>
          </a:p>
          <a:p>
            <a:pPr marL="233241" indent="-233241">
              <a:spcBef>
                <a:spcPts val="480"/>
              </a:spcBef>
              <a:buFontTx/>
              <a:buChar char="•"/>
            </a:pPr>
            <a:r>
              <a:rPr lang="en-US" sz="2000" dirty="0"/>
              <a:t>Knows who is in charge</a:t>
            </a:r>
          </a:p>
          <a:p>
            <a:pPr marL="233241" indent="-233241">
              <a:spcBef>
                <a:spcPts val="480"/>
              </a:spcBef>
              <a:buFontTx/>
              <a:buChar char="•"/>
            </a:pPr>
            <a:r>
              <a:rPr lang="en-US" sz="2000" dirty="0"/>
              <a:t>Saving face is important</a:t>
            </a:r>
          </a:p>
          <a:p>
            <a:pPr marL="233241" indent="-233241">
              <a:spcBef>
                <a:spcPts val="480"/>
              </a:spcBef>
              <a:buFontTx/>
              <a:buChar char="•"/>
            </a:pPr>
            <a:r>
              <a:rPr lang="en-US" sz="2000" dirty="0"/>
              <a:t>Paternalistic, decisions taken by superiors</a:t>
            </a:r>
          </a:p>
          <a:p>
            <a:pPr marL="233241" indent="-233241">
              <a:spcBef>
                <a:spcPts val="480"/>
              </a:spcBef>
              <a:buFontTx/>
              <a:buChar char="•"/>
            </a:pPr>
            <a:r>
              <a:rPr lang="en-US" sz="2000" dirty="0"/>
              <a:t>Communication is top down</a:t>
            </a:r>
          </a:p>
        </p:txBody>
      </p:sp>
      <p:sp>
        <p:nvSpPr>
          <p:cNvPr id="627716" name="Rectangle 4"/>
          <p:cNvSpPr>
            <a:spLocks noGrp="1" noChangeArrowheads="1"/>
          </p:cNvSpPr>
          <p:nvPr>
            <p:ph type="body" sz="half" idx="2"/>
          </p:nvPr>
        </p:nvSpPr>
        <p:spPr>
          <a:xfrm>
            <a:off x="4648200" y="2057400"/>
            <a:ext cx="4320114" cy="3111531"/>
          </a:xfrm>
        </p:spPr>
        <p:txBody>
          <a:bodyPr>
            <a:noAutofit/>
          </a:bodyPr>
          <a:lstStyle/>
          <a:p>
            <a:pPr marL="0" indent="0" algn="ctr">
              <a:buNone/>
            </a:pPr>
            <a:r>
              <a:rPr lang="en-US" sz="2000" b="1" dirty="0"/>
              <a:t>Democratic:  Low Power Distance</a:t>
            </a:r>
            <a:endParaRPr lang="en-US" sz="2000" dirty="0"/>
          </a:p>
          <a:p>
            <a:pPr marL="233241" indent="-233241">
              <a:buFontTx/>
              <a:buChar char="•"/>
            </a:pPr>
            <a:r>
              <a:rPr lang="en-US" sz="2000" dirty="0"/>
              <a:t>Less rigid structure flatter organizations</a:t>
            </a:r>
          </a:p>
          <a:p>
            <a:pPr marL="233241" indent="-233241">
              <a:lnSpc>
                <a:spcPct val="150000"/>
              </a:lnSpc>
              <a:buFontTx/>
              <a:buChar char="•"/>
            </a:pPr>
            <a:r>
              <a:rPr lang="en-US" sz="2000" dirty="0"/>
              <a:t>People see themselves as equals</a:t>
            </a:r>
          </a:p>
          <a:p>
            <a:pPr marL="233241" indent="-233241">
              <a:lnSpc>
                <a:spcPct val="150000"/>
              </a:lnSpc>
              <a:buFontTx/>
              <a:buChar char="•"/>
            </a:pPr>
            <a:r>
              <a:rPr lang="en-US" sz="2000" dirty="0"/>
              <a:t>Decision making is shared</a:t>
            </a:r>
          </a:p>
          <a:p>
            <a:pPr marL="233241" indent="-233241">
              <a:lnSpc>
                <a:spcPct val="150000"/>
              </a:lnSpc>
              <a:buFontTx/>
              <a:buChar char="•"/>
            </a:pPr>
            <a:r>
              <a:rPr lang="en-US" sz="2000" dirty="0"/>
              <a:t>Less formal communication</a:t>
            </a:r>
          </a:p>
          <a:p>
            <a:pPr marL="233241" indent="-233241">
              <a:lnSpc>
                <a:spcPct val="150000"/>
              </a:lnSpc>
              <a:buFontTx/>
              <a:buChar char="•"/>
            </a:pPr>
            <a:r>
              <a:rPr lang="en-US" sz="2000" dirty="0"/>
              <a:t>Who is responsible is less clear</a:t>
            </a:r>
          </a:p>
        </p:txBody>
      </p:sp>
      <p:sp>
        <p:nvSpPr>
          <p:cNvPr id="3" name="TextBox 2"/>
          <p:cNvSpPr txBox="1"/>
          <p:nvPr/>
        </p:nvSpPr>
        <p:spPr>
          <a:xfrm>
            <a:off x="457200" y="457200"/>
            <a:ext cx="4171335" cy="584775"/>
          </a:xfrm>
          <a:prstGeom prst="rect">
            <a:avLst/>
          </a:prstGeom>
          <a:noFill/>
        </p:spPr>
        <p:txBody>
          <a:bodyPr wrap="none" rtlCol="0">
            <a:spAutoFit/>
          </a:bodyPr>
          <a:lstStyle/>
          <a:p>
            <a:r>
              <a:rPr lang="en-US" sz="3200" dirty="0">
                <a:solidFill>
                  <a:srgbClr val="FFFFFF"/>
                </a:solidFill>
              </a:rPr>
              <a:t>Relationship to Power</a:t>
            </a:r>
          </a:p>
        </p:txBody>
      </p:sp>
      <p:sp>
        <p:nvSpPr>
          <p:cNvPr id="2" name="Slide Number Placeholder 1">
            <a:extLst>
              <a:ext uri="{FF2B5EF4-FFF2-40B4-BE49-F238E27FC236}">
                <a16:creationId xmlns:a16="http://schemas.microsoft.com/office/drawing/2014/main" id="{0E9B874A-CE13-1942-A0C7-3157E3CFC605}"/>
              </a:ext>
            </a:extLst>
          </p:cNvPr>
          <p:cNvSpPr>
            <a:spLocks noGrp="1"/>
          </p:cNvSpPr>
          <p:nvPr>
            <p:ph type="sldNum" sz="quarter" idx="10"/>
          </p:nvPr>
        </p:nvSpPr>
        <p:spPr/>
        <p:txBody>
          <a:bodyPr/>
          <a:lstStyle/>
          <a:p>
            <a:fld id="{4D3A3541-0758-4ACE-88C5-8B1C093FA8C5}" type="slidenum">
              <a:rPr lang="en-US" smtClean="0"/>
              <a:pPr/>
              <a:t>47</a:t>
            </a:fld>
            <a:r>
              <a:rPr lang="en-US" sz="1300" i="0" dirty="0">
                <a:latin typeface="Times New Roman" pitchFamily="18" charset="0"/>
              </a:rPr>
              <a:t> </a:t>
            </a:r>
          </a:p>
        </p:txBody>
      </p:sp>
    </p:spTree>
    <p:extLst>
      <p:ext uri="{BB962C8B-B14F-4D97-AF65-F5344CB8AC3E}">
        <p14:creationId xmlns:p14="http://schemas.microsoft.com/office/powerpoint/2010/main" val="358029282"/>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85000" lnSpcReduction="20000"/>
          </a:bodyPr>
          <a:lstStyle/>
          <a:p>
            <a:pPr marL="45720" indent="0">
              <a:spcAft>
                <a:spcPts val="0"/>
              </a:spcAft>
              <a:buNone/>
            </a:pPr>
            <a:r>
              <a:rPr lang="en-GB" sz="2800" b="1" dirty="0">
                <a:latin typeface="Arial"/>
                <a:ea typeface="Times New Roman"/>
                <a:cs typeface="Arial"/>
              </a:rPr>
              <a:t>Task oriented</a:t>
            </a:r>
            <a:endParaRPr lang="en-US" sz="2800" b="1" dirty="0">
              <a:latin typeface="Arial"/>
              <a:ea typeface="Times New Roman"/>
              <a:cs typeface="Times New Roman"/>
            </a:endParaRPr>
          </a:p>
          <a:p>
            <a:pPr marL="342900" lvl="0" indent="-342900">
              <a:spcAft>
                <a:spcPts val="0"/>
              </a:spcAft>
              <a:buFont typeface="Symbol"/>
              <a:buChar char=""/>
              <a:tabLst>
                <a:tab pos="457200" algn="l"/>
              </a:tabLst>
            </a:pPr>
            <a:r>
              <a:rPr lang="en-GB" sz="2800" dirty="0">
                <a:latin typeface="Arial"/>
                <a:ea typeface="Times New Roman"/>
                <a:cs typeface="Arial"/>
              </a:rPr>
              <a:t>Achieving results is more important than building relationships</a:t>
            </a:r>
            <a:endParaRPr lang="en-US" sz="2800" dirty="0">
              <a:latin typeface="Arial"/>
              <a:ea typeface="Times New Roman"/>
              <a:cs typeface="Times New Roman"/>
            </a:endParaRPr>
          </a:p>
          <a:p>
            <a:pPr marL="342900" lvl="0" indent="-342900">
              <a:spcAft>
                <a:spcPts val="0"/>
              </a:spcAft>
              <a:buFont typeface="Symbol"/>
              <a:buChar char=""/>
              <a:tabLst>
                <a:tab pos="457200" algn="l"/>
              </a:tabLst>
            </a:pPr>
            <a:r>
              <a:rPr lang="en-GB" sz="2800" dirty="0">
                <a:latin typeface="Arial"/>
                <a:ea typeface="Times New Roman"/>
                <a:cs typeface="Arial"/>
              </a:rPr>
              <a:t>Getting to know people is part of working together</a:t>
            </a:r>
            <a:endParaRPr lang="en-US" sz="2800" dirty="0">
              <a:latin typeface="Arial"/>
              <a:ea typeface="Times New Roman"/>
              <a:cs typeface="Times New Roman"/>
            </a:endParaRPr>
          </a:p>
          <a:p>
            <a:pPr marL="342900" lvl="0" indent="-342900">
              <a:spcAft>
                <a:spcPts val="0"/>
              </a:spcAft>
              <a:buFont typeface="Symbol"/>
              <a:buChar char=""/>
              <a:tabLst>
                <a:tab pos="457200" algn="l"/>
              </a:tabLst>
            </a:pPr>
            <a:r>
              <a:rPr lang="en-GB" sz="2800" dirty="0">
                <a:latin typeface="Arial"/>
                <a:ea typeface="Times New Roman"/>
                <a:cs typeface="Arial"/>
              </a:rPr>
              <a:t>Focus on the task, usually critical feedback</a:t>
            </a:r>
            <a:endParaRPr lang="en-US" sz="2800" dirty="0">
              <a:latin typeface="Arial"/>
              <a:ea typeface="Times New Roman"/>
              <a:cs typeface="Times New Roman"/>
            </a:endParaRPr>
          </a:p>
          <a:p>
            <a:endParaRPr lang="en-US" dirty="0"/>
          </a:p>
        </p:txBody>
      </p:sp>
      <p:sp>
        <p:nvSpPr>
          <p:cNvPr id="3" name="Content Placeholder 2"/>
          <p:cNvSpPr>
            <a:spLocks noGrp="1"/>
          </p:cNvSpPr>
          <p:nvPr>
            <p:ph sz="half" idx="2"/>
          </p:nvPr>
        </p:nvSpPr>
        <p:spPr/>
        <p:txBody>
          <a:bodyPr>
            <a:normAutofit fontScale="77500" lnSpcReduction="20000"/>
          </a:bodyPr>
          <a:lstStyle/>
          <a:p>
            <a:pPr marL="45720" indent="0">
              <a:spcAft>
                <a:spcPts val="0"/>
              </a:spcAft>
              <a:buNone/>
            </a:pPr>
            <a:r>
              <a:rPr lang="en-GB" sz="2800" b="1" dirty="0">
                <a:latin typeface="Arial"/>
                <a:ea typeface="Times New Roman"/>
                <a:cs typeface="Arial"/>
              </a:rPr>
              <a:t>Relationship oriented</a:t>
            </a:r>
            <a:endParaRPr lang="en-US" sz="2800" b="1" dirty="0">
              <a:latin typeface="Arial"/>
              <a:ea typeface="Times New Roman"/>
              <a:cs typeface="Times New Roman"/>
            </a:endParaRPr>
          </a:p>
          <a:p>
            <a:pPr marL="342900" lvl="0" indent="-342900">
              <a:spcAft>
                <a:spcPts val="0"/>
              </a:spcAft>
              <a:buFont typeface="Symbol"/>
              <a:buChar char=""/>
              <a:tabLst>
                <a:tab pos="457200" algn="l"/>
              </a:tabLst>
            </a:pPr>
            <a:r>
              <a:rPr lang="en-GB" sz="2800" dirty="0">
                <a:latin typeface="Arial"/>
                <a:ea typeface="Times New Roman"/>
                <a:cs typeface="Arial"/>
              </a:rPr>
              <a:t>Forming relationships is the only way to get things done</a:t>
            </a:r>
            <a:endParaRPr lang="en-US" sz="2800" dirty="0">
              <a:latin typeface="Arial"/>
              <a:ea typeface="Times New Roman"/>
              <a:cs typeface="Times New Roman"/>
            </a:endParaRPr>
          </a:p>
          <a:p>
            <a:pPr marL="342900" lvl="0" indent="-342900">
              <a:spcAft>
                <a:spcPts val="0"/>
              </a:spcAft>
              <a:buFont typeface="Symbol"/>
              <a:buChar char=""/>
              <a:tabLst>
                <a:tab pos="457200" algn="l"/>
              </a:tabLst>
            </a:pPr>
            <a:r>
              <a:rPr lang="en-GB" sz="2800" dirty="0">
                <a:latin typeface="Arial"/>
                <a:ea typeface="Times New Roman"/>
                <a:cs typeface="Arial"/>
              </a:rPr>
              <a:t>It is important to get to know people, before starting to work with them</a:t>
            </a:r>
            <a:endParaRPr lang="en-US" sz="2800" dirty="0">
              <a:latin typeface="Arial"/>
              <a:ea typeface="Times New Roman"/>
              <a:cs typeface="Times New Roman"/>
            </a:endParaRPr>
          </a:p>
          <a:p>
            <a:pPr marL="342900" lvl="0" indent="-342900">
              <a:spcAft>
                <a:spcPts val="0"/>
              </a:spcAft>
              <a:buFont typeface="Symbol"/>
              <a:buChar char=""/>
              <a:tabLst>
                <a:tab pos="457200" algn="l"/>
              </a:tabLst>
            </a:pPr>
            <a:r>
              <a:rPr lang="en-GB" sz="2800" dirty="0">
                <a:latin typeface="Arial"/>
                <a:ea typeface="Times New Roman"/>
                <a:cs typeface="Arial"/>
              </a:rPr>
              <a:t>Focus on the relationship, looking for points of agreement first</a:t>
            </a:r>
            <a:endParaRPr lang="en-US" sz="2800" dirty="0">
              <a:latin typeface="Arial"/>
              <a:ea typeface="Times New Roman"/>
              <a:cs typeface="Times New Roman"/>
            </a:endParaRPr>
          </a:p>
          <a:p>
            <a:endParaRPr lang="en-US" dirty="0"/>
          </a:p>
        </p:txBody>
      </p:sp>
      <p:sp>
        <p:nvSpPr>
          <p:cNvPr id="6" name="TextBox 5"/>
          <p:cNvSpPr txBox="1"/>
          <p:nvPr/>
        </p:nvSpPr>
        <p:spPr>
          <a:xfrm>
            <a:off x="533400" y="533400"/>
            <a:ext cx="3736920" cy="584775"/>
          </a:xfrm>
          <a:prstGeom prst="rect">
            <a:avLst/>
          </a:prstGeom>
          <a:noFill/>
        </p:spPr>
        <p:txBody>
          <a:bodyPr wrap="none" rtlCol="0">
            <a:spAutoFit/>
          </a:bodyPr>
          <a:lstStyle/>
          <a:p>
            <a:r>
              <a:rPr lang="en-US" sz="3200" dirty="0">
                <a:solidFill>
                  <a:srgbClr val="FFFFFF"/>
                </a:solidFill>
              </a:rPr>
              <a:t>Getting things done</a:t>
            </a:r>
          </a:p>
        </p:txBody>
      </p:sp>
      <p:sp>
        <p:nvSpPr>
          <p:cNvPr id="5" name="Slide Number Placeholder 4">
            <a:extLst>
              <a:ext uri="{FF2B5EF4-FFF2-40B4-BE49-F238E27FC236}">
                <a16:creationId xmlns:a16="http://schemas.microsoft.com/office/drawing/2014/main" id="{276D0399-E438-C44B-9BD1-434EC8877401}"/>
              </a:ext>
            </a:extLst>
          </p:cNvPr>
          <p:cNvSpPr>
            <a:spLocks noGrp="1"/>
          </p:cNvSpPr>
          <p:nvPr>
            <p:ph type="sldNum" sz="quarter" idx="10"/>
          </p:nvPr>
        </p:nvSpPr>
        <p:spPr/>
        <p:txBody>
          <a:bodyPr/>
          <a:lstStyle/>
          <a:p>
            <a:fld id="{4D3A3541-0758-4ACE-88C5-8B1C093FA8C5}" type="slidenum">
              <a:rPr lang="en-US" smtClean="0"/>
              <a:pPr/>
              <a:t>48</a:t>
            </a:fld>
            <a:r>
              <a:rPr lang="en-US" sz="1300" i="0" dirty="0">
                <a:latin typeface="Times New Roman" pitchFamily="18" charset="0"/>
              </a:rPr>
              <a:t> </a:t>
            </a:r>
          </a:p>
        </p:txBody>
      </p:sp>
    </p:spTree>
    <p:extLst>
      <p:ext uri="{BB962C8B-B14F-4D97-AF65-F5344CB8AC3E}">
        <p14:creationId xmlns:p14="http://schemas.microsoft.com/office/powerpoint/2010/main" val="381716238"/>
      </p:ext>
    </p:extLst>
  </p:cSld>
  <p:clrMapOvr>
    <a:masterClrMapping/>
  </p:clrMapOvr>
  <p:transition>
    <p:pull dir="rd"/>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77500" lnSpcReduction="20000"/>
          </a:bodyPr>
          <a:lstStyle/>
          <a:p>
            <a:pPr marL="45720" indent="0">
              <a:spcAft>
                <a:spcPts val="0"/>
              </a:spcAft>
              <a:buNone/>
            </a:pPr>
            <a:r>
              <a:rPr lang="en-GB" sz="2800" b="1" dirty="0">
                <a:latin typeface="Arial"/>
                <a:ea typeface="Times New Roman"/>
                <a:cs typeface="Arial"/>
              </a:rPr>
              <a:t>Direct communication</a:t>
            </a:r>
            <a:endParaRPr lang="en-US" sz="3600" b="1" dirty="0">
              <a:latin typeface="Arial"/>
              <a:ea typeface="Times New Roman"/>
              <a:cs typeface="Times New Roman"/>
            </a:endParaRPr>
          </a:p>
          <a:p>
            <a:pPr marL="342900" lvl="0" indent="-342900">
              <a:spcAft>
                <a:spcPts val="0"/>
              </a:spcAft>
              <a:buFont typeface="Symbol"/>
              <a:buChar char=""/>
              <a:tabLst>
                <a:tab pos="457200" algn="l"/>
              </a:tabLst>
            </a:pPr>
            <a:r>
              <a:rPr lang="en-GB" sz="2800" dirty="0">
                <a:latin typeface="Arial"/>
                <a:ea typeface="Times New Roman"/>
                <a:cs typeface="Arial"/>
              </a:rPr>
              <a:t>Moves in a straight line to the point, without getting side-tracked</a:t>
            </a:r>
            <a:endParaRPr lang="en-US" sz="3600" dirty="0">
              <a:latin typeface="Arial"/>
              <a:ea typeface="Times New Roman"/>
              <a:cs typeface="Times New Roman"/>
            </a:endParaRPr>
          </a:p>
          <a:p>
            <a:pPr marL="342900" lvl="0" indent="-342900">
              <a:spcAft>
                <a:spcPts val="0"/>
              </a:spcAft>
              <a:buFont typeface="Symbol"/>
              <a:buChar char=""/>
              <a:tabLst>
                <a:tab pos="457200" algn="l"/>
              </a:tabLst>
            </a:pPr>
            <a:r>
              <a:rPr lang="en-GB" sz="2800" dirty="0">
                <a:latin typeface="Arial"/>
                <a:ea typeface="Times New Roman"/>
                <a:cs typeface="Arial"/>
              </a:rPr>
              <a:t>Primarily relies on words to convey meaning</a:t>
            </a:r>
            <a:endParaRPr lang="en-US" sz="3600" dirty="0">
              <a:latin typeface="Arial"/>
              <a:ea typeface="Times New Roman"/>
              <a:cs typeface="Times New Roman"/>
            </a:endParaRPr>
          </a:p>
          <a:p>
            <a:pPr marL="342900" lvl="0" indent="-342900">
              <a:spcAft>
                <a:spcPts val="0"/>
              </a:spcAft>
              <a:buFont typeface="Symbol"/>
              <a:buChar char=""/>
              <a:tabLst>
                <a:tab pos="457200" algn="l"/>
              </a:tabLst>
            </a:pPr>
            <a:r>
              <a:rPr lang="en-GB" sz="2800" dirty="0">
                <a:latin typeface="Arial"/>
                <a:ea typeface="Times New Roman"/>
                <a:cs typeface="Arial"/>
              </a:rPr>
              <a:t>Doesn’t leave room for interpretation of what is being said</a:t>
            </a:r>
            <a:endParaRPr lang="en-US" dirty="0"/>
          </a:p>
        </p:txBody>
      </p:sp>
      <p:sp>
        <p:nvSpPr>
          <p:cNvPr id="3" name="Content Placeholder 2"/>
          <p:cNvSpPr>
            <a:spLocks noGrp="1"/>
          </p:cNvSpPr>
          <p:nvPr>
            <p:ph sz="half" idx="2"/>
          </p:nvPr>
        </p:nvSpPr>
        <p:spPr/>
        <p:txBody>
          <a:bodyPr>
            <a:normAutofit fontScale="77500" lnSpcReduction="20000"/>
          </a:bodyPr>
          <a:lstStyle/>
          <a:p>
            <a:pPr marL="45720" indent="0">
              <a:spcAft>
                <a:spcPts val="0"/>
              </a:spcAft>
              <a:buNone/>
            </a:pPr>
            <a:r>
              <a:rPr lang="en-GB" sz="2800" b="1" dirty="0">
                <a:latin typeface="Arial"/>
                <a:ea typeface="Times New Roman"/>
                <a:cs typeface="Arial"/>
              </a:rPr>
              <a:t>Indirect communication</a:t>
            </a:r>
            <a:endParaRPr lang="en-US" sz="3600" b="1" dirty="0">
              <a:latin typeface="Arial"/>
              <a:ea typeface="Times New Roman"/>
              <a:cs typeface="Times New Roman"/>
            </a:endParaRPr>
          </a:p>
          <a:p>
            <a:pPr marL="342900" lvl="0" indent="-342900">
              <a:spcAft>
                <a:spcPts val="0"/>
              </a:spcAft>
              <a:buFont typeface="Symbol"/>
              <a:buChar char=""/>
              <a:tabLst>
                <a:tab pos="457200" algn="l"/>
              </a:tabLst>
            </a:pPr>
            <a:r>
              <a:rPr lang="en-GB" sz="2800" dirty="0">
                <a:latin typeface="Arial"/>
                <a:ea typeface="Times New Roman"/>
                <a:cs typeface="Arial"/>
              </a:rPr>
              <a:t>Moves in a tangential manner, looping and looping closer to the point</a:t>
            </a:r>
            <a:endParaRPr lang="en-US" sz="3600" dirty="0">
              <a:latin typeface="Arial"/>
              <a:ea typeface="Times New Roman"/>
              <a:cs typeface="Times New Roman"/>
            </a:endParaRPr>
          </a:p>
          <a:p>
            <a:pPr marL="342900" lvl="0" indent="-342900">
              <a:spcAft>
                <a:spcPts val="0"/>
              </a:spcAft>
              <a:buFont typeface="Symbol"/>
              <a:buChar char=""/>
              <a:tabLst>
                <a:tab pos="457200" algn="l"/>
              </a:tabLst>
            </a:pPr>
            <a:r>
              <a:rPr lang="en-GB" sz="2800" dirty="0">
                <a:latin typeface="Arial"/>
                <a:ea typeface="Times New Roman"/>
                <a:cs typeface="Arial"/>
              </a:rPr>
              <a:t>Relies on context and body language to convey part of the meaning</a:t>
            </a:r>
            <a:endParaRPr lang="en-US" sz="3600" dirty="0">
              <a:latin typeface="Arial"/>
              <a:ea typeface="Times New Roman"/>
              <a:cs typeface="Times New Roman"/>
            </a:endParaRPr>
          </a:p>
          <a:p>
            <a:pPr marL="342900" lvl="0" indent="-342900">
              <a:spcAft>
                <a:spcPts val="0"/>
              </a:spcAft>
              <a:buFont typeface="Symbol"/>
              <a:buChar char=""/>
              <a:tabLst>
                <a:tab pos="457200" algn="l"/>
              </a:tabLst>
            </a:pPr>
            <a:r>
              <a:rPr lang="en-GB" sz="2800" dirty="0">
                <a:latin typeface="Arial"/>
                <a:ea typeface="Times New Roman"/>
                <a:cs typeface="Arial"/>
              </a:rPr>
              <a:t>Leaves room for interpretation</a:t>
            </a:r>
            <a:endParaRPr lang="en-US" sz="3600" dirty="0">
              <a:latin typeface="Arial"/>
              <a:ea typeface="Times New Roman"/>
              <a:cs typeface="Times New Roman"/>
            </a:endParaRPr>
          </a:p>
          <a:p>
            <a:endParaRPr lang="en-US" dirty="0"/>
          </a:p>
        </p:txBody>
      </p:sp>
      <p:sp>
        <p:nvSpPr>
          <p:cNvPr id="7" name="TextBox 6"/>
          <p:cNvSpPr txBox="1"/>
          <p:nvPr/>
        </p:nvSpPr>
        <p:spPr>
          <a:xfrm>
            <a:off x="533400" y="533400"/>
            <a:ext cx="3031599" cy="584775"/>
          </a:xfrm>
          <a:prstGeom prst="rect">
            <a:avLst/>
          </a:prstGeom>
          <a:noFill/>
        </p:spPr>
        <p:txBody>
          <a:bodyPr wrap="none" rtlCol="0">
            <a:spAutoFit/>
          </a:bodyPr>
          <a:lstStyle/>
          <a:p>
            <a:r>
              <a:rPr lang="en-US" sz="3200" dirty="0">
                <a:solidFill>
                  <a:srgbClr val="FFFFFF"/>
                </a:solidFill>
              </a:rPr>
              <a:t>Communication</a:t>
            </a:r>
          </a:p>
        </p:txBody>
      </p:sp>
      <p:sp>
        <p:nvSpPr>
          <p:cNvPr id="4" name="Slide Number Placeholder 3">
            <a:extLst>
              <a:ext uri="{FF2B5EF4-FFF2-40B4-BE49-F238E27FC236}">
                <a16:creationId xmlns:a16="http://schemas.microsoft.com/office/drawing/2014/main" id="{080E9A6A-41AB-8F49-BF11-33ECD0982672}"/>
              </a:ext>
            </a:extLst>
          </p:cNvPr>
          <p:cNvSpPr>
            <a:spLocks noGrp="1"/>
          </p:cNvSpPr>
          <p:nvPr>
            <p:ph type="sldNum" sz="quarter" idx="10"/>
          </p:nvPr>
        </p:nvSpPr>
        <p:spPr/>
        <p:txBody>
          <a:bodyPr/>
          <a:lstStyle/>
          <a:p>
            <a:fld id="{4D3A3541-0758-4ACE-88C5-8B1C093FA8C5}" type="slidenum">
              <a:rPr lang="en-US" smtClean="0"/>
              <a:pPr/>
              <a:t>49</a:t>
            </a:fld>
            <a:r>
              <a:rPr lang="en-US" sz="1300" i="0" dirty="0">
                <a:latin typeface="Times New Roman" pitchFamily="18" charset="0"/>
              </a:rPr>
              <a:t> </a:t>
            </a:r>
          </a:p>
        </p:txBody>
      </p:sp>
    </p:spTree>
    <p:extLst>
      <p:ext uri="{BB962C8B-B14F-4D97-AF65-F5344CB8AC3E}">
        <p14:creationId xmlns:p14="http://schemas.microsoft.com/office/powerpoint/2010/main" val="1242281443"/>
      </p:ext>
    </p:extLst>
  </p:cSld>
  <p:clrMapOvr>
    <a:masterClrMapping/>
  </p:clrMapOvr>
  <p:transition>
    <p:pull dir="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126B858-66CB-3E4E-A050-8D87D89447D1}"/>
              </a:ext>
            </a:extLst>
          </p:cNvPr>
          <p:cNvSpPr>
            <a:spLocks noGrp="1"/>
          </p:cNvSpPr>
          <p:nvPr>
            <p:ph type="title"/>
          </p:nvPr>
        </p:nvSpPr>
        <p:spPr/>
        <p:txBody>
          <a:bodyPr/>
          <a:lstStyle/>
          <a:p>
            <a:r>
              <a:rPr lang="en-US" dirty="0"/>
              <a:t>Thought Leadership</a:t>
            </a:r>
          </a:p>
        </p:txBody>
      </p:sp>
      <p:graphicFrame>
        <p:nvGraphicFramePr>
          <p:cNvPr id="5" name="Diagram 4">
            <a:extLst>
              <a:ext uri="{FF2B5EF4-FFF2-40B4-BE49-F238E27FC236}">
                <a16:creationId xmlns:a16="http://schemas.microsoft.com/office/drawing/2014/main" id="{F262111D-8F0F-CF4C-B2E2-CE5C260F70E9}"/>
              </a:ext>
            </a:extLst>
          </p:cNvPr>
          <p:cNvGraphicFramePr/>
          <p:nvPr>
            <p:extLst>
              <p:ext uri="{D42A27DB-BD31-4B8C-83A1-F6EECF244321}">
                <p14:modId xmlns:p14="http://schemas.microsoft.com/office/powerpoint/2010/main" val="744507410"/>
              </p:ext>
            </p:extLst>
          </p:nvPr>
        </p:nvGraphicFramePr>
        <p:xfrm>
          <a:off x="114300" y="1571171"/>
          <a:ext cx="7543800" cy="49754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79A48099-739A-EB47-8BA8-F5F75E6AC445}"/>
              </a:ext>
            </a:extLst>
          </p:cNvPr>
          <p:cNvSpPr txBox="1"/>
          <p:nvPr/>
        </p:nvSpPr>
        <p:spPr>
          <a:xfrm>
            <a:off x="5180860" y="4692709"/>
            <a:ext cx="3581400" cy="1846659"/>
          </a:xfrm>
          <a:prstGeom prst="rect">
            <a:avLst/>
          </a:prstGeom>
          <a:noFill/>
        </p:spPr>
        <p:txBody>
          <a:bodyPr wrap="square" rtlCol="0">
            <a:spAutoFit/>
          </a:bodyPr>
          <a:lstStyle/>
          <a:p>
            <a:r>
              <a:rPr lang="en-US" sz="2400" dirty="0">
                <a:solidFill>
                  <a:srgbClr val="7030A0"/>
                </a:solidFill>
              </a:rPr>
              <a:t>Thought leadership is not about being known.  It is about being known for making a difference</a:t>
            </a:r>
          </a:p>
          <a:p>
            <a:endParaRPr lang="en-US" dirty="0"/>
          </a:p>
        </p:txBody>
      </p:sp>
      <p:sp>
        <p:nvSpPr>
          <p:cNvPr id="7" name="Slide Number Placeholder 5">
            <a:extLst>
              <a:ext uri="{FF2B5EF4-FFF2-40B4-BE49-F238E27FC236}">
                <a16:creationId xmlns:a16="http://schemas.microsoft.com/office/drawing/2014/main" id="{5D2AF762-9EFF-2F4C-B3A6-1FF67BE173FA}"/>
              </a:ext>
            </a:extLst>
          </p:cNvPr>
          <p:cNvSpPr>
            <a:spLocks noGrp="1"/>
          </p:cNvSpPr>
          <p:nvPr>
            <p:ph type="sldNum" sz="quarter" idx="12"/>
          </p:nvPr>
        </p:nvSpPr>
        <p:spPr>
          <a:xfrm>
            <a:off x="8363136" y="6431280"/>
            <a:ext cx="582966" cy="274320"/>
          </a:xfrm>
        </p:spPr>
        <p:txBody>
          <a:bodyPr/>
          <a:lstStyle/>
          <a:p>
            <a:fld id="{F7886C9C-DC18-4195-8FD5-A50AA931D419}" type="slidenum">
              <a:rPr lang="en-US" smtClean="0"/>
              <a:pPr/>
              <a:t>5</a:t>
            </a:fld>
            <a:endParaRPr lang="en-US" dirty="0"/>
          </a:p>
        </p:txBody>
      </p:sp>
    </p:spTree>
    <p:extLst>
      <p:ext uri="{BB962C8B-B14F-4D97-AF65-F5344CB8AC3E}">
        <p14:creationId xmlns:p14="http://schemas.microsoft.com/office/powerpoint/2010/main" val="400727843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6" name="Rectangle 2"/>
          <p:cNvSpPr>
            <a:spLocks noGrp="1" noChangeArrowheads="1"/>
          </p:cNvSpPr>
          <p:nvPr>
            <p:ph type="title"/>
          </p:nvPr>
        </p:nvSpPr>
        <p:spPr>
          <a:xfrm>
            <a:off x="280594" y="304800"/>
            <a:ext cx="8507766" cy="941294"/>
          </a:xfrm>
          <a:noFill/>
          <a:ln/>
        </p:spPr>
        <p:txBody>
          <a:bodyPr lIns="82628" tIns="41315" rIns="82628" bIns="41315"/>
          <a:lstStyle/>
          <a:p>
            <a:r>
              <a:rPr lang="en-US" dirty="0"/>
              <a:t>Communicating across cultures</a:t>
            </a:r>
          </a:p>
        </p:txBody>
      </p:sp>
      <p:sp>
        <p:nvSpPr>
          <p:cNvPr id="359427" name="Rectangle 3"/>
          <p:cNvSpPr>
            <a:spLocks noGrp="1" noChangeArrowheads="1"/>
          </p:cNvSpPr>
          <p:nvPr>
            <p:ph type="body" idx="1"/>
          </p:nvPr>
        </p:nvSpPr>
        <p:spPr>
          <a:xfrm>
            <a:off x="1039091" y="1882588"/>
            <a:ext cx="6990773" cy="4034118"/>
          </a:xfrm>
          <a:noFill/>
          <a:ln/>
        </p:spPr>
        <p:txBody>
          <a:bodyPr lIns="82628" tIns="41315" rIns="82628" bIns="41315"/>
          <a:lstStyle/>
          <a:p>
            <a:pPr marL="547055" indent="-547055"/>
            <a:r>
              <a:rPr lang="en-US" sz="2500" b="0" dirty="0"/>
              <a:t>Speak clearly &amp; more slowly than usual</a:t>
            </a:r>
          </a:p>
          <a:p>
            <a:pPr marL="547055" indent="-547055"/>
            <a:r>
              <a:rPr lang="en-US" sz="2500" b="0" dirty="0"/>
              <a:t>Pronounce your words clearly &amp; enunciate carefully</a:t>
            </a:r>
          </a:p>
          <a:p>
            <a:pPr marL="547055" indent="-547055"/>
            <a:r>
              <a:rPr lang="en-US" sz="2500" b="0" dirty="0"/>
              <a:t>Use the simplest &amp; most common words in most cases</a:t>
            </a:r>
          </a:p>
          <a:p>
            <a:pPr marL="547055" indent="-547055"/>
            <a:r>
              <a:rPr lang="en-US" sz="2500" b="0" dirty="0"/>
              <a:t>Avoid slang &amp; colloquial expressions</a:t>
            </a:r>
          </a:p>
          <a:p>
            <a:pPr marL="547055" indent="-547055"/>
            <a:r>
              <a:rPr lang="en-US" sz="2500" b="0" dirty="0"/>
              <a:t>Use visuals</a:t>
            </a:r>
          </a:p>
          <a:p>
            <a:pPr marL="547055" indent="-547055"/>
            <a:r>
              <a:rPr lang="en-US" sz="2500" b="0" dirty="0"/>
              <a:t>Confirm your spoken communications by memos, e-mails, letters, faxes</a:t>
            </a:r>
          </a:p>
        </p:txBody>
      </p:sp>
      <p:sp>
        <p:nvSpPr>
          <p:cNvPr id="2" name="Slide Number Placeholder 1">
            <a:extLst>
              <a:ext uri="{FF2B5EF4-FFF2-40B4-BE49-F238E27FC236}">
                <a16:creationId xmlns:a16="http://schemas.microsoft.com/office/drawing/2014/main" id="{F872BA82-898B-A14D-82A6-A8BB86A744DA}"/>
              </a:ext>
            </a:extLst>
          </p:cNvPr>
          <p:cNvSpPr>
            <a:spLocks noGrp="1"/>
          </p:cNvSpPr>
          <p:nvPr>
            <p:ph type="sldNum" sz="quarter" idx="12"/>
          </p:nvPr>
        </p:nvSpPr>
        <p:spPr/>
        <p:txBody>
          <a:bodyPr/>
          <a:lstStyle/>
          <a:p>
            <a:fld id="{F7886C9C-DC18-4195-8FD5-A50AA931D419}" type="slidenum">
              <a:rPr lang="en-US" smtClean="0"/>
              <a:pPr/>
              <a:t>50</a:t>
            </a:fld>
            <a:endParaRPr lang="en-US" dirty="0"/>
          </a:p>
        </p:txBody>
      </p:sp>
    </p:spTree>
    <p:extLst>
      <p:ext uri="{BB962C8B-B14F-4D97-AF65-F5344CB8AC3E}">
        <p14:creationId xmlns:p14="http://schemas.microsoft.com/office/powerpoint/2010/main" val="190459251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533400" indent="-533400">
              <a:spcBef>
                <a:spcPts val="1200"/>
              </a:spcBef>
              <a:spcAft>
                <a:spcPct val="50000"/>
              </a:spcAft>
              <a:buClrTx/>
              <a:buFontTx/>
              <a:buAutoNum type="arabicPeriod"/>
              <a:defRPr/>
            </a:pPr>
            <a:r>
              <a:rPr lang="en-US" b="0" dirty="0"/>
              <a:t>Examine your own cultural conditioning.  </a:t>
            </a:r>
            <a:r>
              <a:rPr lang="en-US" b="0" dirty="0">
                <a:latin typeface="Arial" pitchFamily="34" charset="0"/>
              </a:rPr>
              <a:t>There are different rules</a:t>
            </a:r>
            <a:r>
              <a:rPr lang="en-US" b="0" dirty="0"/>
              <a:t>.  W</a:t>
            </a:r>
            <a:r>
              <a:rPr lang="en-US" b="0" dirty="0">
                <a:latin typeface="Arial" pitchFamily="34" charset="0"/>
              </a:rPr>
              <a:t>e have to ‘unlearn’ what we know; our own rules get in the way</a:t>
            </a:r>
          </a:p>
          <a:p>
            <a:pPr marL="533400" indent="-533400">
              <a:spcBef>
                <a:spcPts val="1200"/>
              </a:spcBef>
              <a:spcAft>
                <a:spcPct val="50000"/>
              </a:spcAft>
              <a:buClrTx/>
              <a:buFontTx/>
              <a:buAutoNum type="arabicPeriod"/>
              <a:defRPr/>
            </a:pPr>
            <a:r>
              <a:rPr lang="en-US" b="0" dirty="0"/>
              <a:t>Watch for discomfort that can signal cultural differences</a:t>
            </a:r>
          </a:p>
          <a:p>
            <a:pPr marL="533400" lvl="0" indent="-533400">
              <a:spcBef>
                <a:spcPts val="1200"/>
              </a:spcBef>
              <a:spcAft>
                <a:spcPct val="50000"/>
              </a:spcAft>
              <a:buClrTx/>
              <a:buFontTx/>
              <a:buAutoNum type="arabicPeriod"/>
              <a:defRPr/>
            </a:pPr>
            <a:r>
              <a:rPr lang="en-US" b="0" dirty="0">
                <a:latin typeface="Arial" pitchFamily="34" charset="0"/>
              </a:rPr>
              <a:t>Others may see us (and we may see others) as less intelligent, less competent, less honest, etc.</a:t>
            </a:r>
          </a:p>
          <a:p>
            <a:pPr marL="533400" indent="-533400">
              <a:spcBef>
                <a:spcPts val="1200"/>
              </a:spcBef>
              <a:spcAft>
                <a:spcPct val="50000"/>
              </a:spcAft>
              <a:buClrTx/>
              <a:buFontTx/>
              <a:buAutoNum type="arabicPeriod"/>
              <a:defRPr/>
            </a:pPr>
            <a:r>
              <a:rPr lang="en-US" b="0" dirty="0"/>
              <a:t>Recognize &amp; modify your communication.  C</a:t>
            </a:r>
            <a:r>
              <a:rPr lang="en-US" b="0" dirty="0">
                <a:latin typeface="Arial" pitchFamily="34" charset="0"/>
              </a:rPr>
              <a:t>reate strategies to cope with the situation</a:t>
            </a:r>
          </a:p>
          <a:p>
            <a:pPr marL="45720" indent="0">
              <a:buNone/>
            </a:pPr>
            <a:endParaRPr lang="en-US" b="0" dirty="0">
              <a:latin typeface="+mj-lt"/>
            </a:endParaRPr>
          </a:p>
        </p:txBody>
      </p:sp>
      <p:sp>
        <p:nvSpPr>
          <p:cNvPr id="5" name="Title 4"/>
          <p:cNvSpPr>
            <a:spLocks noGrp="1"/>
          </p:cNvSpPr>
          <p:nvPr>
            <p:ph type="title"/>
          </p:nvPr>
        </p:nvSpPr>
        <p:spPr>
          <a:xfrm>
            <a:off x="381000" y="355847"/>
            <a:ext cx="7620000" cy="1054394"/>
          </a:xfrm>
        </p:spPr>
        <p:txBody>
          <a:bodyPr/>
          <a:lstStyle/>
          <a:p>
            <a:r>
              <a:rPr lang="en-US" dirty="0"/>
              <a:t>How we can apply this</a:t>
            </a:r>
            <a:r>
              <a:rPr lang="mr-IN" dirty="0">
                <a:cs typeface="Myriad Pro"/>
              </a:rPr>
              <a:t>…</a:t>
            </a:r>
            <a:endParaRPr lang="en-US" dirty="0"/>
          </a:p>
        </p:txBody>
      </p:sp>
      <p:sp>
        <p:nvSpPr>
          <p:cNvPr id="3" name="Slide Number Placeholder 2">
            <a:extLst>
              <a:ext uri="{FF2B5EF4-FFF2-40B4-BE49-F238E27FC236}">
                <a16:creationId xmlns:a16="http://schemas.microsoft.com/office/drawing/2014/main" id="{490A2239-A2B4-2648-8DCF-5344CAA60A54}"/>
              </a:ext>
            </a:extLst>
          </p:cNvPr>
          <p:cNvSpPr>
            <a:spLocks noGrp="1"/>
          </p:cNvSpPr>
          <p:nvPr>
            <p:ph type="sldNum" sz="quarter" idx="12"/>
          </p:nvPr>
        </p:nvSpPr>
        <p:spPr/>
        <p:txBody>
          <a:bodyPr/>
          <a:lstStyle/>
          <a:p>
            <a:fld id="{F7886C9C-DC18-4195-8FD5-A50AA931D419}" type="slidenum">
              <a:rPr lang="en-US" smtClean="0"/>
              <a:pPr/>
              <a:t>51</a:t>
            </a:fld>
            <a:endParaRPr lang="en-US" dirty="0"/>
          </a:p>
        </p:txBody>
      </p:sp>
    </p:spTree>
    <p:extLst>
      <p:ext uri="{BB962C8B-B14F-4D97-AF65-F5344CB8AC3E}">
        <p14:creationId xmlns:p14="http://schemas.microsoft.com/office/powerpoint/2010/main" val="25138432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Rectangle 8" hidden="1"/>
          <p:cNvGraphicFramePr>
            <a:graphicFrameLocks/>
          </p:cNvGraphicFramePr>
          <p:nvPr>
            <p:custDataLst>
              <p:tags r:id="rId2"/>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85006" r:id="rId6" imgW="0" imgH="0" progId="">
                  <p:embed/>
                </p:oleObj>
              </mc:Choice>
              <mc:Fallback>
                <p:oleObj r:id="rId6" imgW="0" imgH="0" progId="">
                  <p:embed/>
                  <p:pic>
                    <p:nvPicPr>
                      <p:cNvPr id="6146" name="Rectangle 8"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 name="Content Placeholder 1"/>
          <p:cNvSpPr>
            <a:spLocks noGrp="1"/>
          </p:cNvSpPr>
          <p:nvPr>
            <p:ph idx="1"/>
          </p:nvPr>
        </p:nvSpPr>
        <p:spPr>
          <a:xfrm>
            <a:off x="381000" y="1752600"/>
            <a:ext cx="8458200" cy="4407408"/>
          </a:xfrm>
        </p:spPr>
        <p:txBody>
          <a:bodyPr>
            <a:noAutofit/>
          </a:bodyPr>
          <a:lstStyle/>
          <a:p>
            <a:pPr marL="45720" indent="0">
              <a:buNone/>
            </a:pPr>
            <a:r>
              <a:rPr lang="en-US" sz="2800" b="0" dirty="0">
                <a:solidFill>
                  <a:schemeClr val="tx1"/>
                </a:solidFill>
                <a:latin typeface="Arial" panose="020B0604020202020204" pitchFamily="34" charset="0"/>
                <a:cs typeface="Arial" panose="020B0604020202020204" pitchFamily="34" charset="0"/>
              </a:rPr>
              <a:t>The abstract concept of ‘face’ is a combination of social standing, reputation, influence, dignity, and honor.</a:t>
            </a:r>
          </a:p>
          <a:p>
            <a:pPr marL="45720" indent="0">
              <a:buNone/>
            </a:pPr>
            <a:endParaRPr lang="en-US" sz="800" b="0" dirty="0">
              <a:solidFill>
                <a:schemeClr val="tx1"/>
              </a:solidFill>
              <a:latin typeface="Arial" panose="020B0604020202020204" pitchFamily="34" charset="0"/>
              <a:cs typeface="Arial" panose="020B0604020202020204" pitchFamily="34" charset="0"/>
            </a:endParaRPr>
          </a:p>
          <a:p>
            <a:r>
              <a:rPr lang="en-US" sz="2800" b="0" dirty="0">
                <a:solidFill>
                  <a:schemeClr val="tx1"/>
                </a:solidFill>
                <a:latin typeface="Arial" panose="020B0604020202020204" pitchFamily="34" charset="0"/>
                <a:cs typeface="Arial" panose="020B0604020202020204" pitchFamily="34" charset="0"/>
              </a:rPr>
              <a:t>saving face protects someone from embarrassment or feeling diminished</a:t>
            </a:r>
          </a:p>
          <a:p>
            <a:r>
              <a:rPr lang="en-US" sz="2800" b="0" dirty="0">
                <a:solidFill>
                  <a:schemeClr val="tx1"/>
                </a:solidFill>
                <a:latin typeface="Arial" panose="020B0604020202020204" pitchFamily="34" charset="0"/>
                <a:cs typeface="Arial" panose="020B0604020202020204" pitchFamily="34" charset="0"/>
              </a:rPr>
              <a:t>losing face lowers them in the eyes of their peers</a:t>
            </a:r>
          </a:p>
          <a:p>
            <a:r>
              <a:rPr lang="en-US" sz="2800" b="0" dirty="0">
                <a:solidFill>
                  <a:schemeClr val="tx1"/>
                </a:solidFill>
                <a:latin typeface="Arial" panose="020B0604020202020204" pitchFamily="34" charset="0"/>
                <a:cs typeface="Arial" panose="020B0604020202020204" pitchFamily="34" charset="0"/>
              </a:rPr>
              <a:t>giving face redirects praise or affirmation to someone else from yourself</a:t>
            </a:r>
          </a:p>
        </p:txBody>
      </p:sp>
      <p:sp>
        <p:nvSpPr>
          <p:cNvPr id="6149" name="Rectangle 2"/>
          <p:cNvSpPr>
            <a:spLocks noGrp="1" noChangeArrowheads="1"/>
          </p:cNvSpPr>
          <p:nvPr>
            <p:ph type="title"/>
            <p:custDataLst>
              <p:tags r:id="rId3"/>
            </p:custDataLst>
          </p:nvPr>
        </p:nvSpPr>
        <p:spPr/>
        <p:txBody>
          <a:bodyPr/>
          <a:lstStyle/>
          <a:p>
            <a:pPr eaLnBrk="1" hangingPunct="1"/>
            <a:r>
              <a:rPr lang="en-US" dirty="0">
                <a:latin typeface="Arial" panose="020B0604020202020204" pitchFamily="34" charset="0"/>
                <a:cs typeface="Arial" panose="020B0604020202020204" pitchFamily="34" charset="0"/>
              </a:rPr>
              <a:t>A word about ”face”</a:t>
            </a:r>
          </a:p>
        </p:txBody>
      </p:sp>
      <p:sp>
        <p:nvSpPr>
          <p:cNvPr id="5" name="Slide Number Placeholder 5">
            <a:extLst>
              <a:ext uri="{FF2B5EF4-FFF2-40B4-BE49-F238E27FC236}">
                <a16:creationId xmlns:a16="http://schemas.microsoft.com/office/drawing/2014/main" id="{6D529834-CFCA-7E42-9F42-DD367A35210D}"/>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52</a:t>
            </a:fld>
            <a:endParaRPr lang="en-US" dirty="0"/>
          </a:p>
        </p:txBody>
      </p:sp>
    </p:spTree>
    <p:extLst>
      <p:ext uri="{BB962C8B-B14F-4D97-AF65-F5344CB8AC3E}">
        <p14:creationId xmlns:p14="http://schemas.microsoft.com/office/powerpoint/2010/main" val="3554849918"/>
      </p:ext>
    </p:extLst>
  </p:cSld>
  <p:clrMapOvr>
    <a:masterClrMapping/>
  </p:clrMapOvr>
  <p:transition spd="slow"/>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nvPr>
        </p:nvSpPr>
        <p:spPr>
          <a:xfrm>
            <a:off x="228600" y="381000"/>
            <a:ext cx="7695863" cy="435712"/>
          </a:xfrm>
        </p:spPr>
        <p:txBody>
          <a:bodyPr/>
          <a:lstStyle/>
          <a:p>
            <a:r>
              <a:rPr lang="en-US" dirty="0"/>
              <a:t>Cultural dimensions and the GAC</a:t>
            </a:r>
          </a:p>
        </p:txBody>
      </p:sp>
      <p:sp>
        <p:nvSpPr>
          <p:cNvPr id="620547" name="Rectangle 3"/>
          <p:cNvSpPr>
            <a:spLocks noGrp="1" noChangeArrowheads="1"/>
          </p:cNvSpPr>
          <p:nvPr>
            <p:ph type="body" idx="1"/>
          </p:nvPr>
        </p:nvSpPr>
        <p:spPr>
          <a:xfrm>
            <a:off x="183931" y="1627634"/>
            <a:ext cx="8610599" cy="4114800"/>
          </a:xfrm>
        </p:spPr>
        <p:txBody>
          <a:bodyPr>
            <a:normAutofit fontScale="85000" lnSpcReduction="10000"/>
          </a:bodyPr>
          <a:lstStyle/>
          <a:p>
            <a:pPr marL="363537" indent="-342900">
              <a:buClr>
                <a:schemeClr val="tx1"/>
              </a:buClr>
              <a:buFont typeface="+mj-lt"/>
              <a:buAutoNum type="arabicPeriod"/>
            </a:pPr>
            <a:r>
              <a:rPr lang="en-US" sz="1800" dirty="0">
                <a:solidFill>
                  <a:schemeClr val="tx1"/>
                </a:solidFill>
                <a:latin typeface="Arial" panose="020B0604020202020204" pitchFamily="34" charset="0"/>
                <a:cs typeface="Arial" panose="020B0604020202020204" pitchFamily="34" charset="0"/>
              </a:rPr>
              <a:t>Relationships: </a:t>
            </a:r>
            <a:r>
              <a:rPr lang="en-US" sz="1800" b="0" dirty="0">
                <a:solidFill>
                  <a:schemeClr val="tx1"/>
                </a:solidFill>
                <a:latin typeface="Arial" panose="020B0604020202020204" pitchFamily="34" charset="0"/>
                <a:cs typeface="Arial" panose="020B0604020202020204" pitchFamily="34" charset="0"/>
              </a:rPr>
              <a:t>Individual vs. Collective</a:t>
            </a:r>
          </a:p>
          <a:p>
            <a:pPr marL="363537" indent="-342900">
              <a:buClr>
                <a:schemeClr val="tx1"/>
              </a:buClr>
              <a:buFont typeface="+mj-lt"/>
              <a:buAutoNum type="arabicPeriod"/>
            </a:pPr>
            <a:endParaRPr lang="en-US" sz="1800" dirty="0">
              <a:solidFill>
                <a:schemeClr val="tx1"/>
              </a:solidFill>
              <a:latin typeface="Arial" panose="020B0604020202020204" pitchFamily="34" charset="0"/>
              <a:cs typeface="Arial" panose="020B0604020202020204" pitchFamily="34" charset="0"/>
            </a:endParaRPr>
          </a:p>
          <a:p>
            <a:pPr marL="363537" indent="-342900">
              <a:buClr>
                <a:schemeClr val="tx1"/>
              </a:buClr>
              <a:buFont typeface="+mj-lt"/>
              <a:buAutoNum type="arabicPeriod"/>
            </a:pPr>
            <a:endParaRPr lang="en-US" sz="1800" dirty="0">
              <a:solidFill>
                <a:schemeClr val="tx1"/>
              </a:solidFill>
              <a:latin typeface="Arial" panose="020B0604020202020204" pitchFamily="34" charset="0"/>
              <a:cs typeface="Arial" panose="020B0604020202020204" pitchFamily="34" charset="0"/>
            </a:endParaRPr>
          </a:p>
          <a:p>
            <a:pPr marL="363537" indent="-342900">
              <a:buClr>
                <a:schemeClr val="tx1"/>
              </a:buClr>
              <a:buFont typeface="+mj-lt"/>
              <a:buAutoNum type="arabicPeriod"/>
            </a:pPr>
            <a:r>
              <a:rPr lang="en-US" sz="1800" dirty="0">
                <a:solidFill>
                  <a:schemeClr val="tx1"/>
                </a:solidFill>
                <a:latin typeface="Arial" panose="020B0604020202020204" pitchFamily="34" charset="0"/>
                <a:cs typeface="Arial" panose="020B0604020202020204" pitchFamily="34" charset="0"/>
              </a:rPr>
              <a:t>Social context: </a:t>
            </a:r>
            <a:r>
              <a:rPr lang="en-US" sz="1800" b="0" dirty="0">
                <a:solidFill>
                  <a:schemeClr val="tx1"/>
                </a:solidFill>
                <a:latin typeface="Arial" panose="020B0604020202020204" pitchFamily="34" charset="0"/>
                <a:cs typeface="Arial" panose="020B0604020202020204" pitchFamily="34" charset="0"/>
              </a:rPr>
              <a:t>High vs. Low</a:t>
            </a:r>
          </a:p>
          <a:p>
            <a:pPr marL="363537" indent="-342900">
              <a:buClr>
                <a:schemeClr val="tx1"/>
              </a:buClr>
              <a:buFont typeface="+mj-lt"/>
              <a:buAutoNum type="arabicPeriod"/>
            </a:pPr>
            <a:endParaRPr lang="en-US" sz="1800" dirty="0">
              <a:solidFill>
                <a:schemeClr val="tx1"/>
              </a:solidFill>
              <a:latin typeface="Arial" panose="020B0604020202020204" pitchFamily="34" charset="0"/>
              <a:cs typeface="Arial" panose="020B0604020202020204" pitchFamily="34" charset="0"/>
            </a:endParaRPr>
          </a:p>
          <a:p>
            <a:pPr marL="363537" indent="-342900">
              <a:buClr>
                <a:schemeClr val="tx1"/>
              </a:buClr>
              <a:buFont typeface="+mj-lt"/>
              <a:buAutoNum type="arabicPeriod"/>
            </a:pPr>
            <a:endParaRPr lang="en-US" sz="1800" dirty="0">
              <a:solidFill>
                <a:schemeClr val="tx1"/>
              </a:solidFill>
              <a:latin typeface="Arial" panose="020B0604020202020204" pitchFamily="34" charset="0"/>
              <a:cs typeface="Arial" panose="020B0604020202020204" pitchFamily="34" charset="0"/>
            </a:endParaRPr>
          </a:p>
          <a:p>
            <a:pPr marL="363537" indent="-342900">
              <a:buClr>
                <a:schemeClr val="tx1"/>
              </a:buClr>
              <a:buFont typeface="+mj-lt"/>
              <a:buAutoNum type="arabicPeriod"/>
            </a:pPr>
            <a:r>
              <a:rPr lang="en-US" sz="1800" dirty="0">
                <a:solidFill>
                  <a:schemeClr val="tx1"/>
                </a:solidFill>
                <a:latin typeface="Arial" panose="020B0604020202020204" pitchFamily="34" charset="0"/>
                <a:cs typeface="Arial" panose="020B0604020202020204" pitchFamily="34" charset="0"/>
              </a:rPr>
              <a:t>Relationship to time: </a:t>
            </a:r>
            <a:r>
              <a:rPr lang="en-US" sz="1800" b="0" dirty="0">
                <a:solidFill>
                  <a:schemeClr val="tx1"/>
                </a:solidFill>
                <a:latin typeface="Arial" panose="020B0604020202020204" pitchFamily="34" charset="0"/>
                <a:cs typeface="Arial" panose="020B0604020202020204" pitchFamily="34" charset="0"/>
              </a:rPr>
              <a:t>Linear, Flexible or Cyclical</a:t>
            </a:r>
          </a:p>
          <a:p>
            <a:pPr marL="363537" indent="-342900">
              <a:buClr>
                <a:schemeClr val="tx1"/>
              </a:buClr>
              <a:buFont typeface="+mj-lt"/>
              <a:buAutoNum type="arabicPeriod"/>
            </a:pPr>
            <a:endParaRPr lang="en-US" sz="1800" b="0" dirty="0">
              <a:solidFill>
                <a:schemeClr val="tx1"/>
              </a:solidFill>
              <a:latin typeface="Arial" panose="020B0604020202020204" pitchFamily="34" charset="0"/>
              <a:cs typeface="Arial" panose="020B0604020202020204" pitchFamily="34" charset="0"/>
            </a:endParaRPr>
          </a:p>
          <a:p>
            <a:pPr marL="363537" indent="-342900">
              <a:buClr>
                <a:schemeClr val="tx1"/>
              </a:buClr>
              <a:buFont typeface="+mj-lt"/>
              <a:buAutoNum type="arabicPeriod"/>
            </a:pPr>
            <a:endParaRPr lang="en-US" sz="1800" b="0" dirty="0">
              <a:solidFill>
                <a:schemeClr val="tx1"/>
              </a:solidFill>
              <a:latin typeface="Arial" panose="020B0604020202020204" pitchFamily="34" charset="0"/>
              <a:cs typeface="Arial" panose="020B0604020202020204" pitchFamily="34" charset="0"/>
            </a:endParaRPr>
          </a:p>
          <a:p>
            <a:pPr marL="363537" indent="-342900">
              <a:buClr>
                <a:schemeClr val="tx1"/>
              </a:buClr>
              <a:buFont typeface="+mj-lt"/>
              <a:buAutoNum type="arabicPeriod"/>
            </a:pPr>
            <a:r>
              <a:rPr lang="en-US" sz="1800" dirty="0">
                <a:solidFill>
                  <a:schemeClr val="tx1"/>
                </a:solidFill>
                <a:latin typeface="Arial" panose="020B0604020202020204" pitchFamily="34" charset="0"/>
                <a:cs typeface="Arial" panose="020B0604020202020204" pitchFamily="34" charset="0"/>
              </a:rPr>
              <a:t>Relationship to power: </a:t>
            </a:r>
            <a:r>
              <a:rPr lang="en-US" sz="1800" b="0" dirty="0">
                <a:solidFill>
                  <a:schemeClr val="tx1"/>
                </a:solidFill>
                <a:latin typeface="Arial" panose="020B0604020202020204" pitchFamily="34" charset="0"/>
                <a:cs typeface="Arial" panose="020B0604020202020204" pitchFamily="34" charset="0"/>
              </a:rPr>
              <a:t>Hierarchical vs. Democratic</a:t>
            </a:r>
          </a:p>
          <a:p>
            <a:pPr marL="363537" indent="-342900">
              <a:buClr>
                <a:schemeClr val="tx1"/>
              </a:buClr>
              <a:buFont typeface="+mj-lt"/>
              <a:buAutoNum type="arabicPeriod"/>
            </a:pPr>
            <a:endParaRPr lang="en-US" sz="1800" b="0" dirty="0">
              <a:solidFill>
                <a:schemeClr val="tx1"/>
              </a:solidFill>
              <a:latin typeface="Arial" panose="020B0604020202020204" pitchFamily="34" charset="0"/>
              <a:cs typeface="Arial" panose="020B0604020202020204" pitchFamily="34" charset="0"/>
            </a:endParaRPr>
          </a:p>
          <a:p>
            <a:pPr marL="363537" indent="-342900">
              <a:buClr>
                <a:schemeClr val="tx1"/>
              </a:buClr>
              <a:buFont typeface="+mj-lt"/>
              <a:buAutoNum type="arabicPeriod"/>
            </a:pPr>
            <a:endParaRPr lang="en-US" sz="1800" b="0" dirty="0">
              <a:solidFill>
                <a:schemeClr val="tx1"/>
              </a:solidFill>
              <a:latin typeface="Arial" panose="020B0604020202020204" pitchFamily="34" charset="0"/>
              <a:cs typeface="Arial" panose="020B0604020202020204" pitchFamily="34" charset="0"/>
            </a:endParaRPr>
          </a:p>
          <a:p>
            <a:pPr marL="363537" indent="-342900">
              <a:buClr>
                <a:schemeClr val="tx1"/>
              </a:buClr>
              <a:buFont typeface="+mj-lt"/>
              <a:buAutoNum type="arabicPeriod"/>
            </a:pPr>
            <a:r>
              <a:rPr lang="en-US" sz="1800" dirty="0">
                <a:solidFill>
                  <a:schemeClr val="tx1"/>
                </a:solidFill>
                <a:latin typeface="Arial" panose="020B0604020202020204" pitchFamily="34" charset="0"/>
                <a:cs typeface="Arial" panose="020B0604020202020204" pitchFamily="34" charset="0"/>
              </a:rPr>
              <a:t>Getting things done:  </a:t>
            </a:r>
            <a:r>
              <a:rPr lang="en-US" sz="1800" b="0" dirty="0">
                <a:solidFill>
                  <a:schemeClr val="tx1"/>
                </a:solidFill>
                <a:latin typeface="Arial" panose="020B0604020202020204" pitchFamily="34" charset="0"/>
                <a:cs typeface="Arial" panose="020B0604020202020204" pitchFamily="34" charset="0"/>
              </a:rPr>
              <a:t>Task vs. Relationship Orientation</a:t>
            </a:r>
          </a:p>
          <a:p>
            <a:pPr marL="363537" indent="-342900">
              <a:buClr>
                <a:schemeClr val="tx1"/>
              </a:buClr>
              <a:buFont typeface="+mj-lt"/>
              <a:buAutoNum type="arabicPeriod"/>
            </a:pPr>
            <a:endParaRPr lang="en-US" sz="1800" dirty="0">
              <a:solidFill>
                <a:schemeClr val="tx1"/>
              </a:solidFill>
              <a:latin typeface="Arial" panose="020B0604020202020204" pitchFamily="34" charset="0"/>
              <a:cs typeface="Arial" panose="020B0604020202020204" pitchFamily="34" charset="0"/>
            </a:endParaRPr>
          </a:p>
          <a:p>
            <a:pPr marL="363537" indent="-342900">
              <a:buClr>
                <a:schemeClr val="tx1"/>
              </a:buClr>
              <a:buFont typeface="+mj-lt"/>
              <a:buAutoNum type="arabicPeriod"/>
            </a:pPr>
            <a:endParaRPr lang="en-US" sz="1800" dirty="0">
              <a:solidFill>
                <a:schemeClr val="tx1"/>
              </a:solidFill>
              <a:latin typeface="Arial" panose="020B0604020202020204" pitchFamily="34" charset="0"/>
              <a:cs typeface="Arial" panose="020B0604020202020204" pitchFamily="34" charset="0"/>
            </a:endParaRPr>
          </a:p>
          <a:p>
            <a:pPr marL="363537" indent="-342900">
              <a:buClr>
                <a:schemeClr val="tx1"/>
              </a:buClr>
              <a:buFont typeface="+mj-lt"/>
              <a:buAutoNum type="arabicPeriod"/>
            </a:pPr>
            <a:r>
              <a:rPr lang="en-US" sz="1800" dirty="0">
                <a:solidFill>
                  <a:schemeClr val="tx1"/>
                </a:solidFill>
                <a:latin typeface="Arial" panose="020B0604020202020204" pitchFamily="34" charset="0"/>
                <a:cs typeface="Arial" panose="020B0604020202020204" pitchFamily="34" charset="0"/>
              </a:rPr>
              <a:t>Communication:  </a:t>
            </a:r>
            <a:r>
              <a:rPr lang="en-US" sz="1800" b="0" dirty="0">
                <a:solidFill>
                  <a:schemeClr val="tx1"/>
                </a:solidFill>
                <a:latin typeface="Arial" panose="020B0604020202020204" pitchFamily="34" charset="0"/>
                <a:cs typeface="Arial" panose="020B0604020202020204" pitchFamily="34" charset="0"/>
              </a:rPr>
              <a:t>Direct vs. Indirect</a:t>
            </a:r>
          </a:p>
        </p:txBody>
      </p:sp>
      <p:sp>
        <p:nvSpPr>
          <p:cNvPr id="3" name="Slide Number Placeholder 2">
            <a:extLst>
              <a:ext uri="{FF2B5EF4-FFF2-40B4-BE49-F238E27FC236}">
                <a16:creationId xmlns:a16="http://schemas.microsoft.com/office/drawing/2014/main" id="{E637CECD-0AB9-984D-B351-3ED1E13C488C}"/>
              </a:ext>
            </a:extLst>
          </p:cNvPr>
          <p:cNvSpPr>
            <a:spLocks noGrp="1"/>
          </p:cNvSpPr>
          <p:nvPr>
            <p:ph type="sldNum" sz="quarter" idx="12"/>
          </p:nvPr>
        </p:nvSpPr>
        <p:spPr/>
        <p:txBody>
          <a:bodyPr/>
          <a:lstStyle/>
          <a:p>
            <a:fld id="{F7886C9C-DC18-4195-8FD5-A50AA931D419}" type="slidenum">
              <a:rPr lang="en-US" smtClean="0"/>
              <a:pPr/>
              <a:t>53</a:t>
            </a:fld>
            <a:endParaRPr lang="en-US" dirty="0"/>
          </a:p>
        </p:txBody>
      </p:sp>
      <p:sp>
        <p:nvSpPr>
          <p:cNvPr id="4" name="TextBox 3">
            <a:extLst>
              <a:ext uri="{FF2B5EF4-FFF2-40B4-BE49-F238E27FC236}">
                <a16:creationId xmlns:a16="http://schemas.microsoft.com/office/drawing/2014/main" id="{46C8374F-B817-C741-BA8D-8BD7B83BF2C8}"/>
              </a:ext>
            </a:extLst>
          </p:cNvPr>
          <p:cNvSpPr txBox="1"/>
          <p:nvPr/>
        </p:nvSpPr>
        <p:spPr>
          <a:xfrm>
            <a:off x="199697" y="1029624"/>
            <a:ext cx="7186583" cy="369332"/>
          </a:xfrm>
          <a:prstGeom prst="rect">
            <a:avLst/>
          </a:prstGeom>
          <a:noFill/>
        </p:spPr>
        <p:txBody>
          <a:bodyPr wrap="none" rtlCol="0">
            <a:spAutoFit/>
          </a:bodyPr>
          <a:lstStyle/>
          <a:p>
            <a:r>
              <a:rPr lang="en-US" dirty="0">
                <a:solidFill>
                  <a:schemeClr val="bg1"/>
                </a:solidFill>
              </a:rPr>
              <a:t>Observe the GAC meeting and make notes here about what you see</a:t>
            </a:r>
          </a:p>
        </p:txBody>
      </p:sp>
      <p:sp>
        <p:nvSpPr>
          <p:cNvPr id="5" name="TextBox 4">
            <a:extLst>
              <a:ext uri="{FF2B5EF4-FFF2-40B4-BE49-F238E27FC236}">
                <a16:creationId xmlns:a16="http://schemas.microsoft.com/office/drawing/2014/main" id="{7A245D99-6EA4-5048-8E47-8C6C1D9BF5E2}"/>
              </a:ext>
            </a:extLst>
          </p:cNvPr>
          <p:cNvSpPr txBox="1"/>
          <p:nvPr/>
        </p:nvSpPr>
        <p:spPr>
          <a:xfrm>
            <a:off x="5638800" y="1777019"/>
            <a:ext cx="2941831" cy="4524315"/>
          </a:xfrm>
          <a:prstGeom prst="rect">
            <a:avLst/>
          </a:prstGeom>
          <a:noFill/>
          <a:ln w="6350">
            <a:solidFill>
              <a:schemeClr val="tx1"/>
            </a:solidFill>
          </a:ln>
        </p:spPr>
        <p:txBody>
          <a:bodyPr wrap="none" rtlCol="0">
            <a:spAutoFit/>
          </a:bodyPr>
          <a:lstStyle/>
          <a:p>
            <a:r>
              <a:rPr lang="en-US" dirty="0"/>
              <a:t>Other cultural observations</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414459854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0" y="4038600"/>
            <a:ext cx="10363200" cy="65913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513" name="Picture 9"/>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76200" y="-990600"/>
            <a:ext cx="12188218" cy="10591800"/>
          </a:xfrm>
          <a:prstGeom prst="rect">
            <a:avLst/>
          </a:prstGeom>
          <a:noFill/>
          <a:extLst>
            <a:ext uri="{909E8E84-426E-40dd-AFC4-6F175D3DCCD1}">
              <a14:hiddenFill xmlns:a14="http://schemas.microsoft.com/office/drawing/2010/main" xmlns="">
                <a:solidFill>
                  <a:srgbClr val="FFFFFF"/>
                </a:solidFill>
              </a14:hiddenFill>
            </a:ext>
          </a:extLst>
        </p:spPr>
      </p:pic>
      <p:sp>
        <p:nvSpPr>
          <p:cNvPr id="9218" name="Rectangle 3"/>
          <p:cNvSpPr>
            <a:spLocks noGrp="1" noChangeArrowheads="1"/>
          </p:cNvSpPr>
          <p:nvPr>
            <p:ph type="subTitle" idx="4294967295"/>
          </p:nvPr>
        </p:nvSpPr>
        <p:spPr>
          <a:xfrm>
            <a:off x="228600" y="1464823"/>
            <a:ext cx="8763000" cy="1049777"/>
          </a:xfrm>
        </p:spPr>
        <p:txBody>
          <a:bodyPr>
            <a:normAutofit/>
          </a:bodyPr>
          <a:lstStyle/>
          <a:p>
            <a:pPr marL="45720" indent="0" algn="ctr" eaLnBrk="1" hangingPunct="1">
              <a:buNone/>
            </a:pPr>
            <a:r>
              <a:rPr lang="en-US" sz="6000" dirty="0">
                <a:latin typeface="Arial Narrow" panose="020B0606020202030204" pitchFamily="34" charset="0"/>
              </a:rPr>
              <a:t>Coaching</a:t>
            </a:r>
          </a:p>
        </p:txBody>
      </p:sp>
      <p:pic>
        <p:nvPicPr>
          <p:cNvPr id="21507" name="Picture 3" descr="C:\Data on Laptop\Incite Learning partial 8-2011\ICANN 8-2013\incite logo cmyk coat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73476" y="4876800"/>
            <a:ext cx="1621018" cy="1325429"/>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ectangle 8"/>
          <p:cNvSpPr/>
          <p:nvPr/>
        </p:nvSpPr>
        <p:spPr>
          <a:xfrm>
            <a:off x="0" y="0"/>
            <a:ext cx="9144000" cy="6858000"/>
          </a:xfrm>
          <a:prstGeom prst="rect">
            <a:avLst/>
          </a:prstGeom>
          <a:noFill/>
          <a:ln w="279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p:cNvCxnSpPr>
            <a:cxnSpLocks/>
          </p:cNvCxnSpPr>
          <p:nvPr/>
        </p:nvCxnSpPr>
        <p:spPr>
          <a:xfrm>
            <a:off x="0" y="3956923"/>
            <a:ext cx="9144000" cy="0"/>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BA4B958-BD69-0A4D-8ED9-AAB35E239CAC}"/>
              </a:ext>
            </a:extLst>
          </p:cNvPr>
          <p:cNvSpPr>
            <a:spLocks noGrp="1"/>
          </p:cNvSpPr>
          <p:nvPr>
            <p:ph type="sldNum" sz="quarter" idx="12"/>
          </p:nvPr>
        </p:nvSpPr>
        <p:spPr/>
        <p:txBody>
          <a:bodyPr/>
          <a:lstStyle/>
          <a:p>
            <a:fld id="{F7886C9C-DC18-4195-8FD5-A50AA931D419}" type="slidenum">
              <a:rPr lang="en-US" smtClean="0"/>
              <a:pPr/>
              <a:t>54</a:t>
            </a:fld>
            <a:endParaRPr lang="en-US" dirty="0"/>
          </a:p>
        </p:txBody>
      </p:sp>
    </p:spTree>
    <p:extLst>
      <p:ext uri="{BB962C8B-B14F-4D97-AF65-F5344CB8AC3E}">
        <p14:creationId xmlns:p14="http://schemas.microsoft.com/office/powerpoint/2010/main" val="1363038034"/>
      </p:ext>
    </p:extLst>
  </p:cSld>
  <p:clrMapOvr>
    <a:masterClrMapping/>
  </p:clrMapOvr>
  <p:transition spd="slow"/>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8897" name="AutoShape 2"/>
          <p:cNvSpPr>
            <a:spLocks noChangeArrowheads="1"/>
          </p:cNvSpPr>
          <p:nvPr/>
        </p:nvSpPr>
        <p:spPr bwMode="ltGray">
          <a:xfrm>
            <a:off x="481337" y="811495"/>
            <a:ext cx="1303894" cy="829309"/>
          </a:xfrm>
          <a:prstGeom prst="chevron">
            <a:avLst>
              <a:gd name="adj" fmla="val 28177"/>
            </a:avLst>
          </a:prstGeom>
          <a:solidFill>
            <a:schemeClr val="folHlink"/>
          </a:solidFill>
          <a:ln w="9525">
            <a:solidFill>
              <a:schemeClr val="folHlink"/>
            </a:solidFill>
            <a:miter lim="800000"/>
            <a:headEnd/>
            <a:tailEnd/>
          </a:ln>
        </p:spPr>
        <p:txBody>
          <a:bodyPr wrap="none" lIns="93267" tIns="46633" rIns="93267" bIns="46633" anchor="ctr"/>
          <a:lstStyle/>
          <a:p>
            <a:endParaRPr lang="en-US" dirty="0">
              <a:solidFill>
                <a:srgbClr val="000000"/>
              </a:solidFill>
            </a:endParaRPr>
          </a:p>
        </p:txBody>
      </p:sp>
      <p:sp>
        <p:nvSpPr>
          <p:cNvPr id="2768898" name="AutoShape 3"/>
          <p:cNvSpPr>
            <a:spLocks noChangeArrowheads="1"/>
          </p:cNvSpPr>
          <p:nvPr/>
        </p:nvSpPr>
        <p:spPr bwMode="ltGray">
          <a:xfrm>
            <a:off x="481337" y="3667105"/>
            <a:ext cx="1303894" cy="829309"/>
          </a:xfrm>
          <a:prstGeom prst="chevron">
            <a:avLst>
              <a:gd name="adj" fmla="val 28177"/>
            </a:avLst>
          </a:prstGeom>
          <a:solidFill>
            <a:schemeClr val="folHlink"/>
          </a:solidFill>
          <a:ln w="9525">
            <a:solidFill>
              <a:schemeClr val="folHlink"/>
            </a:solidFill>
            <a:miter lim="800000"/>
            <a:headEnd/>
            <a:tailEnd/>
          </a:ln>
        </p:spPr>
        <p:txBody>
          <a:bodyPr wrap="none" lIns="93267" tIns="46633" rIns="93267" bIns="46633" anchor="ctr"/>
          <a:lstStyle/>
          <a:p>
            <a:endParaRPr lang="en-US" dirty="0">
              <a:solidFill>
                <a:srgbClr val="000000"/>
              </a:solidFill>
            </a:endParaRPr>
          </a:p>
        </p:txBody>
      </p:sp>
      <p:sp>
        <p:nvSpPr>
          <p:cNvPr id="2768899" name="Rectangle 4"/>
          <p:cNvSpPr>
            <a:spLocks noGrp="1" noChangeArrowheads="1"/>
          </p:cNvSpPr>
          <p:nvPr>
            <p:ph type="title"/>
          </p:nvPr>
        </p:nvSpPr>
        <p:spPr>
          <a:xfrm>
            <a:off x="259432" y="265639"/>
            <a:ext cx="8659156" cy="377401"/>
          </a:xfrm>
        </p:spPr>
        <p:txBody>
          <a:bodyPr/>
          <a:lstStyle/>
          <a:p>
            <a:r>
              <a:rPr lang="en-US" cap="none" dirty="0">
                <a:solidFill>
                  <a:schemeClr val="tx1"/>
                </a:solidFill>
                <a:latin typeface="Arial" charset="0"/>
                <a:cs typeface="Arial" charset="0"/>
              </a:rPr>
              <a:t>Coaching with the Grow Model</a:t>
            </a:r>
          </a:p>
        </p:txBody>
      </p:sp>
      <p:sp>
        <p:nvSpPr>
          <p:cNvPr id="2768900" name="AutoShape 5"/>
          <p:cNvSpPr>
            <a:spLocks noChangeArrowheads="1"/>
          </p:cNvSpPr>
          <p:nvPr/>
        </p:nvSpPr>
        <p:spPr bwMode="ltGray">
          <a:xfrm>
            <a:off x="481337" y="5064944"/>
            <a:ext cx="1303894" cy="829309"/>
          </a:xfrm>
          <a:prstGeom prst="chevron">
            <a:avLst>
              <a:gd name="adj" fmla="val 28177"/>
            </a:avLst>
          </a:prstGeom>
          <a:solidFill>
            <a:schemeClr val="folHlink"/>
          </a:solidFill>
          <a:ln w="9525">
            <a:solidFill>
              <a:schemeClr val="folHlink"/>
            </a:solidFill>
            <a:miter lim="800000"/>
            <a:headEnd/>
            <a:tailEnd/>
          </a:ln>
        </p:spPr>
        <p:txBody>
          <a:bodyPr wrap="none" lIns="93267" tIns="46633" rIns="93267" bIns="46633" anchor="ctr"/>
          <a:lstStyle/>
          <a:p>
            <a:endParaRPr lang="en-US" dirty="0">
              <a:solidFill>
                <a:srgbClr val="000000"/>
              </a:solidFill>
            </a:endParaRPr>
          </a:p>
        </p:txBody>
      </p:sp>
      <p:sp>
        <p:nvSpPr>
          <p:cNvPr id="2768901" name="Text Box 6"/>
          <p:cNvSpPr txBox="1">
            <a:spLocks noChangeArrowheads="1"/>
          </p:cNvSpPr>
          <p:nvPr/>
        </p:nvSpPr>
        <p:spPr bwMode="ltGray">
          <a:xfrm>
            <a:off x="729007" y="5032169"/>
            <a:ext cx="821511" cy="915919"/>
          </a:xfrm>
          <a:prstGeom prst="rect">
            <a:avLst/>
          </a:prstGeom>
          <a:noFill/>
          <a:ln w="9525">
            <a:noFill/>
            <a:miter lim="800000"/>
            <a:headEnd/>
            <a:tailEnd/>
          </a:ln>
        </p:spPr>
        <p:txBody>
          <a:bodyPr wrap="none" lIns="82024" tIns="41013" rIns="82024" bIns="41013" anchor="ctr">
            <a:spAutoFit/>
          </a:bodyPr>
          <a:lstStyle/>
          <a:p>
            <a:pPr algn="ctr" defTabSz="817789" eaLnBrk="0" hangingPunct="0"/>
            <a:r>
              <a:rPr lang="en-US" sz="5306" dirty="0">
                <a:solidFill>
                  <a:srgbClr val="FFFFFF"/>
                </a:solidFill>
              </a:rPr>
              <a:t>W</a:t>
            </a:r>
          </a:p>
        </p:txBody>
      </p:sp>
      <p:sp>
        <p:nvSpPr>
          <p:cNvPr id="2768902" name="Text Box 7"/>
          <p:cNvSpPr txBox="1">
            <a:spLocks noChangeArrowheads="1"/>
          </p:cNvSpPr>
          <p:nvPr/>
        </p:nvSpPr>
        <p:spPr bwMode="ltGray">
          <a:xfrm>
            <a:off x="259429" y="5990935"/>
            <a:ext cx="1639182" cy="365453"/>
          </a:xfrm>
          <a:prstGeom prst="rect">
            <a:avLst/>
          </a:prstGeom>
          <a:noFill/>
          <a:ln w="9525">
            <a:noFill/>
            <a:miter lim="800000"/>
            <a:headEnd/>
            <a:tailEnd/>
          </a:ln>
        </p:spPr>
        <p:txBody>
          <a:bodyPr lIns="82024" tIns="41013" rIns="82024" bIns="41013" anchor="ctr">
            <a:spAutoFit/>
          </a:bodyPr>
          <a:lstStyle/>
          <a:p>
            <a:pPr algn="ctr" defTabSz="817789" eaLnBrk="0" hangingPunct="0"/>
            <a:r>
              <a:rPr lang="en-US" dirty="0">
                <a:latin typeface="Calibri" pitchFamily="34" charset="0"/>
              </a:rPr>
              <a:t>Will/Wrap-up</a:t>
            </a:r>
          </a:p>
        </p:txBody>
      </p:sp>
      <p:sp>
        <p:nvSpPr>
          <p:cNvPr id="2768903" name="Text Box 8"/>
          <p:cNvSpPr txBox="1">
            <a:spLocks noChangeArrowheads="1"/>
          </p:cNvSpPr>
          <p:nvPr/>
        </p:nvSpPr>
        <p:spPr bwMode="ltGray">
          <a:xfrm>
            <a:off x="744147" y="3627851"/>
            <a:ext cx="705386" cy="915919"/>
          </a:xfrm>
          <a:prstGeom prst="rect">
            <a:avLst/>
          </a:prstGeom>
          <a:noFill/>
          <a:ln w="9525">
            <a:noFill/>
            <a:miter lim="800000"/>
            <a:headEnd/>
            <a:tailEnd/>
          </a:ln>
        </p:spPr>
        <p:txBody>
          <a:bodyPr wrap="none" lIns="82024" tIns="41013" rIns="82024" bIns="41013" anchor="ctr">
            <a:spAutoFit/>
          </a:bodyPr>
          <a:lstStyle/>
          <a:p>
            <a:pPr algn="ctr" defTabSz="817789" eaLnBrk="0" hangingPunct="0"/>
            <a:r>
              <a:rPr lang="en-US" sz="5306" dirty="0">
                <a:solidFill>
                  <a:srgbClr val="FFFFFF"/>
                </a:solidFill>
              </a:rPr>
              <a:t>O</a:t>
            </a:r>
          </a:p>
        </p:txBody>
      </p:sp>
      <p:sp>
        <p:nvSpPr>
          <p:cNvPr id="2768904" name="Text Box 9"/>
          <p:cNvSpPr txBox="1">
            <a:spLocks noChangeArrowheads="1"/>
          </p:cNvSpPr>
          <p:nvPr/>
        </p:nvSpPr>
        <p:spPr bwMode="ltGray">
          <a:xfrm>
            <a:off x="599578" y="4485379"/>
            <a:ext cx="1009102" cy="365453"/>
          </a:xfrm>
          <a:prstGeom prst="rect">
            <a:avLst/>
          </a:prstGeom>
          <a:noFill/>
          <a:ln w="9525">
            <a:noFill/>
            <a:miter lim="800000"/>
            <a:headEnd/>
            <a:tailEnd/>
          </a:ln>
        </p:spPr>
        <p:txBody>
          <a:bodyPr lIns="82024" tIns="41013" rIns="82024" bIns="41013" anchor="ctr">
            <a:spAutoFit/>
          </a:bodyPr>
          <a:lstStyle/>
          <a:p>
            <a:pPr algn="ctr" defTabSz="817789" eaLnBrk="0" hangingPunct="0"/>
            <a:r>
              <a:rPr lang="en-US" dirty="0">
                <a:latin typeface="Calibri" pitchFamily="34" charset="0"/>
              </a:rPr>
              <a:t>Options</a:t>
            </a:r>
          </a:p>
        </p:txBody>
      </p:sp>
      <p:sp>
        <p:nvSpPr>
          <p:cNvPr id="2768905" name="Text Box 10"/>
          <p:cNvSpPr txBox="1">
            <a:spLocks noChangeArrowheads="1"/>
          </p:cNvSpPr>
          <p:nvPr/>
        </p:nvSpPr>
        <p:spPr bwMode="ltGray">
          <a:xfrm>
            <a:off x="744147" y="772240"/>
            <a:ext cx="705386" cy="915919"/>
          </a:xfrm>
          <a:prstGeom prst="rect">
            <a:avLst/>
          </a:prstGeom>
          <a:noFill/>
          <a:ln w="9525">
            <a:noFill/>
            <a:miter lim="800000"/>
            <a:headEnd/>
            <a:tailEnd/>
          </a:ln>
        </p:spPr>
        <p:txBody>
          <a:bodyPr wrap="none" lIns="82024" tIns="41013" rIns="82024" bIns="41013" anchor="ctr">
            <a:spAutoFit/>
          </a:bodyPr>
          <a:lstStyle/>
          <a:p>
            <a:pPr algn="ctr" defTabSz="817789" eaLnBrk="0" hangingPunct="0"/>
            <a:r>
              <a:rPr lang="en-US" sz="5306" dirty="0">
                <a:solidFill>
                  <a:srgbClr val="FFFFFF"/>
                </a:solidFill>
              </a:rPr>
              <a:t>G</a:t>
            </a:r>
          </a:p>
        </p:txBody>
      </p:sp>
      <p:sp>
        <p:nvSpPr>
          <p:cNvPr id="2768906" name="Text Box 11"/>
          <p:cNvSpPr txBox="1">
            <a:spLocks noChangeArrowheads="1"/>
          </p:cNvSpPr>
          <p:nvPr/>
        </p:nvSpPr>
        <p:spPr bwMode="ltGray">
          <a:xfrm>
            <a:off x="599575" y="1631388"/>
            <a:ext cx="1010721" cy="365453"/>
          </a:xfrm>
          <a:prstGeom prst="rect">
            <a:avLst/>
          </a:prstGeom>
          <a:noFill/>
          <a:ln w="9525">
            <a:noFill/>
            <a:miter lim="800000"/>
            <a:headEnd/>
            <a:tailEnd/>
          </a:ln>
        </p:spPr>
        <p:txBody>
          <a:bodyPr lIns="82024" tIns="41013" rIns="82024" bIns="41013" anchor="ctr">
            <a:spAutoFit/>
          </a:bodyPr>
          <a:lstStyle/>
          <a:p>
            <a:pPr algn="ctr" defTabSz="817789" eaLnBrk="0" hangingPunct="0"/>
            <a:r>
              <a:rPr lang="en-US" dirty="0">
                <a:latin typeface="Calibri" pitchFamily="34" charset="0"/>
              </a:rPr>
              <a:t>Goal</a:t>
            </a:r>
          </a:p>
        </p:txBody>
      </p:sp>
      <p:sp>
        <p:nvSpPr>
          <p:cNvPr id="2768907" name="Rectangle 12"/>
          <p:cNvSpPr>
            <a:spLocks noChangeArrowheads="1"/>
          </p:cNvSpPr>
          <p:nvPr/>
        </p:nvSpPr>
        <p:spPr bwMode="auto">
          <a:xfrm>
            <a:off x="1896992" y="811757"/>
            <a:ext cx="6597221" cy="896812"/>
          </a:xfrm>
          <a:prstGeom prst="rect">
            <a:avLst/>
          </a:prstGeom>
          <a:noFill/>
          <a:ln w="9525">
            <a:noFill/>
            <a:miter lim="800000"/>
            <a:headEnd/>
            <a:tailEnd/>
          </a:ln>
        </p:spPr>
        <p:txBody>
          <a:bodyPr lIns="0" tIns="0" rIns="0" bIns="0" anchor="ctr">
            <a:spAutoFit/>
          </a:bodyPr>
          <a:lstStyle/>
          <a:p>
            <a:pPr marL="174930" indent="-174930" defTabSz="913332" eaLnBrk="0" hangingPunct="0">
              <a:buFont typeface="Wingdings" pitchFamily="2" charset="2"/>
              <a:buChar char="§"/>
            </a:pPr>
            <a:r>
              <a:rPr lang="en-US" sz="1428" dirty="0">
                <a:solidFill>
                  <a:srgbClr val="000000"/>
                </a:solidFill>
              </a:rPr>
              <a:t>What is the ideal outcome?</a:t>
            </a:r>
          </a:p>
          <a:p>
            <a:pPr marL="174930" indent="-174930" defTabSz="913332" eaLnBrk="0" hangingPunct="0">
              <a:buFont typeface="Wingdings" pitchFamily="2" charset="2"/>
              <a:buChar char="§"/>
            </a:pPr>
            <a:r>
              <a:rPr lang="en-US" sz="1428" dirty="0">
                <a:solidFill>
                  <a:srgbClr val="000000"/>
                </a:solidFill>
              </a:rPr>
              <a:t>How valuable would it be to …?</a:t>
            </a:r>
          </a:p>
          <a:p>
            <a:pPr marL="174930" indent="-174930" defTabSz="913332" eaLnBrk="0" hangingPunct="0">
              <a:buFont typeface="Wingdings" pitchFamily="2" charset="2"/>
              <a:buChar char="§"/>
            </a:pPr>
            <a:r>
              <a:rPr lang="en-US" sz="1428" dirty="0">
                <a:solidFill>
                  <a:srgbClr val="000000"/>
                </a:solidFill>
              </a:rPr>
              <a:t>What would help?</a:t>
            </a:r>
          </a:p>
          <a:p>
            <a:pPr marL="174930" indent="-174930" defTabSz="913332" eaLnBrk="0" hangingPunct="0">
              <a:buFont typeface="Wingdings" pitchFamily="2" charset="2"/>
              <a:buChar char="§"/>
            </a:pPr>
            <a:r>
              <a:rPr lang="en-US" sz="1428" dirty="0">
                <a:solidFill>
                  <a:srgbClr val="000000"/>
                </a:solidFill>
              </a:rPr>
              <a:t>How does this goal fit with your overall development?</a:t>
            </a:r>
          </a:p>
        </p:txBody>
      </p:sp>
      <p:sp>
        <p:nvSpPr>
          <p:cNvPr id="2768908" name="Rectangle 13"/>
          <p:cNvSpPr>
            <a:spLocks noChangeArrowheads="1"/>
          </p:cNvSpPr>
          <p:nvPr/>
        </p:nvSpPr>
        <p:spPr bwMode="auto">
          <a:xfrm>
            <a:off x="1934246" y="3576324"/>
            <a:ext cx="7209485" cy="1121016"/>
          </a:xfrm>
          <a:prstGeom prst="rect">
            <a:avLst/>
          </a:prstGeom>
          <a:noFill/>
          <a:ln w="9525">
            <a:noFill/>
            <a:miter lim="800000"/>
            <a:headEnd/>
            <a:tailEnd/>
          </a:ln>
        </p:spPr>
        <p:txBody>
          <a:bodyPr lIns="0" tIns="0" rIns="0" bIns="0" anchor="ctr">
            <a:spAutoFit/>
          </a:bodyPr>
          <a:lstStyle/>
          <a:p>
            <a:pPr marL="174930" indent="-174930" defTabSz="913332" eaLnBrk="0" hangingPunct="0">
              <a:buFont typeface="Wingdings" pitchFamily="2" charset="2"/>
              <a:buChar char="§"/>
            </a:pPr>
            <a:r>
              <a:rPr lang="en-US" sz="1428" dirty="0">
                <a:solidFill>
                  <a:srgbClr val="000000"/>
                </a:solidFill>
              </a:rPr>
              <a:t>What are your options?</a:t>
            </a:r>
          </a:p>
          <a:p>
            <a:pPr marL="174930" indent="-174930" defTabSz="913332" eaLnBrk="0" hangingPunct="0">
              <a:buFont typeface="Wingdings" pitchFamily="2" charset="2"/>
              <a:buChar char="§"/>
            </a:pPr>
            <a:r>
              <a:rPr lang="en-US" sz="1428" dirty="0">
                <a:solidFill>
                  <a:srgbClr val="000000"/>
                </a:solidFill>
              </a:rPr>
              <a:t>What could you do (to remove the barriers)?  </a:t>
            </a:r>
          </a:p>
          <a:p>
            <a:pPr marL="174930" indent="-174930" defTabSz="913332" eaLnBrk="0" hangingPunct="0">
              <a:buFont typeface="Wingdings" pitchFamily="2" charset="2"/>
              <a:buChar char="§"/>
            </a:pPr>
            <a:r>
              <a:rPr lang="en-US" sz="1428" dirty="0">
                <a:solidFill>
                  <a:srgbClr val="000000"/>
                </a:solidFill>
              </a:rPr>
              <a:t>What else could you do?</a:t>
            </a:r>
          </a:p>
          <a:p>
            <a:pPr marL="174930" indent="-174930" defTabSz="913332" eaLnBrk="0" hangingPunct="0">
              <a:buFont typeface="Wingdings" pitchFamily="2" charset="2"/>
              <a:buChar char="§"/>
            </a:pPr>
            <a:r>
              <a:rPr lang="en-US" sz="1428" dirty="0">
                <a:solidFill>
                  <a:srgbClr val="000000"/>
                </a:solidFill>
              </a:rPr>
              <a:t>What degrees of freedom do you have?</a:t>
            </a:r>
          </a:p>
          <a:p>
            <a:pPr marL="174930" indent="-174930" defTabSz="913332" eaLnBrk="0" hangingPunct="0">
              <a:buFont typeface="Wingdings" pitchFamily="2" charset="2"/>
              <a:buChar char="§"/>
            </a:pPr>
            <a:r>
              <a:rPr lang="en-US" sz="1428" dirty="0">
                <a:solidFill>
                  <a:srgbClr val="000000"/>
                </a:solidFill>
              </a:rPr>
              <a:t>If there were no constraints, what could you do? How might you remove them? </a:t>
            </a:r>
          </a:p>
        </p:txBody>
      </p:sp>
      <p:sp>
        <p:nvSpPr>
          <p:cNvPr id="2768909" name="Rectangle 14"/>
          <p:cNvSpPr>
            <a:spLocks noChangeArrowheads="1"/>
          </p:cNvSpPr>
          <p:nvPr/>
        </p:nvSpPr>
        <p:spPr bwMode="auto">
          <a:xfrm>
            <a:off x="1924529" y="4991641"/>
            <a:ext cx="6994059" cy="1345218"/>
          </a:xfrm>
          <a:prstGeom prst="rect">
            <a:avLst/>
          </a:prstGeom>
          <a:noFill/>
          <a:ln w="9525">
            <a:noFill/>
            <a:miter lim="800000"/>
            <a:headEnd/>
            <a:tailEnd/>
          </a:ln>
        </p:spPr>
        <p:txBody>
          <a:bodyPr lIns="0" tIns="0" rIns="0" bIns="0" anchor="ctr">
            <a:spAutoFit/>
          </a:bodyPr>
          <a:lstStyle/>
          <a:p>
            <a:pPr marL="174930" indent="-174930" defTabSz="913332" eaLnBrk="0" hangingPunct="0">
              <a:buFont typeface="Wingdings" pitchFamily="2" charset="2"/>
              <a:buChar char="§"/>
            </a:pPr>
            <a:r>
              <a:rPr lang="en-US" sz="1428" dirty="0">
                <a:solidFill>
                  <a:srgbClr val="000000"/>
                </a:solidFill>
              </a:rPr>
              <a:t>Are you willing to take action?</a:t>
            </a:r>
          </a:p>
          <a:p>
            <a:pPr marL="174930" indent="-174930" defTabSz="913332" eaLnBrk="0" hangingPunct="0">
              <a:buFont typeface="Wingdings" pitchFamily="2" charset="2"/>
              <a:buChar char="§"/>
            </a:pPr>
            <a:r>
              <a:rPr lang="en-US" sz="1428" dirty="0">
                <a:solidFill>
                  <a:srgbClr val="000000"/>
                </a:solidFill>
              </a:rPr>
              <a:t>How committed are you to this change?</a:t>
            </a:r>
          </a:p>
          <a:p>
            <a:pPr marL="174930" indent="-174930" defTabSz="913332" eaLnBrk="0" hangingPunct="0">
              <a:buFont typeface="Wingdings" pitchFamily="2" charset="2"/>
              <a:buChar char="§"/>
            </a:pPr>
            <a:r>
              <a:rPr lang="en-US" sz="1428" dirty="0">
                <a:solidFill>
                  <a:srgbClr val="000000"/>
                </a:solidFill>
              </a:rPr>
              <a:t>What are your next steps, and when will you take them?</a:t>
            </a:r>
          </a:p>
          <a:p>
            <a:pPr marL="174930" indent="-174930" defTabSz="913332" eaLnBrk="0" hangingPunct="0">
              <a:buFont typeface="Wingdings" pitchFamily="2" charset="2"/>
              <a:buChar char="§"/>
            </a:pPr>
            <a:r>
              <a:rPr lang="en-US" sz="1428" dirty="0">
                <a:solidFill>
                  <a:srgbClr val="000000"/>
                </a:solidFill>
              </a:rPr>
              <a:t>What might get in the way?</a:t>
            </a:r>
          </a:p>
          <a:p>
            <a:pPr marL="174930" indent="-174930" defTabSz="913332" eaLnBrk="0" hangingPunct="0">
              <a:buFont typeface="Wingdings" pitchFamily="2" charset="2"/>
              <a:buChar char="§"/>
            </a:pPr>
            <a:r>
              <a:rPr lang="en-US" sz="1428" dirty="0">
                <a:solidFill>
                  <a:srgbClr val="000000"/>
                </a:solidFill>
              </a:rPr>
              <a:t>What do you need from others to make this happen? How will you enlist their support? </a:t>
            </a:r>
          </a:p>
        </p:txBody>
      </p:sp>
      <p:sp>
        <p:nvSpPr>
          <p:cNvPr id="2768910" name="AutoShape 15"/>
          <p:cNvSpPr>
            <a:spLocks noChangeArrowheads="1"/>
          </p:cNvSpPr>
          <p:nvPr/>
        </p:nvSpPr>
        <p:spPr bwMode="ltGray">
          <a:xfrm>
            <a:off x="481337" y="2133207"/>
            <a:ext cx="1303894" cy="829309"/>
          </a:xfrm>
          <a:prstGeom prst="chevron">
            <a:avLst>
              <a:gd name="adj" fmla="val 28177"/>
            </a:avLst>
          </a:prstGeom>
          <a:solidFill>
            <a:schemeClr val="folHlink"/>
          </a:solidFill>
          <a:ln w="9525">
            <a:solidFill>
              <a:schemeClr val="folHlink"/>
            </a:solidFill>
            <a:miter lim="800000"/>
            <a:headEnd/>
            <a:tailEnd/>
          </a:ln>
        </p:spPr>
        <p:txBody>
          <a:bodyPr wrap="none" lIns="93267" tIns="46633" rIns="93267" bIns="46633" anchor="ctr"/>
          <a:lstStyle/>
          <a:p>
            <a:endParaRPr lang="en-US" dirty="0">
              <a:solidFill>
                <a:srgbClr val="000000"/>
              </a:solidFill>
            </a:endParaRPr>
          </a:p>
        </p:txBody>
      </p:sp>
      <p:sp>
        <p:nvSpPr>
          <p:cNvPr id="2768911" name="Text Box 16"/>
          <p:cNvSpPr txBox="1">
            <a:spLocks noChangeArrowheads="1"/>
          </p:cNvSpPr>
          <p:nvPr/>
        </p:nvSpPr>
        <p:spPr bwMode="ltGray">
          <a:xfrm>
            <a:off x="745139" y="2093952"/>
            <a:ext cx="667769" cy="915919"/>
          </a:xfrm>
          <a:prstGeom prst="rect">
            <a:avLst/>
          </a:prstGeom>
          <a:noFill/>
          <a:ln w="9525">
            <a:noFill/>
            <a:miter lim="800000"/>
            <a:headEnd/>
            <a:tailEnd/>
          </a:ln>
        </p:spPr>
        <p:txBody>
          <a:bodyPr wrap="none" lIns="82024" tIns="41013" rIns="82024" bIns="41013" anchor="ctr">
            <a:spAutoFit/>
          </a:bodyPr>
          <a:lstStyle/>
          <a:p>
            <a:pPr algn="ctr" defTabSz="817789" eaLnBrk="0" hangingPunct="0"/>
            <a:r>
              <a:rPr lang="en-US" sz="5306" dirty="0">
                <a:solidFill>
                  <a:srgbClr val="FFFFFF"/>
                </a:solidFill>
              </a:rPr>
              <a:t>R</a:t>
            </a:r>
          </a:p>
        </p:txBody>
      </p:sp>
      <p:sp>
        <p:nvSpPr>
          <p:cNvPr id="2768912" name="Text Box 17"/>
          <p:cNvSpPr txBox="1">
            <a:spLocks noChangeArrowheads="1"/>
          </p:cNvSpPr>
          <p:nvPr/>
        </p:nvSpPr>
        <p:spPr bwMode="ltGray">
          <a:xfrm>
            <a:off x="176825" y="2900876"/>
            <a:ext cx="1856228" cy="648079"/>
          </a:xfrm>
          <a:prstGeom prst="rect">
            <a:avLst/>
          </a:prstGeom>
          <a:noFill/>
          <a:ln w="9525">
            <a:noFill/>
            <a:miter lim="800000"/>
            <a:headEnd/>
            <a:tailEnd/>
          </a:ln>
        </p:spPr>
        <p:txBody>
          <a:bodyPr lIns="82024" tIns="41013" rIns="82024" bIns="41013" anchor="ctr">
            <a:spAutoFit/>
          </a:bodyPr>
          <a:lstStyle/>
          <a:p>
            <a:pPr algn="ctr" defTabSz="817789" eaLnBrk="0" hangingPunct="0"/>
            <a:r>
              <a:rPr lang="en-US" dirty="0">
                <a:latin typeface="Calibri" pitchFamily="34" charset="0"/>
              </a:rPr>
              <a:t>Realities/ Roadblocks</a:t>
            </a:r>
          </a:p>
        </p:txBody>
      </p:sp>
      <p:sp>
        <p:nvSpPr>
          <p:cNvPr id="2768913" name="Rectangle 18"/>
          <p:cNvSpPr>
            <a:spLocks noChangeArrowheads="1"/>
          </p:cNvSpPr>
          <p:nvPr>
            <p:custDataLst>
              <p:tags r:id="rId1"/>
            </p:custDataLst>
          </p:nvPr>
        </p:nvSpPr>
        <p:spPr bwMode="auto">
          <a:xfrm>
            <a:off x="1943964" y="2123487"/>
            <a:ext cx="6007634" cy="896812"/>
          </a:xfrm>
          <a:prstGeom prst="rect">
            <a:avLst/>
          </a:prstGeom>
          <a:noFill/>
          <a:ln w="9525">
            <a:noFill/>
            <a:miter lim="800000"/>
            <a:headEnd/>
            <a:tailEnd/>
          </a:ln>
        </p:spPr>
        <p:txBody>
          <a:bodyPr lIns="0" tIns="0" rIns="0" bIns="0">
            <a:spAutoFit/>
          </a:bodyPr>
          <a:lstStyle/>
          <a:p>
            <a:pPr marL="174930" lvl="1" indent="-173311" defTabSz="976487">
              <a:buClr>
                <a:srgbClr val="002960"/>
              </a:buClr>
              <a:buSzPct val="125000"/>
              <a:buFont typeface="Arial" charset="0"/>
              <a:buChar char="▪"/>
            </a:pPr>
            <a:r>
              <a:rPr lang="en-US" sz="1428" dirty="0">
                <a:solidFill>
                  <a:srgbClr val="000000"/>
                </a:solidFill>
              </a:rPr>
              <a:t>What could prevent you from achieving your goal?</a:t>
            </a:r>
          </a:p>
          <a:p>
            <a:pPr marL="174930" lvl="1" indent="-173311" defTabSz="976487">
              <a:buClr>
                <a:srgbClr val="002960"/>
              </a:buClr>
              <a:buSzPct val="125000"/>
              <a:buFont typeface="Arial" charset="0"/>
              <a:buChar char="▪"/>
            </a:pPr>
            <a:r>
              <a:rPr lang="en-US" sz="1428" dirty="0">
                <a:solidFill>
                  <a:srgbClr val="000000"/>
                </a:solidFill>
              </a:rPr>
              <a:t>What are the barriers?</a:t>
            </a:r>
          </a:p>
          <a:p>
            <a:pPr marL="174930" lvl="1" indent="-173311" defTabSz="976487">
              <a:buClr>
                <a:srgbClr val="002960"/>
              </a:buClr>
              <a:buSzPct val="125000"/>
              <a:buFont typeface="Arial" charset="0"/>
              <a:buChar char="▪"/>
            </a:pPr>
            <a:r>
              <a:rPr lang="en-US" sz="1428" dirty="0">
                <a:solidFill>
                  <a:srgbClr val="000000"/>
                </a:solidFill>
              </a:rPr>
              <a:t>What has to be true for you to succeed?</a:t>
            </a:r>
          </a:p>
          <a:p>
            <a:pPr marL="174930" lvl="1" indent="-173311" defTabSz="976487">
              <a:buClr>
                <a:srgbClr val="002960"/>
              </a:buClr>
              <a:buSzPct val="125000"/>
              <a:buFont typeface="Arial" charset="0"/>
              <a:buChar char="▪"/>
            </a:pPr>
            <a:r>
              <a:rPr lang="en-US" sz="1428" dirty="0">
                <a:solidFill>
                  <a:srgbClr val="000000"/>
                </a:solidFill>
              </a:rPr>
              <a:t>Is your goal realistic? </a:t>
            </a:r>
          </a:p>
        </p:txBody>
      </p:sp>
      <p:sp>
        <p:nvSpPr>
          <p:cNvPr id="19" name="Slide Number Placeholder 5">
            <a:extLst>
              <a:ext uri="{FF2B5EF4-FFF2-40B4-BE49-F238E27FC236}">
                <a16:creationId xmlns:a16="http://schemas.microsoft.com/office/drawing/2014/main" id="{B34E5030-CBB7-1942-AE9A-800321D72809}"/>
              </a:ext>
            </a:extLst>
          </p:cNvPr>
          <p:cNvSpPr txBox="1">
            <a:spLocks/>
          </p:cNvSpPr>
          <p:nvPr/>
        </p:nvSpPr>
        <p:spPr>
          <a:xfrm>
            <a:off x="8363136" y="6403181"/>
            <a:ext cx="582966" cy="274320"/>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F7886C9C-DC18-4195-8FD5-A50AA931D419}" type="slidenum">
              <a:rPr lang="en-US" sz="1100" smtClean="0"/>
              <a:pPr/>
              <a:t>55</a:t>
            </a:fld>
            <a:endParaRPr lang="en-US" sz="1100" dirty="0"/>
          </a:p>
        </p:txBody>
      </p:sp>
    </p:spTree>
    <p:extLst>
      <p:ext uri="{BB962C8B-B14F-4D97-AF65-F5344CB8AC3E}">
        <p14:creationId xmlns:p14="http://schemas.microsoft.com/office/powerpoint/2010/main" val="358413184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0" dirty="0">
                <a:solidFill>
                  <a:srgbClr val="000000"/>
                </a:solidFill>
                <a:latin typeface="+mj-lt"/>
              </a:rPr>
              <a:t>Think of something you would like to work on this year in your professional life</a:t>
            </a:r>
          </a:p>
          <a:p>
            <a:r>
              <a:rPr lang="en-US" b="0" dirty="0">
                <a:solidFill>
                  <a:srgbClr val="000000"/>
                </a:solidFill>
                <a:latin typeface="+mj-lt"/>
              </a:rPr>
              <a:t>Get with someone you haven’t worked with a lot so history is not an issue</a:t>
            </a:r>
          </a:p>
          <a:p>
            <a:r>
              <a:rPr lang="en-US" b="0" dirty="0">
                <a:solidFill>
                  <a:srgbClr val="000000"/>
                </a:solidFill>
                <a:latin typeface="+mj-lt"/>
              </a:rPr>
              <a:t>Take turns using the GROW model to work through each of your challenges</a:t>
            </a:r>
          </a:p>
          <a:p>
            <a:r>
              <a:rPr lang="en-US" b="0" dirty="0">
                <a:solidFill>
                  <a:srgbClr val="000000"/>
                </a:solidFill>
                <a:latin typeface="+mj-lt"/>
              </a:rPr>
              <a:t>You have 20 minutes for each conversation, 40 minutes total</a:t>
            </a:r>
          </a:p>
        </p:txBody>
      </p:sp>
      <p:sp>
        <p:nvSpPr>
          <p:cNvPr id="4" name="Title 3"/>
          <p:cNvSpPr>
            <a:spLocks noGrp="1"/>
          </p:cNvSpPr>
          <p:nvPr>
            <p:ph type="title"/>
          </p:nvPr>
        </p:nvSpPr>
        <p:spPr>
          <a:xfrm>
            <a:off x="292223" y="228600"/>
            <a:ext cx="8381260" cy="1054394"/>
          </a:xfrm>
          <a:prstGeom prst="rect">
            <a:avLst/>
          </a:prstGeom>
        </p:spPr>
        <p:txBody>
          <a:bodyPr/>
          <a:lstStyle/>
          <a:p>
            <a:r>
              <a:rPr lang="en-US" dirty="0">
                <a:latin typeface="Arial" panose="020B0604020202020204" pitchFamily="34" charset="0"/>
                <a:cs typeface="Arial" panose="020B0604020202020204" pitchFamily="34" charset="0"/>
              </a:rPr>
              <a:t>Coaching in pairs</a:t>
            </a:r>
          </a:p>
        </p:txBody>
      </p:sp>
      <p:sp>
        <p:nvSpPr>
          <p:cNvPr id="5" name="Slide Number Placeholder 4">
            <a:extLst>
              <a:ext uri="{FF2B5EF4-FFF2-40B4-BE49-F238E27FC236}">
                <a16:creationId xmlns:a16="http://schemas.microsoft.com/office/drawing/2014/main" id="{C759D8E5-D4AC-7340-BD58-D4B60E3A3F7E}"/>
              </a:ext>
            </a:extLst>
          </p:cNvPr>
          <p:cNvSpPr>
            <a:spLocks noGrp="1"/>
          </p:cNvSpPr>
          <p:nvPr>
            <p:ph type="sldNum" sz="quarter" idx="12"/>
          </p:nvPr>
        </p:nvSpPr>
        <p:spPr/>
        <p:txBody>
          <a:bodyPr/>
          <a:lstStyle/>
          <a:p>
            <a:fld id="{F7886C9C-DC18-4195-8FD5-A50AA931D419}" type="slidenum">
              <a:rPr lang="en-US" smtClean="0"/>
              <a:pPr/>
              <a:t>56</a:t>
            </a:fld>
            <a:endParaRPr lang="en-US" dirty="0"/>
          </a:p>
        </p:txBody>
      </p:sp>
    </p:spTree>
    <p:extLst>
      <p:ext uri="{BB962C8B-B14F-4D97-AF65-F5344CB8AC3E}">
        <p14:creationId xmlns:p14="http://schemas.microsoft.com/office/powerpoint/2010/main" val="227345701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0" y="4038600"/>
            <a:ext cx="10363200" cy="65913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513" name="Picture 9"/>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76200" y="-1066800"/>
            <a:ext cx="12188218" cy="10591800"/>
          </a:xfrm>
          <a:prstGeom prst="rect">
            <a:avLst/>
          </a:prstGeom>
          <a:noFill/>
          <a:extLst>
            <a:ext uri="{909E8E84-426E-40dd-AFC4-6F175D3DCCD1}">
              <a14:hiddenFill xmlns:a14="http://schemas.microsoft.com/office/drawing/2010/main" xmlns="">
                <a:solidFill>
                  <a:srgbClr val="FFFFFF"/>
                </a:solidFill>
              </a14:hiddenFill>
            </a:ext>
          </a:extLst>
        </p:spPr>
      </p:pic>
      <p:sp>
        <p:nvSpPr>
          <p:cNvPr id="9218" name="Rectangle 3"/>
          <p:cNvSpPr>
            <a:spLocks noGrp="1" noChangeArrowheads="1"/>
          </p:cNvSpPr>
          <p:nvPr>
            <p:ph type="subTitle" idx="4294967295"/>
          </p:nvPr>
        </p:nvSpPr>
        <p:spPr>
          <a:xfrm>
            <a:off x="228600" y="1464823"/>
            <a:ext cx="8763000" cy="1049777"/>
          </a:xfrm>
        </p:spPr>
        <p:txBody>
          <a:bodyPr>
            <a:normAutofit/>
          </a:bodyPr>
          <a:lstStyle/>
          <a:p>
            <a:pPr marL="45720" indent="0" algn="ctr" eaLnBrk="1" hangingPunct="1">
              <a:buNone/>
            </a:pPr>
            <a:r>
              <a:rPr lang="en-US" sz="6000" dirty="0">
                <a:latin typeface="Arial Narrow" panose="020B0606020202030204" pitchFamily="34" charset="0"/>
              </a:rPr>
              <a:t>Personal Presence</a:t>
            </a:r>
          </a:p>
        </p:txBody>
      </p:sp>
      <p:pic>
        <p:nvPicPr>
          <p:cNvPr id="21507" name="Picture 3" descr="C:\Data on Laptop\Incite Learning partial 8-2011\ICANN 8-2013\incite logo cmyk coat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73476" y="4876800"/>
            <a:ext cx="1621018" cy="1325429"/>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ectangle 8"/>
          <p:cNvSpPr/>
          <p:nvPr/>
        </p:nvSpPr>
        <p:spPr>
          <a:xfrm>
            <a:off x="0" y="0"/>
            <a:ext cx="9144000" cy="6858000"/>
          </a:xfrm>
          <a:prstGeom prst="rect">
            <a:avLst/>
          </a:prstGeom>
          <a:noFill/>
          <a:ln w="279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p:cNvCxnSpPr>
            <a:cxnSpLocks/>
          </p:cNvCxnSpPr>
          <p:nvPr/>
        </p:nvCxnSpPr>
        <p:spPr>
          <a:xfrm>
            <a:off x="0" y="3956923"/>
            <a:ext cx="9144000" cy="0"/>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BA4B958-BD69-0A4D-8ED9-AAB35E239CAC}"/>
              </a:ext>
            </a:extLst>
          </p:cNvPr>
          <p:cNvSpPr>
            <a:spLocks noGrp="1"/>
          </p:cNvSpPr>
          <p:nvPr>
            <p:ph type="sldNum" sz="quarter" idx="12"/>
          </p:nvPr>
        </p:nvSpPr>
        <p:spPr/>
        <p:txBody>
          <a:bodyPr/>
          <a:lstStyle/>
          <a:p>
            <a:fld id="{F7886C9C-DC18-4195-8FD5-A50AA931D419}" type="slidenum">
              <a:rPr lang="en-US" smtClean="0"/>
              <a:pPr/>
              <a:t>57</a:t>
            </a:fld>
            <a:endParaRPr lang="en-US" dirty="0"/>
          </a:p>
        </p:txBody>
      </p:sp>
    </p:spTree>
    <p:extLst>
      <p:ext uri="{BB962C8B-B14F-4D97-AF65-F5344CB8AC3E}">
        <p14:creationId xmlns:p14="http://schemas.microsoft.com/office/powerpoint/2010/main" val="2071440066"/>
      </p:ext>
    </p:extLst>
  </p:cSld>
  <p:clrMapOvr>
    <a:masterClrMapping/>
  </p:clrMapOvr>
  <p:transition spd="slow"/>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89897" y="457200"/>
            <a:ext cx="8748793" cy="609600"/>
          </a:xfrm>
          <a:prstGeom prst="rect">
            <a:avLst/>
          </a:prstGeom>
        </p:spPr>
        <p:txBody>
          <a:bodyPr>
            <a:noAutofit/>
          </a:bodyPr>
          <a:lstStyle/>
          <a:p>
            <a:r>
              <a:rPr lang="en-US" b="0" cap="none" dirty="0">
                <a:latin typeface="Arial" panose="020B0604020202020204" pitchFamily="34" charset="0"/>
                <a:cs typeface="Arial" panose="020B0604020202020204" pitchFamily="34" charset="0"/>
              </a:rPr>
              <a:t>What do you think of </a:t>
            </a:r>
            <a:r>
              <a:rPr lang="en-US" cap="none" dirty="0">
                <a:latin typeface="Arial" panose="020B0604020202020204" pitchFamily="34" charset="0"/>
                <a:cs typeface="Arial" panose="020B0604020202020204" pitchFamily="34" charset="0"/>
              </a:rPr>
              <a:t>when</a:t>
            </a:r>
            <a:r>
              <a:rPr lang="en-US" b="0" cap="none" dirty="0">
                <a:latin typeface="Arial" panose="020B0604020202020204" pitchFamily="34" charset="0"/>
                <a:cs typeface="Arial" panose="020B0604020202020204" pitchFamily="34" charset="0"/>
              </a:rPr>
              <a:t> someone </a:t>
            </a:r>
            <a:br>
              <a:rPr lang="en-US" b="0" cap="none" dirty="0">
                <a:latin typeface="Arial" panose="020B0604020202020204" pitchFamily="34" charset="0"/>
                <a:cs typeface="Arial" panose="020B0604020202020204" pitchFamily="34" charset="0"/>
              </a:rPr>
            </a:br>
            <a:r>
              <a:rPr lang="en-US" b="0" cap="none" dirty="0">
                <a:latin typeface="Arial" panose="020B0604020202020204" pitchFamily="34" charset="0"/>
                <a:cs typeface="Arial" panose="020B0604020202020204" pitchFamily="34" charset="0"/>
              </a:rPr>
              <a:t>has presence?</a:t>
            </a:r>
          </a:p>
        </p:txBody>
      </p:sp>
      <p:sp>
        <p:nvSpPr>
          <p:cNvPr id="3" name="Content Placeholder 2"/>
          <p:cNvSpPr>
            <a:spLocks noGrp="1"/>
          </p:cNvSpPr>
          <p:nvPr>
            <p:ph type="body" sz="quarter" idx="12"/>
          </p:nvPr>
        </p:nvSpPr>
        <p:spPr>
          <a:xfrm>
            <a:off x="304800" y="2133600"/>
            <a:ext cx="5571641" cy="3645201"/>
          </a:xfrm>
        </p:spPr>
        <p:txBody>
          <a:bodyPr>
            <a:normAutofit/>
          </a:bodyPr>
          <a:lstStyle/>
          <a:p>
            <a:pPr>
              <a:buFont typeface="Arial" panose="020B0604020202020204" pitchFamily="34" charset="0"/>
              <a:buChar char="•"/>
            </a:pPr>
            <a:r>
              <a:rPr lang="en-US" sz="2800" dirty="0">
                <a:solidFill>
                  <a:srgbClr val="000000"/>
                </a:solidFill>
              </a:rPr>
              <a:t>How do we know when we have it?</a:t>
            </a:r>
            <a:br>
              <a:rPr lang="en-US" sz="2800" dirty="0">
                <a:solidFill>
                  <a:srgbClr val="000000"/>
                </a:solidFill>
              </a:rPr>
            </a:br>
            <a:endParaRPr lang="en-US" sz="2800" dirty="0">
              <a:solidFill>
                <a:srgbClr val="000000"/>
              </a:solidFill>
            </a:endParaRPr>
          </a:p>
          <a:p>
            <a:pPr>
              <a:buFont typeface="Arial" panose="020B0604020202020204" pitchFamily="34" charset="0"/>
              <a:buChar char="•"/>
            </a:pPr>
            <a:r>
              <a:rPr lang="en-US" sz="2800" dirty="0">
                <a:solidFill>
                  <a:srgbClr val="000000"/>
                </a:solidFill>
              </a:rPr>
              <a:t>What causes us to lose it?</a:t>
            </a:r>
            <a:br>
              <a:rPr lang="en-US" sz="2800" dirty="0">
                <a:solidFill>
                  <a:srgbClr val="000000"/>
                </a:solidFill>
              </a:rPr>
            </a:br>
            <a:endParaRPr lang="en-US" sz="2800" dirty="0">
              <a:solidFill>
                <a:srgbClr val="000000"/>
              </a:solidFill>
            </a:endParaRPr>
          </a:p>
          <a:p>
            <a:pPr>
              <a:buFont typeface="Arial" panose="020B0604020202020204" pitchFamily="34" charset="0"/>
              <a:buChar char="•"/>
            </a:pPr>
            <a:r>
              <a:rPr lang="en-US" sz="2800" dirty="0">
                <a:solidFill>
                  <a:srgbClr val="000000"/>
                </a:solidFill>
              </a:rPr>
              <a:t>How do we regain it?</a:t>
            </a:r>
          </a:p>
        </p:txBody>
      </p:sp>
      <p:sp>
        <p:nvSpPr>
          <p:cNvPr id="5" name="Slide Number Placeholder 5"/>
          <p:cNvSpPr>
            <a:spLocks noGrp="1"/>
          </p:cNvSpPr>
          <p:nvPr>
            <p:ph type="sldNum" sz="quarter" idx="4"/>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58</a:t>
            </a:fld>
            <a:endParaRPr lang="en-US" dirty="0"/>
          </a:p>
        </p:txBody>
      </p:sp>
    </p:spTree>
    <p:extLst>
      <p:ext uri="{BB962C8B-B14F-4D97-AF65-F5344CB8AC3E}">
        <p14:creationId xmlns:p14="http://schemas.microsoft.com/office/powerpoint/2010/main" val="1730942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0"/>
          <p:cNvGrpSpPr/>
          <p:nvPr/>
        </p:nvGrpSpPr>
        <p:grpSpPr>
          <a:xfrm>
            <a:off x="914400" y="1828800"/>
            <a:ext cx="6336816" cy="1077206"/>
            <a:chOff x="2505075" y="1291005"/>
            <a:chExt cx="6210300" cy="1055762"/>
          </a:xfrm>
          <a:solidFill>
            <a:srgbClr val="B0CCB0"/>
          </a:solidFill>
        </p:grpSpPr>
        <p:sp>
          <p:nvSpPr>
            <p:cNvPr id="12" name="AutoShape 7"/>
            <p:cNvSpPr>
              <a:spLocks noChangeArrowheads="1"/>
            </p:cNvSpPr>
            <p:nvPr>
              <p:custDataLst>
                <p:tags r:id="rId1"/>
              </p:custDataLst>
            </p:nvPr>
          </p:nvSpPr>
          <p:spPr bwMode="auto">
            <a:xfrm>
              <a:off x="2505075" y="1291005"/>
              <a:ext cx="6210300" cy="1055762"/>
            </a:xfrm>
            <a:prstGeom prst="roundRect">
              <a:avLst>
                <a:gd name="adj" fmla="val 7102"/>
              </a:avLst>
            </a:prstGeom>
            <a:grpFill/>
            <a:ln w="31750" algn="ctr">
              <a:solidFill>
                <a:srgbClr val="002060"/>
              </a:solidFill>
              <a:round/>
              <a:headEnd/>
              <a:tailEnd/>
            </a:ln>
            <a:effectLst>
              <a:reflection blurRad="6350" stA="52000" endA="300" endPos="35000" dir="5400000" sy="-100000" algn="bl" rotWithShape="0"/>
            </a:effectLst>
          </p:spPr>
          <p:txBody>
            <a:bodyPr wrap="none" anchor="ctr"/>
            <a:lstStyle/>
            <a:p>
              <a:pPr algn="ctr"/>
              <a:endParaRPr lang="en-US" dirty="0">
                <a:latin typeface="Myriad Pro" pitchFamily="34" charset="0"/>
              </a:endParaRPr>
            </a:p>
          </p:txBody>
        </p:sp>
        <p:sp>
          <p:nvSpPr>
            <p:cNvPr id="16" name="Rectangle 11"/>
            <p:cNvSpPr>
              <a:spLocks noChangeArrowheads="1"/>
            </p:cNvSpPr>
            <p:nvPr/>
          </p:nvSpPr>
          <p:spPr bwMode="auto">
            <a:xfrm>
              <a:off x="2892055" y="1459671"/>
              <a:ext cx="5358809" cy="307777"/>
            </a:xfrm>
            <a:prstGeom prst="rect">
              <a:avLst/>
            </a:prstGeom>
            <a:grpFill/>
            <a:ln w="9525" algn="ctr">
              <a:noFill/>
              <a:miter lim="800000"/>
              <a:headEnd/>
              <a:tailEnd/>
            </a:ln>
          </p:spPr>
          <p:txBody>
            <a:bodyPr wrap="square" lIns="0" tIns="0" rIns="0" bIns="0">
              <a:spAutoFit/>
            </a:bodyPr>
            <a:lstStyle/>
            <a:p>
              <a:r>
                <a:rPr lang="en-US" sz="2000" b="1" dirty="0">
                  <a:solidFill>
                    <a:srgbClr val="676A55"/>
                  </a:solidFill>
                  <a:latin typeface="Myriad Pro" pitchFamily="34" charset="0"/>
                </a:rPr>
                <a:t>Preparation + Attention + Gravitas</a:t>
              </a:r>
            </a:p>
          </p:txBody>
        </p:sp>
        <p:sp>
          <p:nvSpPr>
            <p:cNvPr id="13" name="Text Box 4"/>
            <p:cNvSpPr txBox="1">
              <a:spLocks noChangeArrowheads="1"/>
            </p:cNvSpPr>
            <p:nvPr/>
          </p:nvSpPr>
          <p:spPr bwMode="auto">
            <a:xfrm>
              <a:off x="2892054" y="1872795"/>
              <a:ext cx="3965945" cy="307441"/>
            </a:xfrm>
            <a:prstGeom prst="rect">
              <a:avLst/>
            </a:prstGeom>
            <a:grpFill/>
            <a:ln w="9525">
              <a:noFill/>
              <a:miter lim="800000"/>
              <a:headEnd/>
              <a:tailEnd/>
            </a:ln>
          </p:spPr>
          <p:txBody>
            <a:bodyPr/>
            <a:lstStyle/>
            <a:p>
              <a:pPr algn="ctr">
                <a:spcBef>
                  <a:spcPct val="50000"/>
                </a:spcBef>
              </a:pPr>
              <a:r>
                <a:rPr lang="en-US" sz="2000" b="1" dirty="0">
                  <a:solidFill>
                    <a:srgbClr val="676A55"/>
                  </a:solidFill>
                  <a:latin typeface="Myriad Pro" pitchFamily="34" charset="0"/>
                </a:rPr>
                <a:t>Inner Critic</a:t>
              </a:r>
            </a:p>
          </p:txBody>
        </p:sp>
        <p:sp>
          <p:nvSpPr>
            <p:cNvPr id="14" name="Line 5"/>
            <p:cNvSpPr>
              <a:spLocks noChangeShapeType="1"/>
            </p:cNvSpPr>
            <p:nvPr/>
          </p:nvSpPr>
          <p:spPr bwMode="auto">
            <a:xfrm>
              <a:off x="2892055" y="1788462"/>
              <a:ext cx="3965945" cy="0"/>
            </a:xfrm>
            <a:prstGeom prst="line">
              <a:avLst/>
            </a:prstGeom>
            <a:grpFill/>
            <a:ln w="34925">
              <a:solidFill>
                <a:srgbClr val="002060"/>
              </a:solidFill>
              <a:round/>
              <a:headEnd/>
              <a:tailEnd/>
            </a:ln>
          </p:spPr>
          <p:txBody>
            <a:bodyPr/>
            <a:lstStyle/>
            <a:p>
              <a:endParaRPr lang="en-US" dirty="0">
                <a:latin typeface="Myriad Pro" pitchFamily="34" charset="0"/>
              </a:endParaRPr>
            </a:p>
          </p:txBody>
        </p:sp>
        <p:sp>
          <p:nvSpPr>
            <p:cNvPr id="17" name="Rectangle 14"/>
            <p:cNvSpPr>
              <a:spLocks noChangeArrowheads="1"/>
            </p:cNvSpPr>
            <p:nvPr/>
          </p:nvSpPr>
          <p:spPr bwMode="auto">
            <a:xfrm>
              <a:off x="6899655" y="1558484"/>
              <a:ext cx="367409" cy="461665"/>
            </a:xfrm>
            <a:prstGeom prst="rect">
              <a:avLst/>
            </a:prstGeom>
            <a:grpFill/>
            <a:ln w="31750" algn="ctr">
              <a:noFill/>
              <a:miter lim="800000"/>
              <a:headEnd/>
              <a:tailEnd/>
            </a:ln>
          </p:spPr>
          <p:txBody>
            <a:bodyPr wrap="none">
              <a:spAutoFit/>
            </a:bodyPr>
            <a:lstStyle/>
            <a:p>
              <a:pPr algn="ctr"/>
              <a:r>
                <a:rPr lang="en-US" sz="2400" b="1" dirty="0">
                  <a:solidFill>
                    <a:srgbClr val="002060"/>
                  </a:solidFill>
                  <a:latin typeface="Myriad Pro" pitchFamily="34" charset="0"/>
                </a:rPr>
                <a:t>=</a:t>
              </a:r>
            </a:p>
          </p:txBody>
        </p:sp>
        <p:sp>
          <p:nvSpPr>
            <p:cNvPr id="15" name="Text Box 8"/>
            <p:cNvSpPr txBox="1">
              <a:spLocks noChangeArrowheads="1"/>
            </p:cNvSpPr>
            <p:nvPr/>
          </p:nvSpPr>
          <p:spPr bwMode="auto">
            <a:xfrm>
              <a:off x="7283458" y="1613559"/>
              <a:ext cx="1323585" cy="369332"/>
            </a:xfrm>
            <a:prstGeom prst="rect">
              <a:avLst/>
            </a:prstGeom>
            <a:grpFill/>
            <a:ln w="9525">
              <a:noFill/>
              <a:miter lim="800000"/>
              <a:headEnd/>
              <a:tailEnd/>
            </a:ln>
          </p:spPr>
          <p:txBody>
            <a:bodyPr wrap="square" lIns="0" tIns="0" rIns="0" bIns="0">
              <a:spAutoFit/>
            </a:bodyPr>
            <a:lstStyle/>
            <a:p>
              <a:pPr>
                <a:spcBef>
                  <a:spcPct val="50000"/>
                </a:spcBef>
              </a:pPr>
              <a:r>
                <a:rPr lang="en-US" sz="2400" b="1" dirty="0">
                  <a:solidFill>
                    <a:srgbClr val="676A55"/>
                  </a:solidFill>
                  <a:latin typeface="Myriad Pro" pitchFamily="34" charset="0"/>
                </a:rPr>
                <a:t>Presence</a:t>
              </a:r>
              <a:endParaRPr lang="en-US" sz="2000" b="1" dirty="0">
                <a:solidFill>
                  <a:srgbClr val="676A55"/>
                </a:solidFill>
                <a:latin typeface="Myriad Pro" pitchFamily="34" charset="0"/>
              </a:endParaRPr>
            </a:p>
          </p:txBody>
        </p:sp>
      </p:grpSp>
      <p:sp>
        <p:nvSpPr>
          <p:cNvPr id="2" name="Title 1"/>
          <p:cNvSpPr>
            <a:spLocks noGrp="1"/>
          </p:cNvSpPr>
          <p:nvPr>
            <p:ph type="title" idx="4294967295"/>
          </p:nvPr>
        </p:nvSpPr>
        <p:spPr>
          <a:xfrm>
            <a:off x="292223" y="223318"/>
            <a:ext cx="8381260" cy="1054394"/>
          </a:xfrm>
          <a:prstGeom prst="rect">
            <a:avLst/>
          </a:prstGeom>
        </p:spPr>
        <p:txBody>
          <a:bodyPr/>
          <a:lstStyle/>
          <a:p>
            <a:r>
              <a:rPr lang="en-US" cap="none" dirty="0">
                <a:latin typeface="Arial" panose="020B0604020202020204" pitchFamily="34" charset="0"/>
                <a:cs typeface="Arial" panose="020B0604020202020204" pitchFamily="34" charset="0"/>
              </a:rPr>
              <a:t>Presence Equation</a:t>
            </a:r>
          </a:p>
        </p:txBody>
      </p:sp>
      <p:sp>
        <p:nvSpPr>
          <p:cNvPr id="3" name="Content Placeholder 2"/>
          <p:cNvSpPr>
            <a:spLocks noGrp="1"/>
          </p:cNvSpPr>
          <p:nvPr>
            <p:ph idx="4294967295"/>
          </p:nvPr>
        </p:nvSpPr>
        <p:spPr>
          <a:xfrm>
            <a:off x="912535" y="2681919"/>
            <a:ext cx="6693863" cy="3250190"/>
          </a:xfrm>
        </p:spPr>
        <p:txBody>
          <a:bodyPr>
            <a:normAutofit/>
          </a:bodyPr>
          <a:lstStyle/>
          <a:p>
            <a:pPr>
              <a:buNone/>
            </a:pPr>
            <a:endParaRPr lang="en-US" dirty="0"/>
          </a:p>
          <a:p>
            <a:r>
              <a:rPr lang="en-US" b="1" dirty="0">
                <a:solidFill>
                  <a:schemeClr val="tx1"/>
                </a:solidFill>
              </a:rPr>
              <a:t>Preparation:  </a:t>
            </a:r>
            <a:r>
              <a:rPr lang="en-US" dirty="0">
                <a:solidFill>
                  <a:schemeClr val="tx1"/>
                </a:solidFill>
              </a:rPr>
              <a:t>Being prepared internally and externally.</a:t>
            </a:r>
          </a:p>
          <a:p>
            <a:r>
              <a:rPr lang="en-US" b="1" dirty="0">
                <a:solidFill>
                  <a:schemeClr val="tx1"/>
                </a:solidFill>
              </a:rPr>
              <a:t>Attention: </a:t>
            </a:r>
            <a:r>
              <a:rPr lang="en-US" dirty="0">
                <a:solidFill>
                  <a:schemeClr val="tx1"/>
                </a:solidFill>
              </a:rPr>
              <a:t>Attending to your internal state to be present for others and your external behaviors so that others will be attentive to you. </a:t>
            </a:r>
          </a:p>
          <a:p>
            <a:r>
              <a:rPr lang="en-US" b="1" dirty="0">
                <a:solidFill>
                  <a:schemeClr val="tx1"/>
                </a:solidFill>
              </a:rPr>
              <a:t>Gravitas:</a:t>
            </a:r>
            <a:r>
              <a:rPr lang="en-US" dirty="0">
                <a:solidFill>
                  <a:schemeClr val="tx1"/>
                </a:solidFill>
              </a:rPr>
              <a:t>  Having substance, depth of personality, good taste in behavior and speech. Derived from Latin word “gravis” meaning heavy, related to gravity.</a:t>
            </a:r>
          </a:p>
          <a:p>
            <a:r>
              <a:rPr lang="en-US" b="1" dirty="0">
                <a:solidFill>
                  <a:schemeClr val="tx1"/>
                </a:solidFill>
              </a:rPr>
              <a:t>Inner Critic: </a:t>
            </a:r>
            <a:r>
              <a:rPr lang="en-US" dirty="0">
                <a:solidFill>
                  <a:schemeClr val="tx1"/>
                </a:solidFill>
              </a:rPr>
              <a:t>Self-doubting internal voice.</a:t>
            </a:r>
          </a:p>
        </p:txBody>
      </p:sp>
      <p:sp>
        <p:nvSpPr>
          <p:cNvPr id="18" name="Slide Number Placeholder 5"/>
          <p:cNvSpPr>
            <a:spLocks noGrp="1"/>
          </p:cNvSpPr>
          <p:nvPr>
            <p:ph type="sldNum" sz="quarter" idx="4294967295"/>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59</a:t>
            </a:fld>
            <a:endParaRPr lang="en-US" dirty="0"/>
          </a:p>
        </p:txBody>
      </p:sp>
    </p:spTree>
    <p:extLst>
      <p:ext uri="{BB962C8B-B14F-4D97-AF65-F5344CB8AC3E}">
        <p14:creationId xmlns:p14="http://schemas.microsoft.com/office/powerpoint/2010/main" val="4019395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16A8667-713A-0947-AFCC-AC1BAA9D7E56}"/>
              </a:ext>
            </a:extLst>
          </p:cNvPr>
          <p:cNvSpPr>
            <a:spLocks noGrp="1"/>
          </p:cNvSpPr>
          <p:nvPr>
            <p:ph type="sldNum" sz="quarter" idx="12"/>
          </p:nvPr>
        </p:nvSpPr>
        <p:spPr/>
        <p:txBody>
          <a:bodyPr/>
          <a:lstStyle/>
          <a:p>
            <a:fld id="{F7886C9C-DC18-4195-8FD5-A50AA931D419}" type="slidenum">
              <a:rPr lang="en-US" smtClean="0"/>
              <a:pPr/>
              <a:t>6</a:t>
            </a:fld>
            <a:endParaRPr lang="en-US" dirty="0"/>
          </a:p>
        </p:txBody>
      </p:sp>
      <p:sp>
        <p:nvSpPr>
          <p:cNvPr id="4" name="Title 3">
            <a:extLst>
              <a:ext uri="{FF2B5EF4-FFF2-40B4-BE49-F238E27FC236}">
                <a16:creationId xmlns:a16="http://schemas.microsoft.com/office/drawing/2014/main" id="{9126B858-66CB-3E4E-A050-8D87D89447D1}"/>
              </a:ext>
            </a:extLst>
          </p:cNvPr>
          <p:cNvSpPr>
            <a:spLocks noGrp="1"/>
          </p:cNvSpPr>
          <p:nvPr>
            <p:ph type="title"/>
          </p:nvPr>
        </p:nvSpPr>
        <p:spPr/>
        <p:txBody>
          <a:bodyPr/>
          <a:lstStyle/>
          <a:p>
            <a:r>
              <a:rPr lang="en-US" dirty="0"/>
              <a:t>Change Leadership</a:t>
            </a:r>
          </a:p>
        </p:txBody>
      </p:sp>
      <p:pic>
        <p:nvPicPr>
          <p:cNvPr id="7" name="Picture 6">
            <a:extLst>
              <a:ext uri="{FF2B5EF4-FFF2-40B4-BE49-F238E27FC236}">
                <a16:creationId xmlns:a16="http://schemas.microsoft.com/office/drawing/2014/main" id="{3B4E8E4A-A902-9E43-864A-B5EA842D57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1599243"/>
            <a:ext cx="8839200" cy="4465007"/>
          </a:xfrm>
          <a:prstGeom prst="rect">
            <a:avLst/>
          </a:prstGeom>
        </p:spPr>
      </p:pic>
    </p:spTree>
    <p:extLst>
      <p:ext uri="{BB962C8B-B14F-4D97-AF65-F5344CB8AC3E}">
        <p14:creationId xmlns:p14="http://schemas.microsoft.com/office/powerpoint/2010/main" val="263620130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9085" y="76200"/>
            <a:ext cx="8381260" cy="1054394"/>
          </a:xfrm>
          <a:prstGeom prst="rect">
            <a:avLst/>
          </a:prstGeom>
        </p:spPr>
        <p:txBody>
          <a:bodyPr>
            <a:noAutofit/>
          </a:bodyPr>
          <a:lstStyle/>
          <a:p>
            <a:r>
              <a:rPr lang="en-US" cap="none" dirty="0">
                <a:latin typeface="Arial" panose="020B0604020202020204" pitchFamily="34" charset="0"/>
                <a:cs typeface="Arial" panose="020B0604020202020204" pitchFamily="34" charset="0"/>
              </a:rPr>
              <a:t>Preparation</a:t>
            </a:r>
          </a:p>
        </p:txBody>
      </p:sp>
      <p:sp>
        <p:nvSpPr>
          <p:cNvPr id="3" name="Content Placeholder 2"/>
          <p:cNvSpPr>
            <a:spLocks noGrp="1"/>
          </p:cNvSpPr>
          <p:nvPr>
            <p:ph idx="4294967295"/>
          </p:nvPr>
        </p:nvSpPr>
        <p:spPr>
          <a:xfrm>
            <a:off x="344807" y="1908996"/>
            <a:ext cx="8031938" cy="4525963"/>
          </a:xfrm>
        </p:spPr>
        <p:txBody>
          <a:bodyPr>
            <a:normAutofit/>
          </a:bodyPr>
          <a:lstStyle/>
          <a:p>
            <a:pPr>
              <a:buFont typeface="Wingdings" pitchFamily="2" charset="2"/>
              <a:buChar char="§"/>
            </a:pPr>
            <a:r>
              <a:rPr lang="en-US" sz="2800" b="1" dirty="0">
                <a:solidFill>
                  <a:schemeClr val="tx1"/>
                </a:solidFill>
              </a:rPr>
              <a:t>Triggers: </a:t>
            </a:r>
            <a:r>
              <a:rPr lang="en-US" sz="2800" dirty="0">
                <a:solidFill>
                  <a:schemeClr val="tx1"/>
                </a:solidFill>
              </a:rPr>
              <a:t> situations, people, timing</a:t>
            </a:r>
          </a:p>
          <a:p>
            <a:pPr>
              <a:buFont typeface="Wingdings" pitchFamily="2" charset="2"/>
              <a:buChar char="§"/>
            </a:pPr>
            <a:r>
              <a:rPr lang="en-US" sz="2800" b="1" dirty="0">
                <a:solidFill>
                  <a:schemeClr val="tx1"/>
                </a:solidFill>
              </a:rPr>
              <a:t>Reframe if anxious: </a:t>
            </a:r>
            <a:r>
              <a:rPr lang="en-US" sz="2800" dirty="0">
                <a:solidFill>
                  <a:schemeClr val="tx1"/>
                </a:solidFill>
              </a:rPr>
              <a:t>“They are going to judge me” = “I have information that is helpful to them”</a:t>
            </a:r>
          </a:p>
          <a:p>
            <a:pPr>
              <a:buFont typeface="Wingdings" pitchFamily="2" charset="2"/>
              <a:buChar char="§"/>
            </a:pPr>
            <a:r>
              <a:rPr lang="en-US" sz="2800" b="1" dirty="0">
                <a:solidFill>
                  <a:schemeClr val="tx1"/>
                </a:solidFill>
              </a:rPr>
              <a:t>You carry the message:  </a:t>
            </a:r>
            <a:r>
              <a:rPr lang="en-US" sz="2800" dirty="0">
                <a:solidFill>
                  <a:schemeClr val="tx1"/>
                </a:solidFill>
              </a:rPr>
              <a:t>remember your purpose</a:t>
            </a:r>
          </a:p>
          <a:p>
            <a:pPr>
              <a:buFont typeface="Wingdings" pitchFamily="2" charset="2"/>
              <a:buChar char="§"/>
            </a:pPr>
            <a:r>
              <a:rPr lang="en-US" sz="2800" b="1" dirty="0">
                <a:solidFill>
                  <a:schemeClr val="tx1"/>
                </a:solidFill>
              </a:rPr>
              <a:t>Breathe:</a:t>
            </a:r>
            <a:r>
              <a:rPr lang="en-US" sz="2800" dirty="0">
                <a:solidFill>
                  <a:schemeClr val="tx1"/>
                </a:solidFill>
              </a:rPr>
              <a:t>  thwarts the fight, flight, freeze reaction</a:t>
            </a:r>
          </a:p>
          <a:p>
            <a:pPr>
              <a:buFont typeface="Wingdings" pitchFamily="2" charset="2"/>
              <a:buChar char="§"/>
            </a:pPr>
            <a:r>
              <a:rPr lang="en-US" sz="2800" b="1" dirty="0">
                <a:solidFill>
                  <a:schemeClr val="tx1"/>
                </a:solidFill>
              </a:rPr>
              <a:t>Pause:</a:t>
            </a:r>
            <a:r>
              <a:rPr lang="en-US" sz="2800" dirty="0">
                <a:solidFill>
                  <a:schemeClr val="tx1"/>
                </a:solidFill>
              </a:rPr>
              <a:t>  gives time for the breath to take effect and allows you to regroup</a:t>
            </a:r>
          </a:p>
          <a:p>
            <a:endParaRPr lang="en-US" dirty="0"/>
          </a:p>
          <a:p>
            <a:endParaRPr lang="en-US" dirty="0"/>
          </a:p>
        </p:txBody>
      </p:sp>
      <p:sp>
        <p:nvSpPr>
          <p:cNvPr id="5" name="Slide Number Placeholder 5"/>
          <p:cNvSpPr>
            <a:spLocks noGrp="1"/>
          </p:cNvSpPr>
          <p:nvPr>
            <p:ph type="sldNum" sz="quarter" idx="4294967295"/>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60</a:t>
            </a:fld>
            <a:endParaRPr lang="en-US" dirty="0"/>
          </a:p>
        </p:txBody>
      </p:sp>
    </p:spTree>
    <p:extLst>
      <p:ext uri="{BB962C8B-B14F-4D97-AF65-F5344CB8AC3E}">
        <p14:creationId xmlns:p14="http://schemas.microsoft.com/office/powerpoint/2010/main" val="202905729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15932" y="457200"/>
            <a:ext cx="8381260" cy="1054394"/>
          </a:xfrm>
          <a:prstGeom prst="rect">
            <a:avLst/>
          </a:prstGeom>
        </p:spPr>
        <p:txBody>
          <a:bodyPr/>
          <a:lstStyle/>
          <a:p>
            <a:r>
              <a:rPr lang="en-US" cap="none" dirty="0">
                <a:latin typeface="Arial" panose="020B0604020202020204" pitchFamily="34" charset="0"/>
                <a:cs typeface="Arial" panose="020B0604020202020204" pitchFamily="34" charset="0"/>
              </a:rPr>
              <a:t>Attention</a:t>
            </a:r>
          </a:p>
        </p:txBody>
      </p:sp>
      <p:sp>
        <p:nvSpPr>
          <p:cNvPr id="3" name="Content Placeholder 2"/>
          <p:cNvSpPr>
            <a:spLocks noGrp="1"/>
          </p:cNvSpPr>
          <p:nvPr>
            <p:ph idx="4294967295"/>
          </p:nvPr>
        </p:nvSpPr>
        <p:spPr>
          <a:xfrm>
            <a:off x="457200" y="1752600"/>
            <a:ext cx="8098725" cy="3553544"/>
          </a:xfrm>
        </p:spPr>
        <p:txBody>
          <a:bodyPr>
            <a:noAutofit/>
          </a:bodyPr>
          <a:lstStyle/>
          <a:p>
            <a:pPr>
              <a:buFont typeface="Wingdings" pitchFamily="2" charset="2"/>
              <a:buChar char="§"/>
            </a:pPr>
            <a:r>
              <a:rPr lang="en-US" sz="2400" b="1" dirty="0">
                <a:solidFill>
                  <a:schemeClr val="tx1"/>
                </a:solidFill>
              </a:rPr>
              <a:t>Other focused:  </a:t>
            </a:r>
            <a:r>
              <a:rPr lang="en-US" sz="2400" dirty="0">
                <a:solidFill>
                  <a:schemeClr val="tx1"/>
                </a:solidFill>
              </a:rPr>
              <a:t>it’s not about you, you are there for them</a:t>
            </a:r>
          </a:p>
          <a:p>
            <a:pPr>
              <a:buFont typeface="Wingdings" pitchFamily="2" charset="2"/>
              <a:buChar char="§"/>
            </a:pPr>
            <a:r>
              <a:rPr lang="en-US" sz="2400" b="1" dirty="0">
                <a:solidFill>
                  <a:schemeClr val="tx1"/>
                </a:solidFill>
              </a:rPr>
              <a:t>Read cues:  </a:t>
            </a:r>
            <a:r>
              <a:rPr lang="en-US" sz="2400" dirty="0">
                <a:solidFill>
                  <a:schemeClr val="tx1"/>
                </a:solidFill>
              </a:rPr>
              <a:t>body language, tone and atmosphere</a:t>
            </a:r>
          </a:p>
          <a:p>
            <a:pPr>
              <a:buFont typeface="Wingdings" pitchFamily="2" charset="2"/>
              <a:buChar char="§"/>
            </a:pPr>
            <a:r>
              <a:rPr lang="en-US" sz="2400" b="1" dirty="0">
                <a:solidFill>
                  <a:schemeClr val="tx1"/>
                </a:solidFill>
              </a:rPr>
              <a:t>Respond appropriately:  </a:t>
            </a:r>
            <a:r>
              <a:rPr lang="en-US" sz="2400" dirty="0">
                <a:solidFill>
                  <a:schemeClr val="tx1"/>
                </a:solidFill>
              </a:rPr>
              <a:t>be open to questions, engage your audience</a:t>
            </a:r>
          </a:p>
          <a:p>
            <a:pPr>
              <a:buFont typeface="Wingdings" pitchFamily="2" charset="2"/>
              <a:buChar char="§"/>
            </a:pPr>
            <a:r>
              <a:rPr lang="en-US" sz="2400" b="1" dirty="0">
                <a:solidFill>
                  <a:schemeClr val="tx1"/>
                </a:solidFill>
              </a:rPr>
              <a:t>Shift mindset:  </a:t>
            </a:r>
            <a:r>
              <a:rPr lang="en-US" sz="2400" dirty="0">
                <a:solidFill>
                  <a:schemeClr val="tx1"/>
                </a:solidFill>
              </a:rPr>
              <a:t>take on other perspectives and consider how you are limiting yourself with how you think about things</a:t>
            </a:r>
          </a:p>
          <a:p>
            <a:pPr>
              <a:buFont typeface="Wingdings" pitchFamily="2" charset="2"/>
              <a:buChar char="§"/>
            </a:pPr>
            <a:r>
              <a:rPr lang="en-US" sz="2400" b="1" dirty="0">
                <a:solidFill>
                  <a:schemeClr val="tx1"/>
                </a:solidFill>
              </a:rPr>
              <a:t>Listen actively:  </a:t>
            </a:r>
            <a:r>
              <a:rPr lang="en-US" sz="2400" dirty="0">
                <a:solidFill>
                  <a:schemeClr val="tx1"/>
                </a:solidFill>
              </a:rPr>
              <a:t>ask good questions, paraphrase often to ensure understanding</a:t>
            </a:r>
          </a:p>
          <a:p>
            <a:pPr>
              <a:buFont typeface="Wingdings" pitchFamily="2" charset="2"/>
              <a:buChar char="§"/>
            </a:pPr>
            <a:r>
              <a:rPr lang="en-US" sz="2400" b="1" dirty="0">
                <a:solidFill>
                  <a:schemeClr val="tx1"/>
                </a:solidFill>
              </a:rPr>
              <a:t>Suspend your agenda:</a:t>
            </a:r>
            <a:r>
              <a:rPr lang="en-US" sz="2400" dirty="0">
                <a:solidFill>
                  <a:schemeClr val="tx1"/>
                </a:solidFill>
              </a:rPr>
              <a:t>  listen to respond </a:t>
            </a:r>
            <a:br>
              <a:rPr lang="en-US" sz="2400" dirty="0">
                <a:solidFill>
                  <a:srgbClr val="676A55"/>
                </a:solidFill>
              </a:rPr>
            </a:br>
            <a:endParaRPr lang="en-US" sz="2400" dirty="0">
              <a:solidFill>
                <a:srgbClr val="676A55"/>
              </a:solidFill>
            </a:endParaRPr>
          </a:p>
        </p:txBody>
      </p:sp>
      <p:sp>
        <p:nvSpPr>
          <p:cNvPr id="5" name="Slide Number Placeholder 5"/>
          <p:cNvSpPr>
            <a:spLocks noGrp="1"/>
          </p:cNvSpPr>
          <p:nvPr>
            <p:ph type="sldNum" sz="quarter" idx="4294967295"/>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61</a:t>
            </a:fld>
            <a:endParaRPr lang="en-US" dirty="0"/>
          </a:p>
        </p:txBody>
      </p:sp>
    </p:spTree>
    <p:extLst>
      <p:ext uri="{BB962C8B-B14F-4D97-AF65-F5344CB8AC3E}">
        <p14:creationId xmlns:p14="http://schemas.microsoft.com/office/powerpoint/2010/main" val="153489896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381000"/>
            <a:ext cx="8381260" cy="1054394"/>
          </a:xfrm>
          <a:prstGeom prst="rect">
            <a:avLst/>
          </a:prstGeom>
        </p:spPr>
        <p:txBody>
          <a:bodyPr/>
          <a:lstStyle/>
          <a:p>
            <a:r>
              <a:rPr lang="en-US" cap="none" dirty="0">
                <a:latin typeface="Arial" panose="020B0604020202020204" pitchFamily="34" charset="0"/>
                <a:cs typeface="Arial" panose="020B0604020202020204" pitchFamily="34" charset="0"/>
              </a:rPr>
              <a:t>Gravitas</a:t>
            </a:r>
          </a:p>
        </p:txBody>
      </p:sp>
      <p:sp>
        <p:nvSpPr>
          <p:cNvPr id="4" name="Content Placeholder 2"/>
          <p:cNvSpPr>
            <a:spLocks noGrp="1"/>
          </p:cNvSpPr>
          <p:nvPr>
            <p:ph idx="4294967295"/>
          </p:nvPr>
        </p:nvSpPr>
        <p:spPr>
          <a:xfrm>
            <a:off x="457200" y="1650625"/>
            <a:ext cx="7696200" cy="3988175"/>
          </a:xfrm>
        </p:spPr>
        <p:txBody>
          <a:bodyPr>
            <a:normAutofit/>
          </a:bodyPr>
          <a:lstStyle/>
          <a:p>
            <a:pPr>
              <a:lnSpc>
                <a:spcPct val="100000"/>
              </a:lnSpc>
            </a:pPr>
            <a:r>
              <a:rPr lang="en-US" sz="2600" b="1" dirty="0">
                <a:solidFill>
                  <a:schemeClr val="tx1"/>
                </a:solidFill>
              </a:rPr>
              <a:t>Confident:  </a:t>
            </a:r>
            <a:r>
              <a:rPr lang="en-US" sz="2600" dirty="0">
                <a:solidFill>
                  <a:schemeClr val="tx1"/>
                </a:solidFill>
              </a:rPr>
              <a:t>trust in what you know and capabilities</a:t>
            </a:r>
          </a:p>
          <a:p>
            <a:pPr>
              <a:lnSpc>
                <a:spcPct val="100000"/>
              </a:lnSpc>
            </a:pPr>
            <a:r>
              <a:rPr lang="en-US" sz="2600" b="1" dirty="0">
                <a:solidFill>
                  <a:schemeClr val="tx1"/>
                </a:solidFill>
              </a:rPr>
              <a:t>Is self-assured: </a:t>
            </a:r>
            <a:r>
              <a:rPr lang="en-US" sz="2600" dirty="0">
                <a:solidFill>
                  <a:schemeClr val="tx1"/>
                </a:solidFill>
              </a:rPr>
              <a:t> knows strengths and weaknesses</a:t>
            </a:r>
          </a:p>
          <a:p>
            <a:pPr>
              <a:lnSpc>
                <a:spcPct val="100000"/>
              </a:lnSpc>
            </a:pPr>
            <a:r>
              <a:rPr lang="en-US" sz="2600" b="1" dirty="0">
                <a:solidFill>
                  <a:schemeClr val="tx1"/>
                </a:solidFill>
              </a:rPr>
              <a:t>Owns perspectives:  </a:t>
            </a:r>
            <a:r>
              <a:rPr lang="en-US" sz="2600" dirty="0">
                <a:solidFill>
                  <a:schemeClr val="tx1"/>
                </a:solidFill>
              </a:rPr>
              <a:t>knows point of view</a:t>
            </a:r>
          </a:p>
          <a:p>
            <a:r>
              <a:rPr lang="en-US" sz="2600" b="1" dirty="0">
                <a:solidFill>
                  <a:schemeClr val="tx1"/>
                </a:solidFill>
              </a:rPr>
              <a:t>Asserts well:  </a:t>
            </a:r>
            <a:r>
              <a:rPr lang="en-US" sz="2600" dirty="0">
                <a:solidFill>
                  <a:schemeClr val="tx1"/>
                </a:solidFill>
              </a:rPr>
              <a:t>clear, concise, compelling</a:t>
            </a:r>
          </a:p>
          <a:p>
            <a:r>
              <a:rPr lang="en-US" sz="2600" b="1" dirty="0">
                <a:solidFill>
                  <a:schemeClr val="tx1"/>
                </a:solidFill>
              </a:rPr>
              <a:t>Speaks clearly:  </a:t>
            </a:r>
            <a:r>
              <a:rPr lang="en-US" sz="2600" dirty="0">
                <a:solidFill>
                  <a:schemeClr val="tx1"/>
                </a:solidFill>
              </a:rPr>
              <a:t>measured and paced</a:t>
            </a:r>
          </a:p>
          <a:p>
            <a:pPr marL="45720" indent="0">
              <a:lnSpc>
                <a:spcPct val="100000"/>
              </a:lnSpc>
              <a:buNone/>
            </a:pPr>
            <a:endParaRPr lang="en-US" dirty="0"/>
          </a:p>
        </p:txBody>
      </p:sp>
      <p:sp>
        <p:nvSpPr>
          <p:cNvPr id="5" name="Slide Number Placeholder 5">
            <a:extLst>
              <a:ext uri="{FF2B5EF4-FFF2-40B4-BE49-F238E27FC236}">
                <a16:creationId xmlns:a16="http://schemas.microsoft.com/office/drawing/2014/main" id="{3F6A832A-EB2C-D140-8076-02D429E99CCA}"/>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62</a:t>
            </a:fld>
            <a:endParaRPr lang="en-US" dirty="0"/>
          </a:p>
        </p:txBody>
      </p:sp>
    </p:spTree>
    <p:extLst>
      <p:ext uri="{BB962C8B-B14F-4D97-AF65-F5344CB8AC3E}">
        <p14:creationId xmlns:p14="http://schemas.microsoft.com/office/powerpoint/2010/main" val="49460544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35044" y="228600"/>
            <a:ext cx="8381260" cy="1054394"/>
          </a:xfrm>
          <a:prstGeom prst="rect">
            <a:avLst/>
          </a:prstGeom>
        </p:spPr>
        <p:txBody>
          <a:bodyPr/>
          <a:lstStyle/>
          <a:p>
            <a:r>
              <a:rPr lang="en-US" cap="none" dirty="0">
                <a:latin typeface="Arial" panose="020B0604020202020204" pitchFamily="34" charset="0"/>
                <a:cs typeface="Arial" panose="020B0604020202020204" pitchFamily="34" charset="0"/>
              </a:rPr>
              <a:t>Inner Critic (the voice in your head)</a:t>
            </a:r>
          </a:p>
        </p:txBody>
      </p:sp>
      <p:sp>
        <p:nvSpPr>
          <p:cNvPr id="3" name="Content Placeholder 2"/>
          <p:cNvSpPr>
            <a:spLocks noGrp="1"/>
          </p:cNvSpPr>
          <p:nvPr>
            <p:ph idx="4294967295"/>
          </p:nvPr>
        </p:nvSpPr>
        <p:spPr>
          <a:xfrm>
            <a:off x="609600" y="1713538"/>
            <a:ext cx="7632149" cy="3014669"/>
          </a:xfrm>
        </p:spPr>
        <p:txBody>
          <a:bodyPr>
            <a:noAutofit/>
          </a:bodyPr>
          <a:lstStyle/>
          <a:p>
            <a:pPr>
              <a:buFont typeface="Wingdings" pitchFamily="2" charset="2"/>
              <a:buChar char="§"/>
            </a:pPr>
            <a:r>
              <a:rPr lang="en-US" sz="2400" b="1" dirty="0">
                <a:solidFill>
                  <a:schemeClr val="tx1"/>
                </a:solidFill>
              </a:rPr>
              <a:t>Amygdala hijack</a:t>
            </a:r>
          </a:p>
          <a:p>
            <a:pPr>
              <a:buFont typeface="Wingdings" pitchFamily="2" charset="2"/>
              <a:buChar char="§"/>
            </a:pPr>
            <a:r>
              <a:rPr lang="en-US" sz="2400" b="1" dirty="0">
                <a:solidFill>
                  <a:schemeClr val="tx1"/>
                </a:solidFill>
              </a:rPr>
              <a:t>Confusion of thoughts</a:t>
            </a:r>
          </a:p>
          <a:p>
            <a:pPr>
              <a:buFont typeface="Wingdings" pitchFamily="2" charset="2"/>
              <a:buChar char="§"/>
            </a:pPr>
            <a:r>
              <a:rPr lang="en-US" sz="2400" b="1" dirty="0">
                <a:solidFill>
                  <a:schemeClr val="tx1"/>
                </a:solidFill>
              </a:rPr>
              <a:t>Self-doubt</a:t>
            </a:r>
          </a:p>
          <a:p>
            <a:pPr>
              <a:buFont typeface="Wingdings" pitchFamily="2" charset="2"/>
              <a:buChar char="§"/>
            </a:pPr>
            <a:r>
              <a:rPr lang="en-US" sz="2400" b="1" dirty="0">
                <a:solidFill>
                  <a:schemeClr val="tx1"/>
                </a:solidFill>
              </a:rPr>
              <a:t>Inability to focus</a:t>
            </a:r>
          </a:p>
          <a:p>
            <a:pPr>
              <a:buFont typeface="Wingdings" pitchFamily="2" charset="2"/>
              <a:buChar char="§"/>
            </a:pPr>
            <a:r>
              <a:rPr lang="en-US" sz="2400" b="1" dirty="0">
                <a:solidFill>
                  <a:schemeClr val="tx1"/>
                </a:solidFill>
              </a:rPr>
              <a:t>Stress response</a:t>
            </a:r>
            <a:endParaRPr lang="en-US" sz="2400" dirty="0">
              <a:solidFill>
                <a:schemeClr val="tx1"/>
              </a:solidFill>
            </a:endParaRPr>
          </a:p>
        </p:txBody>
      </p:sp>
      <p:sp>
        <p:nvSpPr>
          <p:cNvPr id="6" name="Slide Number Placeholder 5"/>
          <p:cNvSpPr>
            <a:spLocks noGrp="1"/>
          </p:cNvSpPr>
          <p:nvPr>
            <p:ph type="sldNum" sz="quarter" idx="4294967295"/>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63</a:t>
            </a:fld>
            <a:endParaRPr lang="en-US" dirty="0"/>
          </a:p>
        </p:txBody>
      </p:sp>
    </p:spTree>
    <p:extLst>
      <p:ext uri="{BB962C8B-B14F-4D97-AF65-F5344CB8AC3E}">
        <p14:creationId xmlns:p14="http://schemas.microsoft.com/office/powerpoint/2010/main" val="352578478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381000"/>
            <a:ext cx="8676621" cy="812801"/>
          </a:xfrm>
          <a:prstGeom prst="rect">
            <a:avLst/>
          </a:prstGeom>
        </p:spPr>
        <p:txBody>
          <a:bodyPr>
            <a:normAutofit/>
          </a:bodyPr>
          <a:lstStyle/>
          <a:p>
            <a:r>
              <a:rPr lang="en-US" sz="2800" b="0" cap="none" dirty="0">
                <a:latin typeface="Arial" panose="020B0604020202020204" pitchFamily="34" charset="0"/>
                <a:cs typeface="Arial" panose="020B0604020202020204" pitchFamily="34" charset="0"/>
              </a:rPr>
              <a:t>Diminishing the Inner Critic</a:t>
            </a:r>
          </a:p>
        </p:txBody>
      </p:sp>
      <p:sp>
        <p:nvSpPr>
          <p:cNvPr id="4" name="Content Placeholder 2"/>
          <p:cNvSpPr>
            <a:spLocks noGrp="1"/>
          </p:cNvSpPr>
          <p:nvPr>
            <p:ph type="body" sz="quarter" idx="12"/>
          </p:nvPr>
        </p:nvSpPr>
        <p:spPr>
          <a:xfrm>
            <a:off x="381000" y="1676400"/>
            <a:ext cx="8229600" cy="4876800"/>
          </a:xfrm>
        </p:spPr>
        <p:txBody>
          <a:bodyPr>
            <a:normAutofit/>
          </a:bodyPr>
          <a:lstStyle/>
          <a:p>
            <a:pPr>
              <a:buFont typeface="Arial" panose="020B0604020202020204" pitchFamily="34" charset="0"/>
              <a:buChar char="•"/>
            </a:pPr>
            <a:r>
              <a:rPr lang="en-US" sz="2400" dirty="0">
                <a:solidFill>
                  <a:schemeClr val="tx1"/>
                </a:solidFill>
              </a:rPr>
              <a:t>Become familiar with it</a:t>
            </a:r>
          </a:p>
          <a:p>
            <a:pPr>
              <a:buFont typeface="Arial" panose="020B0604020202020204" pitchFamily="34" charset="0"/>
              <a:buChar char="•"/>
            </a:pPr>
            <a:r>
              <a:rPr lang="en-US" sz="2400" dirty="0">
                <a:solidFill>
                  <a:schemeClr val="tx1"/>
                </a:solidFill>
              </a:rPr>
              <a:t>Question it</a:t>
            </a:r>
          </a:p>
          <a:p>
            <a:pPr>
              <a:buFont typeface="Arial" panose="020B0604020202020204" pitchFamily="34" charset="0"/>
              <a:buChar char="•"/>
            </a:pPr>
            <a:r>
              <a:rPr lang="en-US" sz="2400" dirty="0">
                <a:solidFill>
                  <a:schemeClr val="tx1"/>
                </a:solidFill>
              </a:rPr>
              <a:t>Refuse to listen to it</a:t>
            </a:r>
          </a:p>
          <a:p>
            <a:pPr>
              <a:buFont typeface="Arial" panose="020B0604020202020204" pitchFamily="34" charset="0"/>
              <a:buChar char="•"/>
            </a:pPr>
            <a:r>
              <a:rPr lang="en-US" sz="2400" dirty="0">
                <a:solidFill>
                  <a:schemeClr val="tx1"/>
                </a:solidFill>
              </a:rPr>
              <a:t>Talk back</a:t>
            </a:r>
          </a:p>
          <a:p>
            <a:pPr>
              <a:buFont typeface="Arial" panose="020B0604020202020204" pitchFamily="34" charset="0"/>
              <a:buChar char="•"/>
            </a:pPr>
            <a:r>
              <a:rPr lang="en-US" sz="2400" dirty="0">
                <a:solidFill>
                  <a:schemeClr val="tx1"/>
                </a:solidFill>
              </a:rPr>
              <a:t>Laugh at it</a:t>
            </a:r>
          </a:p>
          <a:p>
            <a:pPr>
              <a:buFont typeface="Arial" panose="020B0604020202020204" pitchFamily="34" charset="0"/>
              <a:buChar char="•"/>
            </a:pPr>
            <a:r>
              <a:rPr lang="en-US" sz="2400" dirty="0">
                <a:solidFill>
                  <a:schemeClr val="tx1"/>
                </a:solidFill>
              </a:rPr>
              <a:t>Remember that it is speaking </a:t>
            </a:r>
            <a:r>
              <a:rPr lang="en-US" sz="2400" b="1" dirty="0">
                <a:solidFill>
                  <a:schemeClr val="tx1"/>
                </a:solidFill>
              </a:rPr>
              <a:t>none</a:t>
            </a:r>
            <a:r>
              <a:rPr lang="en-US" sz="2400" dirty="0">
                <a:solidFill>
                  <a:schemeClr val="tx1"/>
                </a:solidFill>
              </a:rPr>
              <a:t> or just </a:t>
            </a:r>
            <a:r>
              <a:rPr lang="en-US" sz="2400" b="1" dirty="0">
                <a:solidFill>
                  <a:schemeClr val="tx1"/>
                </a:solidFill>
              </a:rPr>
              <a:t>part</a:t>
            </a:r>
            <a:r>
              <a:rPr lang="en-US" sz="2400" dirty="0">
                <a:solidFill>
                  <a:schemeClr val="tx1"/>
                </a:solidFill>
              </a:rPr>
              <a:t> of the truth</a:t>
            </a:r>
          </a:p>
        </p:txBody>
      </p:sp>
      <p:pic>
        <p:nvPicPr>
          <p:cNvPr id="3" name="Picture 2" descr="imgr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828800"/>
            <a:ext cx="3698954" cy="2359377"/>
          </a:xfrm>
          <a:prstGeom prst="rect">
            <a:avLst/>
          </a:prstGeom>
        </p:spPr>
      </p:pic>
      <p:sp>
        <p:nvSpPr>
          <p:cNvPr id="6" name="Slide Number Placeholder 5"/>
          <p:cNvSpPr>
            <a:spLocks noGrp="1"/>
          </p:cNvSpPr>
          <p:nvPr>
            <p:ph type="sldNum" sz="quarter" idx="4"/>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64</a:t>
            </a:fld>
            <a:endParaRPr lang="en-US" dirty="0"/>
          </a:p>
        </p:txBody>
      </p:sp>
    </p:spTree>
    <p:extLst>
      <p:ext uri="{BB962C8B-B14F-4D97-AF65-F5344CB8AC3E}">
        <p14:creationId xmlns:p14="http://schemas.microsoft.com/office/powerpoint/2010/main" val="27429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500"/>
                                        <p:tgtEl>
                                          <p:spTgt spid="4">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fade">
                                      <p:cBhvr>
                                        <p:cTn id="19" dur="500"/>
                                        <p:tgtEl>
                                          <p:spTgt spid="4">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fade">
                                      <p:cBhvr>
                                        <p:cTn id="22"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type="body" sz="quarter" idx="12"/>
          </p:nvPr>
        </p:nvSpPr>
        <p:spPr>
          <a:xfrm>
            <a:off x="457200" y="1981200"/>
            <a:ext cx="6019800" cy="4389120"/>
          </a:xfrm>
        </p:spPr>
        <p:txBody>
          <a:bodyPr>
            <a:normAutofit/>
          </a:bodyPr>
          <a:lstStyle/>
          <a:p>
            <a:pPr lvl="0"/>
            <a:r>
              <a:rPr lang="en-US" sz="2800" dirty="0">
                <a:solidFill>
                  <a:srgbClr val="000000"/>
                </a:solidFill>
              </a:rPr>
              <a:t>Prepare for your audience</a:t>
            </a:r>
          </a:p>
          <a:p>
            <a:pPr lvl="0"/>
            <a:r>
              <a:rPr lang="en-US" sz="2800" dirty="0">
                <a:solidFill>
                  <a:srgbClr val="000000"/>
                </a:solidFill>
              </a:rPr>
              <a:t>Prepare yourself</a:t>
            </a:r>
          </a:p>
          <a:p>
            <a:pPr lvl="0"/>
            <a:r>
              <a:rPr lang="en-US" sz="2800" dirty="0">
                <a:solidFill>
                  <a:srgbClr val="000000"/>
                </a:solidFill>
              </a:rPr>
              <a:t>Prepare your content</a:t>
            </a:r>
          </a:p>
        </p:txBody>
      </p:sp>
      <p:sp>
        <p:nvSpPr>
          <p:cNvPr id="2" name="TextBox 1"/>
          <p:cNvSpPr txBox="1"/>
          <p:nvPr/>
        </p:nvSpPr>
        <p:spPr>
          <a:xfrm>
            <a:off x="457199" y="279401"/>
            <a:ext cx="5775257" cy="954107"/>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Prepare in 3 ways</a:t>
            </a:r>
            <a:r>
              <a:rPr lang="mr-IN" sz="3200" dirty="0">
                <a:solidFill>
                  <a:schemeClr val="bg1"/>
                </a:solidFill>
                <a:latin typeface="Arial" panose="020B0604020202020204" pitchFamily="34" charset="0"/>
              </a:rPr>
              <a:t>…</a:t>
            </a:r>
            <a:endParaRPr lang="en-US" sz="3200" dirty="0">
              <a:solidFill>
                <a:schemeClr val="bg1"/>
              </a:solidFill>
              <a:latin typeface="Arial" panose="020B0604020202020204" pitchFamily="34" charset="0"/>
              <a:cs typeface="Arial" panose="020B0604020202020204" pitchFamily="34" charset="0"/>
            </a:endParaRPr>
          </a:p>
          <a:p>
            <a:endParaRPr lang="en-US" sz="2400" dirty="0">
              <a:solidFill>
                <a:srgbClr val="AB0534"/>
              </a:solidFill>
            </a:endParaRPr>
          </a:p>
        </p:txBody>
      </p:sp>
      <p:sp>
        <p:nvSpPr>
          <p:cNvPr id="8" name="Slide Number Placeholder 5"/>
          <p:cNvSpPr>
            <a:spLocks noGrp="1"/>
          </p:cNvSpPr>
          <p:nvPr>
            <p:ph type="sldNum" sz="quarter" idx="4"/>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65</a:t>
            </a:fld>
            <a:endParaRPr lang="en-US" dirty="0"/>
          </a:p>
        </p:txBody>
      </p:sp>
    </p:spTree>
    <p:extLst>
      <p:ext uri="{BB962C8B-B14F-4D97-AF65-F5344CB8AC3E}">
        <p14:creationId xmlns:p14="http://schemas.microsoft.com/office/powerpoint/2010/main" val="283597788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381000"/>
            <a:ext cx="8676621" cy="812801"/>
          </a:xfrm>
          <a:prstGeom prst="rect">
            <a:avLst/>
          </a:prstGeom>
        </p:spPr>
        <p:txBody>
          <a:bodyPr/>
          <a:lstStyle/>
          <a:p>
            <a:pPr lvl="0"/>
            <a:r>
              <a:rPr lang="en-US" b="0" cap="none" dirty="0">
                <a:latin typeface="Arial" panose="020B0604020202020204" pitchFamily="34" charset="0"/>
                <a:cs typeface="Arial" panose="020B0604020202020204" pitchFamily="34" charset="0"/>
              </a:rPr>
              <a:t>Prepare </a:t>
            </a:r>
            <a:r>
              <a:rPr lang="en-US" cap="none" dirty="0">
                <a:latin typeface="Arial" panose="020B0604020202020204" pitchFamily="34" charset="0"/>
                <a:cs typeface="Arial" panose="020B0604020202020204" pitchFamily="34" charset="0"/>
              </a:rPr>
              <a:t>F</a:t>
            </a:r>
            <a:r>
              <a:rPr lang="en-US" b="0" cap="none" dirty="0">
                <a:latin typeface="Arial" panose="020B0604020202020204" pitchFamily="34" charset="0"/>
                <a:cs typeface="Arial" panose="020B0604020202020204" pitchFamily="34" charset="0"/>
              </a:rPr>
              <a:t>or Your </a:t>
            </a:r>
            <a:r>
              <a:rPr lang="en-US" cap="none" dirty="0">
                <a:latin typeface="Arial" panose="020B0604020202020204" pitchFamily="34" charset="0"/>
                <a:cs typeface="Arial" panose="020B0604020202020204" pitchFamily="34" charset="0"/>
              </a:rPr>
              <a:t>A</a:t>
            </a:r>
            <a:r>
              <a:rPr lang="en-US" b="0" cap="none" dirty="0">
                <a:latin typeface="Arial" panose="020B0604020202020204" pitchFamily="34" charset="0"/>
                <a:cs typeface="Arial" panose="020B0604020202020204" pitchFamily="34" charset="0"/>
              </a:rPr>
              <a:t>udience</a:t>
            </a:r>
          </a:p>
        </p:txBody>
      </p:sp>
      <p:sp>
        <p:nvSpPr>
          <p:cNvPr id="3" name="Content Placeholder 2"/>
          <p:cNvSpPr>
            <a:spLocks noGrp="1"/>
          </p:cNvSpPr>
          <p:nvPr>
            <p:ph type="body" sz="quarter" idx="12"/>
          </p:nvPr>
        </p:nvSpPr>
        <p:spPr>
          <a:xfrm>
            <a:off x="457200" y="1828800"/>
            <a:ext cx="3618854" cy="4630893"/>
          </a:xfrm>
        </p:spPr>
        <p:txBody>
          <a:bodyPr>
            <a:normAutofit/>
          </a:bodyPr>
          <a:lstStyle/>
          <a:p>
            <a:pPr marL="342900" indent="-342900">
              <a:buFont typeface="Arial" panose="020B0604020202020204" pitchFamily="34" charset="0"/>
              <a:buChar char="•"/>
            </a:pPr>
            <a:r>
              <a:rPr lang="en-US" sz="2400" b="1" dirty="0">
                <a:solidFill>
                  <a:srgbClr val="000000"/>
                </a:solidFill>
              </a:rPr>
              <a:t>Who</a:t>
            </a:r>
            <a:r>
              <a:rPr lang="en-US" sz="2400" dirty="0">
                <a:solidFill>
                  <a:srgbClr val="000000"/>
                </a:solidFill>
              </a:rPr>
              <a:t> are you talking to?</a:t>
            </a:r>
            <a:br>
              <a:rPr lang="en-US" sz="2400" dirty="0">
                <a:solidFill>
                  <a:srgbClr val="000000"/>
                </a:solidFill>
              </a:rPr>
            </a:br>
            <a:endParaRPr lang="en-US" sz="2400" dirty="0">
              <a:solidFill>
                <a:srgbClr val="000000"/>
              </a:solidFill>
            </a:endParaRPr>
          </a:p>
          <a:p>
            <a:pPr marL="342900" indent="-342900">
              <a:buFont typeface="Arial" panose="020B0604020202020204" pitchFamily="34" charset="0"/>
              <a:buChar char="•"/>
            </a:pPr>
            <a:r>
              <a:rPr lang="en-US" sz="2400" b="1" dirty="0">
                <a:solidFill>
                  <a:srgbClr val="000000"/>
                </a:solidFill>
              </a:rPr>
              <a:t>Why</a:t>
            </a:r>
            <a:r>
              <a:rPr lang="en-US" sz="2400" dirty="0">
                <a:solidFill>
                  <a:srgbClr val="000000"/>
                </a:solidFill>
              </a:rPr>
              <a:t> are you talking to them?</a:t>
            </a:r>
            <a:br>
              <a:rPr lang="en-US" sz="2400" dirty="0">
                <a:solidFill>
                  <a:srgbClr val="000000"/>
                </a:solidFill>
              </a:rPr>
            </a:br>
            <a:endParaRPr lang="en-US" sz="2400" dirty="0">
              <a:solidFill>
                <a:srgbClr val="000000"/>
              </a:solidFill>
            </a:endParaRPr>
          </a:p>
          <a:p>
            <a:pPr marL="342900" indent="-342900">
              <a:buFont typeface="Arial" panose="020B0604020202020204" pitchFamily="34" charset="0"/>
              <a:buChar char="•"/>
            </a:pPr>
            <a:r>
              <a:rPr lang="en-US" sz="2400" dirty="0">
                <a:solidFill>
                  <a:srgbClr val="000000"/>
                </a:solidFill>
              </a:rPr>
              <a:t>What is </a:t>
            </a:r>
            <a:r>
              <a:rPr lang="en-US" sz="2400" b="1" dirty="0">
                <a:solidFill>
                  <a:srgbClr val="000000"/>
                </a:solidFill>
              </a:rPr>
              <a:t>your desired outcome</a:t>
            </a:r>
            <a:r>
              <a:rPr lang="en-US" sz="2400" dirty="0">
                <a:solidFill>
                  <a:srgbClr val="000000"/>
                </a:solidFill>
              </a:rPr>
              <a:t>?</a:t>
            </a:r>
            <a:br>
              <a:rPr lang="en-US" sz="2400" dirty="0">
                <a:solidFill>
                  <a:srgbClr val="000000"/>
                </a:solidFill>
              </a:rPr>
            </a:br>
            <a:endParaRPr lang="en-US" sz="2400" dirty="0">
              <a:solidFill>
                <a:srgbClr val="000000"/>
              </a:solidFill>
            </a:endParaRPr>
          </a:p>
          <a:p>
            <a:pPr marL="342900" indent="-342900">
              <a:buFont typeface="Arial" panose="020B0604020202020204" pitchFamily="34" charset="0"/>
              <a:buChar char="•"/>
            </a:pPr>
            <a:r>
              <a:rPr lang="en-US" sz="2400" dirty="0">
                <a:solidFill>
                  <a:srgbClr val="000000"/>
                </a:solidFill>
              </a:rPr>
              <a:t>What do </a:t>
            </a:r>
            <a:r>
              <a:rPr lang="en-US" sz="2400" b="1" dirty="0">
                <a:solidFill>
                  <a:srgbClr val="000000"/>
                </a:solidFill>
              </a:rPr>
              <a:t>they need to know </a:t>
            </a:r>
            <a:r>
              <a:rPr lang="en-US" sz="2400" dirty="0">
                <a:solidFill>
                  <a:srgbClr val="000000"/>
                </a:solidFill>
              </a:rPr>
              <a:t>in advance?</a:t>
            </a:r>
          </a:p>
          <a:p>
            <a:pPr marL="457200" lvl="1" indent="0">
              <a:buNone/>
            </a:pPr>
            <a:endParaRPr lang="en-US" sz="1400" b="0" dirty="0">
              <a:solidFill>
                <a:srgbClr val="000000"/>
              </a:solidFill>
            </a:endParaRPr>
          </a:p>
        </p:txBody>
      </p:sp>
      <p:pic>
        <p:nvPicPr>
          <p:cNvPr id="4" name="Picture 3" descr="imgr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5718" y="1912778"/>
            <a:ext cx="3953482" cy="3720087"/>
          </a:xfrm>
          <a:prstGeom prst="rect">
            <a:avLst/>
          </a:prstGeom>
        </p:spPr>
      </p:pic>
      <p:sp>
        <p:nvSpPr>
          <p:cNvPr id="6" name="Slide Number Placeholder 5"/>
          <p:cNvSpPr>
            <a:spLocks noGrp="1"/>
          </p:cNvSpPr>
          <p:nvPr>
            <p:ph type="sldNum" sz="quarter" idx="4"/>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66</a:t>
            </a:fld>
            <a:endParaRPr lang="en-US" dirty="0"/>
          </a:p>
        </p:txBody>
      </p:sp>
    </p:spTree>
    <p:extLst>
      <p:ext uri="{BB962C8B-B14F-4D97-AF65-F5344CB8AC3E}">
        <p14:creationId xmlns:p14="http://schemas.microsoft.com/office/powerpoint/2010/main" val="123494194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381000"/>
            <a:ext cx="8676621" cy="812801"/>
          </a:xfrm>
          <a:prstGeom prst="rect">
            <a:avLst/>
          </a:prstGeom>
        </p:spPr>
        <p:txBody>
          <a:bodyPr>
            <a:normAutofit/>
          </a:bodyPr>
          <a:lstStyle/>
          <a:p>
            <a:pPr lvl="0"/>
            <a:r>
              <a:rPr lang="en-US" cap="none" dirty="0">
                <a:latin typeface="Arial" panose="020B0604020202020204" pitchFamily="34" charset="0"/>
                <a:cs typeface="Arial" panose="020B0604020202020204" pitchFamily="34" charset="0"/>
              </a:rPr>
              <a:t>Prepare Yourself</a:t>
            </a:r>
          </a:p>
        </p:txBody>
      </p:sp>
      <p:sp>
        <p:nvSpPr>
          <p:cNvPr id="3" name="Content Placeholder 2"/>
          <p:cNvSpPr>
            <a:spLocks noGrp="1"/>
          </p:cNvSpPr>
          <p:nvPr>
            <p:ph type="body" sz="quarter" idx="12"/>
          </p:nvPr>
        </p:nvSpPr>
        <p:spPr>
          <a:xfrm>
            <a:off x="457200" y="2362200"/>
            <a:ext cx="5439905" cy="3769188"/>
          </a:xfrm>
        </p:spPr>
        <p:txBody>
          <a:bodyPr/>
          <a:lstStyle/>
          <a:p>
            <a:r>
              <a:rPr lang="en-US" sz="2800" dirty="0">
                <a:solidFill>
                  <a:srgbClr val="000000"/>
                </a:solidFill>
              </a:rPr>
              <a:t>Personal presence</a:t>
            </a:r>
            <a:br>
              <a:rPr lang="en-US" sz="2800" dirty="0">
                <a:solidFill>
                  <a:srgbClr val="000000"/>
                </a:solidFill>
              </a:rPr>
            </a:br>
            <a:endParaRPr lang="en-US" sz="2800" dirty="0">
              <a:solidFill>
                <a:srgbClr val="000000"/>
              </a:solidFill>
            </a:endParaRPr>
          </a:p>
          <a:p>
            <a:r>
              <a:rPr lang="en-US" sz="2800" dirty="0">
                <a:solidFill>
                  <a:srgbClr val="000000"/>
                </a:solidFill>
              </a:rPr>
              <a:t>Know your information</a:t>
            </a:r>
            <a:br>
              <a:rPr lang="en-US" sz="2800" dirty="0">
                <a:solidFill>
                  <a:srgbClr val="000000"/>
                </a:solidFill>
              </a:rPr>
            </a:br>
            <a:endParaRPr lang="en-US" sz="2800" dirty="0">
              <a:solidFill>
                <a:srgbClr val="000000"/>
              </a:solidFill>
            </a:endParaRPr>
          </a:p>
          <a:p>
            <a:r>
              <a:rPr lang="en-US" sz="2800" dirty="0">
                <a:solidFill>
                  <a:srgbClr val="000000"/>
                </a:solidFill>
              </a:rPr>
              <a:t>Calm the “inner critic,” that voice inside your head</a:t>
            </a:r>
          </a:p>
          <a:p>
            <a:pPr marL="457200" lvl="1" indent="0">
              <a:buNone/>
            </a:pPr>
            <a:endParaRPr lang="en-US" sz="1400" b="0" dirty="0">
              <a:solidFill>
                <a:srgbClr val="000000"/>
              </a:solidFill>
            </a:endParaRPr>
          </a:p>
        </p:txBody>
      </p:sp>
      <p:pic>
        <p:nvPicPr>
          <p:cNvPr id="4" name="Picture 3" descr="imgr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3600" y="1981200"/>
            <a:ext cx="2641600" cy="4114800"/>
          </a:xfrm>
          <a:prstGeom prst="rect">
            <a:avLst/>
          </a:prstGeom>
        </p:spPr>
      </p:pic>
      <p:sp>
        <p:nvSpPr>
          <p:cNvPr id="6" name="Slide Number Placeholder 5"/>
          <p:cNvSpPr>
            <a:spLocks noGrp="1"/>
          </p:cNvSpPr>
          <p:nvPr>
            <p:ph type="sldNum" sz="quarter" idx="4"/>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67</a:t>
            </a:fld>
            <a:endParaRPr lang="en-US" dirty="0"/>
          </a:p>
        </p:txBody>
      </p:sp>
    </p:spTree>
    <p:extLst>
      <p:ext uri="{BB962C8B-B14F-4D97-AF65-F5344CB8AC3E}">
        <p14:creationId xmlns:p14="http://schemas.microsoft.com/office/powerpoint/2010/main" val="6555401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381000"/>
            <a:ext cx="8676621" cy="812801"/>
          </a:xfrm>
          <a:prstGeom prst="rect">
            <a:avLst/>
          </a:prstGeom>
        </p:spPr>
        <p:txBody>
          <a:bodyPr>
            <a:normAutofit/>
          </a:bodyPr>
          <a:lstStyle/>
          <a:p>
            <a:pPr lvl="0"/>
            <a:r>
              <a:rPr lang="en-US" b="0" cap="none" dirty="0">
                <a:latin typeface="Arial" panose="020B0604020202020204" pitchFamily="34" charset="0"/>
                <a:cs typeface="Arial" panose="020B0604020202020204" pitchFamily="34" charset="0"/>
              </a:rPr>
              <a:t>Prepare Your </a:t>
            </a:r>
            <a:r>
              <a:rPr lang="en-US" cap="none" dirty="0">
                <a:latin typeface="Arial" panose="020B0604020202020204" pitchFamily="34" charset="0"/>
                <a:cs typeface="Arial" panose="020B0604020202020204" pitchFamily="34" charset="0"/>
              </a:rPr>
              <a:t>C</a:t>
            </a:r>
            <a:r>
              <a:rPr lang="en-US" b="0" cap="none" dirty="0">
                <a:latin typeface="Arial" panose="020B0604020202020204" pitchFamily="34" charset="0"/>
                <a:cs typeface="Arial" panose="020B0604020202020204" pitchFamily="34" charset="0"/>
              </a:rPr>
              <a:t>ontent</a:t>
            </a:r>
          </a:p>
        </p:txBody>
      </p:sp>
      <p:sp>
        <p:nvSpPr>
          <p:cNvPr id="3" name="Content Placeholder 2"/>
          <p:cNvSpPr>
            <a:spLocks noGrp="1"/>
          </p:cNvSpPr>
          <p:nvPr>
            <p:ph type="body" sz="quarter" idx="12"/>
          </p:nvPr>
        </p:nvSpPr>
        <p:spPr>
          <a:xfrm>
            <a:off x="457200" y="2133600"/>
            <a:ext cx="6137329" cy="3913839"/>
          </a:xfrm>
        </p:spPr>
        <p:txBody>
          <a:bodyPr/>
          <a:lstStyle/>
          <a:p>
            <a:pPr marL="342900" lvl="1" indent="-342900">
              <a:buSzTx/>
              <a:buFont typeface="Arial" panose="020B0604020202020204" pitchFamily="34" charset="0"/>
              <a:buChar char="•"/>
            </a:pPr>
            <a:r>
              <a:rPr lang="en-US" sz="2400" b="0" dirty="0">
                <a:solidFill>
                  <a:schemeClr val="tx1"/>
                </a:solidFill>
                <a:latin typeface="+mn-lt"/>
                <a:cs typeface="Avenir Book"/>
              </a:rPr>
              <a:t>Do your homework</a:t>
            </a:r>
          </a:p>
          <a:p>
            <a:pPr marL="342900" lvl="1" indent="-342900">
              <a:buSzTx/>
              <a:buFont typeface="Arial" panose="020B0604020202020204" pitchFamily="34" charset="0"/>
              <a:buChar char="•"/>
            </a:pPr>
            <a:r>
              <a:rPr lang="en-US" sz="2400" dirty="0">
                <a:solidFill>
                  <a:schemeClr val="tx1"/>
                </a:solidFill>
                <a:latin typeface="+mn-lt"/>
                <a:cs typeface="Avenir Book"/>
              </a:rPr>
              <a:t>Structure your thinking and your message using the </a:t>
            </a:r>
            <a:r>
              <a:rPr lang="en-US" sz="2400" b="1" dirty="0">
                <a:solidFill>
                  <a:schemeClr val="tx1"/>
                </a:solidFill>
                <a:latin typeface="+mn-lt"/>
                <a:cs typeface="Avenir Book"/>
              </a:rPr>
              <a:t>Pyramid Principle</a:t>
            </a:r>
            <a:endParaRPr lang="en-US" sz="2000" b="1" dirty="0">
              <a:solidFill>
                <a:schemeClr val="tx1"/>
              </a:solidFill>
              <a:latin typeface="+mn-lt"/>
              <a:cs typeface="Avenir Book"/>
            </a:endParaRPr>
          </a:p>
        </p:txBody>
      </p:sp>
      <p:sp>
        <p:nvSpPr>
          <p:cNvPr id="5" name="Slide Number Placeholder 5"/>
          <p:cNvSpPr>
            <a:spLocks noGrp="1"/>
          </p:cNvSpPr>
          <p:nvPr>
            <p:ph type="sldNum" sz="quarter" idx="4"/>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68</a:t>
            </a:fld>
            <a:endParaRPr lang="en-US" dirty="0"/>
          </a:p>
        </p:txBody>
      </p:sp>
    </p:spTree>
    <p:extLst>
      <p:ext uri="{BB962C8B-B14F-4D97-AF65-F5344CB8AC3E}">
        <p14:creationId xmlns:p14="http://schemas.microsoft.com/office/powerpoint/2010/main" val="131129366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idx="4294967295"/>
          </p:nvPr>
        </p:nvSpPr>
        <p:spPr>
          <a:xfrm>
            <a:off x="457200" y="381000"/>
            <a:ext cx="7989553" cy="931872"/>
          </a:xfrm>
          <a:prstGeom prst="rect">
            <a:avLst/>
          </a:prstGeom>
        </p:spPr>
        <p:txBody>
          <a:bodyPr>
            <a:normAutofit/>
          </a:bodyPr>
          <a:lstStyle/>
          <a:p>
            <a:pPr eaLnBrk="1" hangingPunct="1"/>
            <a:r>
              <a:rPr lang="en-US" cap="none" dirty="0">
                <a:latin typeface="Arial" panose="020B0604020202020204" pitchFamily="34" charset="0"/>
                <a:cs typeface="Arial" panose="020B0604020202020204" pitchFamily="34" charset="0"/>
              </a:rPr>
              <a:t>Pyramid Principle</a:t>
            </a:r>
          </a:p>
        </p:txBody>
      </p:sp>
      <p:sp>
        <p:nvSpPr>
          <p:cNvPr id="11" name="Rounded Rectangle 10"/>
          <p:cNvSpPr/>
          <p:nvPr/>
        </p:nvSpPr>
        <p:spPr>
          <a:xfrm>
            <a:off x="762000" y="1905000"/>
            <a:ext cx="7162800" cy="3628599"/>
          </a:xfrm>
          <a:prstGeom prst="roundRect">
            <a:avLst/>
          </a:prstGeom>
          <a:solidFill>
            <a:schemeClr val="accent2"/>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3"/>
          <p:cNvSpPr txBox="1">
            <a:spLocks noChangeArrowheads="1"/>
          </p:cNvSpPr>
          <p:nvPr/>
        </p:nvSpPr>
        <p:spPr>
          <a:xfrm>
            <a:off x="1092199" y="2015066"/>
            <a:ext cx="6324600" cy="3276600"/>
          </a:xfrm>
          <a:prstGeom prst="rect">
            <a:avLst/>
          </a:prstGeom>
          <a:ln>
            <a:noFill/>
          </a:ln>
        </p:spPr>
        <p:txBody>
          <a:bodyPr vert="horz" lIns="0" tIns="0" rIns="0" bIns="0" rtlCol="0">
            <a:normAutofit lnSpcReduction="10000"/>
          </a:bodyPr>
          <a:lstStyle>
            <a:lvl1pPr marL="0" indent="0" algn="l" defTabSz="914400" rtl="0" eaLnBrk="1" latinLnBrk="0" hangingPunct="1">
              <a:lnSpc>
                <a:spcPct val="100000"/>
              </a:lnSpc>
              <a:spcBef>
                <a:spcPts val="0"/>
              </a:spcBef>
              <a:spcAft>
                <a:spcPts val="800"/>
              </a:spcAft>
              <a:buFont typeface="Arial" pitchFamily="34" charset="0"/>
              <a:buNone/>
              <a:defRPr sz="20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1200"/>
              </a:spcAft>
              <a:buFont typeface="Arial" pitchFamily="34" charset="0"/>
              <a:buNone/>
              <a:defRPr sz="2000" kern="1200">
                <a:solidFill>
                  <a:schemeClr val="bg2"/>
                </a:solidFill>
                <a:latin typeface="+mn-lt"/>
                <a:ea typeface="+mn-ea"/>
                <a:cs typeface="+mn-cs"/>
              </a:defRPr>
            </a:lvl2pPr>
            <a:lvl3pPr marL="228600" indent="-228600" algn="l" defTabSz="914400" rtl="0" eaLnBrk="1" latinLnBrk="0" hangingPunct="1">
              <a:lnSpc>
                <a:spcPct val="100000"/>
              </a:lnSpc>
              <a:spcBef>
                <a:spcPts val="0"/>
              </a:spcBef>
              <a:buSzPct val="80000"/>
              <a:buFont typeface="Arial" pitchFamily="34" charset="0"/>
              <a:buChar char="•"/>
              <a:defRPr sz="2000" kern="1200">
                <a:solidFill>
                  <a:schemeClr val="bg2"/>
                </a:solidFill>
                <a:latin typeface="+mn-lt"/>
                <a:ea typeface="+mn-ea"/>
                <a:cs typeface="+mn-cs"/>
              </a:defRPr>
            </a:lvl3pPr>
            <a:lvl4pPr marL="458788" indent="-228600" algn="l" defTabSz="914400" rtl="0" eaLnBrk="1" latinLnBrk="0" hangingPunct="1">
              <a:lnSpc>
                <a:spcPct val="100000"/>
              </a:lnSpc>
              <a:spcBef>
                <a:spcPts val="0"/>
              </a:spcBef>
              <a:buSzPct val="80000"/>
              <a:buFont typeface="Arial" pitchFamily="34" charset="0"/>
              <a:buChar char="–"/>
              <a:defRPr sz="1800" kern="1200">
                <a:solidFill>
                  <a:schemeClr val="bg2"/>
                </a:solidFill>
                <a:latin typeface="+mn-lt"/>
                <a:ea typeface="+mn-ea"/>
                <a:cs typeface="+mn-cs"/>
              </a:defRPr>
            </a:lvl4pPr>
            <a:lvl5pPr marL="688975" indent="-228600" algn="l" defTabSz="914400" rtl="0" eaLnBrk="1" latinLnBrk="0" hangingPunct="1">
              <a:lnSpc>
                <a:spcPct val="100000"/>
              </a:lnSpc>
              <a:spcBef>
                <a:spcPts val="0"/>
              </a:spcBef>
              <a:buSzPct val="80000"/>
              <a:buFont typeface="Arial" pitchFamily="34" charset="0"/>
              <a:buChar char="•"/>
              <a:defRPr sz="16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228600">
              <a:buFont typeface="Arial"/>
              <a:buChar char="•"/>
            </a:pPr>
            <a:endParaRPr lang="en-US" dirty="0">
              <a:solidFill>
                <a:srgbClr val="0052C2"/>
              </a:solidFill>
              <a:latin typeface="_Higher Standards ppt" charset="0"/>
            </a:endParaRPr>
          </a:p>
          <a:p>
            <a:pPr marL="457200" indent="-228600">
              <a:spcAft>
                <a:spcPts val="1200"/>
              </a:spcAft>
              <a:buFont typeface="Arial"/>
              <a:buChar char="•"/>
            </a:pPr>
            <a:r>
              <a:rPr lang="en-US" sz="2400" b="0" dirty="0">
                <a:solidFill>
                  <a:schemeClr val="tx1"/>
                </a:solidFill>
                <a:latin typeface="+mj-lt"/>
              </a:rPr>
              <a:t>Mind automatically sorts information into distinctive pyramid groups</a:t>
            </a:r>
          </a:p>
          <a:p>
            <a:pPr marL="457200" indent="-228600">
              <a:spcAft>
                <a:spcPts val="1200"/>
              </a:spcAft>
              <a:buFont typeface="Arial"/>
              <a:buChar char="•"/>
            </a:pPr>
            <a:r>
              <a:rPr lang="en-US" sz="2400" b="0" dirty="0">
                <a:solidFill>
                  <a:schemeClr val="tx1"/>
                </a:solidFill>
                <a:latin typeface="+mj-lt"/>
              </a:rPr>
              <a:t>Any group of ideas is easier to remember if it comes to you pre sorted which suggests every communication should deliberately be structured this way: a pyramid of ideas</a:t>
            </a:r>
          </a:p>
          <a:p>
            <a:pPr marL="457200" indent="-228600">
              <a:spcAft>
                <a:spcPts val="1200"/>
              </a:spcAft>
              <a:buFont typeface="Arial"/>
              <a:buChar char="•"/>
            </a:pPr>
            <a:r>
              <a:rPr lang="en-US" sz="2400" b="0" dirty="0">
                <a:solidFill>
                  <a:schemeClr val="tx1"/>
                </a:solidFill>
                <a:latin typeface="+mj-lt"/>
              </a:rPr>
              <a:t>Magic number – 7 (plus/minus 2)</a:t>
            </a:r>
          </a:p>
          <a:p>
            <a:pPr marL="228600"/>
            <a:endParaRPr lang="en-US" dirty="0">
              <a:latin typeface="_Higher Standards ppt" charset="0"/>
            </a:endParaRPr>
          </a:p>
        </p:txBody>
      </p:sp>
      <p:sp>
        <p:nvSpPr>
          <p:cNvPr id="6" name="Slide Number Placeholder 5"/>
          <p:cNvSpPr>
            <a:spLocks noGrp="1"/>
          </p:cNvSpPr>
          <p:nvPr>
            <p:ph type="sldNum" sz="quarter" idx="4294967295"/>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69</a:t>
            </a:fld>
            <a:endParaRPr lang="en-US" dirty="0"/>
          </a:p>
        </p:txBody>
      </p:sp>
    </p:spTree>
    <p:extLst>
      <p:ext uri="{BB962C8B-B14F-4D97-AF65-F5344CB8AC3E}">
        <p14:creationId xmlns:p14="http://schemas.microsoft.com/office/powerpoint/2010/main" val="6380005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B425284-86AA-B349-9C7C-45D37BDBE097}"/>
              </a:ext>
            </a:extLst>
          </p:cNvPr>
          <p:cNvSpPr>
            <a:spLocks noGrp="1"/>
          </p:cNvSpPr>
          <p:nvPr>
            <p:ph type="sldNum" sz="quarter" idx="12"/>
          </p:nvPr>
        </p:nvSpPr>
        <p:spPr/>
        <p:txBody>
          <a:bodyPr/>
          <a:lstStyle/>
          <a:p>
            <a:fld id="{F7886C9C-DC18-4195-8FD5-A50AA931D419}" type="slidenum">
              <a:rPr lang="en-US" smtClean="0"/>
              <a:pPr/>
              <a:t>7</a:t>
            </a:fld>
            <a:endParaRPr lang="en-US" dirty="0"/>
          </a:p>
        </p:txBody>
      </p:sp>
      <p:sp>
        <p:nvSpPr>
          <p:cNvPr id="4" name="Title 3">
            <a:extLst>
              <a:ext uri="{FF2B5EF4-FFF2-40B4-BE49-F238E27FC236}">
                <a16:creationId xmlns:a16="http://schemas.microsoft.com/office/drawing/2014/main" id="{1168BF41-D588-1944-963F-BCDFB3ACA725}"/>
              </a:ext>
            </a:extLst>
          </p:cNvPr>
          <p:cNvSpPr>
            <a:spLocks noGrp="1"/>
          </p:cNvSpPr>
          <p:nvPr>
            <p:ph type="title"/>
          </p:nvPr>
        </p:nvSpPr>
        <p:spPr/>
        <p:txBody>
          <a:bodyPr/>
          <a:lstStyle/>
          <a:p>
            <a:r>
              <a:rPr lang="en-US" dirty="0"/>
              <a:t>Tasks of Leadership</a:t>
            </a:r>
          </a:p>
        </p:txBody>
      </p:sp>
      <p:sp>
        <p:nvSpPr>
          <p:cNvPr id="5" name="Rounded Rectangle 4">
            <a:extLst>
              <a:ext uri="{FF2B5EF4-FFF2-40B4-BE49-F238E27FC236}">
                <a16:creationId xmlns:a16="http://schemas.microsoft.com/office/drawing/2014/main" id="{A2E96A0E-1103-C444-AD44-F21C4FF53451}"/>
              </a:ext>
            </a:extLst>
          </p:cNvPr>
          <p:cNvSpPr/>
          <p:nvPr/>
        </p:nvSpPr>
        <p:spPr bwMode="auto">
          <a:xfrm>
            <a:off x="649294" y="2438400"/>
            <a:ext cx="8164998" cy="2461504"/>
          </a:xfrm>
          <a:prstGeom prst="roundRect">
            <a:avLst/>
          </a:prstGeom>
          <a:solidFill>
            <a:schemeClr val="lt1"/>
          </a:solidFill>
          <a:ln w="31750" cap="flat" cmpd="sng" algn="ctr">
            <a:solidFill>
              <a:schemeClr val="folHlink"/>
            </a:solidFill>
            <a:prstDash val="solid"/>
            <a:round/>
            <a:headEnd type="none" w="med" len="med"/>
            <a:tailEnd type="none" w="med" len="med"/>
          </a:ln>
          <a:effectLst>
            <a:reflection blurRad="6350" stA="52000" endA="300" endPos="8000" dir="5400000" sy="-100000" algn="bl" rotWithShape="0"/>
          </a:effectLst>
        </p:spPr>
        <p:txBody>
          <a:bodyPr wrap="none" lIns="93277" tIns="46638" rIns="93277" bIns="46638" anchor="ctr"/>
          <a:lstStyle/>
          <a:p>
            <a:pPr>
              <a:buFontTx/>
              <a:buChar char="•"/>
            </a:pPr>
            <a:endParaRPr lang="en-US" sz="2449" dirty="0"/>
          </a:p>
        </p:txBody>
      </p:sp>
      <p:sp>
        <p:nvSpPr>
          <p:cNvPr id="6" name="TextBox 3">
            <a:extLst>
              <a:ext uri="{FF2B5EF4-FFF2-40B4-BE49-F238E27FC236}">
                <a16:creationId xmlns:a16="http://schemas.microsoft.com/office/drawing/2014/main" id="{5086CB58-BAB8-4A45-BE83-DD7AF31A7D78}"/>
              </a:ext>
            </a:extLst>
          </p:cNvPr>
          <p:cNvSpPr txBox="1">
            <a:spLocks noChangeArrowheads="1"/>
          </p:cNvSpPr>
          <p:nvPr/>
        </p:nvSpPr>
        <p:spPr bwMode="auto">
          <a:xfrm>
            <a:off x="1228147" y="2937393"/>
            <a:ext cx="6875817" cy="1247848"/>
          </a:xfrm>
          <a:prstGeom prst="rect">
            <a:avLst/>
          </a:prstGeom>
          <a:noFill/>
          <a:ln w="9525">
            <a:noFill/>
            <a:miter lim="800000"/>
            <a:headEnd/>
            <a:tailEnd/>
          </a:ln>
        </p:spPr>
        <p:txBody>
          <a:bodyPr lIns="93277" tIns="46638" rIns="93277" bIns="46638">
            <a:spAutoFit/>
          </a:bodyPr>
          <a:lstStyle/>
          <a:p>
            <a:pPr>
              <a:buFontTx/>
              <a:buChar char="•"/>
            </a:pPr>
            <a:r>
              <a:rPr lang="en-US" sz="2449" dirty="0"/>
              <a:t>  Setting direction</a:t>
            </a:r>
          </a:p>
          <a:p>
            <a:pPr>
              <a:buFontTx/>
              <a:buChar char="•"/>
            </a:pPr>
            <a:r>
              <a:rPr lang="en-US" sz="2449" dirty="0"/>
              <a:t>  Aligning people with the direction</a:t>
            </a:r>
          </a:p>
          <a:p>
            <a:pPr>
              <a:buFontTx/>
              <a:buChar char="•"/>
            </a:pPr>
            <a:r>
              <a:rPr lang="en-US" sz="2449" dirty="0"/>
              <a:t>  Motivating/inspiring people</a:t>
            </a:r>
          </a:p>
        </p:txBody>
      </p:sp>
    </p:spTree>
    <p:extLst>
      <p:ext uri="{BB962C8B-B14F-4D97-AF65-F5344CB8AC3E}">
        <p14:creationId xmlns:p14="http://schemas.microsoft.com/office/powerpoint/2010/main" val="369486116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3"/>
          <p:cNvSpPr>
            <a:spLocks noGrp="1" noChangeArrowheads="1"/>
          </p:cNvSpPr>
          <p:nvPr>
            <p:ph type="title" idx="4294967295"/>
            <p:custDataLst>
              <p:tags r:id="rId2"/>
            </p:custDataLst>
          </p:nvPr>
        </p:nvSpPr>
        <p:spPr>
          <a:xfrm>
            <a:off x="236882" y="488261"/>
            <a:ext cx="7748588" cy="588963"/>
          </a:xfrm>
          <a:prstGeom prst="rect">
            <a:avLst/>
          </a:prstGeom>
        </p:spPr>
        <p:txBody>
          <a:bodyPr>
            <a:noAutofit/>
          </a:bodyPr>
          <a:lstStyle/>
          <a:p>
            <a:r>
              <a:rPr lang="en-US" cap="none" dirty="0">
                <a:latin typeface="Arial" panose="020B0604020202020204" pitchFamily="34" charset="0"/>
                <a:cs typeface="Arial" panose="020B0604020202020204" pitchFamily="34" charset="0"/>
              </a:rPr>
              <a:t>Pyramids are typically built from the </a:t>
            </a:r>
            <a:br>
              <a:rPr lang="en-US" cap="none" dirty="0">
                <a:latin typeface="Arial" panose="020B0604020202020204" pitchFamily="34" charset="0"/>
                <a:cs typeface="Arial" panose="020B0604020202020204" pitchFamily="34" charset="0"/>
              </a:rPr>
            </a:br>
            <a:r>
              <a:rPr lang="en-US" cap="none" dirty="0">
                <a:latin typeface="Arial" panose="020B0604020202020204" pitchFamily="34" charset="0"/>
                <a:cs typeface="Arial" panose="020B0604020202020204" pitchFamily="34" charset="0"/>
              </a:rPr>
              <a:t>bottom, but communicated from the top </a:t>
            </a:r>
          </a:p>
        </p:txBody>
      </p:sp>
      <p:sp>
        <p:nvSpPr>
          <p:cNvPr id="817156" name="AutoShape 4"/>
          <p:cNvSpPr>
            <a:spLocks noChangeArrowheads="1"/>
          </p:cNvSpPr>
          <p:nvPr>
            <p:custDataLst>
              <p:tags r:id="rId3"/>
            </p:custDataLst>
          </p:nvPr>
        </p:nvSpPr>
        <p:spPr bwMode="gray">
          <a:xfrm>
            <a:off x="1797050" y="2103438"/>
            <a:ext cx="5864225" cy="3763962"/>
          </a:xfrm>
          <a:prstGeom prst="triangle">
            <a:avLst>
              <a:gd name="adj" fmla="val 50000"/>
            </a:avLst>
          </a:prstGeom>
          <a:gradFill rotWithShape="1">
            <a:gsLst>
              <a:gs pos="0">
                <a:schemeClr val="accent2">
                  <a:gamma/>
                  <a:tint val="60392"/>
                  <a:invGamma/>
                </a:schemeClr>
              </a:gs>
              <a:gs pos="100000">
                <a:schemeClr val="accent2">
                  <a:alpha val="35001"/>
                </a:schemeClr>
              </a:gs>
            </a:gsLst>
            <a:path path="shape">
              <a:fillToRect l="50000" t="50000" r="50000" b="50000"/>
            </a:path>
          </a:gradFill>
          <a:ln w="28575" algn="ctr">
            <a:noFill/>
            <a:miter lim="800000"/>
            <a:headEnd/>
            <a:tailEnd/>
          </a:ln>
          <a:effectLst/>
        </p:spPr>
        <p:txBody>
          <a:bodyPr wrap="none" lIns="93296" tIns="46648" rIns="93296" bIns="46648" anchor="ctr"/>
          <a:lstStyle/>
          <a:p>
            <a:pPr>
              <a:defRPr/>
            </a:pPr>
            <a:endParaRPr lang="en-US" dirty="0">
              <a:latin typeface="_Higher Standards ppt" pitchFamily="2" charset="0"/>
              <a:ea typeface="+mn-ea"/>
            </a:endParaRPr>
          </a:p>
        </p:txBody>
      </p:sp>
      <p:sp>
        <p:nvSpPr>
          <p:cNvPr id="2054" name="Rectangle 9"/>
          <p:cNvSpPr>
            <a:spLocks noChangeArrowheads="1"/>
          </p:cNvSpPr>
          <p:nvPr>
            <p:custDataLst>
              <p:tags r:id="rId4"/>
            </p:custDataLst>
          </p:nvPr>
        </p:nvSpPr>
        <p:spPr bwMode="gray">
          <a:xfrm>
            <a:off x="381000" y="4764088"/>
            <a:ext cx="1733550" cy="198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defTabSz="912813">
              <a:lnSpc>
                <a:spcPct val="90000"/>
              </a:lnSpc>
              <a:spcAft>
                <a:spcPct val="10000"/>
              </a:spcAft>
              <a:buSzPct val="120000"/>
            </a:pPr>
            <a:r>
              <a:rPr lang="en-US" sz="1400" dirty="0">
                <a:latin typeface="+mj-lt"/>
                <a:cs typeface="Times New Roman" charset="0"/>
              </a:rPr>
              <a:t>Analysis results</a:t>
            </a:r>
          </a:p>
        </p:txBody>
      </p:sp>
      <p:sp>
        <p:nvSpPr>
          <p:cNvPr id="2055" name="Rectangle 10"/>
          <p:cNvSpPr>
            <a:spLocks noChangeArrowheads="1"/>
          </p:cNvSpPr>
          <p:nvPr>
            <p:custDataLst>
              <p:tags r:id="rId5"/>
            </p:custDataLst>
          </p:nvPr>
        </p:nvSpPr>
        <p:spPr bwMode="gray">
          <a:xfrm>
            <a:off x="242043" y="5348823"/>
            <a:ext cx="1924170" cy="4093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defTabSz="912813">
              <a:lnSpc>
                <a:spcPct val="90000"/>
              </a:lnSpc>
              <a:spcAft>
                <a:spcPct val="10000"/>
              </a:spcAft>
              <a:buSzPct val="120000"/>
            </a:pPr>
            <a:r>
              <a:rPr lang="en-US" sz="1400" dirty="0">
                <a:latin typeface="+mj-lt"/>
                <a:cs typeface="Times New Roman" charset="0"/>
              </a:rPr>
              <a:t>Facts, assumptions, </a:t>
            </a:r>
          </a:p>
          <a:p>
            <a:pPr defTabSz="912813">
              <a:lnSpc>
                <a:spcPct val="90000"/>
              </a:lnSpc>
              <a:spcAft>
                <a:spcPct val="10000"/>
              </a:spcAft>
              <a:buSzPct val="120000"/>
            </a:pPr>
            <a:r>
              <a:rPr lang="en-US" sz="1400" dirty="0">
                <a:latin typeface="+mj-lt"/>
                <a:cs typeface="Times New Roman" charset="0"/>
              </a:rPr>
              <a:t>etc.</a:t>
            </a:r>
          </a:p>
        </p:txBody>
      </p:sp>
      <p:sp>
        <p:nvSpPr>
          <p:cNvPr id="2056" name="Line 11"/>
          <p:cNvSpPr>
            <a:spLocks noChangeShapeType="1"/>
          </p:cNvSpPr>
          <p:nvPr>
            <p:custDataLst>
              <p:tags r:id="rId6"/>
            </p:custDataLst>
          </p:nvPr>
        </p:nvSpPr>
        <p:spPr bwMode="gray">
          <a:xfrm>
            <a:off x="381000" y="4532313"/>
            <a:ext cx="5835650" cy="0"/>
          </a:xfrm>
          <a:prstGeom prst="line">
            <a:avLst/>
          </a:prstGeom>
          <a:noFill/>
          <a:ln w="9525">
            <a:solidFill>
              <a:schemeClr val="tx2"/>
            </a:solidFill>
            <a:prstDash val="lgDash"/>
            <a:round/>
            <a:headEnd/>
            <a:tailEnd/>
          </a:ln>
          <a:extLst>
            <a:ext uri="{909E8E84-426E-40dd-AFC4-6F175D3DCCD1}">
              <a14:hiddenFill xmlns="" xmlns:a14="http://schemas.microsoft.com/office/drawing/2010/main">
                <a:noFill/>
              </a14:hiddenFill>
            </a:ext>
          </a:extLst>
        </p:spPr>
        <p:txBody>
          <a:bodyPr lIns="93296" tIns="46648" rIns="93296" bIns="46648"/>
          <a:lstStyle/>
          <a:p>
            <a:endParaRPr lang="en-US" dirty="0"/>
          </a:p>
        </p:txBody>
      </p:sp>
      <p:sp>
        <p:nvSpPr>
          <p:cNvPr id="2057" name="Line 12"/>
          <p:cNvSpPr>
            <a:spLocks noChangeShapeType="1"/>
          </p:cNvSpPr>
          <p:nvPr>
            <p:custDataLst>
              <p:tags r:id="rId7"/>
            </p:custDataLst>
          </p:nvPr>
        </p:nvSpPr>
        <p:spPr bwMode="gray">
          <a:xfrm>
            <a:off x="381000" y="5192713"/>
            <a:ext cx="6142037" cy="0"/>
          </a:xfrm>
          <a:prstGeom prst="line">
            <a:avLst/>
          </a:prstGeom>
          <a:noFill/>
          <a:ln w="9525">
            <a:solidFill>
              <a:schemeClr val="tx2"/>
            </a:solidFill>
            <a:prstDash val="lgDash"/>
            <a:round/>
            <a:headEnd/>
            <a:tailEnd/>
          </a:ln>
          <a:extLst>
            <a:ext uri="{909E8E84-426E-40dd-AFC4-6F175D3DCCD1}">
              <a14:hiddenFill xmlns="" xmlns:a14="http://schemas.microsoft.com/office/drawing/2010/main">
                <a:noFill/>
              </a14:hiddenFill>
            </a:ext>
          </a:extLst>
        </p:spPr>
        <p:txBody>
          <a:bodyPr lIns="93296" tIns="46648" rIns="93296" bIns="46648"/>
          <a:lstStyle/>
          <a:p>
            <a:endParaRPr lang="en-US" dirty="0"/>
          </a:p>
        </p:txBody>
      </p:sp>
      <p:sp>
        <p:nvSpPr>
          <p:cNvPr id="2058" name="Line 13"/>
          <p:cNvSpPr>
            <a:spLocks noChangeShapeType="1"/>
          </p:cNvSpPr>
          <p:nvPr>
            <p:custDataLst>
              <p:tags r:id="rId8"/>
            </p:custDataLst>
          </p:nvPr>
        </p:nvSpPr>
        <p:spPr bwMode="gray">
          <a:xfrm>
            <a:off x="381000" y="5859463"/>
            <a:ext cx="1409700" cy="0"/>
          </a:xfrm>
          <a:prstGeom prst="line">
            <a:avLst/>
          </a:prstGeom>
          <a:noFill/>
          <a:ln w="9525">
            <a:solidFill>
              <a:schemeClr val="tx2"/>
            </a:solidFill>
            <a:prstDash val="lgDash"/>
            <a:round/>
            <a:headEnd/>
            <a:tailEnd/>
          </a:ln>
          <a:extLst>
            <a:ext uri="{909E8E84-426E-40dd-AFC4-6F175D3DCCD1}">
              <a14:hiddenFill xmlns="" xmlns:a14="http://schemas.microsoft.com/office/drawing/2010/main">
                <a:noFill/>
              </a14:hiddenFill>
            </a:ext>
          </a:extLst>
        </p:spPr>
        <p:txBody>
          <a:bodyPr lIns="93296" tIns="46648" rIns="93296" bIns="46648"/>
          <a:lstStyle/>
          <a:p>
            <a:endParaRPr lang="en-US" dirty="0"/>
          </a:p>
        </p:txBody>
      </p:sp>
      <p:sp>
        <p:nvSpPr>
          <p:cNvPr id="2059" name="Line 14"/>
          <p:cNvSpPr>
            <a:spLocks noChangeShapeType="1"/>
          </p:cNvSpPr>
          <p:nvPr>
            <p:custDataLst>
              <p:tags r:id="rId9"/>
            </p:custDataLst>
          </p:nvPr>
        </p:nvSpPr>
        <p:spPr bwMode="gray">
          <a:xfrm>
            <a:off x="398462" y="3770313"/>
            <a:ext cx="5360988" cy="0"/>
          </a:xfrm>
          <a:prstGeom prst="line">
            <a:avLst/>
          </a:prstGeom>
          <a:noFill/>
          <a:ln w="9525">
            <a:solidFill>
              <a:schemeClr val="tx2"/>
            </a:solidFill>
            <a:prstDash val="lgDash"/>
            <a:round/>
            <a:headEnd/>
            <a:tailEnd/>
          </a:ln>
          <a:extLst>
            <a:ext uri="{909E8E84-426E-40dd-AFC4-6F175D3DCCD1}">
              <a14:hiddenFill xmlns="" xmlns:a14="http://schemas.microsoft.com/office/drawing/2010/main">
                <a:noFill/>
              </a14:hiddenFill>
            </a:ext>
          </a:extLst>
        </p:spPr>
        <p:txBody>
          <a:bodyPr lIns="93296" tIns="46648" rIns="93296" bIns="46648"/>
          <a:lstStyle/>
          <a:p>
            <a:endParaRPr lang="en-US" dirty="0"/>
          </a:p>
        </p:txBody>
      </p:sp>
      <p:sp>
        <p:nvSpPr>
          <p:cNvPr id="2060" name="Rectangle 15"/>
          <p:cNvSpPr>
            <a:spLocks noChangeArrowheads="1"/>
          </p:cNvSpPr>
          <p:nvPr>
            <p:custDataLst>
              <p:tags r:id="rId10"/>
            </p:custDataLst>
          </p:nvPr>
        </p:nvSpPr>
        <p:spPr bwMode="gray">
          <a:xfrm>
            <a:off x="381000" y="3959225"/>
            <a:ext cx="2230437" cy="387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defTabSz="912813">
              <a:lnSpc>
                <a:spcPct val="90000"/>
              </a:lnSpc>
              <a:spcAft>
                <a:spcPct val="10000"/>
              </a:spcAft>
              <a:buSzPct val="120000"/>
            </a:pPr>
            <a:r>
              <a:rPr lang="en-US" sz="1400" dirty="0">
                <a:latin typeface="+mj-lt"/>
                <a:cs typeface="Times New Roman" charset="0"/>
              </a:rPr>
              <a:t>Particular insights, reasons, steps, benefits, etc.</a:t>
            </a:r>
          </a:p>
        </p:txBody>
      </p:sp>
      <p:sp>
        <p:nvSpPr>
          <p:cNvPr id="2061" name="Rectangle 19"/>
          <p:cNvSpPr>
            <a:spLocks noChangeArrowheads="1"/>
          </p:cNvSpPr>
          <p:nvPr>
            <p:custDataLst>
              <p:tags r:id="rId11"/>
            </p:custDataLst>
          </p:nvPr>
        </p:nvSpPr>
        <p:spPr bwMode="gray">
          <a:xfrm>
            <a:off x="3498850" y="4044950"/>
            <a:ext cx="466725" cy="295275"/>
          </a:xfrm>
          <a:prstGeom prst="rect">
            <a:avLst/>
          </a:prstGeom>
          <a:solidFill>
            <a:schemeClr val="accent1"/>
          </a:solidFill>
          <a:ln w="9525">
            <a:solidFill>
              <a:schemeClr val="tx2"/>
            </a:solidFill>
            <a:miter lim="800000"/>
            <a:headEnd/>
            <a:tailEnd/>
          </a:ln>
        </p:spPr>
        <p:txBody>
          <a:bodyPr wrap="none" lIns="93296" tIns="46648" rIns="93296" bIns="46648" anchor="ctr"/>
          <a:lstStyle/>
          <a:p>
            <a:endParaRPr lang="en-US" dirty="0"/>
          </a:p>
        </p:txBody>
      </p:sp>
      <p:sp>
        <p:nvSpPr>
          <p:cNvPr id="2062" name="Rectangle 20"/>
          <p:cNvSpPr>
            <a:spLocks noChangeArrowheads="1"/>
          </p:cNvSpPr>
          <p:nvPr>
            <p:custDataLst>
              <p:tags r:id="rId12"/>
            </p:custDataLst>
          </p:nvPr>
        </p:nvSpPr>
        <p:spPr bwMode="gray">
          <a:xfrm>
            <a:off x="5592762" y="4070350"/>
            <a:ext cx="468312" cy="295275"/>
          </a:xfrm>
          <a:prstGeom prst="rect">
            <a:avLst/>
          </a:prstGeom>
          <a:solidFill>
            <a:schemeClr val="accent1"/>
          </a:solidFill>
          <a:ln w="9525">
            <a:solidFill>
              <a:schemeClr val="tx2"/>
            </a:solidFill>
            <a:miter lim="800000"/>
            <a:headEnd/>
            <a:tailEnd/>
          </a:ln>
        </p:spPr>
        <p:txBody>
          <a:bodyPr wrap="none" lIns="93296" tIns="46648" rIns="93296" bIns="46648" anchor="ctr"/>
          <a:lstStyle/>
          <a:p>
            <a:endParaRPr lang="en-US" dirty="0"/>
          </a:p>
        </p:txBody>
      </p:sp>
      <p:grpSp>
        <p:nvGrpSpPr>
          <p:cNvPr id="2063" name="Group 68"/>
          <p:cNvGrpSpPr>
            <a:grpSpLocks/>
          </p:cNvGrpSpPr>
          <p:nvPr/>
        </p:nvGrpSpPr>
        <p:grpSpPr bwMode="auto">
          <a:xfrm>
            <a:off x="4935537" y="4366114"/>
            <a:ext cx="1670050" cy="1317135"/>
            <a:chOff x="2926" y="2507"/>
            <a:chExt cx="1031" cy="814"/>
          </a:xfrm>
        </p:grpSpPr>
        <p:sp>
          <p:nvSpPr>
            <p:cNvPr id="2093" name="Rectangle 21"/>
            <p:cNvSpPr>
              <a:spLocks noChangeArrowheads="1"/>
            </p:cNvSpPr>
            <p:nvPr>
              <p:custDataLst>
                <p:tags r:id="rId36"/>
              </p:custDataLst>
            </p:nvPr>
          </p:nvSpPr>
          <p:spPr bwMode="gray">
            <a:xfrm>
              <a:off x="3111" y="3131"/>
              <a:ext cx="124" cy="190"/>
            </a:xfrm>
            <a:prstGeom prst="rect">
              <a:avLst/>
            </a:prstGeom>
            <a:solidFill>
              <a:schemeClr val="accent1"/>
            </a:solidFill>
            <a:ln w="9525">
              <a:solidFill>
                <a:schemeClr val="tx2"/>
              </a:solidFill>
              <a:miter lim="800000"/>
              <a:headEnd/>
              <a:tailEnd/>
            </a:ln>
          </p:spPr>
          <p:txBody>
            <a:bodyPr wrap="none" anchor="ctr"/>
            <a:lstStyle/>
            <a:p>
              <a:endParaRPr lang="en-US" dirty="0"/>
            </a:p>
          </p:txBody>
        </p:sp>
        <p:sp>
          <p:nvSpPr>
            <p:cNvPr id="2094" name="Rectangle 22"/>
            <p:cNvSpPr>
              <a:spLocks noChangeArrowheads="1"/>
            </p:cNvSpPr>
            <p:nvPr>
              <p:custDataLst>
                <p:tags r:id="rId37"/>
              </p:custDataLst>
            </p:nvPr>
          </p:nvSpPr>
          <p:spPr bwMode="gray">
            <a:xfrm>
              <a:off x="2926" y="3131"/>
              <a:ext cx="129" cy="190"/>
            </a:xfrm>
            <a:prstGeom prst="rect">
              <a:avLst/>
            </a:prstGeom>
            <a:solidFill>
              <a:schemeClr val="accent1"/>
            </a:solidFill>
            <a:ln w="9525">
              <a:solidFill>
                <a:schemeClr val="tx2"/>
              </a:solidFill>
              <a:miter lim="800000"/>
              <a:headEnd/>
              <a:tailEnd/>
            </a:ln>
          </p:spPr>
          <p:txBody>
            <a:bodyPr wrap="none" anchor="ctr"/>
            <a:lstStyle/>
            <a:p>
              <a:endParaRPr lang="en-US" dirty="0"/>
            </a:p>
          </p:txBody>
        </p:sp>
        <p:sp>
          <p:nvSpPr>
            <p:cNvPr id="2095" name="Rectangle 23"/>
            <p:cNvSpPr>
              <a:spLocks noChangeArrowheads="1"/>
            </p:cNvSpPr>
            <p:nvPr>
              <p:custDataLst>
                <p:tags r:id="rId38"/>
              </p:custDataLst>
            </p:nvPr>
          </p:nvSpPr>
          <p:spPr bwMode="gray">
            <a:xfrm>
              <a:off x="3291" y="3131"/>
              <a:ext cx="123" cy="190"/>
            </a:xfrm>
            <a:prstGeom prst="rect">
              <a:avLst/>
            </a:prstGeom>
            <a:solidFill>
              <a:schemeClr val="accent1"/>
            </a:solidFill>
            <a:ln w="9525">
              <a:solidFill>
                <a:schemeClr val="tx2"/>
              </a:solidFill>
              <a:miter lim="800000"/>
              <a:headEnd/>
              <a:tailEnd/>
            </a:ln>
          </p:spPr>
          <p:txBody>
            <a:bodyPr wrap="none" anchor="ctr"/>
            <a:lstStyle/>
            <a:p>
              <a:endParaRPr lang="en-US" dirty="0"/>
            </a:p>
          </p:txBody>
        </p:sp>
        <p:sp>
          <p:nvSpPr>
            <p:cNvPr id="2096" name="Rectangle 24"/>
            <p:cNvSpPr>
              <a:spLocks noChangeArrowheads="1"/>
            </p:cNvSpPr>
            <p:nvPr>
              <p:custDataLst>
                <p:tags r:id="rId39"/>
              </p:custDataLst>
            </p:nvPr>
          </p:nvSpPr>
          <p:spPr bwMode="gray">
            <a:xfrm>
              <a:off x="3655" y="3131"/>
              <a:ext cx="123" cy="190"/>
            </a:xfrm>
            <a:prstGeom prst="rect">
              <a:avLst/>
            </a:prstGeom>
            <a:solidFill>
              <a:schemeClr val="accent1"/>
            </a:solidFill>
            <a:ln w="9525">
              <a:solidFill>
                <a:schemeClr val="tx2"/>
              </a:solidFill>
              <a:miter lim="800000"/>
              <a:headEnd/>
              <a:tailEnd/>
            </a:ln>
          </p:spPr>
          <p:txBody>
            <a:bodyPr wrap="none" anchor="ctr"/>
            <a:lstStyle/>
            <a:p>
              <a:endParaRPr lang="en-US" dirty="0"/>
            </a:p>
          </p:txBody>
        </p:sp>
        <p:sp>
          <p:nvSpPr>
            <p:cNvPr id="2097" name="Rectangle 25"/>
            <p:cNvSpPr>
              <a:spLocks noChangeArrowheads="1"/>
            </p:cNvSpPr>
            <p:nvPr>
              <p:custDataLst>
                <p:tags r:id="rId40"/>
              </p:custDataLst>
            </p:nvPr>
          </p:nvSpPr>
          <p:spPr bwMode="gray">
            <a:xfrm>
              <a:off x="3470" y="3131"/>
              <a:ext cx="129" cy="190"/>
            </a:xfrm>
            <a:prstGeom prst="rect">
              <a:avLst/>
            </a:prstGeom>
            <a:solidFill>
              <a:schemeClr val="accent1"/>
            </a:solidFill>
            <a:ln w="9525">
              <a:solidFill>
                <a:schemeClr val="tx2"/>
              </a:solidFill>
              <a:miter lim="800000"/>
              <a:headEnd/>
              <a:tailEnd/>
            </a:ln>
          </p:spPr>
          <p:txBody>
            <a:bodyPr wrap="none" anchor="ctr"/>
            <a:lstStyle/>
            <a:p>
              <a:endParaRPr lang="en-US" dirty="0"/>
            </a:p>
          </p:txBody>
        </p:sp>
        <p:sp>
          <p:nvSpPr>
            <p:cNvPr id="2098" name="Rectangle 26"/>
            <p:cNvSpPr>
              <a:spLocks noChangeArrowheads="1"/>
            </p:cNvSpPr>
            <p:nvPr>
              <p:custDataLst>
                <p:tags r:id="rId41"/>
              </p:custDataLst>
            </p:nvPr>
          </p:nvSpPr>
          <p:spPr bwMode="gray">
            <a:xfrm>
              <a:off x="3834" y="3131"/>
              <a:ext cx="123" cy="190"/>
            </a:xfrm>
            <a:prstGeom prst="rect">
              <a:avLst/>
            </a:prstGeom>
            <a:solidFill>
              <a:schemeClr val="accent1"/>
            </a:solidFill>
            <a:ln w="9525">
              <a:solidFill>
                <a:schemeClr val="tx2"/>
              </a:solidFill>
              <a:miter lim="800000"/>
              <a:headEnd/>
              <a:tailEnd/>
            </a:ln>
          </p:spPr>
          <p:txBody>
            <a:bodyPr wrap="none" anchor="ctr"/>
            <a:lstStyle/>
            <a:p>
              <a:endParaRPr lang="en-US" dirty="0"/>
            </a:p>
          </p:txBody>
        </p:sp>
        <p:sp>
          <p:nvSpPr>
            <p:cNvPr id="2099" name="Rectangle 34"/>
            <p:cNvSpPr>
              <a:spLocks noChangeArrowheads="1"/>
            </p:cNvSpPr>
            <p:nvPr>
              <p:custDataLst>
                <p:tags r:id="rId42"/>
              </p:custDataLst>
            </p:nvPr>
          </p:nvSpPr>
          <p:spPr bwMode="gray">
            <a:xfrm>
              <a:off x="3029" y="2721"/>
              <a:ext cx="288" cy="185"/>
            </a:xfrm>
            <a:prstGeom prst="rect">
              <a:avLst/>
            </a:prstGeom>
            <a:solidFill>
              <a:schemeClr val="accent1"/>
            </a:solidFill>
            <a:ln w="9525">
              <a:solidFill>
                <a:schemeClr val="tx2"/>
              </a:solidFill>
              <a:miter lim="800000"/>
              <a:headEnd/>
              <a:tailEnd/>
            </a:ln>
          </p:spPr>
          <p:txBody>
            <a:bodyPr wrap="none" anchor="ctr"/>
            <a:lstStyle/>
            <a:p>
              <a:endParaRPr lang="en-US" dirty="0"/>
            </a:p>
          </p:txBody>
        </p:sp>
        <p:sp>
          <p:nvSpPr>
            <p:cNvPr id="2100" name="Rectangle 35"/>
            <p:cNvSpPr>
              <a:spLocks noChangeArrowheads="1"/>
            </p:cNvSpPr>
            <p:nvPr>
              <p:custDataLst>
                <p:tags r:id="rId43"/>
              </p:custDataLst>
            </p:nvPr>
          </p:nvSpPr>
          <p:spPr bwMode="gray">
            <a:xfrm>
              <a:off x="3572" y="2721"/>
              <a:ext cx="289" cy="185"/>
            </a:xfrm>
            <a:prstGeom prst="rect">
              <a:avLst/>
            </a:prstGeom>
            <a:solidFill>
              <a:schemeClr val="accent1"/>
            </a:solidFill>
            <a:ln w="9525">
              <a:solidFill>
                <a:schemeClr val="tx2"/>
              </a:solidFill>
              <a:miter lim="800000"/>
              <a:headEnd/>
              <a:tailEnd/>
            </a:ln>
          </p:spPr>
          <p:txBody>
            <a:bodyPr wrap="none" anchor="ctr"/>
            <a:lstStyle/>
            <a:p>
              <a:endParaRPr lang="en-US" dirty="0"/>
            </a:p>
          </p:txBody>
        </p:sp>
        <p:cxnSp>
          <p:nvCxnSpPr>
            <p:cNvPr id="2101" name="AutoShape 39"/>
            <p:cNvCxnSpPr>
              <a:cxnSpLocks noChangeShapeType="1"/>
              <a:stCxn id="2062" idx="2"/>
              <a:endCxn id="2099" idx="0"/>
            </p:cNvCxnSpPr>
            <p:nvPr>
              <p:custDataLst>
                <p:tags r:id="rId44"/>
              </p:custDataLst>
            </p:nvPr>
          </p:nvCxnSpPr>
          <p:spPr bwMode="gray">
            <a:xfrm rot="5400000">
              <a:off x="3194" y="2486"/>
              <a:ext cx="214" cy="256"/>
            </a:xfrm>
            <a:prstGeom prst="bentConnector3">
              <a:avLst>
                <a:gd name="adj1" fmla="val 50000"/>
              </a:avLst>
            </a:prstGeom>
            <a:noFill/>
            <a:ln w="28575">
              <a:solidFill>
                <a:schemeClr val="tx2"/>
              </a:solidFill>
              <a:miter lim="800000"/>
              <a:headEnd/>
              <a:tailEnd/>
            </a:ln>
            <a:extLst>
              <a:ext uri="{909E8E84-426E-40dd-AFC4-6F175D3DCCD1}">
                <a14:hiddenFill xmlns="" xmlns:a14="http://schemas.microsoft.com/office/drawing/2010/main">
                  <a:noFill/>
                </a14:hiddenFill>
              </a:ext>
            </a:extLst>
          </p:spPr>
        </p:cxnSp>
        <p:cxnSp>
          <p:nvCxnSpPr>
            <p:cNvPr id="2102" name="AutoShape 40"/>
            <p:cNvCxnSpPr>
              <a:cxnSpLocks noChangeShapeType="1"/>
              <a:stCxn id="2062" idx="2"/>
              <a:endCxn id="2100" idx="0"/>
            </p:cNvCxnSpPr>
            <p:nvPr>
              <p:custDataLst>
                <p:tags r:id="rId45"/>
              </p:custDataLst>
            </p:nvPr>
          </p:nvCxnSpPr>
          <p:spPr bwMode="gray">
            <a:xfrm rot="16200000" flipH="1">
              <a:off x="3466" y="2470"/>
              <a:ext cx="214" cy="287"/>
            </a:xfrm>
            <a:prstGeom prst="bentConnector3">
              <a:avLst>
                <a:gd name="adj1" fmla="val 50000"/>
              </a:avLst>
            </a:prstGeom>
            <a:noFill/>
            <a:ln w="28575">
              <a:solidFill>
                <a:schemeClr val="tx2"/>
              </a:solidFill>
              <a:miter lim="800000"/>
              <a:headEnd/>
              <a:tailEnd/>
            </a:ln>
            <a:extLst>
              <a:ext uri="{909E8E84-426E-40dd-AFC4-6F175D3DCCD1}">
                <a14:hiddenFill xmlns="" xmlns:a14="http://schemas.microsoft.com/office/drawing/2010/main">
                  <a:noFill/>
                </a14:hiddenFill>
              </a:ext>
            </a:extLst>
          </p:spPr>
        </p:cxnSp>
        <p:cxnSp>
          <p:nvCxnSpPr>
            <p:cNvPr id="2103" name="AutoShape 48"/>
            <p:cNvCxnSpPr>
              <a:cxnSpLocks noChangeShapeType="1"/>
              <a:stCxn id="2099" idx="2"/>
              <a:endCxn id="2093" idx="0"/>
            </p:cNvCxnSpPr>
            <p:nvPr>
              <p:custDataLst>
                <p:tags r:id="rId46"/>
              </p:custDataLst>
            </p:nvPr>
          </p:nvCxnSpPr>
          <p:spPr bwMode="gray">
            <a:xfrm rot="5400000">
              <a:off x="3060" y="3019"/>
              <a:ext cx="225" cy="0"/>
            </a:xfrm>
            <a:prstGeom prst="straightConnector1">
              <a:avLst/>
            </a:prstGeom>
            <a:noFill/>
            <a:ln w="28575">
              <a:solidFill>
                <a:schemeClr val="tx2"/>
              </a:solidFill>
              <a:round/>
              <a:headEnd/>
              <a:tailEnd/>
            </a:ln>
            <a:extLst>
              <a:ext uri="{909E8E84-426E-40dd-AFC4-6F175D3DCCD1}">
                <a14:hiddenFill xmlns="" xmlns:a14="http://schemas.microsoft.com/office/drawing/2010/main">
                  <a:noFill/>
                </a14:hiddenFill>
              </a:ext>
            </a:extLst>
          </p:spPr>
        </p:cxnSp>
        <p:cxnSp>
          <p:nvCxnSpPr>
            <p:cNvPr id="2104" name="AutoShape 49"/>
            <p:cNvCxnSpPr>
              <a:cxnSpLocks noChangeShapeType="1"/>
              <a:stCxn id="2099" idx="2"/>
              <a:endCxn id="2094" idx="0"/>
            </p:cNvCxnSpPr>
            <p:nvPr>
              <p:custDataLst>
                <p:tags r:id="rId47"/>
              </p:custDataLst>
            </p:nvPr>
          </p:nvCxnSpPr>
          <p:spPr bwMode="gray">
            <a:xfrm rot="5400000">
              <a:off x="2969" y="2928"/>
              <a:ext cx="225" cy="182"/>
            </a:xfrm>
            <a:prstGeom prst="bentConnector3">
              <a:avLst>
                <a:gd name="adj1" fmla="val 49778"/>
              </a:avLst>
            </a:prstGeom>
            <a:noFill/>
            <a:ln w="28575">
              <a:solidFill>
                <a:schemeClr val="tx2"/>
              </a:solidFill>
              <a:miter lim="800000"/>
              <a:headEnd/>
              <a:tailEnd/>
            </a:ln>
            <a:extLst>
              <a:ext uri="{909E8E84-426E-40dd-AFC4-6F175D3DCCD1}">
                <a14:hiddenFill xmlns="" xmlns:a14="http://schemas.microsoft.com/office/drawing/2010/main">
                  <a:noFill/>
                </a14:hiddenFill>
              </a:ext>
            </a:extLst>
          </p:spPr>
        </p:cxnSp>
        <p:cxnSp>
          <p:nvCxnSpPr>
            <p:cNvPr id="2105" name="AutoShape 50"/>
            <p:cNvCxnSpPr>
              <a:cxnSpLocks noChangeShapeType="1"/>
              <a:stCxn id="2099" idx="2"/>
              <a:endCxn id="2095" idx="0"/>
            </p:cNvCxnSpPr>
            <p:nvPr>
              <p:custDataLst>
                <p:tags r:id="rId48"/>
              </p:custDataLst>
            </p:nvPr>
          </p:nvCxnSpPr>
          <p:spPr bwMode="gray">
            <a:xfrm rot="16200000" flipH="1">
              <a:off x="3150" y="2929"/>
              <a:ext cx="225" cy="180"/>
            </a:xfrm>
            <a:prstGeom prst="bentConnector3">
              <a:avLst>
                <a:gd name="adj1" fmla="val 49778"/>
              </a:avLst>
            </a:prstGeom>
            <a:noFill/>
            <a:ln w="28575">
              <a:solidFill>
                <a:schemeClr val="tx2"/>
              </a:solidFill>
              <a:miter lim="800000"/>
              <a:headEnd/>
              <a:tailEnd/>
            </a:ln>
            <a:extLst>
              <a:ext uri="{909E8E84-426E-40dd-AFC4-6F175D3DCCD1}">
                <a14:hiddenFill xmlns="" xmlns:a14="http://schemas.microsoft.com/office/drawing/2010/main">
                  <a:noFill/>
                </a14:hiddenFill>
              </a:ext>
            </a:extLst>
          </p:spPr>
        </p:cxnSp>
        <p:cxnSp>
          <p:nvCxnSpPr>
            <p:cNvPr id="2106" name="AutoShape 51"/>
            <p:cNvCxnSpPr>
              <a:cxnSpLocks noChangeShapeType="1"/>
              <a:stCxn id="2100" idx="2"/>
              <a:endCxn id="2097" idx="0"/>
            </p:cNvCxnSpPr>
            <p:nvPr/>
          </p:nvCxnSpPr>
          <p:spPr bwMode="gray">
            <a:xfrm rot="5400000">
              <a:off x="3513" y="2928"/>
              <a:ext cx="225" cy="182"/>
            </a:xfrm>
            <a:prstGeom prst="bentConnector3">
              <a:avLst>
                <a:gd name="adj1" fmla="val 49778"/>
              </a:avLst>
            </a:prstGeom>
            <a:noFill/>
            <a:ln w="28575">
              <a:solidFill>
                <a:schemeClr val="tx2"/>
              </a:solidFill>
              <a:miter lim="800000"/>
              <a:headEnd/>
              <a:tailEnd/>
            </a:ln>
            <a:extLst>
              <a:ext uri="{909E8E84-426E-40dd-AFC4-6F175D3DCCD1}">
                <a14:hiddenFill xmlns="" xmlns:a14="http://schemas.microsoft.com/office/drawing/2010/main">
                  <a:noFill/>
                </a14:hiddenFill>
              </a:ext>
            </a:extLst>
          </p:spPr>
        </p:cxnSp>
        <p:cxnSp>
          <p:nvCxnSpPr>
            <p:cNvPr id="2107" name="AutoShape 52"/>
            <p:cNvCxnSpPr>
              <a:cxnSpLocks noChangeShapeType="1"/>
              <a:stCxn id="2100" idx="2"/>
              <a:endCxn id="2096" idx="0"/>
            </p:cNvCxnSpPr>
            <p:nvPr>
              <p:custDataLst>
                <p:tags r:id="rId49"/>
              </p:custDataLst>
            </p:nvPr>
          </p:nvCxnSpPr>
          <p:spPr bwMode="gray">
            <a:xfrm rot="5400000">
              <a:off x="3604" y="3019"/>
              <a:ext cx="225" cy="0"/>
            </a:xfrm>
            <a:prstGeom prst="straightConnector1">
              <a:avLst/>
            </a:prstGeom>
            <a:noFill/>
            <a:ln w="28575">
              <a:solidFill>
                <a:schemeClr val="tx2"/>
              </a:solidFill>
              <a:round/>
              <a:headEnd/>
              <a:tailEnd/>
            </a:ln>
            <a:extLst>
              <a:ext uri="{909E8E84-426E-40dd-AFC4-6F175D3DCCD1}">
                <a14:hiddenFill xmlns="" xmlns:a14="http://schemas.microsoft.com/office/drawing/2010/main">
                  <a:noFill/>
                </a14:hiddenFill>
              </a:ext>
            </a:extLst>
          </p:spPr>
        </p:cxnSp>
        <p:cxnSp>
          <p:nvCxnSpPr>
            <p:cNvPr id="2108" name="AutoShape 53"/>
            <p:cNvCxnSpPr>
              <a:cxnSpLocks noChangeShapeType="1"/>
              <a:stCxn id="2100" idx="2"/>
              <a:endCxn id="2098" idx="0"/>
            </p:cNvCxnSpPr>
            <p:nvPr>
              <p:custDataLst>
                <p:tags r:id="rId50"/>
              </p:custDataLst>
            </p:nvPr>
          </p:nvCxnSpPr>
          <p:spPr bwMode="gray">
            <a:xfrm rot="16200000" flipH="1">
              <a:off x="3694" y="2929"/>
              <a:ext cx="225" cy="179"/>
            </a:xfrm>
            <a:prstGeom prst="bentConnector3">
              <a:avLst>
                <a:gd name="adj1" fmla="val 49778"/>
              </a:avLst>
            </a:prstGeom>
            <a:noFill/>
            <a:ln w="28575">
              <a:solidFill>
                <a:schemeClr val="tx2"/>
              </a:solidFill>
              <a:miter lim="800000"/>
              <a:headEnd/>
              <a:tailEnd/>
            </a:ln>
            <a:extLst>
              <a:ext uri="{909E8E84-426E-40dd-AFC4-6F175D3DCCD1}">
                <a14:hiddenFill xmlns="" xmlns:a14="http://schemas.microsoft.com/office/drawing/2010/main">
                  <a:noFill/>
                </a14:hiddenFill>
              </a:ext>
            </a:extLst>
          </p:spPr>
        </p:cxnSp>
      </p:grpSp>
      <p:cxnSp>
        <p:nvCxnSpPr>
          <p:cNvPr id="2064" name="AutoShape 56"/>
          <p:cNvCxnSpPr>
            <a:cxnSpLocks noChangeShapeType="1"/>
            <a:stCxn id="2066" idx="2"/>
            <a:endCxn id="2061" idx="0"/>
          </p:cNvCxnSpPr>
          <p:nvPr>
            <p:custDataLst>
              <p:tags r:id="rId13"/>
            </p:custDataLst>
          </p:nvPr>
        </p:nvCxnSpPr>
        <p:spPr bwMode="gray">
          <a:xfrm rot="5400000">
            <a:off x="3965575" y="3257550"/>
            <a:ext cx="554037" cy="1020763"/>
          </a:xfrm>
          <a:prstGeom prst="bentConnector3">
            <a:avLst>
              <a:gd name="adj1" fmla="val 50000"/>
            </a:avLst>
          </a:prstGeom>
          <a:noFill/>
          <a:ln w="28575">
            <a:solidFill>
              <a:schemeClr val="tx2"/>
            </a:solidFill>
            <a:miter lim="800000"/>
            <a:headEnd/>
            <a:tailEnd/>
          </a:ln>
          <a:extLst>
            <a:ext uri="{909E8E84-426E-40dd-AFC4-6F175D3DCCD1}">
              <a14:hiddenFill xmlns="" xmlns:a14="http://schemas.microsoft.com/office/drawing/2010/main">
                <a:noFill/>
              </a14:hiddenFill>
            </a:ext>
          </a:extLst>
        </p:spPr>
      </p:cxnSp>
      <p:cxnSp>
        <p:nvCxnSpPr>
          <p:cNvPr id="2065" name="AutoShape 57"/>
          <p:cNvCxnSpPr>
            <a:cxnSpLocks noChangeShapeType="1"/>
            <a:stCxn id="2066" idx="2"/>
            <a:endCxn id="2062" idx="0"/>
          </p:cNvCxnSpPr>
          <p:nvPr>
            <p:custDataLst>
              <p:tags r:id="rId14"/>
            </p:custDataLst>
          </p:nvPr>
        </p:nvCxnSpPr>
        <p:spPr bwMode="gray">
          <a:xfrm rot="16200000" flipH="1">
            <a:off x="5000625" y="3244056"/>
            <a:ext cx="579437" cy="1073149"/>
          </a:xfrm>
          <a:prstGeom prst="bentConnector3">
            <a:avLst>
              <a:gd name="adj1" fmla="val 50000"/>
            </a:avLst>
          </a:prstGeom>
          <a:noFill/>
          <a:ln w="28575">
            <a:solidFill>
              <a:schemeClr val="tx2"/>
            </a:solidFill>
            <a:miter lim="800000"/>
            <a:headEnd/>
            <a:tailEnd/>
          </a:ln>
          <a:extLst>
            <a:ext uri="{909E8E84-426E-40dd-AFC4-6F175D3DCCD1}">
              <a14:hiddenFill xmlns="" xmlns:a14="http://schemas.microsoft.com/office/drawing/2010/main">
                <a:noFill/>
              </a14:hiddenFill>
            </a:ext>
          </a:extLst>
        </p:spPr>
      </p:cxnSp>
      <p:sp>
        <p:nvSpPr>
          <p:cNvPr id="2066" name="Rectangle 58"/>
          <p:cNvSpPr>
            <a:spLocks noChangeArrowheads="1"/>
          </p:cNvSpPr>
          <p:nvPr>
            <p:custDataLst>
              <p:tags r:id="rId15"/>
            </p:custDataLst>
          </p:nvPr>
        </p:nvSpPr>
        <p:spPr bwMode="gray">
          <a:xfrm>
            <a:off x="4165600" y="2949575"/>
            <a:ext cx="1176337" cy="541338"/>
          </a:xfrm>
          <a:prstGeom prst="rect">
            <a:avLst/>
          </a:prstGeom>
          <a:solidFill>
            <a:srgbClr val="0052C2"/>
          </a:solidFill>
          <a:ln w="9525">
            <a:solidFill>
              <a:schemeClr val="tx2"/>
            </a:solidFill>
            <a:miter lim="800000"/>
            <a:headEnd/>
            <a:tailEnd/>
          </a:ln>
        </p:spPr>
        <p:txBody>
          <a:bodyPr wrap="none" lIns="93296" tIns="46648" rIns="93296" bIns="46648" anchor="ctr"/>
          <a:lstStyle/>
          <a:p>
            <a:pPr algn="ctr">
              <a:lnSpc>
                <a:spcPct val="90000"/>
              </a:lnSpc>
              <a:spcAft>
                <a:spcPct val="10000"/>
              </a:spcAft>
              <a:buSzPct val="120000"/>
            </a:pPr>
            <a:r>
              <a:rPr lang="en-US" sz="1600" b="1" dirty="0">
                <a:solidFill>
                  <a:schemeClr val="bg1"/>
                </a:solidFill>
                <a:latin typeface="+mj-lt"/>
                <a:cs typeface="Times New Roman" charset="0"/>
              </a:rPr>
              <a:t>Governing</a:t>
            </a:r>
            <a:br>
              <a:rPr lang="en-US" sz="1600" b="1" dirty="0">
                <a:solidFill>
                  <a:schemeClr val="bg1"/>
                </a:solidFill>
                <a:latin typeface="+mj-lt"/>
                <a:cs typeface="Times New Roman" charset="0"/>
              </a:rPr>
            </a:br>
            <a:r>
              <a:rPr lang="en-US" sz="1600" b="1" dirty="0">
                <a:solidFill>
                  <a:schemeClr val="bg1"/>
                </a:solidFill>
                <a:latin typeface="+mj-lt"/>
                <a:cs typeface="Times New Roman" charset="0"/>
              </a:rPr>
              <a:t>thought</a:t>
            </a:r>
          </a:p>
        </p:txBody>
      </p:sp>
      <p:graphicFrame>
        <p:nvGraphicFramePr>
          <p:cNvPr id="2050" name="Rectangle 62" hidden="1"/>
          <p:cNvGraphicFramePr>
            <a:graphicFrameLocks/>
          </p:cNvGraphicFramePr>
          <p:nvPr>
            <p:custDataLst>
              <p:tags r:id="rId16"/>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70713" r:id="rId53" imgW="0" imgH="0" progId="">
                  <p:embed/>
                </p:oleObj>
              </mc:Choice>
              <mc:Fallback>
                <p:oleObj r:id="rId53" imgW="0" imgH="0" progId="">
                  <p:embed/>
                  <p:pic>
                    <p:nvPicPr>
                      <p:cNvPr id="2050" name="Rectangle 6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067" name="Rectangle 63"/>
          <p:cNvSpPr>
            <a:spLocks noChangeArrowheads="1"/>
          </p:cNvSpPr>
          <p:nvPr>
            <p:custDataLst>
              <p:tags r:id="rId17"/>
            </p:custDataLst>
          </p:nvPr>
        </p:nvSpPr>
        <p:spPr bwMode="gray">
          <a:xfrm>
            <a:off x="381000" y="3519488"/>
            <a:ext cx="2112962" cy="200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defTabSz="912813">
              <a:lnSpc>
                <a:spcPct val="90000"/>
              </a:lnSpc>
              <a:spcAft>
                <a:spcPct val="10000"/>
              </a:spcAft>
              <a:buSzPct val="120000"/>
            </a:pPr>
            <a:r>
              <a:rPr lang="en-US" sz="1400" dirty="0">
                <a:latin typeface="+mj-lt"/>
                <a:cs typeface="Times New Roman" charset="0"/>
              </a:rPr>
              <a:t>Topics at various levels</a:t>
            </a:r>
          </a:p>
        </p:txBody>
      </p:sp>
      <p:sp>
        <p:nvSpPr>
          <p:cNvPr id="2090" name="AutoShape 6"/>
          <p:cNvSpPr>
            <a:spLocks noChangeArrowheads="1"/>
          </p:cNvSpPr>
          <p:nvPr>
            <p:custDataLst>
              <p:tags r:id="rId18"/>
            </p:custDataLst>
          </p:nvPr>
        </p:nvSpPr>
        <p:spPr bwMode="gray">
          <a:xfrm rot="7666398" flipH="1">
            <a:off x="710050" y="3744957"/>
            <a:ext cx="4676775" cy="241212"/>
          </a:xfrm>
          <a:prstGeom prst="rightArrow">
            <a:avLst>
              <a:gd name="adj1" fmla="val 50000"/>
              <a:gd name="adj2" fmla="val 37586"/>
            </a:avLst>
          </a:prstGeom>
          <a:solidFill>
            <a:schemeClr val="accent1"/>
          </a:solidFill>
          <a:ln>
            <a:noFill/>
          </a:ln>
          <a:extLst/>
        </p:spPr>
        <p:txBody>
          <a:bodyPr wrap="none" anchor="ctr"/>
          <a:lstStyle/>
          <a:p>
            <a:endParaRPr lang="en-US" dirty="0"/>
          </a:p>
        </p:txBody>
      </p:sp>
      <p:sp>
        <p:nvSpPr>
          <p:cNvPr id="2087" name="AutoShape 8"/>
          <p:cNvSpPr>
            <a:spLocks noChangeArrowheads="1"/>
          </p:cNvSpPr>
          <p:nvPr>
            <p:custDataLst>
              <p:tags r:id="rId19"/>
            </p:custDataLst>
          </p:nvPr>
        </p:nvSpPr>
        <p:spPr bwMode="gray">
          <a:xfrm rot="13891680">
            <a:off x="4097806" y="3817897"/>
            <a:ext cx="4676775" cy="241382"/>
          </a:xfrm>
          <a:prstGeom prst="leftArrow">
            <a:avLst>
              <a:gd name="adj1" fmla="val 50000"/>
              <a:gd name="adj2" fmla="val 37586"/>
            </a:avLst>
          </a:prstGeom>
          <a:solidFill>
            <a:schemeClr val="accent3"/>
          </a:solidFill>
          <a:ln>
            <a:noFill/>
          </a:ln>
          <a:extLst/>
        </p:spPr>
        <p:txBody>
          <a:bodyPr rot="10800000" wrap="none" anchor="ctr"/>
          <a:lstStyle/>
          <a:p>
            <a:endParaRPr lang="en-US" dirty="0"/>
          </a:p>
        </p:txBody>
      </p:sp>
      <p:grpSp>
        <p:nvGrpSpPr>
          <p:cNvPr id="2070" name="Group 69"/>
          <p:cNvGrpSpPr>
            <a:grpSpLocks/>
          </p:cNvGrpSpPr>
          <p:nvPr/>
        </p:nvGrpSpPr>
        <p:grpSpPr bwMode="auto">
          <a:xfrm>
            <a:off x="2895600" y="4356100"/>
            <a:ext cx="1670050" cy="1344613"/>
            <a:chOff x="2926" y="2491"/>
            <a:chExt cx="1031" cy="830"/>
          </a:xfrm>
        </p:grpSpPr>
        <p:sp>
          <p:nvSpPr>
            <p:cNvPr id="2071" name="Rectangle 70"/>
            <p:cNvSpPr>
              <a:spLocks noChangeArrowheads="1"/>
            </p:cNvSpPr>
            <p:nvPr>
              <p:custDataLst>
                <p:tags r:id="rId21"/>
              </p:custDataLst>
            </p:nvPr>
          </p:nvSpPr>
          <p:spPr bwMode="gray">
            <a:xfrm>
              <a:off x="3111" y="3131"/>
              <a:ext cx="124" cy="190"/>
            </a:xfrm>
            <a:prstGeom prst="rect">
              <a:avLst/>
            </a:prstGeom>
            <a:solidFill>
              <a:schemeClr val="accent1"/>
            </a:solidFill>
            <a:ln w="9525">
              <a:solidFill>
                <a:schemeClr val="tx2"/>
              </a:solidFill>
              <a:miter lim="800000"/>
              <a:headEnd/>
              <a:tailEnd/>
            </a:ln>
          </p:spPr>
          <p:txBody>
            <a:bodyPr wrap="none" anchor="ctr"/>
            <a:lstStyle/>
            <a:p>
              <a:endParaRPr lang="en-US" dirty="0"/>
            </a:p>
          </p:txBody>
        </p:sp>
        <p:sp>
          <p:nvSpPr>
            <p:cNvPr id="2072" name="Rectangle 71"/>
            <p:cNvSpPr>
              <a:spLocks noChangeArrowheads="1"/>
            </p:cNvSpPr>
            <p:nvPr>
              <p:custDataLst>
                <p:tags r:id="rId22"/>
              </p:custDataLst>
            </p:nvPr>
          </p:nvSpPr>
          <p:spPr bwMode="gray">
            <a:xfrm>
              <a:off x="2926" y="3131"/>
              <a:ext cx="129" cy="190"/>
            </a:xfrm>
            <a:prstGeom prst="rect">
              <a:avLst/>
            </a:prstGeom>
            <a:solidFill>
              <a:schemeClr val="accent1"/>
            </a:solidFill>
            <a:ln w="9525">
              <a:solidFill>
                <a:schemeClr val="tx2"/>
              </a:solidFill>
              <a:miter lim="800000"/>
              <a:headEnd/>
              <a:tailEnd/>
            </a:ln>
          </p:spPr>
          <p:txBody>
            <a:bodyPr wrap="none" anchor="ctr"/>
            <a:lstStyle/>
            <a:p>
              <a:endParaRPr lang="en-US" dirty="0"/>
            </a:p>
          </p:txBody>
        </p:sp>
        <p:sp>
          <p:nvSpPr>
            <p:cNvPr id="2073" name="Rectangle 72"/>
            <p:cNvSpPr>
              <a:spLocks noChangeArrowheads="1"/>
            </p:cNvSpPr>
            <p:nvPr>
              <p:custDataLst>
                <p:tags r:id="rId23"/>
              </p:custDataLst>
            </p:nvPr>
          </p:nvSpPr>
          <p:spPr bwMode="gray">
            <a:xfrm>
              <a:off x="3291" y="3131"/>
              <a:ext cx="123" cy="190"/>
            </a:xfrm>
            <a:prstGeom prst="rect">
              <a:avLst/>
            </a:prstGeom>
            <a:solidFill>
              <a:schemeClr val="accent1"/>
            </a:solidFill>
            <a:ln w="9525">
              <a:solidFill>
                <a:schemeClr val="tx2"/>
              </a:solidFill>
              <a:miter lim="800000"/>
              <a:headEnd/>
              <a:tailEnd/>
            </a:ln>
          </p:spPr>
          <p:txBody>
            <a:bodyPr wrap="none" anchor="ctr"/>
            <a:lstStyle/>
            <a:p>
              <a:endParaRPr lang="en-US" dirty="0"/>
            </a:p>
          </p:txBody>
        </p:sp>
        <p:sp>
          <p:nvSpPr>
            <p:cNvPr id="2074" name="Rectangle 73"/>
            <p:cNvSpPr>
              <a:spLocks noChangeArrowheads="1"/>
            </p:cNvSpPr>
            <p:nvPr>
              <p:custDataLst>
                <p:tags r:id="rId24"/>
              </p:custDataLst>
            </p:nvPr>
          </p:nvSpPr>
          <p:spPr bwMode="gray">
            <a:xfrm>
              <a:off x="3655" y="3131"/>
              <a:ext cx="123" cy="190"/>
            </a:xfrm>
            <a:prstGeom prst="rect">
              <a:avLst/>
            </a:prstGeom>
            <a:solidFill>
              <a:schemeClr val="accent1"/>
            </a:solidFill>
            <a:ln w="9525">
              <a:solidFill>
                <a:schemeClr val="tx2"/>
              </a:solidFill>
              <a:miter lim="800000"/>
              <a:headEnd/>
              <a:tailEnd/>
            </a:ln>
          </p:spPr>
          <p:txBody>
            <a:bodyPr wrap="none" anchor="ctr"/>
            <a:lstStyle/>
            <a:p>
              <a:endParaRPr lang="en-US" dirty="0"/>
            </a:p>
          </p:txBody>
        </p:sp>
        <p:sp>
          <p:nvSpPr>
            <p:cNvPr id="2075" name="Rectangle 74"/>
            <p:cNvSpPr>
              <a:spLocks noChangeArrowheads="1"/>
            </p:cNvSpPr>
            <p:nvPr>
              <p:custDataLst>
                <p:tags r:id="rId25"/>
              </p:custDataLst>
            </p:nvPr>
          </p:nvSpPr>
          <p:spPr bwMode="gray">
            <a:xfrm>
              <a:off x="3470" y="3131"/>
              <a:ext cx="129" cy="190"/>
            </a:xfrm>
            <a:prstGeom prst="rect">
              <a:avLst/>
            </a:prstGeom>
            <a:solidFill>
              <a:schemeClr val="accent1"/>
            </a:solidFill>
            <a:ln w="9525">
              <a:solidFill>
                <a:schemeClr val="tx2"/>
              </a:solidFill>
              <a:miter lim="800000"/>
              <a:headEnd/>
              <a:tailEnd/>
            </a:ln>
          </p:spPr>
          <p:txBody>
            <a:bodyPr wrap="none" anchor="ctr"/>
            <a:lstStyle/>
            <a:p>
              <a:endParaRPr lang="en-US" dirty="0"/>
            </a:p>
          </p:txBody>
        </p:sp>
        <p:sp>
          <p:nvSpPr>
            <p:cNvPr id="2076" name="Rectangle 75"/>
            <p:cNvSpPr>
              <a:spLocks noChangeArrowheads="1"/>
            </p:cNvSpPr>
            <p:nvPr>
              <p:custDataLst>
                <p:tags r:id="rId26"/>
              </p:custDataLst>
            </p:nvPr>
          </p:nvSpPr>
          <p:spPr bwMode="gray">
            <a:xfrm>
              <a:off x="3834" y="3131"/>
              <a:ext cx="123" cy="190"/>
            </a:xfrm>
            <a:prstGeom prst="rect">
              <a:avLst/>
            </a:prstGeom>
            <a:solidFill>
              <a:schemeClr val="accent1"/>
            </a:solidFill>
            <a:ln w="9525">
              <a:solidFill>
                <a:schemeClr val="tx2"/>
              </a:solidFill>
              <a:miter lim="800000"/>
              <a:headEnd/>
              <a:tailEnd/>
            </a:ln>
          </p:spPr>
          <p:txBody>
            <a:bodyPr wrap="none" anchor="ctr"/>
            <a:lstStyle/>
            <a:p>
              <a:endParaRPr lang="en-US" dirty="0"/>
            </a:p>
          </p:txBody>
        </p:sp>
        <p:sp>
          <p:nvSpPr>
            <p:cNvPr id="2077" name="Rectangle 76"/>
            <p:cNvSpPr>
              <a:spLocks noChangeArrowheads="1"/>
            </p:cNvSpPr>
            <p:nvPr>
              <p:custDataLst>
                <p:tags r:id="rId27"/>
              </p:custDataLst>
            </p:nvPr>
          </p:nvSpPr>
          <p:spPr bwMode="gray">
            <a:xfrm>
              <a:off x="3029" y="2721"/>
              <a:ext cx="288" cy="185"/>
            </a:xfrm>
            <a:prstGeom prst="rect">
              <a:avLst/>
            </a:prstGeom>
            <a:solidFill>
              <a:schemeClr val="accent1"/>
            </a:solidFill>
            <a:ln w="9525">
              <a:solidFill>
                <a:schemeClr val="tx2"/>
              </a:solidFill>
              <a:miter lim="800000"/>
              <a:headEnd/>
              <a:tailEnd/>
            </a:ln>
          </p:spPr>
          <p:txBody>
            <a:bodyPr wrap="none" anchor="ctr"/>
            <a:lstStyle/>
            <a:p>
              <a:endParaRPr lang="en-US" dirty="0"/>
            </a:p>
          </p:txBody>
        </p:sp>
        <p:sp>
          <p:nvSpPr>
            <p:cNvPr id="2078" name="Rectangle 77"/>
            <p:cNvSpPr>
              <a:spLocks noChangeArrowheads="1"/>
            </p:cNvSpPr>
            <p:nvPr>
              <p:custDataLst>
                <p:tags r:id="rId28"/>
              </p:custDataLst>
            </p:nvPr>
          </p:nvSpPr>
          <p:spPr bwMode="gray">
            <a:xfrm>
              <a:off x="3572" y="2721"/>
              <a:ext cx="289" cy="185"/>
            </a:xfrm>
            <a:prstGeom prst="rect">
              <a:avLst/>
            </a:prstGeom>
            <a:solidFill>
              <a:schemeClr val="accent1"/>
            </a:solidFill>
            <a:ln w="9525">
              <a:solidFill>
                <a:schemeClr val="tx2"/>
              </a:solidFill>
              <a:miter lim="800000"/>
              <a:headEnd/>
              <a:tailEnd/>
            </a:ln>
          </p:spPr>
          <p:txBody>
            <a:bodyPr wrap="none" anchor="ctr"/>
            <a:lstStyle/>
            <a:p>
              <a:endParaRPr lang="en-US" dirty="0"/>
            </a:p>
          </p:txBody>
        </p:sp>
        <p:cxnSp>
          <p:nvCxnSpPr>
            <p:cNvPr id="2079" name="AutoShape 78"/>
            <p:cNvCxnSpPr>
              <a:cxnSpLocks noChangeShapeType="1"/>
              <a:endCxn id="2077" idx="0"/>
            </p:cNvCxnSpPr>
            <p:nvPr>
              <p:custDataLst>
                <p:tags r:id="rId29"/>
              </p:custDataLst>
            </p:nvPr>
          </p:nvCxnSpPr>
          <p:spPr bwMode="gray">
            <a:xfrm rot="5400000">
              <a:off x="3194" y="2470"/>
              <a:ext cx="230" cy="272"/>
            </a:xfrm>
            <a:prstGeom prst="bentConnector3">
              <a:avLst>
                <a:gd name="adj1" fmla="val 50000"/>
              </a:avLst>
            </a:prstGeom>
            <a:noFill/>
            <a:ln w="28575">
              <a:solidFill>
                <a:schemeClr val="tx2"/>
              </a:solidFill>
              <a:miter lim="800000"/>
              <a:headEnd/>
              <a:tailEnd/>
            </a:ln>
            <a:extLst>
              <a:ext uri="{909E8E84-426E-40dd-AFC4-6F175D3DCCD1}">
                <a14:hiddenFill xmlns="" xmlns:a14="http://schemas.microsoft.com/office/drawing/2010/main">
                  <a:noFill/>
                </a14:hiddenFill>
              </a:ext>
            </a:extLst>
          </p:spPr>
        </p:cxnSp>
        <p:cxnSp>
          <p:nvCxnSpPr>
            <p:cNvPr id="2080" name="AutoShape 79"/>
            <p:cNvCxnSpPr>
              <a:cxnSpLocks noChangeShapeType="1"/>
              <a:endCxn id="2078" idx="0"/>
            </p:cNvCxnSpPr>
            <p:nvPr>
              <p:custDataLst>
                <p:tags r:id="rId30"/>
              </p:custDataLst>
            </p:nvPr>
          </p:nvCxnSpPr>
          <p:spPr bwMode="gray">
            <a:xfrm rot="16200000" flipH="1">
              <a:off x="3466" y="2470"/>
              <a:ext cx="230" cy="272"/>
            </a:xfrm>
            <a:prstGeom prst="bentConnector3">
              <a:avLst>
                <a:gd name="adj1" fmla="val 50000"/>
              </a:avLst>
            </a:prstGeom>
            <a:noFill/>
            <a:ln w="28575">
              <a:solidFill>
                <a:schemeClr val="tx2"/>
              </a:solidFill>
              <a:miter lim="800000"/>
              <a:headEnd/>
              <a:tailEnd/>
            </a:ln>
            <a:extLst>
              <a:ext uri="{909E8E84-426E-40dd-AFC4-6F175D3DCCD1}">
                <a14:hiddenFill xmlns="" xmlns:a14="http://schemas.microsoft.com/office/drawing/2010/main">
                  <a:noFill/>
                </a14:hiddenFill>
              </a:ext>
            </a:extLst>
          </p:spPr>
        </p:cxnSp>
        <p:cxnSp>
          <p:nvCxnSpPr>
            <p:cNvPr id="2081" name="AutoShape 80"/>
            <p:cNvCxnSpPr>
              <a:cxnSpLocks noChangeShapeType="1"/>
              <a:stCxn id="2077" idx="2"/>
              <a:endCxn id="2071" idx="0"/>
            </p:cNvCxnSpPr>
            <p:nvPr>
              <p:custDataLst>
                <p:tags r:id="rId31"/>
              </p:custDataLst>
            </p:nvPr>
          </p:nvCxnSpPr>
          <p:spPr bwMode="gray">
            <a:xfrm rot="5400000">
              <a:off x="3060" y="3019"/>
              <a:ext cx="225" cy="0"/>
            </a:xfrm>
            <a:prstGeom prst="straightConnector1">
              <a:avLst/>
            </a:prstGeom>
            <a:noFill/>
            <a:ln w="28575">
              <a:solidFill>
                <a:schemeClr val="tx2"/>
              </a:solidFill>
              <a:round/>
              <a:headEnd/>
              <a:tailEnd/>
            </a:ln>
            <a:extLst>
              <a:ext uri="{909E8E84-426E-40dd-AFC4-6F175D3DCCD1}">
                <a14:hiddenFill xmlns="" xmlns:a14="http://schemas.microsoft.com/office/drawing/2010/main">
                  <a:noFill/>
                </a14:hiddenFill>
              </a:ext>
            </a:extLst>
          </p:spPr>
        </p:cxnSp>
        <p:cxnSp>
          <p:nvCxnSpPr>
            <p:cNvPr id="2082" name="AutoShape 81"/>
            <p:cNvCxnSpPr>
              <a:cxnSpLocks noChangeShapeType="1"/>
              <a:stCxn id="2077" idx="2"/>
              <a:endCxn id="2072" idx="0"/>
            </p:cNvCxnSpPr>
            <p:nvPr>
              <p:custDataLst>
                <p:tags r:id="rId32"/>
              </p:custDataLst>
            </p:nvPr>
          </p:nvCxnSpPr>
          <p:spPr bwMode="gray">
            <a:xfrm rot="5400000">
              <a:off x="2969" y="2928"/>
              <a:ext cx="225" cy="182"/>
            </a:xfrm>
            <a:prstGeom prst="bentConnector3">
              <a:avLst>
                <a:gd name="adj1" fmla="val 49778"/>
              </a:avLst>
            </a:prstGeom>
            <a:noFill/>
            <a:ln w="28575">
              <a:solidFill>
                <a:schemeClr val="tx2"/>
              </a:solidFill>
              <a:miter lim="800000"/>
              <a:headEnd/>
              <a:tailEnd/>
            </a:ln>
            <a:extLst>
              <a:ext uri="{909E8E84-426E-40dd-AFC4-6F175D3DCCD1}">
                <a14:hiddenFill xmlns="" xmlns:a14="http://schemas.microsoft.com/office/drawing/2010/main">
                  <a:noFill/>
                </a14:hiddenFill>
              </a:ext>
            </a:extLst>
          </p:spPr>
        </p:cxnSp>
        <p:cxnSp>
          <p:nvCxnSpPr>
            <p:cNvPr id="2083" name="AutoShape 82"/>
            <p:cNvCxnSpPr>
              <a:cxnSpLocks noChangeShapeType="1"/>
              <a:stCxn id="2077" idx="2"/>
              <a:endCxn id="2073" idx="0"/>
            </p:cNvCxnSpPr>
            <p:nvPr>
              <p:custDataLst>
                <p:tags r:id="rId33"/>
              </p:custDataLst>
            </p:nvPr>
          </p:nvCxnSpPr>
          <p:spPr bwMode="gray">
            <a:xfrm rot="16200000" flipH="1">
              <a:off x="3150" y="2929"/>
              <a:ext cx="225" cy="180"/>
            </a:xfrm>
            <a:prstGeom prst="bentConnector3">
              <a:avLst>
                <a:gd name="adj1" fmla="val 49778"/>
              </a:avLst>
            </a:prstGeom>
            <a:noFill/>
            <a:ln w="28575">
              <a:solidFill>
                <a:schemeClr val="tx2"/>
              </a:solidFill>
              <a:miter lim="800000"/>
              <a:headEnd/>
              <a:tailEnd/>
            </a:ln>
            <a:extLst>
              <a:ext uri="{909E8E84-426E-40dd-AFC4-6F175D3DCCD1}">
                <a14:hiddenFill xmlns="" xmlns:a14="http://schemas.microsoft.com/office/drawing/2010/main">
                  <a:noFill/>
                </a14:hiddenFill>
              </a:ext>
            </a:extLst>
          </p:spPr>
        </p:cxnSp>
        <p:cxnSp>
          <p:nvCxnSpPr>
            <p:cNvPr id="2084" name="AutoShape 83"/>
            <p:cNvCxnSpPr>
              <a:cxnSpLocks noChangeShapeType="1"/>
              <a:stCxn id="2078" idx="2"/>
              <a:endCxn id="2075" idx="0"/>
            </p:cNvCxnSpPr>
            <p:nvPr/>
          </p:nvCxnSpPr>
          <p:spPr bwMode="gray">
            <a:xfrm rot="5400000">
              <a:off x="3513" y="2928"/>
              <a:ext cx="225" cy="182"/>
            </a:xfrm>
            <a:prstGeom prst="bentConnector3">
              <a:avLst>
                <a:gd name="adj1" fmla="val 49778"/>
              </a:avLst>
            </a:prstGeom>
            <a:noFill/>
            <a:ln w="28575">
              <a:solidFill>
                <a:schemeClr val="tx2"/>
              </a:solidFill>
              <a:miter lim="800000"/>
              <a:headEnd/>
              <a:tailEnd/>
            </a:ln>
            <a:extLst>
              <a:ext uri="{909E8E84-426E-40dd-AFC4-6F175D3DCCD1}">
                <a14:hiddenFill xmlns="" xmlns:a14="http://schemas.microsoft.com/office/drawing/2010/main">
                  <a:noFill/>
                </a14:hiddenFill>
              </a:ext>
            </a:extLst>
          </p:spPr>
        </p:cxnSp>
        <p:cxnSp>
          <p:nvCxnSpPr>
            <p:cNvPr id="2085" name="AutoShape 84"/>
            <p:cNvCxnSpPr>
              <a:cxnSpLocks noChangeShapeType="1"/>
              <a:stCxn id="2078" idx="2"/>
              <a:endCxn id="2074" idx="0"/>
            </p:cNvCxnSpPr>
            <p:nvPr>
              <p:custDataLst>
                <p:tags r:id="rId34"/>
              </p:custDataLst>
            </p:nvPr>
          </p:nvCxnSpPr>
          <p:spPr bwMode="gray">
            <a:xfrm rot="5400000">
              <a:off x="3604" y="3019"/>
              <a:ext cx="225" cy="0"/>
            </a:xfrm>
            <a:prstGeom prst="straightConnector1">
              <a:avLst/>
            </a:prstGeom>
            <a:noFill/>
            <a:ln w="28575">
              <a:solidFill>
                <a:schemeClr val="tx2"/>
              </a:solidFill>
              <a:round/>
              <a:headEnd/>
              <a:tailEnd/>
            </a:ln>
            <a:extLst>
              <a:ext uri="{909E8E84-426E-40dd-AFC4-6F175D3DCCD1}">
                <a14:hiddenFill xmlns="" xmlns:a14="http://schemas.microsoft.com/office/drawing/2010/main">
                  <a:noFill/>
                </a14:hiddenFill>
              </a:ext>
            </a:extLst>
          </p:spPr>
        </p:cxnSp>
        <p:cxnSp>
          <p:nvCxnSpPr>
            <p:cNvPr id="2086" name="AutoShape 85"/>
            <p:cNvCxnSpPr>
              <a:cxnSpLocks noChangeShapeType="1"/>
              <a:stCxn id="2078" idx="2"/>
              <a:endCxn id="2076" idx="0"/>
            </p:cNvCxnSpPr>
            <p:nvPr>
              <p:custDataLst>
                <p:tags r:id="rId35"/>
              </p:custDataLst>
            </p:nvPr>
          </p:nvCxnSpPr>
          <p:spPr bwMode="gray">
            <a:xfrm rot="16200000" flipH="1">
              <a:off x="3694" y="2929"/>
              <a:ext cx="225" cy="179"/>
            </a:xfrm>
            <a:prstGeom prst="bentConnector3">
              <a:avLst>
                <a:gd name="adj1" fmla="val 49778"/>
              </a:avLst>
            </a:prstGeom>
            <a:noFill/>
            <a:ln w="28575">
              <a:solidFill>
                <a:schemeClr val="tx2"/>
              </a:solidFill>
              <a:miter lim="800000"/>
              <a:headEnd/>
              <a:tailEnd/>
            </a:ln>
            <a:extLst>
              <a:ext uri="{909E8E84-426E-40dd-AFC4-6F175D3DCCD1}">
                <a14:hiddenFill xmlns="" xmlns:a14="http://schemas.microsoft.com/office/drawing/2010/main">
                  <a:noFill/>
                </a14:hiddenFill>
              </a:ext>
            </a:extLst>
          </p:spPr>
        </p:cxnSp>
      </p:grpSp>
      <p:sp>
        <p:nvSpPr>
          <p:cNvPr id="63" name="WordArt 41"/>
          <p:cNvSpPr>
            <a:spLocks noChangeArrowheads="1" noChangeShapeType="1" noTextEdit="1"/>
          </p:cNvSpPr>
          <p:nvPr/>
        </p:nvSpPr>
        <p:spPr bwMode="gray">
          <a:xfrm>
            <a:off x="2001837" y="2738892"/>
            <a:ext cx="1189872" cy="264051"/>
          </a:xfrm>
          <a:prstGeom prst="rect">
            <a:avLst/>
          </a:prstGeom>
          <a:extLst>
            <a:ext uri="{91240B29-F687-4f45-9708-019B960494DF}">
              <a14:hiddenLine xmlns=""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kern="10" dirty="0">
                <a:solidFill>
                  <a:schemeClr val="tx2"/>
                </a:solidFill>
                <a:latin typeface="+mj-lt"/>
                <a:ea typeface="Arial Black"/>
                <a:cs typeface="Arial Black"/>
              </a:rPr>
              <a:t>SYNTHESIS</a:t>
            </a:r>
          </a:p>
        </p:txBody>
      </p:sp>
      <p:sp>
        <p:nvSpPr>
          <p:cNvPr id="64" name="WordArt 42"/>
          <p:cNvSpPr>
            <a:spLocks noChangeArrowheads="1" noChangeShapeType="1" noTextEdit="1"/>
          </p:cNvSpPr>
          <p:nvPr/>
        </p:nvSpPr>
        <p:spPr bwMode="gray">
          <a:xfrm>
            <a:off x="2200958" y="3095280"/>
            <a:ext cx="1029604" cy="196013"/>
          </a:xfrm>
          <a:prstGeom prst="rect">
            <a:avLst/>
          </a:prstGeom>
          <a:extLst>
            <a:ext uri="{91240B29-F687-4f45-9708-019B960494DF}">
              <a14:hiddenLine xmlns="" xmlns:a14="http://schemas.microsoft.com/office/drawing/2010/main" w="3175">
                <a:solidFill>
                  <a:srgbClr val="000000"/>
                </a:solidFill>
                <a:round/>
                <a:headEnd/>
                <a:tailEnd/>
              </a14:hiddenLine>
            </a:ext>
          </a:extLst>
        </p:spPr>
        <p:txBody>
          <a:bodyPr wrap="none" fromWordArt="1">
            <a:prstTxWarp prst="textPlain">
              <a:avLst>
                <a:gd name="adj" fmla="val 50000"/>
              </a:avLst>
            </a:prstTxWarp>
          </a:bodyPr>
          <a:lstStyle/>
          <a:p>
            <a:r>
              <a:rPr lang="en-US" b="1" kern="10" dirty="0">
                <a:solidFill>
                  <a:schemeClr val="tx1">
                    <a:alpha val="65097"/>
                  </a:schemeClr>
                </a:solidFill>
                <a:latin typeface="+mj-lt"/>
                <a:ea typeface="Arial Black"/>
                <a:cs typeface="Arial Black"/>
              </a:rPr>
              <a:t>So what?</a:t>
            </a:r>
            <a:endParaRPr lang="en-US" b="1" i="1" kern="10" dirty="0">
              <a:solidFill>
                <a:schemeClr val="tx1">
                  <a:alpha val="65097"/>
                </a:schemeClr>
              </a:solidFill>
              <a:latin typeface="Arial Black"/>
              <a:ea typeface="Arial Black"/>
              <a:cs typeface="Arial Black"/>
            </a:endParaRPr>
          </a:p>
        </p:txBody>
      </p:sp>
      <p:grpSp>
        <p:nvGrpSpPr>
          <p:cNvPr id="65" name="Group 43"/>
          <p:cNvGrpSpPr>
            <a:grpSpLocks/>
          </p:cNvGrpSpPr>
          <p:nvPr/>
        </p:nvGrpSpPr>
        <p:grpSpPr bwMode="auto">
          <a:xfrm>
            <a:off x="6162675" y="2739540"/>
            <a:ext cx="2768600" cy="774333"/>
            <a:chOff x="3684" y="1503"/>
            <a:chExt cx="1709" cy="478"/>
          </a:xfrm>
        </p:grpSpPr>
        <p:sp>
          <p:nvSpPr>
            <p:cNvPr id="67" name="WordArt 45"/>
            <p:cNvSpPr>
              <a:spLocks noChangeArrowheads="1" noChangeShapeType="1" noTextEdit="1"/>
            </p:cNvSpPr>
            <p:nvPr/>
          </p:nvSpPr>
          <p:spPr bwMode="gray">
            <a:xfrm>
              <a:off x="3684" y="1503"/>
              <a:ext cx="1138" cy="163"/>
            </a:xfrm>
            <a:prstGeom prst="rect">
              <a:avLst/>
            </a:prstGeom>
            <a:extLst>
              <a:ext uri="{91240B29-F687-4f45-9708-019B960494DF}">
                <a14:hiddenLine xmlns=""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kern="10" dirty="0">
                  <a:solidFill>
                    <a:srgbClr val="0052C2"/>
                  </a:solidFill>
                  <a:latin typeface="+mj-lt"/>
                  <a:ea typeface="Arial Black"/>
                  <a:cs typeface="Arial Black"/>
                </a:rPr>
                <a:t>COMMUNICATION</a:t>
              </a:r>
            </a:p>
          </p:txBody>
        </p:sp>
        <p:sp>
          <p:nvSpPr>
            <p:cNvPr id="68" name="WordArt 46"/>
            <p:cNvSpPr>
              <a:spLocks noChangeArrowheads="1" noChangeShapeType="1" noTextEdit="1"/>
            </p:cNvSpPr>
            <p:nvPr/>
          </p:nvSpPr>
          <p:spPr bwMode="gray">
            <a:xfrm>
              <a:off x="4043" y="1757"/>
              <a:ext cx="1350" cy="224"/>
            </a:xfrm>
            <a:prstGeom prst="rect">
              <a:avLst/>
            </a:prstGeom>
            <a:extLst>
              <a:ext uri="{91240B29-F687-4f45-9708-019B960494DF}">
                <a14:hiddenLine xmlns="" xmlns:a14="http://schemas.microsoft.com/office/drawing/2010/main" w="3175">
                  <a:solidFill>
                    <a:srgbClr val="000000"/>
                  </a:solidFill>
                  <a:round/>
                  <a:headEnd/>
                  <a:tailEnd/>
                </a14:hiddenLine>
              </a:ext>
            </a:extLst>
          </p:spPr>
          <p:txBody>
            <a:bodyPr wrap="none" fromWordArt="1">
              <a:prstTxWarp prst="textPlain">
                <a:avLst>
                  <a:gd name="adj" fmla="val 50000"/>
                </a:avLst>
              </a:prstTxWarp>
            </a:bodyPr>
            <a:lstStyle/>
            <a:p>
              <a:r>
                <a:rPr lang="en-US" b="1" kern="10" dirty="0">
                  <a:solidFill>
                    <a:srgbClr val="0052C2">
                      <a:alpha val="65097"/>
                    </a:srgbClr>
                  </a:solidFill>
                  <a:latin typeface="+mj-lt"/>
                  <a:ea typeface="Arial Black"/>
                  <a:cs typeface="Arial Black"/>
                </a:rPr>
                <a:t>What?, why?, how?</a:t>
              </a:r>
              <a:endParaRPr lang="en-US" i="1" kern="10" dirty="0">
                <a:solidFill>
                  <a:srgbClr val="0052C2">
                    <a:alpha val="65097"/>
                  </a:srgbClr>
                </a:solidFill>
                <a:latin typeface="Arial Black"/>
                <a:ea typeface="Arial Black"/>
                <a:cs typeface="Arial Black"/>
              </a:endParaRPr>
            </a:p>
          </p:txBody>
        </p:sp>
      </p:grpSp>
      <p:sp>
        <p:nvSpPr>
          <p:cNvPr id="72" name="WordArt 33"/>
          <p:cNvSpPr>
            <a:spLocks noChangeArrowheads="1" noChangeShapeType="1" noTextEdit="1"/>
          </p:cNvSpPr>
          <p:nvPr>
            <p:custDataLst>
              <p:tags r:id="rId20"/>
            </p:custDataLst>
          </p:nvPr>
        </p:nvSpPr>
        <p:spPr bwMode="gray">
          <a:xfrm>
            <a:off x="4193423" y="6055022"/>
            <a:ext cx="1296048" cy="263822"/>
          </a:xfrm>
          <a:prstGeom prst="rect">
            <a:avLst/>
          </a:prstGeom>
          <a:extLst>
            <a:ext uri="{91240B29-F687-4f45-9708-019B960494DF}">
              <a14:hiddenLine xmlns=""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b="1" kern="10" dirty="0">
                <a:solidFill>
                  <a:schemeClr val="tx2"/>
                </a:solidFill>
                <a:latin typeface="+mj-lt"/>
                <a:ea typeface="Arial Black"/>
                <a:cs typeface="Arial Black"/>
              </a:rPr>
              <a:t>COHERENCE</a:t>
            </a:r>
          </a:p>
        </p:txBody>
      </p:sp>
      <p:sp>
        <p:nvSpPr>
          <p:cNvPr id="61" name="Slide Number Placeholder 5"/>
          <p:cNvSpPr>
            <a:spLocks noGrp="1"/>
          </p:cNvSpPr>
          <p:nvPr>
            <p:ph type="sldNum" sz="quarter" idx="4294967295"/>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70</a:t>
            </a:fld>
            <a:endParaRPr lang="en-US" dirty="0"/>
          </a:p>
        </p:txBody>
      </p:sp>
    </p:spTree>
    <p:extLst>
      <p:ext uri="{BB962C8B-B14F-4D97-AF65-F5344CB8AC3E}">
        <p14:creationId xmlns:p14="http://schemas.microsoft.com/office/powerpoint/2010/main" val="822343969"/>
      </p:ext>
    </p:extLst>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457200"/>
            <a:ext cx="8229600" cy="609600"/>
          </a:xfrm>
          <a:prstGeom prst="rect">
            <a:avLst/>
          </a:prstGeom>
        </p:spPr>
        <p:txBody>
          <a:bodyPr>
            <a:normAutofit/>
          </a:bodyPr>
          <a:lstStyle/>
          <a:p>
            <a:pPr lvl="0"/>
            <a:r>
              <a:rPr lang="en-US" b="0" cap="none" dirty="0">
                <a:latin typeface="Arial" panose="020B0604020202020204" pitchFamily="34" charset="0"/>
                <a:cs typeface="Arial" panose="020B0604020202020204" pitchFamily="34" charset="0"/>
              </a:rPr>
              <a:t>Prepare Your </a:t>
            </a:r>
            <a:r>
              <a:rPr lang="en-US" cap="none" dirty="0">
                <a:latin typeface="Arial" panose="020B0604020202020204" pitchFamily="34" charset="0"/>
                <a:cs typeface="Arial" panose="020B0604020202020204" pitchFamily="34" charset="0"/>
              </a:rPr>
              <a:t>C</a:t>
            </a:r>
            <a:r>
              <a:rPr lang="en-US" b="0" cap="none" dirty="0">
                <a:latin typeface="Arial" panose="020B0604020202020204" pitchFamily="34" charset="0"/>
                <a:cs typeface="Arial" panose="020B0604020202020204" pitchFamily="34" charset="0"/>
              </a:rPr>
              <a:t>ontent Exercise</a:t>
            </a:r>
          </a:p>
        </p:txBody>
      </p:sp>
      <p:sp>
        <p:nvSpPr>
          <p:cNvPr id="6" name="TextBox 5"/>
          <p:cNvSpPr txBox="1"/>
          <p:nvPr/>
        </p:nvSpPr>
        <p:spPr>
          <a:xfrm>
            <a:off x="457200" y="1905000"/>
            <a:ext cx="7772400" cy="304698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marR="0" indent="-342900" algn="l" defTabSz="457200" rtl="0" fontAlgn="auto" latinLnBrk="1" hangingPunct="0">
              <a:lnSpc>
                <a:spcPct val="100000"/>
              </a:lnSpc>
              <a:spcBef>
                <a:spcPts val="0"/>
              </a:spcBef>
              <a:spcAft>
                <a:spcPts val="0"/>
              </a:spcAft>
              <a:buClr>
                <a:schemeClr val="accent2"/>
              </a:buClr>
              <a:buSzTx/>
              <a:buFont typeface="Arial" panose="020B0604020202020204" pitchFamily="34" charset="0"/>
              <a:buChar char="•"/>
              <a:tabLst/>
            </a:pPr>
            <a:r>
              <a:rPr lang="en-US" sz="2400" dirty="0">
                <a:solidFill>
                  <a:srgbClr val="000000"/>
                </a:solidFill>
                <a:latin typeface="+mn-lt"/>
              </a:rPr>
              <a:t>On Post-it Notes, write down responses to the question below</a:t>
            </a:r>
            <a:br>
              <a:rPr lang="en-US" sz="2400" dirty="0">
                <a:solidFill>
                  <a:srgbClr val="000000"/>
                </a:solidFill>
                <a:latin typeface="+mn-lt"/>
              </a:rPr>
            </a:br>
            <a:endParaRPr lang="en-US" sz="2400" dirty="0">
              <a:solidFill>
                <a:srgbClr val="000000"/>
              </a:solidFill>
              <a:latin typeface="+mn-lt"/>
            </a:endParaRPr>
          </a:p>
          <a:p>
            <a:pPr marL="342900" marR="0" indent="-342900" algn="l" defTabSz="457200" rtl="0" fontAlgn="auto" latinLnBrk="1" hangingPunct="0">
              <a:lnSpc>
                <a:spcPct val="100000"/>
              </a:lnSpc>
              <a:spcBef>
                <a:spcPts val="0"/>
              </a:spcBef>
              <a:spcAft>
                <a:spcPts val="0"/>
              </a:spcAft>
              <a:buClr>
                <a:schemeClr val="accent2"/>
              </a:buClr>
              <a:buSzTx/>
              <a:buFont typeface="Arial" panose="020B0604020202020204" pitchFamily="34" charset="0"/>
              <a:buChar char="•"/>
              <a:tabLst/>
            </a:pPr>
            <a:r>
              <a:rPr kumimoji="0" lang="en-US" sz="2400" b="0" i="0" u="none" strike="noStrike" cap="none" spc="0" normalizeH="0" baseline="0" dirty="0">
                <a:ln>
                  <a:noFill/>
                </a:ln>
                <a:solidFill>
                  <a:srgbClr val="000000"/>
                </a:solidFill>
                <a:effectLst/>
                <a:uFillTx/>
                <a:latin typeface="+mn-lt"/>
                <a:ea typeface="Calibri"/>
                <a:cs typeface="Calibri"/>
                <a:sym typeface="Calibri"/>
              </a:rPr>
              <a:t>One</a:t>
            </a:r>
            <a:r>
              <a:rPr kumimoji="0" lang="en-US" sz="2400" b="0" i="0" u="none" strike="noStrike" cap="none" spc="0" normalizeH="0" dirty="0">
                <a:ln>
                  <a:noFill/>
                </a:ln>
                <a:solidFill>
                  <a:srgbClr val="000000"/>
                </a:solidFill>
                <a:effectLst/>
                <a:uFillTx/>
                <a:latin typeface="+mn-lt"/>
                <a:ea typeface="Calibri"/>
                <a:cs typeface="Calibri"/>
                <a:sym typeface="Calibri"/>
              </a:rPr>
              <a:t> idea per note</a:t>
            </a:r>
            <a:br>
              <a:rPr kumimoji="0" lang="en-US" sz="2400" b="0" i="0" u="none" strike="noStrike" cap="none" spc="0" normalizeH="0" dirty="0">
                <a:ln>
                  <a:noFill/>
                </a:ln>
                <a:solidFill>
                  <a:srgbClr val="000000"/>
                </a:solidFill>
                <a:effectLst/>
                <a:uFillTx/>
                <a:latin typeface="+mn-lt"/>
                <a:ea typeface="Calibri"/>
                <a:cs typeface="Calibri"/>
                <a:sym typeface="Calibri"/>
              </a:rPr>
            </a:br>
            <a:endParaRPr kumimoji="0" lang="en-US" sz="2400" b="0" i="0" u="none" strike="noStrike" cap="none" spc="0" normalizeH="0" dirty="0">
              <a:ln>
                <a:noFill/>
              </a:ln>
              <a:solidFill>
                <a:srgbClr val="000000"/>
              </a:solidFill>
              <a:effectLst/>
              <a:uFillTx/>
              <a:latin typeface="+mn-lt"/>
              <a:ea typeface="Calibri"/>
              <a:cs typeface="Calibri"/>
              <a:sym typeface="Calibri"/>
            </a:endParaRPr>
          </a:p>
          <a:p>
            <a:pPr marL="342900" marR="0" indent="-342900" algn="l" defTabSz="457200" rtl="0" fontAlgn="auto" latinLnBrk="1" hangingPunct="0">
              <a:lnSpc>
                <a:spcPct val="100000"/>
              </a:lnSpc>
              <a:spcBef>
                <a:spcPts val="0"/>
              </a:spcBef>
              <a:spcAft>
                <a:spcPts val="0"/>
              </a:spcAft>
              <a:buClr>
                <a:schemeClr val="accent2"/>
              </a:buClr>
              <a:buSzTx/>
              <a:buFont typeface="Arial" panose="020B0604020202020204" pitchFamily="34" charset="0"/>
              <a:buChar char="•"/>
              <a:tabLst/>
            </a:pPr>
            <a:r>
              <a:rPr lang="en-US" sz="2400" baseline="0" dirty="0">
                <a:solidFill>
                  <a:srgbClr val="000000"/>
                </a:solidFill>
                <a:latin typeface="+mn-lt"/>
              </a:rPr>
              <a:t>Generate</a:t>
            </a:r>
            <a:r>
              <a:rPr lang="en-US" sz="2400" dirty="0">
                <a:solidFill>
                  <a:srgbClr val="000000"/>
                </a:solidFill>
                <a:latin typeface="+mn-lt"/>
              </a:rPr>
              <a:t> as many as you can in the time allowed</a:t>
            </a:r>
            <a:br>
              <a:rPr lang="en-US" sz="2400" dirty="0">
                <a:solidFill>
                  <a:srgbClr val="000000"/>
                </a:solidFill>
                <a:latin typeface="+mn-lt"/>
              </a:rPr>
            </a:br>
            <a:endParaRPr lang="en-US" sz="2400" dirty="0">
              <a:solidFill>
                <a:srgbClr val="000000"/>
              </a:solidFill>
              <a:latin typeface="+mn-lt"/>
            </a:endParaRPr>
          </a:p>
          <a:p>
            <a:pPr marL="342900" marR="0" indent="-342900" algn="l" defTabSz="457200" rtl="0" fontAlgn="auto" latinLnBrk="1" hangingPunct="0">
              <a:lnSpc>
                <a:spcPct val="100000"/>
              </a:lnSpc>
              <a:spcBef>
                <a:spcPts val="0"/>
              </a:spcBef>
              <a:spcAft>
                <a:spcPts val="0"/>
              </a:spcAft>
              <a:buClr>
                <a:schemeClr val="accent2"/>
              </a:buClr>
              <a:buSzTx/>
              <a:buFont typeface="Arial" panose="020B0604020202020204" pitchFamily="34" charset="0"/>
              <a:buChar char="•"/>
              <a:tabLst/>
            </a:pPr>
            <a:r>
              <a:rPr lang="en-US" sz="2400" dirty="0">
                <a:solidFill>
                  <a:srgbClr val="000000"/>
                </a:solidFill>
                <a:latin typeface="+mn-lt"/>
              </a:rPr>
              <a:t>Start when I tell you to</a:t>
            </a:r>
          </a:p>
        </p:txBody>
      </p:sp>
      <p:sp>
        <p:nvSpPr>
          <p:cNvPr id="3" name="TextBox 2"/>
          <p:cNvSpPr txBox="1"/>
          <p:nvPr/>
        </p:nvSpPr>
        <p:spPr>
          <a:xfrm>
            <a:off x="1828801" y="5105400"/>
            <a:ext cx="6858000" cy="1200329"/>
          </a:xfrm>
          <a:prstGeom prst="rect">
            <a:avLst/>
          </a:prstGeom>
          <a:noFill/>
        </p:spPr>
        <p:txBody>
          <a:bodyPr wrap="square" rtlCol="0">
            <a:spAutoFit/>
          </a:bodyPr>
          <a:lstStyle/>
          <a:p>
            <a:r>
              <a:rPr lang="en-US" sz="3600" dirty="0"/>
              <a:t>How can we make ICANN meetings more effective?</a:t>
            </a:r>
          </a:p>
        </p:txBody>
      </p:sp>
    </p:spTree>
    <p:extLst>
      <p:ext uri="{BB962C8B-B14F-4D97-AF65-F5344CB8AC3E}">
        <p14:creationId xmlns:p14="http://schemas.microsoft.com/office/powerpoint/2010/main" val="371210174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8"/>
          <p:cNvSpPr>
            <a:spLocks noGrp="1" noChangeArrowheads="1"/>
          </p:cNvSpPr>
          <p:nvPr>
            <p:ph type="title" idx="4294967295"/>
            <p:custDataLst>
              <p:tags r:id="rId1"/>
            </p:custDataLst>
          </p:nvPr>
        </p:nvSpPr>
        <p:spPr>
          <a:xfrm>
            <a:off x="175148" y="304800"/>
            <a:ext cx="8229600" cy="609600"/>
          </a:xfrm>
          <a:prstGeom prst="rect">
            <a:avLst/>
          </a:prstGeom>
        </p:spPr>
        <p:txBody>
          <a:bodyPr>
            <a:noAutofit/>
          </a:bodyPr>
          <a:lstStyle/>
          <a:p>
            <a:pPr>
              <a:tabLst>
                <a:tab pos="387350" algn="l"/>
              </a:tabLst>
            </a:pPr>
            <a:r>
              <a:rPr lang="en-US" b="0" cap="none" dirty="0">
                <a:latin typeface="Arial"/>
                <a:cs typeface="Arial"/>
              </a:rPr>
              <a:t>Let’s go shopping…</a:t>
            </a:r>
          </a:p>
        </p:txBody>
      </p:sp>
      <p:sp>
        <p:nvSpPr>
          <p:cNvPr id="60419" name="AutoShape 9"/>
          <p:cNvSpPr>
            <a:spLocks noChangeArrowheads="1"/>
          </p:cNvSpPr>
          <p:nvPr/>
        </p:nvSpPr>
        <p:spPr bwMode="auto">
          <a:xfrm>
            <a:off x="3948155" y="5455589"/>
            <a:ext cx="2849563" cy="1314448"/>
          </a:xfrm>
          <a:prstGeom prst="star16">
            <a:avLst>
              <a:gd name="adj" fmla="val 37500"/>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lIns="93276" tIns="46638" rIns="93276" bIns="46638" anchor="ctr"/>
          <a:lstStyle/>
          <a:p>
            <a:pPr fontAlgn="auto">
              <a:spcBef>
                <a:spcPts val="0"/>
              </a:spcBef>
              <a:spcAft>
                <a:spcPts val="0"/>
              </a:spcAft>
            </a:pPr>
            <a:endParaRPr lang="de-DE" dirty="0">
              <a:solidFill>
                <a:prstClr val="black"/>
              </a:solidFill>
              <a:latin typeface="Calibri"/>
              <a:ea typeface="+mn-ea"/>
              <a:cs typeface="+mn-cs"/>
            </a:endParaRPr>
          </a:p>
        </p:txBody>
      </p:sp>
      <p:sp>
        <p:nvSpPr>
          <p:cNvPr id="60420" name="Rectangle 15"/>
          <p:cNvSpPr>
            <a:spLocks noChangeArrowheads="1"/>
          </p:cNvSpPr>
          <p:nvPr/>
        </p:nvSpPr>
        <p:spPr bwMode="auto">
          <a:xfrm>
            <a:off x="2182772" y="3885040"/>
            <a:ext cx="820738" cy="13125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752475" eaLnBrk="0" fontAlgn="auto" hangingPunct="0">
              <a:lnSpc>
                <a:spcPct val="125000"/>
              </a:lnSpc>
              <a:spcBef>
                <a:spcPts val="0"/>
              </a:spcBef>
              <a:spcAft>
                <a:spcPts val="0"/>
              </a:spcAft>
            </a:pPr>
            <a:r>
              <a:rPr lang="en-US" sz="2300" b="1" dirty="0">
                <a:solidFill>
                  <a:srgbClr val="808080">
                    <a:lumMod val="75000"/>
                  </a:srgbClr>
                </a:solidFill>
                <a:latin typeface="Calibri"/>
                <a:ea typeface="+mn-ea"/>
                <a:cs typeface="+mn-cs"/>
              </a:rPr>
              <a:t>Yogurt</a:t>
            </a:r>
          </a:p>
          <a:p>
            <a:pPr defTabSz="752475" eaLnBrk="0" fontAlgn="auto" hangingPunct="0">
              <a:lnSpc>
                <a:spcPct val="125000"/>
              </a:lnSpc>
              <a:spcBef>
                <a:spcPts val="0"/>
              </a:spcBef>
              <a:spcAft>
                <a:spcPts val="0"/>
              </a:spcAft>
            </a:pPr>
            <a:r>
              <a:rPr lang="en-US" sz="2300" b="1" dirty="0">
                <a:solidFill>
                  <a:srgbClr val="808080">
                    <a:lumMod val="75000"/>
                  </a:srgbClr>
                </a:solidFill>
                <a:latin typeface="Calibri"/>
                <a:ea typeface="+mn-ea"/>
                <a:cs typeface="+mn-cs"/>
              </a:rPr>
              <a:t>Butter</a:t>
            </a:r>
          </a:p>
          <a:p>
            <a:pPr defTabSz="752475" eaLnBrk="0" fontAlgn="auto" hangingPunct="0">
              <a:lnSpc>
                <a:spcPct val="125000"/>
              </a:lnSpc>
              <a:spcBef>
                <a:spcPts val="0"/>
              </a:spcBef>
              <a:spcAft>
                <a:spcPts val="0"/>
              </a:spcAft>
            </a:pPr>
            <a:r>
              <a:rPr lang="en-US" sz="2300" b="1" dirty="0">
                <a:solidFill>
                  <a:srgbClr val="808080">
                    <a:lumMod val="75000"/>
                  </a:srgbClr>
                </a:solidFill>
                <a:latin typeface="Calibri"/>
                <a:ea typeface="+mn-ea"/>
                <a:cs typeface="+mn-cs"/>
              </a:rPr>
              <a:t>Milk</a:t>
            </a:r>
          </a:p>
        </p:txBody>
      </p:sp>
      <p:sp>
        <p:nvSpPr>
          <p:cNvPr id="60421" name="Rectangle 16"/>
          <p:cNvSpPr>
            <a:spLocks noChangeArrowheads="1"/>
          </p:cNvSpPr>
          <p:nvPr/>
        </p:nvSpPr>
        <p:spPr bwMode="auto">
          <a:xfrm>
            <a:off x="4506871" y="3885040"/>
            <a:ext cx="1090374" cy="13125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752475" eaLnBrk="0" fontAlgn="auto" hangingPunct="0">
              <a:lnSpc>
                <a:spcPct val="125000"/>
              </a:lnSpc>
              <a:spcBef>
                <a:spcPts val="0"/>
              </a:spcBef>
              <a:spcAft>
                <a:spcPts val="0"/>
              </a:spcAft>
            </a:pPr>
            <a:r>
              <a:rPr lang="en-US" sz="2300" b="1" dirty="0">
                <a:solidFill>
                  <a:srgbClr val="FF7200"/>
                </a:solidFill>
                <a:latin typeface="Calibri"/>
                <a:ea typeface="+mn-ea"/>
                <a:cs typeface="+mn-cs"/>
              </a:rPr>
              <a:t>Potatoes</a:t>
            </a:r>
          </a:p>
          <a:p>
            <a:pPr defTabSz="752475" eaLnBrk="0" fontAlgn="auto" hangingPunct="0">
              <a:lnSpc>
                <a:spcPct val="125000"/>
              </a:lnSpc>
              <a:spcBef>
                <a:spcPts val="0"/>
              </a:spcBef>
              <a:spcAft>
                <a:spcPts val="0"/>
              </a:spcAft>
            </a:pPr>
            <a:r>
              <a:rPr lang="en-US" sz="2300" b="1" dirty="0">
                <a:solidFill>
                  <a:srgbClr val="FF7200"/>
                </a:solidFill>
                <a:latin typeface="Calibri"/>
                <a:ea typeface="+mn-ea"/>
                <a:cs typeface="+mn-cs"/>
              </a:rPr>
              <a:t>Lettuce</a:t>
            </a:r>
          </a:p>
          <a:p>
            <a:pPr defTabSz="752475" eaLnBrk="0" fontAlgn="auto" hangingPunct="0">
              <a:lnSpc>
                <a:spcPct val="125000"/>
              </a:lnSpc>
              <a:spcBef>
                <a:spcPts val="0"/>
              </a:spcBef>
              <a:spcAft>
                <a:spcPts val="0"/>
              </a:spcAft>
            </a:pPr>
            <a:r>
              <a:rPr lang="en-US" sz="2300" b="1" dirty="0">
                <a:solidFill>
                  <a:srgbClr val="FF7200"/>
                </a:solidFill>
                <a:latin typeface="Calibri"/>
                <a:ea typeface="+mn-ea"/>
                <a:cs typeface="+mn-cs"/>
              </a:rPr>
              <a:t>Apples</a:t>
            </a:r>
          </a:p>
        </p:txBody>
      </p:sp>
      <p:sp>
        <p:nvSpPr>
          <p:cNvPr id="60422" name="Rectangle 17"/>
          <p:cNvSpPr>
            <a:spLocks noChangeArrowheads="1"/>
          </p:cNvSpPr>
          <p:nvPr/>
        </p:nvSpPr>
        <p:spPr bwMode="auto">
          <a:xfrm>
            <a:off x="6883359" y="3885040"/>
            <a:ext cx="1395984" cy="13125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752475" eaLnBrk="0" fontAlgn="auto" hangingPunct="0">
              <a:lnSpc>
                <a:spcPct val="125000"/>
              </a:lnSpc>
              <a:spcBef>
                <a:spcPts val="0"/>
              </a:spcBef>
              <a:spcAft>
                <a:spcPts val="0"/>
              </a:spcAft>
            </a:pPr>
            <a:r>
              <a:rPr lang="en-US" sz="2300" b="1" dirty="0">
                <a:solidFill>
                  <a:srgbClr val="7CC6FF">
                    <a:lumMod val="50000"/>
                  </a:srgbClr>
                </a:solidFill>
                <a:latin typeface="Calibri"/>
                <a:ea typeface="+mn-ea"/>
                <a:cs typeface="+mn-cs"/>
              </a:rPr>
              <a:t>Deodorant</a:t>
            </a:r>
          </a:p>
          <a:p>
            <a:pPr defTabSz="752475" eaLnBrk="0" fontAlgn="auto" hangingPunct="0">
              <a:lnSpc>
                <a:spcPct val="125000"/>
              </a:lnSpc>
              <a:spcBef>
                <a:spcPts val="0"/>
              </a:spcBef>
              <a:spcAft>
                <a:spcPts val="0"/>
              </a:spcAft>
            </a:pPr>
            <a:r>
              <a:rPr lang="en-US" sz="2300" b="1" dirty="0">
                <a:solidFill>
                  <a:srgbClr val="7CC6FF">
                    <a:lumMod val="50000"/>
                  </a:srgbClr>
                </a:solidFill>
                <a:latin typeface="Calibri"/>
                <a:ea typeface="+mn-ea"/>
                <a:cs typeface="+mn-cs"/>
              </a:rPr>
              <a:t>Shampoo</a:t>
            </a:r>
          </a:p>
          <a:p>
            <a:pPr defTabSz="752475" eaLnBrk="0" fontAlgn="auto" hangingPunct="0">
              <a:lnSpc>
                <a:spcPct val="125000"/>
              </a:lnSpc>
              <a:spcBef>
                <a:spcPts val="0"/>
              </a:spcBef>
              <a:spcAft>
                <a:spcPts val="0"/>
              </a:spcAft>
            </a:pPr>
            <a:r>
              <a:rPr lang="en-US" sz="2300" b="1" dirty="0">
                <a:solidFill>
                  <a:srgbClr val="7CC6FF">
                    <a:lumMod val="50000"/>
                  </a:srgbClr>
                </a:solidFill>
                <a:latin typeface="Calibri"/>
                <a:ea typeface="+mn-ea"/>
                <a:cs typeface="+mn-cs"/>
              </a:rPr>
              <a:t>Toothpaste</a:t>
            </a:r>
          </a:p>
        </p:txBody>
      </p:sp>
      <p:sp>
        <p:nvSpPr>
          <p:cNvPr id="60423" name="Rectangle 18"/>
          <p:cNvSpPr>
            <a:spLocks noChangeArrowheads="1"/>
          </p:cNvSpPr>
          <p:nvPr/>
        </p:nvSpPr>
        <p:spPr bwMode="auto">
          <a:xfrm>
            <a:off x="4336129" y="5759451"/>
            <a:ext cx="1990899" cy="6689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algn="ctr" defTabSz="752475" eaLnBrk="0" fontAlgn="auto" hangingPunct="0">
              <a:lnSpc>
                <a:spcPct val="90000"/>
              </a:lnSpc>
              <a:spcBef>
                <a:spcPts val="0"/>
              </a:spcBef>
              <a:spcAft>
                <a:spcPts val="0"/>
              </a:spcAft>
            </a:pPr>
            <a:r>
              <a:rPr lang="en-US" sz="1600" dirty="0">
                <a:solidFill>
                  <a:prstClr val="white"/>
                </a:solidFill>
                <a:latin typeface="Calibri"/>
                <a:ea typeface="+mn-ea"/>
                <a:cs typeface="Times New Roman" charset="0"/>
              </a:rPr>
              <a:t>Sort below</a:t>
            </a:r>
            <a:br>
              <a:rPr lang="en-US" sz="1600" dirty="0">
                <a:solidFill>
                  <a:prstClr val="white"/>
                </a:solidFill>
                <a:latin typeface="Calibri"/>
                <a:ea typeface="+mn-ea"/>
                <a:cs typeface="Times New Roman" charset="0"/>
              </a:rPr>
            </a:br>
            <a:r>
              <a:rPr lang="en-US" sz="1600" dirty="0">
                <a:solidFill>
                  <a:prstClr val="white"/>
                </a:solidFill>
                <a:latin typeface="Calibri"/>
                <a:ea typeface="+mn-ea"/>
                <a:cs typeface="Times New Roman" charset="0"/>
              </a:rPr>
              <a:t>the intermediate</a:t>
            </a:r>
            <a:br>
              <a:rPr lang="en-US" sz="1600" dirty="0">
                <a:solidFill>
                  <a:prstClr val="white"/>
                </a:solidFill>
                <a:latin typeface="Calibri"/>
                <a:ea typeface="+mn-ea"/>
                <a:cs typeface="Times New Roman" charset="0"/>
              </a:rPr>
            </a:br>
            <a:r>
              <a:rPr lang="en-US" sz="1600" dirty="0">
                <a:solidFill>
                  <a:prstClr val="white"/>
                </a:solidFill>
                <a:latin typeface="Calibri"/>
                <a:ea typeface="+mn-ea"/>
                <a:cs typeface="Times New Roman" charset="0"/>
              </a:rPr>
              <a:t>level</a:t>
            </a:r>
          </a:p>
        </p:txBody>
      </p:sp>
      <p:sp>
        <p:nvSpPr>
          <p:cNvPr id="60438" name="AutoShape 10"/>
          <p:cNvSpPr>
            <a:spLocks noChangeArrowheads="1"/>
          </p:cNvSpPr>
          <p:nvPr/>
        </p:nvSpPr>
        <p:spPr bwMode="auto">
          <a:xfrm>
            <a:off x="6651957" y="1367264"/>
            <a:ext cx="2519114" cy="1042988"/>
          </a:xfrm>
          <a:prstGeom prst="star16">
            <a:avLst>
              <a:gd name="adj" fmla="val 37500"/>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lIns="91420" tIns="45710" rIns="91420" bIns="45710" anchor="ctr"/>
          <a:lstStyle/>
          <a:p>
            <a:pPr fontAlgn="auto">
              <a:spcBef>
                <a:spcPts val="0"/>
              </a:spcBef>
              <a:spcAft>
                <a:spcPts val="0"/>
              </a:spcAft>
            </a:pPr>
            <a:endParaRPr lang="de-DE" dirty="0">
              <a:solidFill>
                <a:prstClr val="black"/>
              </a:solidFill>
              <a:latin typeface="Calibri"/>
              <a:ea typeface="+mn-ea"/>
              <a:cs typeface="+mn-cs"/>
            </a:endParaRPr>
          </a:p>
        </p:txBody>
      </p:sp>
      <p:sp>
        <p:nvSpPr>
          <p:cNvPr id="60440" name="Rectangle 19"/>
          <p:cNvSpPr>
            <a:spLocks noChangeArrowheads="1"/>
          </p:cNvSpPr>
          <p:nvPr/>
        </p:nvSpPr>
        <p:spPr bwMode="auto">
          <a:xfrm>
            <a:off x="7345325" y="1775391"/>
            <a:ext cx="950881" cy="2257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752475" eaLnBrk="0" fontAlgn="auto" hangingPunct="0">
              <a:lnSpc>
                <a:spcPct val="90000"/>
              </a:lnSpc>
              <a:spcBef>
                <a:spcPts val="0"/>
              </a:spcBef>
              <a:spcAft>
                <a:spcPts val="0"/>
              </a:spcAft>
            </a:pPr>
            <a:r>
              <a:rPr lang="en-US" sz="1600" dirty="0">
                <a:solidFill>
                  <a:prstClr val="white"/>
                </a:solidFill>
                <a:latin typeface="Calibri"/>
                <a:ea typeface="+mn-ea"/>
                <a:cs typeface="Times New Roman" charset="0"/>
              </a:rPr>
              <a:t>Synthesize!</a:t>
            </a:r>
          </a:p>
        </p:txBody>
      </p:sp>
      <p:cxnSp>
        <p:nvCxnSpPr>
          <p:cNvPr id="60429" name="AutoShape 22"/>
          <p:cNvCxnSpPr>
            <a:cxnSpLocks noChangeShapeType="1"/>
          </p:cNvCxnSpPr>
          <p:nvPr/>
        </p:nvCxnSpPr>
        <p:spPr bwMode="auto">
          <a:xfrm rot="5400000">
            <a:off x="3761201" y="1436905"/>
            <a:ext cx="664636" cy="2342461"/>
          </a:xfrm>
          <a:prstGeom prst="bentConnector3">
            <a:avLst>
              <a:gd name="adj1" fmla="val 49755"/>
            </a:avLst>
          </a:prstGeom>
          <a:noFill/>
          <a:ln w="28575">
            <a:solidFill>
              <a:schemeClr val="tx1"/>
            </a:solidFill>
            <a:miter lim="800000"/>
            <a:headEnd/>
            <a:tailEnd/>
          </a:ln>
          <a:extLst>
            <a:ext uri="{909E8E84-426E-40dd-AFC4-6F175D3DCCD1}">
              <a14:hiddenFill xmlns="" xmlns:a14="http://schemas.microsoft.com/office/drawing/2010/main">
                <a:noFill/>
              </a14:hiddenFill>
            </a:ext>
          </a:extLst>
        </p:spPr>
      </p:cxnSp>
      <p:cxnSp>
        <p:nvCxnSpPr>
          <p:cNvPr id="60430" name="AutoShape 23"/>
          <p:cNvCxnSpPr>
            <a:cxnSpLocks noChangeShapeType="1"/>
          </p:cNvCxnSpPr>
          <p:nvPr/>
        </p:nvCxnSpPr>
        <p:spPr bwMode="auto">
          <a:xfrm rot="16200000" flipH="1">
            <a:off x="4935671" y="2620266"/>
            <a:ext cx="664636" cy="6480"/>
          </a:xfrm>
          <a:prstGeom prst="bentConnector3">
            <a:avLst>
              <a:gd name="adj1" fmla="val 49755"/>
            </a:avLst>
          </a:prstGeom>
          <a:noFill/>
          <a:ln w="28575">
            <a:solidFill>
              <a:schemeClr val="tx1"/>
            </a:solidFill>
            <a:miter lim="800000"/>
            <a:headEnd/>
            <a:tailEnd/>
          </a:ln>
          <a:extLst>
            <a:ext uri="{909E8E84-426E-40dd-AFC4-6F175D3DCCD1}">
              <a14:hiddenFill xmlns="" xmlns:a14="http://schemas.microsoft.com/office/drawing/2010/main">
                <a:noFill/>
              </a14:hiddenFill>
            </a:ext>
          </a:extLst>
        </p:spPr>
      </p:cxnSp>
      <p:cxnSp>
        <p:nvCxnSpPr>
          <p:cNvPr id="60431" name="AutoShape 24"/>
          <p:cNvCxnSpPr>
            <a:cxnSpLocks noChangeShapeType="1"/>
          </p:cNvCxnSpPr>
          <p:nvPr/>
        </p:nvCxnSpPr>
        <p:spPr bwMode="auto">
          <a:xfrm rot="16200000" flipH="1">
            <a:off x="6175416" y="1395596"/>
            <a:ext cx="632215" cy="2425079"/>
          </a:xfrm>
          <a:prstGeom prst="bentConnector3">
            <a:avLst>
              <a:gd name="adj1" fmla="val 50000"/>
            </a:avLst>
          </a:prstGeom>
          <a:noFill/>
          <a:ln w="28575">
            <a:solidFill>
              <a:schemeClr val="tx1"/>
            </a:solidFill>
            <a:miter lim="800000"/>
            <a:headEnd/>
            <a:tailEnd/>
          </a:ln>
          <a:extLst>
            <a:ext uri="{909E8E84-426E-40dd-AFC4-6F175D3DCCD1}">
              <a14:hiddenFill xmlns="" xmlns:a14="http://schemas.microsoft.com/office/drawing/2010/main">
                <a:noFill/>
              </a14:hiddenFill>
            </a:ext>
          </a:extLst>
        </p:spPr>
      </p:cxnSp>
      <p:sp>
        <p:nvSpPr>
          <p:cNvPr id="60433" name="Rectangle 11"/>
          <p:cNvSpPr>
            <a:spLocks noChangeArrowheads="1"/>
          </p:cNvSpPr>
          <p:nvPr/>
        </p:nvSpPr>
        <p:spPr bwMode="auto">
          <a:xfrm>
            <a:off x="1877412" y="2955822"/>
            <a:ext cx="2088128" cy="868891"/>
          </a:xfrm>
          <a:prstGeom prst="roundRect">
            <a:avLst/>
          </a:prstGeom>
          <a:solidFill>
            <a:schemeClr val="accent1"/>
          </a:solidFill>
          <a:ln w="9525">
            <a:solidFill>
              <a:schemeClr val="tx1"/>
            </a:solidFill>
            <a:miter lim="800000"/>
            <a:headEnd/>
            <a:tailEnd/>
          </a:ln>
        </p:spPr>
        <p:txBody>
          <a:bodyPr lIns="91420" tIns="45710" rIns="91420" bIns="45710" anchor="ctr"/>
          <a:lstStyle/>
          <a:p>
            <a:pPr fontAlgn="auto">
              <a:spcBef>
                <a:spcPts val="0"/>
              </a:spcBef>
              <a:spcAft>
                <a:spcPts val="0"/>
              </a:spcAft>
            </a:pPr>
            <a:r>
              <a:rPr lang="en-US" sz="2000" dirty="0">
                <a:solidFill>
                  <a:prstClr val="white"/>
                </a:solidFill>
                <a:latin typeface="Calibri"/>
                <a:ea typeface="+mn-ea"/>
                <a:cs typeface="Times New Roman" charset="0"/>
              </a:rPr>
              <a:t>We need dairy products</a:t>
            </a:r>
          </a:p>
        </p:txBody>
      </p:sp>
      <p:sp>
        <p:nvSpPr>
          <p:cNvPr id="60434" name="Rectangle 12"/>
          <p:cNvSpPr>
            <a:spLocks noChangeArrowheads="1"/>
          </p:cNvSpPr>
          <p:nvPr/>
        </p:nvSpPr>
        <p:spPr bwMode="auto">
          <a:xfrm>
            <a:off x="4200434" y="2955825"/>
            <a:ext cx="2139966" cy="864027"/>
          </a:xfrm>
          <a:prstGeom prst="roundRect">
            <a:avLst/>
          </a:prstGeom>
          <a:solidFill>
            <a:schemeClr val="accent1"/>
          </a:solidFill>
          <a:ln w="9525">
            <a:solidFill>
              <a:schemeClr val="tx1"/>
            </a:solidFill>
            <a:miter lim="800000"/>
            <a:headEnd/>
            <a:tailEnd/>
          </a:ln>
        </p:spPr>
        <p:txBody>
          <a:bodyPr lIns="91420" tIns="45710" rIns="91420" bIns="45710" anchor="ctr"/>
          <a:lstStyle/>
          <a:p>
            <a:pPr eaLnBrk="0" fontAlgn="auto" hangingPunct="0">
              <a:spcBef>
                <a:spcPts val="0"/>
              </a:spcBef>
              <a:spcAft>
                <a:spcPts val="0"/>
              </a:spcAft>
            </a:pPr>
            <a:r>
              <a:rPr lang="en-US" sz="2000" dirty="0">
                <a:solidFill>
                  <a:prstClr val="white"/>
                </a:solidFill>
                <a:latin typeface="Calibri"/>
                <a:ea typeface="+mn-ea"/>
                <a:cs typeface="Times New Roman" charset="0"/>
              </a:rPr>
              <a:t>We need fruit and vegetables</a:t>
            </a:r>
          </a:p>
        </p:txBody>
      </p:sp>
      <p:sp>
        <p:nvSpPr>
          <p:cNvPr id="60435" name="Rectangle 13"/>
          <p:cNvSpPr>
            <a:spLocks noChangeArrowheads="1"/>
          </p:cNvSpPr>
          <p:nvPr/>
        </p:nvSpPr>
        <p:spPr bwMode="auto">
          <a:xfrm>
            <a:off x="6573674" y="2923402"/>
            <a:ext cx="2230684" cy="868891"/>
          </a:xfrm>
          <a:prstGeom prst="roundRect">
            <a:avLst/>
          </a:prstGeom>
          <a:solidFill>
            <a:schemeClr val="accent1"/>
          </a:solidFill>
          <a:ln w="9525">
            <a:solidFill>
              <a:schemeClr val="tx1"/>
            </a:solidFill>
            <a:miter lim="800000"/>
            <a:headEnd/>
            <a:tailEnd/>
          </a:ln>
        </p:spPr>
        <p:txBody>
          <a:bodyPr lIns="91420" tIns="45710" rIns="91420" bIns="45710" anchor="ctr"/>
          <a:lstStyle/>
          <a:p>
            <a:pPr eaLnBrk="0" fontAlgn="auto" hangingPunct="0">
              <a:spcBef>
                <a:spcPts val="0"/>
              </a:spcBef>
              <a:spcAft>
                <a:spcPts val="0"/>
              </a:spcAft>
            </a:pPr>
            <a:r>
              <a:rPr lang="en-US" sz="2000" dirty="0">
                <a:solidFill>
                  <a:prstClr val="white"/>
                </a:solidFill>
                <a:latin typeface="Calibri"/>
                <a:ea typeface="+mn-ea"/>
                <a:cs typeface="Times New Roman" charset="0"/>
              </a:rPr>
              <a:t>We need toiletries</a:t>
            </a:r>
          </a:p>
        </p:txBody>
      </p:sp>
      <p:sp>
        <p:nvSpPr>
          <p:cNvPr id="60436" name="Oval 20"/>
          <p:cNvSpPr>
            <a:spLocks noChangeArrowheads="1"/>
          </p:cNvSpPr>
          <p:nvPr/>
        </p:nvSpPr>
        <p:spPr bwMode="auto">
          <a:xfrm>
            <a:off x="247733" y="2999592"/>
            <a:ext cx="1524000" cy="964821"/>
          </a:xfrm>
          <a:prstGeom prst="ellipse">
            <a:avLst/>
          </a:prstGeom>
          <a:solidFill>
            <a:schemeClr val="tx2"/>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91420" tIns="45710" rIns="91420" bIns="45710" anchor="ctr"/>
          <a:lstStyle/>
          <a:p>
            <a:pPr algn="ctr" fontAlgn="auto">
              <a:spcBef>
                <a:spcPts val="0"/>
              </a:spcBef>
              <a:spcAft>
                <a:spcPts val="0"/>
              </a:spcAft>
            </a:pPr>
            <a:endParaRPr lang="de-DE" dirty="0">
              <a:solidFill>
                <a:prstClr val="black"/>
              </a:solidFill>
              <a:latin typeface="Calibri"/>
              <a:ea typeface="+mn-ea"/>
              <a:cs typeface="+mn-cs"/>
            </a:endParaRPr>
          </a:p>
        </p:txBody>
      </p:sp>
      <p:sp>
        <p:nvSpPr>
          <p:cNvPr id="60437" name="Rectangle 21"/>
          <p:cNvSpPr>
            <a:spLocks noChangeArrowheads="1"/>
          </p:cNvSpPr>
          <p:nvPr/>
        </p:nvSpPr>
        <p:spPr bwMode="auto">
          <a:xfrm>
            <a:off x="323871" y="3228162"/>
            <a:ext cx="1372106" cy="4473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algn="ctr" defTabSz="752475" eaLnBrk="0" fontAlgn="auto" hangingPunct="0">
              <a:lnSpc>
                <a:spcPct val="90000"/>
              </a:lnSpc>
              <a:spcBef>
                <a:spcPts val="0"/>
              </a:spcBef>
              <a:spcAft>
                <a:spcPts val="0"/>
              </a:spcAft>
            </a:pPr>
            <a:r>
              <a:rPr lang="en-US" sz="1600" dirty="0">
                <a:solidFill>
                  <a:prstClr val="white"/>
                </a:solidFill>
                <a:latin typeface="Calibri"/>
                <a:ea typeface="+mn-ea"/>
                <a:cs typeface="Times New Roman" charset="0"/>
              </a:rPr>
              <a:t>Intermediate level</a:t>
            </a:r>
          </a:p>
        </p:txBody>
      </p:sp>
      <p:grpSp>
        <p:nvGrpSpPr>
          <p:cNvPr id="2" name="Group 28"/>
          <p:cNvGrpSpPr>
            <a:grpSpLocks/>
          </p:cNvGrpSpPr>
          <p:nvPr/>
        </p:nvGrpSpPr>
        <p:grpSpPr bwMode="auto">
          <a:xfrm rot="5400000">
            <a:off x="5280108" y="1949942"/>
            <a:ext cx="219075" cy="6931025"/>
            <a:chOff x="3204" y="1265"/>
            <a:chExt cx="135" cy="4278"/>
          </a:xfrm>
        </p:grpSpPr>
        <p:sp>
          <p:nvSpPr>
            <p:cNvPr id="60427" name="AutoShape 29"/>
            <p:cNvSpPr>
              <a:spLocks/>
            </p:cNvSpPr>
            <p:nvPr/>
          </p:nvSpPr>
          <p:spPr bwMode="auto">
            <a:xfrm>
              <a:off x="3204" y="1265"/>
              <a:ext cx="68" cy="4278"/>
            </a:xfrm>
            <a:prstGeom prst="rightBracket">
              <a:avLst>
                <a:gd name="adj" fmla="val 0"/>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rot="10800000" vert="eaVert" wrap="none" lIns="91420" tIns="45710" rIns="91420" bIns="45710" anchor="ctr"/>
            <a:lstStyle/>
            <a:p>
              <a:pPr fontAlgn="auto">
                <a:spcBef>
                  <a:spcPts val="0"/>
                </a:spcBef>
                <a:spcAft>
                  <a:spcPts val="0"/>
                </a:spcAft>
              </a:pPr>
              <a:endParaRPr lang="de-DE" dirty="0">
                <a:solidFill>
                  <a:prstClr val="black"/>
                </a:solidFill>
                <a:latin typeface="Calibri"/>
                <a:ea typeface="+mn-ea"/>
                <a:cs typeface="+mn-cs"/>
              </a:endParaRPr>
            </a:p>
          </p:txBody>
        </p:sp>
        <p:sp>
          <p:nvSpPr>
            <p:cNvPr id="60428" name="AutoShape 30"/>
            <p:cNvSpPr>
              <a:spLocks noChangeArrowheads="1"/>
            </p:cNvSpPr>
            <p:nvPr/>
          </p:nvSpPr>
          <p:spPr bwMode="auto">
            <a:xfrm rot="5400000">
              <a:off x="3238" y="3370"/>
              <a:ext cx="134" cy="68"/>
            </a:xfrm>
            <a:prstGeom prst="triangle">
              <a:avLst>
                <a:gd name="adj" fmla="val 50000"/>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rot="10800000" wrap="none" lIns="91420" tIns="45710" rIns="91420" bIns="45710" anchor="ctr"/>
            <a:lstStyle/>
            <a:p>
              <a:pPr fontAlgn="auto">
                <a:spcBef>
                  <a:spcPts val="0"/>
                </a:spcBef>
                <a:spcAft>
                  <a:spcPts val="0"/>
                </a:spcAft>
              </a:pPr>
              <a:endParaRPr lang="de-DE" dirty="0">
                <a:solidFill>
                  <a:prstClr val="black"/>
                </a:solidFill>
                <a:latin typeface="Calibri"/>
                <a:ea typeface="+mn-ea"/>
                <a:cs typeface="+mn-cs"/>
              </a:endParaRPr>
            </a:p>
          </p:txBody>
        </p:sp>
      </p:grpSp>
      <p:sp>
        <p:nvSpPr>
          <p:cNvPr id="60439" name="Rectangle 14"/>
          <p:cNvSpPr>
            <a:spLocks noChangeArrowheads="1"/>
          </p:cNvSpPr>
          <p:nvPr/>
        </p:nvSpPr>
        <p:spPr bwMode="auto">
          <a:xfrm>
            <a:off x="3905333" y="1221213"/>
            <a:ext cx="2743200" cy="1219200"/>
          </a:xfrm>
          <a:prstGeom prst="roundRect">
            <a:avLst/>
          </a:prstGeom>
          <a:solidFill>
            <a:schemeClr val="accent1"/>
          </a:solidFill>
          <a:ln w="9525">
            <a:solidFill>
              <a:schemeClr val="tx1"/>
            </a:solidFill>
            <a:miter lim="800000"/>
            <a:headEnd/>
            <a:tailEnd/>
          </a:ln>
        </p:spPr>
        <p:txBody>
          <a:bodyPr lIns="91420" tIns="45710" rIns="91420" bIns="45710" anchor="ctr"/>
          <a:lstStyle/>
          <a:p>
            <a:pPr algn="ctr" eaLnBrk="0" fontAlgn="auto" hangingPunct="0">
              <a:spcBef>
                <a:spcPts val="0"/>
              </a:spcBef>
              <a:spcAft>
                <a:spcPts val="0"/>
              </a:spcAft>
            </a:pPr>
            <a:r>
              <a:rPr lang="en-US" dirty="0">
                <a:solidFill>
                  <a:prstClr val="white"/>
                </a:solidFill>
                <a:latin typeface="Calibri"/>
                <a:ea typeface="+mn-ea"/>
                <a:cs typeface="Times New Roman" charset="0"/>
              </a:rPr>
              <a:t>At the market, we need to shop in 3 departments</a:t>
            </a:r>
          </a:p>
        </p:txBody>
      </p:sp>
      <p:sp>
        <p:nvSpPr>
          <p:cNvPr id="23" name="Slide Number Placeholder 5"/>
          <p:cNvSpPr>
            <a:spLocks noGrp="1"/>
          </p:cNvSpPr>
          <p:nvPr>
            <p:ph type="sldNum" sz="quarter" idx="4"/>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72</a:t>
            </a:fld>
            <a:endParaRPr lang="en-US" dirty="0"/>
          </a:p>
        </p:txBody>
      </p:sp>
    </p:spTree>
    <p:extLst>
      <p:ext uri="{BB962C8B-B14F-4D97-AF65-F5344CB8AC3E}">
        <p14:creationId xmlns:p14="http://schemas.microsoft.com/office/powerpoint/2010/main" val="120673910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04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04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04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04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04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043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04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0" grpId="0"/>
      <p:bldP spid="60421" grpId="0"/>
      <p:bldP spid="60422" grpId="0"/>
      <p:bldP spid="60433" grpId="0" animBg="1"/>
      <p:bldP spid="60434" grpId="0" animBg="1"/>
      <p:bldP spid="60435" grpId="0" animBg="1"/>
      <p:bldP spid="60439"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3"/>
          <p:cNvSpPr>
            <a:spLocks noGrp="1" noChangeArrowheads="1"/>
          </p:cNvSpPr>
          <p:nvPr>
            <p:ph type="title" idx="4294967295"/>
            <p:custDataLst>
              <p:tags r:id="rId1"/>
            </p:custDataLst>
          </p:nvPr>
        </p:nvSpPr>
        <p:spPr>
          <a:xfrm>
            <a:off x="228600" y="381000"/>
            <a:ext cx="8676621" cy="812801"/>
          </a:xfrm>
          <a:prstGeom prst="rect">
            <a:avLst/>
          </a:prstGeom>
        </p:spPr>
        <p:txBody>
          <a:bodyPr>
            <a:normAutofit/>
          </a:bodyPr>
          <a:lstStyle/>
          <a:p>
            <a:r>
              <a:rPr lang="en-US" b="0" cap="none" dirty="0">
                <a:latin typeface="Arial" panose="020B0604020202020204" pitchFamily="34" charset="0"/>
                <a:cs typeface="Arial" panose="020B0604020202020204" pitchFamily="34" charset="0"/>
              </a:rPr>
              <a:t>Example: Your admin calls and says</a:t>
            </a:r>
            <a:r>
              <a:rPr lang="mr-IN" cap="none" dirty="0">
                <a:latin typeface="Arial" panose="020B0604020202020204" pitchFamily="34" charset="0"/>
                <a:cs typeface="Arial"/>
              </a:rPr>
              <a:t>…</a:t>
            </a:r>
            <a:endParaRPr lang="en-US" b="0" cap="none" dirty="0">
              <a:latin typeface="Arial" panose="020B0604020202020204" pitchFamily="34" charset="0"/>
              <a:cs typeface="Arial" panose="020B0604020202020204" pitchFamily="34" charset="0"/>
            </a:endParaRPr>
          </a:p>
        </p:txBody>
      </p:sp>
      <p:sp>
        <p:nvSpPr>
          <p:cNvPr id="13" name="AutoShape 4"/>
          <p:cNvSpPr>
            <a:spLocks noChangeArrowheads="1"/>
          </p:cNvSpPr>
          <p:nvPr/>
        </p:nvSpPr>
        <p:spPr bwMode="gray">
          <a:xfrm>
            <a:off x="1143000" y="2057400"/>
            <a:ext cx="6827004" cy="3878451"/>
          </a:xfrm>
          <a:prstGeom prst="roundRect">
            <a:avLst>
              <a:gd name="adj" fmla="val 3810"/>
            </a:avLst>
          </a:prstGeom>
          <a:solidFill>
            <a:srgbClr val="FFC899">
              <a:alpha val="73000"/>
            </a:srgbClr>
          </a:solidFill>
          <a:ln w="9525" algn="ctr">
            <a:solidFill>
              <a:srgbClr val="FF7200"/>
            </a:solidFill>
            <a:round/>
            <a:headEnd/>
            <a:tailEnd/>
          </a:ln>
          <a:effectLst/>
        </p:spPr>
        <p:txBody>
          <a:bodyPr lIns="0" tIns="0" rIns="0" bIns="0" anchor="ctr"/>
          <a:lstStyle/>
          <a:p>
            <a:pPr fontAlgn="auto">
              <a:spcBef>
                <a:spcPts val="0"/>
              </a:spcBef>
              <a:spcAft>
                <a:spcPts val="0"/>
              </a:spcAft>
              <a:defRPr/>
            </a:pPr>
            <a:endParaRPr lang="en-US" dirty="0">
              <a:solidFill>
                <a:prstClr val="black"/>
              </a:solidFill>
              <a:latin typeface="_Higher Standards ppt" pitchFamily="2" charset="0"/>
              <a:ea typeface="+mn-ea"/>
              <a:cs typeface="+mn-cs"/>
            </a:endParaRPr>
          </a:p>
        </p:txBody>
      </p:sp>
      <p:sp>
        <p:nvSpPr>
          <p:cNvPr id="14" name="Rectangle 5"/>
          <p:cNvSpPr>
            <a:spLocks noChangeArrowheads="1"/>
          </p:cNvSpPr>
          <p:nvPr>
            <p:custDataLst>
              <p:tags r:id="rId2"/>
            </p:custDataLst>
          </p:nvPr>
        </p:nvSpPr>
        <p:spPr bwMode="gray">
          <a:xfrm>
            <a:off x="1219200" y="2209800"/>
            <a:ext cx="6772461" cy="36933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defTabSz="912813" fontAlgn="auto">
              <a:spcBef>
                <a:spcPts val="0"/>
              </a:spcBef>
              <a:spcAft>
                <a:spcPts val="0"/>
              </a:spcAft>
              <a:buSzPct val="120000"/>
            </a:pPr>
            <a:r>
              <a:rPr lang="en-US" sz="2000" dirty="0">
                <a:solidFill>
                  <a:prstClr val="black"/>
                </a:solidFill>
                <a:latin typeface="+mn-lt"/>
                <a:ea typeface="+mn-ea"/>
                <a:cs typeface="Times New Roman" charset="0"/>
              </a:rPr>
              <a:t>“There’s a problem with your hotel booking for the conference in Jakarta. I could only book Tuesday and Wednesday night; the hotel is already full on Monday night. I’ve tried several others, but there’s nothing to be had anywhere because of the electronics fair (I haven’t tried guest-houses yet). According to the new summer timetable, there’s a flight on Tuesday morning at 9:30. The arrival time in Jakarta is 10:30 local time. Since the conference begins at midday and the journey from the airport will take you about one hour, you will still arrive on time. The travel office has booked a seat for you already, just in case. And by the way: Isn’t it your wedding anniversary on Monday?”</a:t>
            </a:r>
          </a:p>
        </p:txBody>
      </p:sp>
      <p:sp>
        <p:nvSpPr>
          <p:cNvPr id="6" name="Slide Number Placeholder 5"/>
          <p:cNvSpPr>
            <a:spLocks noGrp="1"/>
          </p:cNvSpPr>
          <p:nvPr>
            <p:ph type="sldNum" sz="quarter" idx="4"/>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73</a:t>
            </a:fld>
            <a:endParaRPr lang="en-US" dirty="0"/>
          </a:p>
        </p:txBody>
      </p:sp>
    </p:spTree>
    <p:extLst>
      <p:ext uri="{BB962C8B-B14F-4D97-AF65-F5344CB8AC3E}">
        <p14:creationId xmlns:p14="http://schemas.microsoft.com/office/powerpoint/2010/main" val="2099129897"/>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5" name="Rectangle 3"/>
          <p:cNvSpPr>
            <a:spLocks noGrp="1" noChangeArrowheads="1"/>
          </p:cNvSpPr>
          <p:nvPr>
            <p:ph type="title" idx="4294967295"/>
            <p:custDataLst>
              <p:tags r:id="rId1"/>
            </p:custDataLst>
          </p:nvPr>
        </p:nvSpPr>
        <p:spPr>
          <a:xfrm>
            <a:off x="304800" y="228600"/>
            <a:ext cx="7239000" cy="990600"/>
          </a:xfrm>
          <a:prstGeom prst="rect">
            <a:avLst/>
          </a:prstGeom>
        </p:spPr>
        <p:txBody>
          <a:bodyPr>
            <a:noAutofit/>
          </a:bodyPr>
          <a:lstStyle/>
          <a:p>
            <a:r>
              <a:rPr lang="en-US" b="0" cap="none" dirty="0">
                <a:latin typeface="Arial" panose="020B0604020202020204" pitchFamily="34" charset="0"/>
                <a:cs typeface="Arial" panose="020B0604020202020204" pitchFamily="34" charset="0"/>
              </a:rPr>
              <a:t>Or would </a:t>
            </a:r>
            <a:r>
              <a:rPr lang="en-US" cap="none" dirty="0">
                <a:latin typeface="Arial" panose="020B0604020202020204" pitchFamily="34" charset="0"/>
                <a:cs typeface="Arial" panose="020B0604020202020204" pitchFamily="34" charset="0"/>
              </a:rPr>
              <a:t>y</a:t>
            </a:r>
            <a:r>
              <a:rPr lang="en-US" b="0" cap="none" dirty="0">
                <a:latin typeface="Arial" panose="020B0604020202020204" pitchFamily="34" charset="0"/>
                <a:cs typeface="Arial" panose="020B0604020202020204" pitchFamily="34" charset="0"/>
              </a:rPr>
              <a:t>ou rather receive the message this way?</a:t>
            </a:r>
          </a:p>
        </p:txBody>
      </p:sp>
      <p:grpSp>
        <p:nvGrpSpPr>
          <p:cNvPr id="2" name="Group 4"/>
          <p:cNvGrpSpPr>
            <a:grpSpLocks/>
          </p:cNvGrpSpPr>
          <p:nvPr/>
        </p:nvGrpSpPr>
        <p:grpSpPr bwMode="auto">
          <a:xfrm>
            <a:off x="1676400" y="1524000"/>
            <a:ext cx="6205537" cy="3327400"/>
            <a:chOff x="760" y="1011"/>
            <a:chExt cx="3830" cy="2055"/>
          </a:xfrm>
        </p:grpSpPr>
        <p:sp>
          <p:nvSpPr>
            <p:cNvPr id="619525" name="AutoShape 5"/>
            <p:cNvSpPr>
              <a:spLocks noChangeArrowheads="1"/>
            </p:cNvSpPr>
            <p:nvPr/>
          </p:nvSpPr>
          <p:spPr bwMode="gray">
            <a:xfrm>
              <a:off x="760" y="1011"/>
              <a:ext cx="3830" cy="2055"/>
            </a:xfrm>
            <a:prstGeom prst="triangle">
              <a:avLst>
                <a:gd name="adj" fmla="val 50000"/>
              </a:avLst>
            </a:prstGeom>
            <a:gradFill rotWithShape="1">
              <a:gsLst>
                <a:gs pos="0">
                  <a:schemeClr val="accent2">
                    <a:gamma/>
                    <a:tint val="60392"/>
                    <a:invGamma/>
                  </a:schemeClr>
                </a:gs>
                <a:gs pos="100000">
                  <a:schemeClr val="accent2">
                    <a:alpha val="35001"/>
                  </a:schemeClr>
                </a:gs>
              </a:gsLst>
              <a:path path="shape">
                <a:fillToRect l="50000" t="50000" r="50000" b="50000"/>
              </a:path>
            </a:gradFill>
            <a:ln w="28575" algn="ctr">
              <a:noFill/>
              <a:miter lim="800000"/>
              <a:headEnd/>
              <a:tailEnd/>
            </a:ln>
            <a:effectLst/>
          </p:spPr>
          <p:txBody>
            <a:bodyPr wrap="none"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latin typeface="Calibri"/>
                <a:ea typeface="+mn-ea"/>
                <a:cs typeface="Calibri"/>
                <a:sym typeface="Calibri"/>
              </a:endParaRPr>
            </a:p>
          </p:txBody>
        </p:sp>
        <p:cxnSp>
          <p:nvCxnSpPr>
            <p:cNvPr id="64520" name="AutoShape 6"/>
            <p:cNvCxnSpPr>
              <a:cxnSpLocks noChangeShapeType="1"/>
              <a:endCxn id="64523" idx="0"/>
            </p:cNvCxnSpPr>
            <p:nvPr/>
          </p:nvCxnSpPr>
          <p:spPr bwMode="gray">
            <a:xfrm rot="-5400000" flipH="1" flipV="1">
              <a:off x="2686" y="1626"/>
              <a:ext cx="1" cy="1813"/>
            </a:xfrm>
            <a:prstGeom prst="bentConnector3">
              <a:avLst>
                <a:gd name="adj1" fmla="val -14400005"/>
              </a:avLst>
            </a:prstGeom>
            <a:noFill/>
            <a:ln w="28575">
              <a:solidFill>
                <a:schemeClr val="tx2"/>
              </a:solidFill>
              <a:miter lim="800000"/>
              <a:headEnd type="triangle" w="med" len="med"/>
              <a:tailEnd type="triangle" w="med" len="med"/>
            </a:ln>
            <a:extLst>
              <a:ext uri="{909E8E84-426E-40dd-AFC4-6F175D3DCCD1}">
                <a14:hiddenFill xmlns="" xmlns:a14="http://schemas.microsoft.com/office/drawing/2010/main">
                  <a:noFill/>
                </a14:hiddenFill>
              </a:ext>
            </a:extLst>
          </p:spPr>
        </p:cxnSp>
        <p:sp>
          <p:nvSpPr>
            <p:cNvPr id="64521" name="Rectangle 7"/>
            <p:cNvSpPr>
              <a:spLocks noChangeArrowheads="1"/>
            </p:cNvSpPr>
            <p:nvPr/>
          </p:nvSpPr>
          <p:spPr bwMode="gray">
            <a:xfrm>
              <a:off x="2255" y="1497"/>
              <a:ext cx="841" cy="662"/>
            </a:xfrm>
            <a:prstGeom prst="rect">
              <a:avLst/>
            </a:prstGeom>
            <a:solidFill>
              <a:srgbClr val="6EBB1F"/>
            </a:solidFill>
            <a:ln w="9525">
              <a:solidFill>
                <a:schemeClr val="tx2"/>
              </a:solidFill>
              <a:miter lim="800000"/>
              <a:headEnd/>
              <a:tailEnd/>
            </a:ln>
          </p:spPr>
          <p:txBody>
            <a:bodyPr wrap="none" anchor="ctr"/>
            <a:lstStyle/>
            <a:p>
              <a:pPr marL="0" marR="0" lvl="0" indent="0" algn="ctr" defTabSz="457200" eaLnBrk="1" fontAlgn="auto" latinLnBrk="0" hangingPunct="1">
                <a:lnSpc>
                  <a:spcPct val="90000"/>
                </a:lnSpc>
                <a:spcBef>
                  <a:spcPts val="0"/>
                </a:spcBef>
                <a:spcAft>
                  <a:spcPct val="10000"/>
                </a:spcAft>
                <a:buClrTx/>
                <a:buSzPct val="120000"/>
                <a:buFontTx/>
                <a:buNone/>
                <a:tabLst/>
                <a:defRPr/>
              </a:pPr>
              <a:r>
                <a:rPr kumimoji="0" lang="en-US" sz="1600" b="1" i="0" u="none" strike="noStrike" kern="0" cap="none" spc="0" normalizeH="0" baseline="0" noProof="0" dirty="0">
                  <a:ln>
                    <a:noFill/>
                  </a:ln>
                  <a:solidFill>
                    <a:prstClr val="white"/>
                  </a:solidFill>
                  <a:effectLst/>
                  <a:uLnTx/>
                  <a:uFillTx/>
                  <a:latin typeface="Calibri"/>
                  <a:ea typeface="+mn-ea"/>
                  <a:cs typeface="Times New Roman" charset="0"/>
                  <a:sym typeface="Calibri"/>
                </a:rPr>
                <a:t>It’s better </a:t>
              </a:r>
              <a:br>
                <a:rPr kumimoji="0" lang="en-US" sz="1600" b="1" i="0" u="none" strike="noStrike" kern="0" cap="none" spc="0" normalizeH="0" baseline="0" noProof="0" dirty="0">
                  <a:ln>
                    <a:noFill/>
                  </a:ln>
                  <a:solidFill>
                    <a:prstClr val="white"/>
                  </a:solidFill>
                  <a:effectLst/>
                  <a:uLnTx/>
                  <a:uFillTx/>
                  <a:latin typeface="Calibri"/>
                  <a:ea typeface="+mn-ea"/>
                  <a:cs typeface="Times New Roman" charset="0"/>
                  <a:sym typeface="Calibri"/>
                </a:rPr>
              </a:br>
              <a:r>
                <a:rPr kumimoji="0" lang="en-US" sz="1600" b="1" i="0" u="none" strike="noStrike" kern="0" cap="none" spc="0" normalizeH="0" baseline="0" noProof="0" dirty="0">
                  <a:ln>
                    <a:noFill/>
                  </a:ln>
                  <a:solidFill>
                    <a:prstClr val="white"/>
                  </a:solidFill>
                  <a:effectLst/>
                  <a:uLnTx/>
                  <a:uFillTx/>
                  <a:latin typeface="Calibri"/>
                  <a:ea typeface="+mn-ea"/>
                  <a:cs typeface="Times New Roman" charset="0"/>
                  <a:sym typeface="Calibri"/>
                </a:rPr>
                <a:t>to travel on </a:t>
              </a:r>
              <a:br>
                <a:rPr kumimoji="0" lang="en-US" sz="1600" b="1" i="0" u="none" strike="noStrike" kern="0" cap="none" spc="0" normalizeH="0" baseline="0" noProof="0" dirty="0">
                  <a:ln>
                    <a:noFill/>
                  </a:ln>
                  <a:solidFill>
                    <a:prstClr val="white"/>
                  </a:solidFill>
                  <a:effectLst/>
                  <a:uLnTx/>
                  <a:uFillTx/>
                  <a:latin typeface="Calibri"/>
                  <a:ea typeface="+mn-ea"/>
                  <a:cs typeface="Times New Roman" charset="0"/>
                  <a:sym typeface="Calibri"/>
                </a:rPr>
              </a:br>
              <a:r>
                <a:rPr kumimoji="0" lang="en-US" sz="1600" b="1" i="0" u="none" strike="noStrike" kern="0" cap="none" spc="0" normalizeH="0" baseline="0" noProof="0" dirty="0">
                  <a:ln>
                    <a:noFill/>
                  </a:ln>
                  <a:solidFill>
                    <a:prstClr val="white"/>
                  </a:solidFill>
                  <a:effectLst/>
                  <a:uLnTx/>
                  <a:uFillTx/>
                  <a:latin typeface="Calibri"/>
                  <a:ea typeface="+mn-ea"/>
                  <a:cs typeface="Times New Roman" charset="0"/>
                  <a:sym typeface="Calibri"/>
                </a:rPr>
                <a:t>Tuesday</a:t>
              </a:r>
            </a:p>
          </p:txBody>
        </p:sp>
        <p:cxnSp>
          <p:nvCxnSpPr>
            <p:cNvPr id="64522" name="AutoShape 8"/>
            <p:cNvCxnSpPr>
              <a:cxnSpLocks noChangeShapeType="1"/>
              <a:stCxn id="64525" idx="0"/>
              <a:endCxn id="64521" idx="2"/>
            </p:cNvCxnSpPr>
            <p:nvPr/>
          </p:nvCxnSpPr>
          <p:spPr bwMode="gray">
            <a:xfrm flipV="1">
              <a:off x="2675" y="2159"/>
              <a:ext cx="0" cy="374"/>
            </a:xfrm>
            <a:prstGeom prst="straightConnector1">
              <a:avLst/>
            </a:prstGeom>
            <a:noFill/>
            <a:ln w="28575">
              <a:solidFill>
                <a:schemeClr val="tx2"/>
              </a:solidFill>
              <a:round/>
              <a:headEnd type="triangle" w="med" len="med"/>
              <a:tailEnd/>
            </a:ln>
            <a:extLst>
              <a:ext uri="{909E8E84-426E-40dd-AFC4-6F175D3DCCD1}">
                <a14:hiddenFill xmlns="" xmlns:a14="http://schemas.microsoft.com/office/drawing/2010/main">
                  <a:noFill/>
                </a14:hiddenFill>
              </a:ext>
            </a:extLst>
          </p:spPr>
        </p:cxnSp>
        <p:sp>
          <p:nvSpPr>
            <p:cNvPr id="64523" name="Rectangle 9"/>
            <p:cNvSpPr>
              <a:spLocks noChangeArrowheads="1"/>
            </p:cNvSpPr>
            <p:nvPr/>
          </p:nvSpPr>
          <p:spPr bwMode="gray">
            <a:xfrm>
              <a:off x="1374" y="2533"/>
              <a:ext cx="812" cy="481"/>
            </a:xfrm>
            <a:prstGeom prst="rect">
              <a:avLst/>
            </a:prstGeom>
            <a:solidFill>
              <a:schemeClr val="accent1">
                <a:lumMod val="60000"/>
                <a:lumOff val="40000"/>
              </a:schemeClr>
            </a:solidFill>
            <a:ln w="9525">
              <a:solidFill>
                <a:schemeClr val="tx2"/>
              </a:solidFill>
              <a:miter lim="800000"/>
              <a:headEnd/>
              <a:tailEnd/>
            </a:ln>
          </p:spPr>
          <p:txBody>
            <a:bodyPr wrap="none" anchor="ctr"/>
            <a:lstStyle/>
            <a:p>
              <a:pPr marL="0" marR="0" lvl="0" indent="0" defTabSz="457200" eaLnBrk="1" fontAlgn="auto" latinLnBrk="0" hangingPunct="1">
                <a:lnSpc>
                  <a:spcPct val="90000"/>
                </a:lnSpc>
                <a:spcBef>
                  <a:spcPts val="0"/>
                </a:spcBef>
                <a:spcAft>
                  <a:spcPct val="10000"/>
                </a:spcAft>
                <a:buClrTx/>
                <a:buSzTx/>
                <a:buFontTx/>
                <a:buNone/>
                <a:tabLst/>
                <a:defRPr/>
              </a:pPr>
              <a:endParaRPr kumimoji="0" lang="de-DE" sz="1400" b="0" i="0" u="none" strike="noStrike" kern="0" cap="none" spc="0" normalizeH="0" baseline="0" noProof="0" dirty="0">
                <a:ln>
                  <a:noFill/>
                </a:ln>
                <a:solidFill>
                  <a:prstClr val="black"/>
                </a:solidFill>
                <a:effectLst/>
                <a:uLnTx/>
                <a:uFillTx/>
                <a:latin typeface="Calibri"/>
                <a:ea typeface="+mn-ea"/>
                <a:cs typeface="Calibri"/>
                <a:sym typeface="Calibri"/>
              </a:endParaRPr>
            </a:p>
          </p:txBody>
        </p:sp>
        <p:sp>
          <p:nvSpPr>
            <p:cNvPr id="64524" name="Rectangle 10"/>
            <p:cNvSpPr>
              <a:spLocks noChangeArrowheads="1"/>
            </p:cNvSpPr>
            <p:nvPr/>
          </p:nvSpPr>
          <p:spPr bwMode="gray">
            <a:xfrm>
              <a:off x="1449" y="2707"/>
              <a:ext cx="662" cy="1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chor="ctr">
              <a:spAutoFit/>
            </a:bodyPr>
            <a:lstStyle/>
            <a:p>
              <a:pPr marL="0" marR="0" lvl="0" indent="0" defTabSz="457200" eaLnBrk="0" fontAlgn="auto" latinLnBrk="0" hangingPunct="0">
                <a:lnSpc>
                  <a:spcPct val="100000"/>
                </a:lnSpc>
                <a:spcBef>
                  <a:spcPts val="0"/>
                </a:spcBef>
                <a:spcAft>
                  <a:spcPts val="613"/>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a:ea typeface="+mn-ea"/>
                  <a:cs typeface="Times New Roman" charset="0"/>
                  <a:sym typeface="Calibri"/>
                </a:rPr>
                <a:t>Still on time</a:t>
              </a:r>
            </a:p>
          </p:txBody>
        </p:sp>
        <p:sp>
          <p:nvSpPr>
            <p:cNvPr id="64525" name="Rectangle 11"/>
            <p:cNvSpPr>
              <a:spLocks noChangeArrowheads="1"/>
            </p:cNvSpPr>
            <p:nvPr/>
          </p:nvSpPr>
          <p:spPr bwMode="gray">
            <a:xfrm>
              <a:off x="2269" y="2533"/>
              <a:ext cx="812" cy="481"/>
            </a:xfrm>
            <a:prstGeom prst="rect">
              <a:avLst/>
            </a:prstGeom>
            <a:solidFill>
              <a:schemeClr val="accent1">
                <a:lumMod val="60000"/>
                <a:lumOff val="40000"/>
              </a:schemeClr>
            </a:solidFill>
            <a:ln w="9525">
              <a:solidFill>
                <a:schemeClr val="tx2"/>
              </a:solidFill>
              <a:miter lim="800000"/>
              <a:headEnd/>
              <a:tailEnd/>
            </a:ln>
          </p:spPr>
          <p:txBody>
            <a:bodyPr wrap="none" anchor="ctr"/>
            <a:lstStyle/>
            <a:p>
              <a:pPr marL="0" marR="0" lvl="0" indent="0" defTabSz="457200" eaLnBrk="1" fontAlgn="auto" latinLnBrk="0" hangingPunct="1">
                <a:lnSpc>
                  <a:spcPct val="90000"/>
                </a:lnSpc>
                <a:spcBef>
                  <a:spcPts val="0"/>
                </a:spcBef>
                <a:spcAft>
                  <a:spcPct val="10000"/>
                </a:spcAft>
                <a:buClrTx/>
                <a:buSzTx/>
                <a:buFontTx/>
                <a:buNone/>
                <a:tabLst/>
                <a:defRPr/>
              </a:pPr>
              <a:endParaRPr kumimoji="0" lang="de-DE" sz="1400" b="0" i="0" u="none" strike="noStrike" kern="0" cap="none" spc="0" normalizeH="0" baseline="0" noProof="0" dirty="0">
                <a:ln>
                  <a:noFill/>
                </a:ln>
                <a:solidFill>
                  <a:prstClr val="black"/>
                </a:solidFill>
                <a:effectLst/>
                <a:uLnTx/>
                <a:uFillTx/>
                <a:latin typeface="Calibri"/>
                <a:ea typeface="+mn-ea"/>
                <a:cs typeface="Calibri"/>
                <a:sym typeface="Calibri"/>
              </a:endParaRPr>
            </a:p>
          </p:txBody>
        </p:sp>
        <p:sp>
          <p:nvSpPr>
            <p:cNvPr id="64526" name="Rectangle 12"/>
            <p:cNvSpPr>
              <a:spLocks noChangeArrowheads="1"/>
            </p:cNvSpPr>
            <p:nvPr/>
          </p:nvSpPr>
          <p:spPr bwMode="gray">
            <a:xfrm>
              <a:off x="2344" y="2640"/>
              <a:ext cx="662" cy="2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chor="ctr">
              <a:spAutoFit/>
            </a:bodyPr>
            <a:lstStyle/>
            <a:p>
              <a:pPr marL="0" marR="0" lvl="0" indent="0" defTabSz="457200" eaLnBrk="0" fontAlgn="auto" latinLnBrk="0" hangingPunct="0">
                <a:lnSpc>
                  <a:spcPct val="100000"/>
                </a:lnSpc>
                <a:spcBef>
                  <a:spcPts val="0"/>
                </a:spcBef>
                <a:spcAft>
                  <a:spcPts val="613"/>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a:ea typeface="+mn-ea"/>
                  <a:cs typeface="Times New Roman" charset="0"/>
                  <a:sym typeface="Calibri"/>
                </a:rPr>
                <a:t>Better chance for hotel room</a:t>
              </a:r>
            </a:p>
          </p:txBody>
        </p:sp>
        <p:sp>
          <p:nvSpPr>
            <p:cNvPr id="64527" name="Rectangle 13"/>
            <p:cNvSpPr>
              <a:spLocks noChangeArrowheads="1"/>
            </p:cNvSpPr>
            <p:nvPr/>
          </p:nvSpPr>
          <p:spPr bwMode="gray">
            <a:xfrm>
              <a:off x="3164" y="2533"/>
              <a:ext cx="812" cy="481"/>
            </a:xfrm>
            <a:prstGeom prst="rect">
              <a:avLst/>
            </a:prstGeom>
            <a:solidFill>
              <a:schemeClr val="accent1">
                <a:lumMod val="60000"/>
                <a:lumOff val="40000"/>
              </a:schemeClr>
            </a:solidFill>
            <a:ln w="9525">
              <a:solidFill>
                <a:schemeClr val="tx2"/>
              </a:solidFill>
              <a:miter lim="800000"/>
              <a:headEnd/>
              <a:tailEnd/>
            </a:ln>
          </p:spPr>
          <p:txBody>
            <a:bodyPr wrap="none" anchor="ctr"/>
            <a:lstStyle/>
            <a:p>
              <a:pPr marL="0" marR="0" lvl="0" indent="0" defTabSz="457200" eaLnBrk="1" fontAlgn="auto" latinLnBrk="0" hangingPunct="1">
                <a:lnSpc>
                  <a:spcPct val="90000"/>
                </a:lnSpc>
                <a:spcBef>
                  <a:spcPts val="0"/>
                </a:spcBef>
                <a:spcAft>
                  <a:spcPct val="10000"/>
                </a:spcAft>
                <a:buClrTx/>
                <a:buSzTx/>
                <a:buFontTx/>
                <a:buNone/>
                <a:tabLst/>
                <a:defRPr/>
              </a:pPr>
              <a:endParaRPr kumimoji="0" lang="de-DE" sz="1400" b="0" i="0" u="none" strike="noStrike" kern="0" cap="none" spc="0" normalizeH="0" baseline="0" noProof="0" dirty="0">
                <a:ln>
                  <a:noFill/>
                </a:ln>
                <a:solidFill>
                  <a:prstClr val="black"/>
                </a:solidFill>
                <a:effectLst/>
                <a:uLnTx/>
                <a:uFillTx/>
                <a:latin typeface="Calibri"/>
                <a:ea typeface="+mn-ea"/>
                <a:cs typeface="Calibri"/>
                <a:sym typeface="Calibri"/>
              </a:endParaRPr>
            </a:p>
          </p:txBody>
        </p:sp>
        <p:sp>
          <p:nvSpPr>
            <p:cNvPr id="64528" name="Rectangle 14"/>
            <p:cNvSpPr>
              <a:spLocks noChangeArrowheads="1"/>
            </p:cNvSpPr>
            <p:nvPr/>
          </p:nvSpPr>
          <p:spPr bwMode="gray">
            <a:xfrm>
              <a:off x="3199" y="2641"/>
              <a:ext cx="753" cy="2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chor="ctr">
              <a:spAutoFit/>
            </a:bodyPr>
            <a:lstStyle/>
            <a:p>
              <a:pPr marL="0" marR="0" lvl="0" indent="0" defTabSz="457200" eaLnBrk="0" fontAlgn="auto" latinLnBrk="0" hangingPunct="0">
                <a:lnSpc>
                  <a:spcPct val="100000"/>
                </a:lnSpc>
                <a:spcBef>
                  <a:spcPts val="0"/>
                </a:spcBef>
                <a:spcAft>
                  <a:spcPts val="613"/>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a:ea typeface="+mn-ea"/>
                  <a:cs typeface="Times New Roman" charset="0"/>
                  <a:sym typeface="Calibri"/>
                </a:rPr>
                <a:t>Can be home for anniversary</a:t>
              </a:r>
            </a:p>
          </p:txBody>
        </p:sp>
      </p:grpSp>
      <p:sp>
        <p:nvSpPr>
          <p:cNvPr id="619535" name="AutoShape 15"/>
          <p:cNvSpPr>
            <a:spLocks noChangeArrowheads="1"/>
          </p:cNvSpPr>
          <p:nvPr/>
        </p:nvSpPr>
        <p:spPr bwMode="gray">
          <a:xfrm>
            <a:off x="1676400" y="4913313"/>
            <a:ext cx="6205537" cy="1157287"/>
          </a:xfrm>
          <a:prstGeom prst="roundRect">
            <a:avLst>
              <a:gd name="adj" fmla="val 1241"/>
            </a:avLst>
          </a:prstGeom>
          <a:solidFill>
            <a:schemeClr val="accent2"/>
          </a:solidFill>
          <a:ln w="28575" algn="ctr">
            <a:noFill/>
            <a:round/>
            <a:headEnd/>
            <a:tailEnd/>
          </a:ln>
          <a:effectLst/>
        </p:spPr>
        <p:txBody>
          <a:bodyPr wrap="none" lIns="93296" tIns="46648" rIns="93296" bIns="46648"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latin typeface="Calibri"/>
              <a:ea typeface="+mn-ea"/>
              <a:cs typeface="Calibri"/>
              <a:sym typeface="Calibri"/>
            </a:endParaRPr>
          </a:p>
        </p:txBody>
      </p:sp>
      <p:sp>
        <p:nvSpPr>
          <p:cNvPr id="619536" name="Rectangle 16"/>
          <p:cNvSpPr>
            <a:spLocks noChangeArrowheads="1"/>
          </p:cNvSpPr>
          <p:nvPr/>
        </p:nvSpPr>
        <p:spPr bwMode="gray">
          <a:xfrm>
            <a:off x="1785937" y="5044837"/>
            <a:ext cx="5986463"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chor="ctr">
            <a:spAutoFit/>
          </a:bodyPr>
          <a:lstStyle/>
          <a:p>
            <a:pPr marL="0" marR="0" lvl="0" indent="0" defTabSz="4572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effectLst/>
                <a:uLnTx/>
                <a:uFillTx/>
                <a:latin typeface="Calibri"/>
                <a:ea typeface="+mn-ea"/>
                <a:cs typeface="Times New Roman" charset="0"/>
                <a:sym typeface="Calibri"/>
              </a:rPr>
              <a:t>You should travel Tuesday morning instead of Monday night, because you will still be on time, accommodation will be less of a problem and you can be at home for your wedding anniversary.</a:t>
            </a:r>
          </a:p>
        </p:txBody>
      </p:sp>
      <p:sp>
        <p:nvSpPr>
          <p:cNvPr id="18" name="Slide Number Placeholder 5"/>
          <p:cNvSpPr>
            <a:spLocks noGrp="1"/>
          </p:cNvSpPr>
          <p:nvPr>
            <p:ph type="sldNum" sz="quarter" idx="4294967295"/>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74</a:t>
            </a:fld>
            <a:endParaRPr lang="en-US" dirty="0"/>
          </a:p>
        </p:txBody>
      </p:sp>
    </p:spTree>
    <p:extLst>
      <p:ext uri="{BB962C8B-B14F-4D97-AF65-F5344CB8AC3E}">
        <p14:creationId xmlns:p14="http://schemas.microsoft.com/office/powerpoint/2010/main" val="29976362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19535"/>
                                        </p:tgtEl>
                                        <p:attrNameLst>
                                          <p:attrName>style.visibility</p:attrName>
                                        </p:attrNameLst>
                                      </p:cBhvr>
                                      <p:to>
                                        <p:strVal val="visible"/>
                                      </p:to>
                                    </p:set>
                                    <p:animEffect transition="in" filter="blinds(horizontal)">
                                      <p:cBhvr>
                                        <p:cTn id="12" dur="500"/>
                                        <p:tgtEl>
                                          <p:spTgt spid="6195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9535"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noChangeArrowheads="1"/>
          </p:cNvSpPr>
          <p:nvPr>
            <p:ph type="title" idx="4294967295"/>
            <p:custDataLst>
              <p:tags r:id="rId1"/>
            </p:custDataLst>
          </p:nvPr>
        </p:nvSpPr>
        <p:spPr>
          <a:xfrm>
            <a:off x="228600" y="381000"/>
            <a:ext cx="8676621" cy="812801"/>
          </a:xfrm>
          <a:prstGeom prst="rect">
            <a:avLst/>
          </a:prstGeom>
        </p:spPr>
        <p:txBody>
          <a:bodyPr>
            <a:normAutofit/>
          </a:bodyPr>
          <a:lstStyle/>
          <a:p>
            <a:r>
              <a:rPr lang="en-US" b="0" cap="none" dirty="0">
                <a:latin typeface="Arial" panose="020B0604020202020204" pitchFamily="34" charset="0"/>
                <a:cs typeface="Arial" panose="020B0604020202020204" pitchFamily="34" charset="0"/>
              </a:rPr>
              <a:t>Your </a:t>
            </a:r>
            <a:r>
              <a:rPr lang="en-US" cap="none" dirty="0">
                <a:latin typeface="Arial" panose="020B0604020202020204" pitchFamily="34" charset="0"/>
                <a:cs typeface="Arial" panose="020B0604020202020204" pitchFamily="34" charset="0"/>
              </a:rPr>
              <a:t>T</a:t>
            </a:r>
            <a:r>
              <a:rPr lang="en-US" b="0" cap="none" dirty="0">
                <a:latin typeface="Arial" panose="020B0604020202020204" pitchFamily="34" charset="0"/>
                <a:cs typeface="Arial" panose="020B0604020202020204" pitchFamily="34" charset="0"/>
              </a:rPr>
              <a:t>urn! </a:t>
            </a:r>
          </a:p>
        </p:txBody>
      </p:sp>
      <p:sp>
        <p:nvSpPr>
          <p:cNvPr id="560132" name="AutoShape 4"/>
          <p:cNvSpPr>
            <a:spLocks noChangeArrowheads="1"/>
          </p:cNvSpPr>
          <p:nvPr/>
        </p:nvSpPr>
        <p:spPr bwMode="gray">
          <a:xfrm>
            <a:off x="914400" y="1905000"/>
            <a:ext cx="7340600" cy="3541712"/>
          </a:xfrm>
          <a:prstGeom prst="roundRect">
            <a:avLst>
              <a:gd name="adj" fmla="val 3810"/>
            </a:avLst>
          </a:prstGeom>
          <a:solidFill>
            <a:srgbClr val="B0CCB0">
              <a:alpha val="73000"/>
            </a:srgbClr>
          </a:solidFill>
          <a:ln w="9525" algn="ctr">
            <a:solidFill>
              <a:srgbClr val="FF7200"/>
            </a:solidFill>
            <a:round/>
            <a:headEnd/>
            <a:tailEnd/>
          </a:ln>
          <a:effectLst/>
        </p:spPr>
        <p:txBody>
          <a:bodyPr lIns="0" tIns="0" rIns="0" bIns="0" anchor="ctr"/>
          <a:lstStyle/>
          <a:p>
            <a:pPr fontAlgn="auto">
              <a:spcBef>
                <a:spcPts val="0"/>
              </a:spcBef>
              <a:spcAft>
                <a:spcPts val="0"/>
              </a:spcAft>
              <a:defRPr/>
            </a:pPr>
            <a:endParaRPr lang="en-US" dirty="0">
              <a:solidFill>
                <a:schemeClr val="accent4"/>
              </a:solidFill>
              <a:latin typeface="_Higher Standards ppt" pitchFamily="2" charset="0"/>
              <a:ea typeface="+mn-ea"/>
              <a:cs typeface="+mn-cs"/>
            </a:endParaRPr>
          </a:p>
        </p:txBody>
      </p:sp>
      <p:sp>
        <p:nvSpPr>
          <p:cNvPr id="65541" name="Rectangle 5"/>
          <p:cNvSpPr>
            <a:spLocks noChangeArrowheads="1"/>
          </p:cNvSpPr>
          <p:nvPr>
            <p:custDataLst>
              <p:tags r:id="rId2"/>
            </p:custDataLst>
          </p:nvPr>
        </p:nvSpPr>
        <p:spPr bwMode="gray">
          <a:xfrm>
            <a:off x="1248570" y="2063952"/>
            <a:ext cx="6643687" cy="32008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defTabSz="912813" fontAlgn="auto">
              <a:spcBef>
                <a:spcPts val="0"/>
              </a:spcBef>
              <a:spcAft>
                <a:spcPts val="0"/>
              </a:spcAft>
              <a:buSzPct val="120000"/>
            </a:pPr>
            <a:r>
              <a:rPr lang="en-US" sz="1600" dirty="0">
                <a:solidFill>
                  <a:prstClr val="black"/>
                </a:solidFill>
                <a:latin typeface="+mn-lt"/>
                <a:ea typeface="+mn-ea"/>
                <a:cs typeface="Times New Roman" charset="0"/>
              </a:rPr>
              <a:t>Mike, I sent you a couple of emails, but have not received any response from you. I am not sure whether it is too late, given I have already sent you the document, but I encountered a problem on one of the notes, where your message is not clear to me. I was trying to figure out what you mean, but the handwriting is not totally clear and I also have a problem with the structure, which is the same problem I faced on several other pages. Could you take a look at page 56, please? The handwriting on the second bullet point under the second flow is a little unclear. If you don't mind, could you read it out to me? Moreover, the structure of the flow seems to be illogical, but I am not so sure. Well, the same goes for this other page, which comes after the Risk Tolerance Assessment. Could you kindly check? And, by the way, I don’t think I received the full document and therefore was unable to write the last 10 pages.</a:t>
            </a:r>
          </a:p>
        </p:txBody>
      </p:sp>
      <p:sp>
        <p:nvSpPr>
          <p:cNvPr id="6" name="Slide Number Placeholder 5"/>
          <p:cNvSpPr>
            <a:spLocks noGrp="1"/>
          </p:cNvSpPr>
          <p:nvPr>
            <p:ph type="sldNum" sz="quarter" idx="4"/>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75</a:t>
            </a:fld>
            <a:endParaRPr lang="en-US" dirty="0"/>
          </a:p>
        </p:txBody>
      </p:sp>
    </p:spTree>
    <p:extLst>
      <p:ext uri="{BB962C8B-B14F-4D97-AF65-F5344CB8AC3E}">
        <p14:creationId xmlns:p14="http://schemas.microsoft.com/office/powerpoint/2010/main" val="3459332655"/>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5" name="Rectangle 3"/>
          <p:cNvSpPr>
            <a:spLocks noGrp="1" noChangeArrowheads="1"/>
          </p:cNvSpPr>
          <p:nvPr>
            <p:ph type="title" idx="4294967295"/>
            <p:custDataLst>
              <p:tags r:id="rId1"/>
            </p:custDataLst>
          </p:nvPr>
        </p:nvSpPr>
        <p:spPr>
          <a:xfrm>
            <a:off x="304800" y="228600"/>
            <a:ext cx="5562600" cy="990600"/>
          </a:xfrm>
          <a:prstGeom prst="rect">
            <a:avLst/>
          </a:prstGeom>
        </p:spPr>
        <p:txBody>
          <a:bodyPr>
            <a:normAutofit/>
          </a:bodyPr>
          <a:lstStyle/>
          <a:p>
            <a:r>
              <a:rPr lang="en-US" b="0" cap="none" dirty="0">
                <a:solidFill>
                  <a:srgbClr val="EAEBDE"/>
                </a:solidFill>
                <a:latin typeface="Arial" panose="020B0604020202020204" pitchFamily="34" charset="0"/>
                <a:cs typeface="Arial" panose="020B0604020202020204" pitchFamily="34" charset="0"/>
              </a:rPr>
              <a:t>One Solution…</a:t>
            </a:r>
          </a:p>
        </p:txBody>
      </p:sp>
      <p:grpSp>
        <p:nvGrpSpPr>
          <p:cNvPr id="2" name="Group 4"/>
          <p:cNvGrpSpPr>
            <a:grpSpLocks/>
          </p:cNvGrpSpPr>
          <p:nvPr/>
        </p:nvGrpSpPr>
        <p:grpSpPr bwMode="auto">
          <a:xfrm>
            <a:off x="1219204" y="1211104"/>
            <a:ext cx="6205537" cy="3327400"/>
            <a:chOff x="760" y="1006"/>
            <a:chExt cx="3830" cy="2055"/>
          </a:xfrm>
        </p:grpSpPr>
        <p:sp>
          <p:nvSpPr>
            <p:cNvPr id="619525" name="AutoShape 5"/>
            <p:cNvSpPr>
              <a:spLocks noChangeArrowheads="1"/>
            </p:cNvSpPr>
            <p:nvPr/>
          </p:nvSpPr>
          <p:spPr bwMode="gray">
            <a:xfrm>
              <a:off x="760" y="1006"/>
              <a:ext cx="3830" cy="2055"/>
            </a:xfrm>
            <a:prstGeom prst="triangle">
              <a:avLst>
                <a:gd name="adj" fmla="val 50000"/>
              </a:avLst>
            </a:prstGeom>
            <a:gradFill rotWithShape="1">
              <a:gsLst>
                <a:gs pos="0">
                  <a:schemeClr val="accent2">
                    <a:gamma/>
                    <a:tint val="60392"/>
                    <a:invGamma/>
                  </a:schemeClr>
                </a:gs>
                <a:gs pos="100000">
                  <a:schemeClr val="accent2">
                    <a:alpha val="35001"/>
                  </a:schemeClr>
                </a:gs>
              </a:gsLst>
              <a:path path="shape">
                <a:fillToRect l="50000" t="50000" r="50000" b="50000"/>
              </a:path>
            </a:gradFill>
            <a:ln w="28575" algn="ctr">
              <a:noFill/>
              <a:miter lim="800000"/>
              <a:headEnd/>
              <a:tailEnd/>
            </a:ln>
            <a:effectLst/>
          </p:spPr>
          <p:txBody>
            <a:bodyPr wrap="none"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latin typeface="Calibri"/>
                <a:ea typeface="+mn-ea"/>
                <a:cs typeface="Calibri"/>
                <a:sym typeface="Calibri"/>
              </a:endParaRPr>
            </a:p>
          </p:txBody>
        </p:sp>
        <p:cxnSp>
          <p:nvCxnSpPr>
            <p:cNvPr id="64520" name="AutoShape 6"/>
            <p:cNvCxnSpPr>
              <a:cxnSpLocks noChangeShapeType="1"/>
              <a:endCxn id="64523" idx="0"/>
            </p:cNvCxnSpPr>
            <p:nvPr/>
          </p:nvCxnSpPr>
          <p:spPr bwMode="gray">
            <a:xfrm rot="-5400000" flipH="1" flipV="1">
              <a:off x="2686" y="1626"/>
              <a:ext cx="1" cy="1813"/>
            </a:xfrm>
            <a:prstGeom prst="bentConnector3">
              <a:avLst>
                <a:gd name="adj1" fmla="val -14400005"/>
              </a:avLst>
            </a:prstGeom>
            <a:noFill/>
            <a:ln w="28575">
              <a:solidFill>
                <a:schemeClr val="tx2"/>
              </a:solidFill>
              <a:miter lim="800000"/>
              <a:headEnd type="triangle" w="med" len="med"/>
              <a:tailEnd type="triangle" w="med" len="med"/>
            </a:ln>
            <a:extLst>
              <a:ext uri="{909E8E84-426E-40dd-AFC4-6F175D3DCCD1}">
                <a14:hiddenFill xmlns="" xmlns:a14="http://schemas.microsoft.com/office/drawing/2010/main">
                  <a:noFill/>
                </a14:hiddenFill>
              </a:ext>
            </a:extLst>
          </p:spPr>
        </p:cxnSp>
        <p:sp>
          <p:nvSpPr>
            <p:cNvPr id="64521" name="Rectangle 7"/>
            <p:cNvSpPr>
              <a:spLocks noChangeArrowheads="1"/>
            </p:cNvSpPr>
            <p:nvPr/>
          </p:nvSpPr>
          <p:spPr bwMode="gray">
            <a:xfrm>
              <a:off x="2255" y="1595"/>
              <a:ext cx="841" cy="570"/>
            </a:xfrm>
            <a:prstGeom prst="rect">
              <a:avLst/>
            </a:prstGeom>
            <a:solidFill>
              <a:srgbClr val="6EBB1F"/>
            </a:solidFill>
            <a:ln w="9525">
              <a:solidFill>
                <a:schemeClr val="tx2"/>
              </a:solidFill>
              <a:miter lim="800000"/>
              <a:headEnd/>
              <a:tailEnd/>
            </a:ln>
          </p:spPr>
          <p:txBody>
            <a:bodyPr wrap="none" anchor="ctr"/>
            <a:lstStyle/>
            <a:p>
              <a:pPr marL="0" marR="0" lvl="0" indent="0" algn="ctr" defTabSz="457200" eaLnBrk="1" fontAlgn="auto" latinLnBrk="0" hangingPunct="1">
                <a:lnSpc>
                  <a:spcPct val="90000"/>
                </a:lnSpc>
                <a:spcBef>
                  <a:spcPts val="0"/>
                </a:spcBef>
                <a:spcAft>
                  <a:spcPct val="10000"/>
                </a:spcAft>
                <a:buClrTx/>
                <a:buSzPct val="120000"/>
                <a:buFontTx/>
                <a:buNone/>
                <a:tabLst/>
                <a:defRPr/>
              </a:pPr>
              <a:r>
                <a:rPr kumimoji="0" lang="en-US" sz="1600" b="1" i="0" u="none" strike="noStrike" kern="0" cap="none" spc="0" normalizeH="0" baseline="0" noProof="0" dirty="0">
                  <a:ln>
                    <a:noFill/>
                  </a:ln>
                  <a:solidFill>
                    <a:prstClr val="white"/>
                  </a:solidFill>
                  <a:effectLst/>
                  <a:uLnTx/>
                  <a:uFillTx/>
                  <a:latin typeface="Calibri"/>
                  <a:ea typeface="+mn-ea"/>
                  <a:cs typeface="Times New Roman" charset="0"/>
                  <a:sym typeface="Calibri"/>
                </a:rPr>
                <a:t>I need to </a:t>
              </a:r>
            </a:p>
            <a:p>
              <a:pPr marL="0" marR="0" lvl="0" indent="0" algn="ctr" defTabSz="457200" eaLnBrk="1" fontAlgn="auto" latinLnBrk="0" hangingPunct="1">
                <a:lnSpc>
                  <a:spcPct val="90000"/>
                </a:lnSpc>
                <a:spcBef>
                  <a:spcPts val="0"/>
                </a:spcBef>
                <a:spcAft>
                  <a:spcPct val="10000"/>
                </a:spcAft>
                <a:buClrTx/>
                <a:buSzPct val="120000"/>
                <a:buFontTx/>
                <a:buNone/>
                <a:tabLst/>
                <a:defRPr/>
              </a:pPr>
              <a:r>
                <a:rPr kumimoji="0" lang="en-US" sz="1600" b="1" i="0" u="none" strike="noStrike" kern="0" cap="none" spc="0" normalizeH="0" baseline="0" noProof="0" dirty="0">
                  <a:ln>
                    <a:noFill/>
                  </a:ln>
                  <a:solidFill>
                    <a:prstClr val="white"/>
                  </a:solidFill>
                  <a:effectLst/>
                  <a:uLnTx/>
                  <a:uFillTx/>
                  <a:latin typeface="Calibri"/>
                  <a:ea typeface="+mn-ea"/>
                  <a:cs typeface="Times New Roman" charset="0"/>
                  <a:sym typeface="Calibri"/>
                </a:rPr>
                <a:t>clarify some</a:t>
              </a:r>
            </a:p>
            <a:p>
              <a:pPr marL="0" marR="0" lvl="0" indent="0" algn="ctr" defTabSz="457200" eaLnBrk="1" fontAlgn="auto" latinLnBrk="0" hangingPunct="1">
                <a:lnSpc>
                  <a:spcPct val="90000"/>
                </a:lnSpc>
                <a:spcBef>
                  <a:spcPts val="0"/>
                </a:spcBef>
                <a:spcAft>
                  <a:spcPct val="10000"/>
                </a:spcAft>
                <a:buClrTx/>
                <a:buSzPct val="120000"/>
                <a:buFontTx/>
                <a:buNone/>
                <a:tabLst/>
                <a:defRPr/>
              </a:pPr>
              <a:r>
                <a:rPr kumimoji="0" lang="en-US" sz="1600" b="1" i="0" u="none" strike="noStrike" kern="0" cap="none" spc="0" normalizeH="0" baseline="0" noProof="0" dirty="0">
                  <a:ln>
                    <a:noFill/>
                  </a:ln>
                  <a:solidFill>
                    <a:prstClr val="white"/>
                  </a:solidFill>
                  <a:effectLst/>
                  <a:uLnTx/>
                  <a:uFillTx/>
                  <a:latin typeface="Calibri"/>
                  <a:ea typeface="+mn-ea"/>
                  <a:cs typeface="Times New Roman" charset="0"/>
                  <a:sym typeface="Calibri"/>
                </a:rPr>
                <a:t>things</a:t>
              </a:r>
            </a:p>
          </p:txBody>
        </p:sp>
        <p:cxnSp>
          <p:nvCxnSpPr>
            <p:cNvPr id="64522" name="AutoShape 8"/>
            <p:cNvCxnSpPr>
              <a:cxnSpLocks noChangeShapeType="1"/>
              <a:stCxn id="64525" idx="0"/>
              <a:endCxn id="64521" idx="2"/>
            </p:cNvCxnSpPr>
            <p:nvPr/>
          </p:nvCxnSpPr>
          <p:spPr bwMode="gray">
            <a:xfrm flipV="1">
              <a:off x="2675" y="2165"/>
              <a:ext cx="0" cy="368"/>
            </a:xfrm>
            <a:prstGeom prst="straightConnector1">
              <a:avLst/>
            </a:prstGeom>
            <a:noFill/>
            <a:ln w="28575">
              <a:solidFill>
                <a:schemeClr val="tx2"/>
              </a:solidFill>
              <a:round/>
              <a:headEnd type="triangle" w="med" len="med"/>
              <a:tailEnd/>
            </a:ln>
            <a:extLst>
              <a:ext uri="{909E8E84-426E-40dd-AFC4-6F175D3DCCD1}">
                <a14:hiddenFill xmlns="" xmlns:a14="http://schemas.microsoft.com/office/drawing/2010/main">
                  <a:noFill/>
                </a14:hiddenFill>
              </a:ext>
            </a:extLst>
          </p:spPr>
        </p:cxnSp>
        <p:sp>
          <p:nvSpPr>
            <p:cNvPr id="64523" name="Rectangle 9"/>
            <p:cNvSpPr>
              <a:spLocks noChangeArrowheads="1"/>
            </p:cNvSpPr>
            <p:nvPr/>
          </p:nvSpPr>
          <p:spPr bwMode="gray">
            <a:xfrm>
              <a:off x="1374" y="2533"/>
              <a:ext cx="812" cy="481"/>
            </a:xfrm>
            <a:prstGeom prst="rect">
              <a:avLst/>
            </a:prstGeom>
            <a:solidFill>
              <a:schemeClr val="accent1">
                <a:lumMod val="60000"/>
                <a:lumOff val="40000"/>
              </a:schemeClr>
            </a:solidFill>
            <a:ln w="9525">
              <a:solidFill>
                <a:schemeClr val="tx2"/>
              </a:solidFill>
              <a:miter lim="800000"/>
              <a:headEnd/>
              <a:tailEnd/>
            </a:ln>
          </p:spPr>
          <p:txBody>
            <a:bodyPr wrap="none" anchor="ctr"/>
            <a:lstStyle/>
            <a:p>
              <a:pPr marL="0" marR="0" lvl="0" indent="0" defTabSz="457200" eaLnBrk="1" fontAlgn="auto" latinLnBrk="0" hangingPunct="1">
                <a:lnSpc>
                  <a:spcPct val="90000"/>
                </a:lnSpc>
                <a:spcBef>
                  <a:spcPts val="0"/>
                </a:spcBef>
                <a:spcAft>
                  <a:spcPct val="10000"/>
                </a:spcAft>
                <a:buClrTx/>
                <a:buSzTx/>
                <a:buFontTx/>
                <a:buNone/>
                <a:tabLst/>
                <a:defRPr/>
              </a:pPr>
              <a:endParaRPr kumimoji="0" lang="de-DE" sz="1400" b="0" i="0" u="none" strike="noStrike" kern="0" cap="none" spc="0" normalizeH="0" baseline="0" noProof="0" dirty="0">
                <a:ln>
                  <a:noFill/>
                </a:ln>
                <a:solidFill>
                  <a:prstClr val="black"/>
                </a:solidFill>
                <a:effectLst/>
                <a:uLnTx/>
                <a:uFillTx/>
                <a:latin typeface="Calibri"/>
                <a:ea typeface="+mn-ea"/>
                <a:cs typeface="Calibri"/>
                <a:sym typeface="Calibri"/>
              </a:endParaRPr>
            </a:p>
          </p:txBody>
        </p:sp>
        <p:sp>
          <p:nvSpPr>
            <p:cNvPr id="64524" name="Rectangle 10"/>
            <p:cNvSpPr>
              <a:spLocks noChangeArrowheads="1"/>
            </p:cNvSpPr>
            <p:nvPr/>
          </p:nvSpPr>
          <p:spPr bwMode="gray">
            <a:xfrm>
              <a:off x="1449" y="2572"/>
              <a:ext cx="662" cy="3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chor="ctr">
              <a:spAutoFit/>
            </a:bodyPr>
            <a:lstStyle/>
            <a:p>
              <a:pPr marL="0" marR="0" lvl="0" indent="0" defTabSz="457200" eaLnBrk="0" fontAlgn="auto" latinLnBrk="0" hangingPunct="0">
                <a:lnSpc>
                  <a:spcPct val="100000"/>
                </a:lnSpc>
                <a:spcBef>
                  <a:spcPts val="0"/>
                </a:spcBef>
                <a:spcAft>
                  <a:spcPts val="613"/>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a:ea typeface="+mn-ea"/>
                  <a:cs typeface="Times New Roman" charset="0"/>
                  <a:sym typeface="Calibri"/>
                </a:rPr>
                <a:t>I need the last 10 pages of the pack</a:t>
              </a:r>
            </a:p>
          </p:txBody>
        </p:sp>
        <p:sp>
          <p:nvSpPr>
            <p:cNvPr id="64525" name="Rectangle 11"/>
            <p:cNvSpPr>
              <a:spLocks noChangeArrowheads="1"/>
            </p:cNvSpPr>
            <p:nvPr/>
          </p:nvSpPr>
          <p:spPr bwMode="gray">
            <a:xfrm>
              <a:off x="2269" y="2533"/>
              <a:ext cx="812" cy="481"/>
            </a:xfrm>
            <a:prstGeom prst="rect">
              <a:avLst/>
            </a:prstGeom>
            <a:solidFill>
              <a:schemeClr val="accent1">
                <a:lumMod val="60000"/>
                <a:lumOff val="40000"/>
              </a:schemeClr>
            </a:solidFill>
            <a:ln w="9525">
              <a:solidFill>
                <a:schemeClr val="tx2"/>
              </a:solidFill>
              <a:miter lim="800000"/>
              <a:headEnd/>
              <a:tailEnd/>
            </a:ln>
          </p:spPr>
          <p:txBody>
            <a:bodyPr wrap="none" anchor="ctr"/>
            <a:lstStyle/>
            <a:p>
              <a:pPr marL="0" marR="0" lvl="0" indent="0" defTabSz="457200" eaLnBrk="1" fontAlgn="auto" latinLnBrk="0" hangingPunct="1">
                <a:lnSpc>
                  <a:spcPct val="90000"/>
                </a:lnSpc>
                <a:spcBef>
                  <a:spcPts val="0"/>
                </a:spcBef>
                <a:spcAft>
                  <a:spcPct val="10000"/>
                </a:spcAft>
                <a:buClrTx/>
                <a:buSzTx/>
                <a:buFontTx/>
                <a:buNone/>
                <a:tabLst/>
                <a:defRPr/>
              </a:pPr>
              <a:endParaRPr kumimoji="0" lang="de-DE" sz="1400" b="0" i="0" u="none" strike="noStrike" kern="0" cap="none" spc="0" normalizeH="0" baseline="0" noProof="0" dirty="0">
                <a:ln>
                  <a:noFill/>
                </a:ln>
                <a:solidFill>
                  <a:prstClr val="black"/>
                </a:solidFill>
                <a:effectLst/>
                <a:uLnTx/>
                <a:uFillTx/>
                <a:latin typeface="Calibri"/>
                <a:ea typeface="+mn-ea"/>
                <a:cs typeface="Calibri"/>
                <a:sym typeface="Calibri"/>
              </a:endParaRPr>
            </a:p>
          </p:txBody>
        </p:sp>
        <p:sp>
          <p:nvSpPr>
            <p:cNvPr id="64526" name="Rectangle 12"/>
            <p:cNvSpPr>
              <a:spLocks noChangeArrowheads="1"/>
            </p:cNvSpPr>
            <p:nvPr/>
          </p:nvSpPr>
          <p:spPr bwMode="gray">
            <a:xfrm>
              <a:off x="2344" y="2571"/>
              <a:ext cx="752" cy="3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nchor="ctr">
              <a:spAutoFit/>
            </a:bodyPr>
            <a:lstStyle/>
            <a:p>
              <a:pPr marL="0" marR="0" lvl="0" indent="0" defTabSz="457200" eaLnBrk="0" fontAlgn="auto" latinLnBrk="0" hangingPunct="0">
                <a:lnSpc>
                  <a:spcPct val="100000"/>
                </a:lnSpc>
                <a:spcBef>
                  <a:spcPts val="0"/>
                </a:spcBef>
                <a:spcAft>
                  <a:spcPts val="613"/>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a:ea typeface="+mn-ea"/>
                  <a:cs typeface="Times New Roman" charset="0"/>
                  <a:sym typeface="Calibri"/>
                </a:rPr>
                <a:t>I can’t read your writing in a couple of places</a:t>
              </a:r>
            </a:p>
          </p:txBody>
        </p:sp>
        <p:sp>
          <p:nvSpPr>
            <p:cNvPr id="64527" name="Rectangle 13"/>
            <p:cNvSpPr>
              <a:spLocks noChangeArrowheads="1"/>
            </p:cNvSpPr>
            <p:nvPr/>
          </p:nvSpPr>
          <p:spPr bwMode="gray">
            <a:xfrm>
              <a:off x="3164" y="2533"/>
              <a:ext cx="812" cy="481"/>
            </a:xfrm>
            <a:prstGeom prst="rect">
              <a:avLst/>
            </a:prstGeom>
            <a:solidFill>
              <a:schemeClr val="accent1">
                <a:lumMod val="60000"/>
                <a:lumOff val="40000"/>
              </a:schemeClr>
            </a:solidFill>
            <a:ln w="9525">
              <a:solidFill>
                <a:schemeClr val="tx2"/>
              </a:solidFill>
              <a:miter lim="800000"/>
              <a:headEnd/>
              <a:tailEnd/>
            </a:ln>
          </p:spPr>
          <p:txBody>
            <a:bodyPr wrap="none" anchor="ctr"/>
            <a:lstStyle/>
            <a:p>
              <a:pPr marL="0" marR="0" lvl="0" indent="0" defTabSz="457200" eaLnBrk="1" fontAlgn="auto" latinLnBrk="0" hangingPunct="1">
                <a:lnSpc>
                  <a:spcPct val="90000"/>
                </a:lnSpc>
                <a:spcBef>
                  <a:spcPts val="0"/>
                </a:spcBef>
                <a:spcAft>
                  <a:spcPct val="10000"/>
                </a:spcAft>
                <a:buClrTx/>
                <a:buSzTx/>
                <a:buFontTx/>
                <a:buNone/>
                <a:tabLst/>
                <a:defRPr/>
              </a:pPr>
              <a:endParaRPr kumimoji="0" lang="de-DE" sz="1400" b="0" i="0" u="none" strike="noStrike" kern="0" cap="none" spc="0" normalizeH="0" baseline="0" noProof="0" dirty="0">
                <a:ln>
                  <a:noFill/>
                </a:ln>
                <a:solidFill>
                  <a:prstClr val="black"/>
                </a:solidFill>
                <a:effectLst/>
                <a:uLnTx/>
                <a:uFillTx/>
                <a:latin typeface="Calibri"/>
                <a:ea typeface="+mn-ea"/>
                <a:cs typeface="Calibri"/>
                <a:sym typeface="Calibri"/>
              </a:endParaRPr>
            </a:p>
          </p:txBody>
        </p:sp>
        <p:sp>
          <p:nvSpPr>
            <p:cNvPr id="64528" name="Rectangle 14"/>
            <p:cNvSpPr>
              <a:spLocks noChangeArrowheads="1"/>
            </p:cNvSpPr>
            <p:nvPr/>
          </p:nvSpPr>
          <p:spPr bwMode="gray">
            <a:xfrm>
              <a:off x="3199" y="2572"/>
              <a:ext cx="753" cy="3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chor="ctr">
              <a:spAutoFit/>
            </a:bodyPr>
            <a:lstStyle/>
            <a:p>
              <a:pPr marL="0" marR="0" lvl="0" indent="0" defTabSz="457200" eaLnBrk="0" fontAlgn="auto" latinLnBrk="0" hangingPunct="0">
                <a:lnSpc>
                  <a:spcPct val="100000"/>
                </a:lnSpc>
                <a:spcBef>
                  <a:spcPts val="0"/>
                </a:spcBef>
                <a:spcAft>
                  <a:spcPts val="613"/>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a:ea typeface="+mn-ea"/>
                  <a:cs typeface="Times New Roman" charset="0"/>
                  <a:sym typeface="Calibri"/>
                </a:rPr>
                <a:t>I have some questions on the structure</a:t>
              </a:r>
            </a:p>
          </p:txBody>
        </p:sp>
      </p:grpSp>
      <p:sp>
        <p:nvSpPr>
          <p:cNvPr id="619535" name="AutoShape 15"/>
          <p:cNvSpPr>
            <a:spLocks noChangeArrowheads="1"/>
          </p:cNvSpPr>
          <p:nvPr/>
        </p:nvSpPr>
        <p:spPr bwMode="gray">
          <a:xfrm>
            <a:off x="1219204" y="4608513"/>
            <a:ext cx="6205537" cy="1462087"/>
          </a:xfrm>
          <a:prstGeom prst="roundRect">
            <a:avLst>
              <a:gd name="adj" fmla="val 1241"/>
            </a:avLst>
          </a:prstGeom>
          <a:solidFill>
            <a:schemeClr val="accent2"/>
          </a:solidFill>
          <a:ln w="28575" algn="ctr">
            <a:noFill/>
            <a:round/>
            <a:headEnd/>
            <a:tailEnd/>
          </a:ln>
          <a:effectLst/>
        </p:spPr>
        <p:txBody>
          <a:bodyPr wrap="none" lIns="93296" tIns="46648" rIns="93296" bIns="46648"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latin typeface="Calibri"/>
              <a:ea typeface="+mn-ea"/>
              <a:cs typeface="Calibri"/>
              <a:sym typeface="Calibri"/>
            </a:endParaRPr>
          </a:p>
        </p:txBody>
      </p:sp>
      <p:sp>
        <p:nvSpPr>
          <p:cNvPr id="619536" name="Rectangle 16"/>
          <p:cNvSpPr>
            <a:spLocks noChangeArrowheads="1"/>
          </p:cNvSpPr>
          <p:nvPr/>
        </p:nvSpPr>
        <p:spPr bwMode="gray">
          <a:xfrm>
            <a:off x="1371601" y="4812348"/>
            <a:ext cx="5986463"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chor="ctr">
            <a:spAutoFit/>
          </a:bodyPr>
          <a:lstStyle/>
          <a:p>
            <a:pPr marL="0" marR="0" lvl="0" indent="0" defTabSz="4572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effectLst/>
                <a:uLnTx/>
                <a:uFillTx/>
                <a:latin typeface="Calibri"/>
                <a:ea typeface="+mn-ea"/>
                <a:cs typeface="Times New Roman" charset="0"/>
                <a:sym typeface="Calibri"/>
              </a:rPr>
              <a:t>I need to clarify some things with you. Firstly, there was a problem with the fax, so I need the last 10 pages of the document. In a few places, I can’t read your handwriting and also have a couple of structural questions. When can we get together?</a:t>
            </a:r>
          </a:p>
        </p:txBody>
      </p:sp>
      <p:sp>
        <p:nvSpPr>
          <p:cNvPr id="18" name="Slide Number Placeholder 5"/>
          <p:cNvSpPr>
            <a:spLocks noGrp="1"/>
          </p:cNvSpPr>
          <p:nvPr>
            <p:ph type="sldNum" sz="quarter" idx="4294967295"/>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76</a:t>
            </a:fld>
            <a:endParaRPr lang="en-US" dirty="0"/>
          </a:p>
        </p:txBody>
      </p:sp>
    </p:spTree>
    <p:extLst>
      <p:ext uri="{BB962C8B-B14F-4D97-AF65-F5344CB8AC3E}">
        <p14:creationId xmlns:p14="http://schemas.microsoft.com/office/powerpoint/2010/main" val="393639611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19536"/>
                                        </p:tgtEl>
                                        <p:attrNameLst>
                                          <p:attrName>style.visibility</p:attrName>
                                        </p:attrNameLst>
                                      </p:cBhvr>
                                      <p:to>
                                        <p:strVal val="visible"/>
                                      </p:to>
                                    </p:set>
                                    <p:animEffect transition="in" filter="blinds(horizontal)">
                                      <p:cBhvr>
                                        <p:cTn id="12" dur="500"/>
                                        <p:tgtEl>
                                          <p:spTgt spid="619536"/>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619535"/>
                                        </p:tgtEl>
                                        <p:attrNameLst>
                                          <p:attrName>style.visibility</p:attrName>
                                        </p:attrNameLst>
                                      </p:cBhvr>
                                      <p:to>
                                        <p:strVal val="visible"/>
                                      </p:to>
                                    </p:set>
                                    <p:animEffect transition="in" filter="blinds(horizontal)">
                                      <p:cBhvr>
                                        <p:cTn id="15" dur="500"/>
                                        <p:tgtEl>
                                          <p:spTgt spid="6195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9535" grpId="0" animBg="1"/>
      <p:bldP spid="619536"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type="body" sz="quarter" idx="12"/>
          </p:nvPr>
        </p:nvSpPr>
        <p:spPr>
          <a:xfrm>
            <a:off x="349469" y="1828800"/>
            <a:ext cx="8229600" cy="3634869"/>
          </a:xfrm>
        </p:spPr>
        <p:txBody>
          <a:bodyPr>
            <a:normAutofit/>
          </a:bodyPr>
          <a:lstStyle/>
          <a:p>
            <a:pPr>
              <a:tabLst>
                <a:tab pos="9318625" algn="l"/>
              </a:tabLst>
            </a:pPr>
            <a:r>
              <a:rPr lang="en-US" sz="2400" dirty="0">
                <a:solidFill>
                  <a:schemeClr val="tx1"/>
                </a:solidFill>
              </a:rPr>
              <a:t>You will be back in your single stakeholder groups to prepare your position and presentation.</a:t>
            </a:r>
          </a:p>
          <a:p>
            <a:pPr>
              <a:tabLst>
                <a:tab pos="9318625" algn="l"/>
              </a:tabLst>
            </a:pPr>
            <a:r>
              <a:rPr lang="en-US" sz="2400" dirty="0">
                <a:solidFill>
                  <a:schemeClr val="tx1"/>
                </a:solidFill>
              </a:rPr>
              <a:t>Thinking about the privacy versus security issue and your group’s point of view, prepare for a presentation using the Pyramid Principle.</a:t>
            </a:r>
          </a:p>
          <a:p>
            <a:pPr>
              <a:tabLst>
                <a:tab pos="9318625" algn="l"/>
              </a:tabLst>
            </a:pPr>
            <a:r>
              <a:rPr lang="en-US" sz="2400" dirty="0">
                <a:solidFill>
                  <a:schemeClr val="tx1"/>
                </a:solidFill>
              </a:rPr>
              <a:t>Each person should be prepared to present the group’s presentation because you will when we return to the plenary room.</a:t>
            </a:r>
          </a:p>
        </p:txBody>
      </p:sp>
      <p:sp>
        <p:nvSpPr>
          <p:cNvPr id="2" name="TextBox 1"/>
          <p:cNvSpPr txBox="1"/>
          <p:nvPr/>
        </p:nvSpPr>
        <p:spPr>
          <a:xfrm>
            <a:off x="349469" y="457200"/>
            <a:ext cx="7035830" cy="861774"/>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Breakout #3</a:t>
            </a:r>
          </a:p>
          <a:p>
            <a:endParaRPr lang="en-US" dirty="0"/>
          </a:p>
        </p:txBody>
      </p:sp>
      <p:sp>
        <p:nvSpPr>
          <p:cNvPr id="6" name="Slide Number Placeholder 5"/>
          <p:cNvSpPr>
            <a:spLocks noGrp="1"/>
          </p:cNvSpPr>
          <p:nvPr>
            <p:ph type="sldNum" sz="quarter" idx="4"/>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77</a:t>
            </a:fld>
            <a:endParaRPr lang="en-US" dirty="0"/>
          </a:p>
        </p:txBody>
      </p:sp>
    </p:spTree>
    <p:extLst>
      <p:ext uri="{BB962C8B-B14F-4D97-AF65-F5344CB8AC3E}">
        <p14:creationId xmlns:p14="http://schemas.microsoft.com/office/powerpoint/2010/main" val="235342887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430745" y="457200"/>
            <a:ext cx="8229600" cy="609600"/>
          </a:xfrm>
          <a:prstGeom prst="rect">
            <a:avLst/>
          </a:prstGeom>
        </p:spPr>
        <p:txBody>
          <a:bodyPr>
            <a:normAutofit/>
          </a:bodyPr>
          <a:lstStyle/>
          <a:p>
            <a:r>
              <a:rPr lang="en-US" cap="none" dirty="0">
                <a:latin typeface="Arial" panose="020B0604020202020204" pitchFamily="34" charset="0"/>
                <a:cs typeface="Arial" panose="020B0604020202020204" pitchFamily="34" charset="0"/>
              </a:rPr>
              <a:t>Presenting Clearly and Concisely</a:t>
            </a:r>
          </a:p>
        </p:txBody>
      </p:sp>
      <p:sp>
        <p:nvSpPr>
          <p:cNvPr id="5" name="Content Placeholder 4"/>
          <p:cNvSpPr>
            <a:spLocks noGrp="1"/>
          </p:cNvSpPr>
          <p:nvPr>
            <p:ph type="body" sz="quarter" idx="12"/>
          </p:nvPr>
        </p:nvSpPr>
        <p:spPr>
          <a:xfrm>
            <a:off x="399214" y="1905000"/>
            <a:ext cx="8305799" cy="4389120"/>
          </a:xfrm>
        </p:spPr>
        <p:txBody>
          <a:bodyPr>
            <a:normAutofit/>
          </a:bodyPr>
          <a:lstStyle/>
          <a:p>
            <a:pPr lvl="0"/>
            <a:r>
              <a:rPr lang="en-US" sz="2400" dirty="0">
                <a:solidFill>
                  <a:srgbClr val="000000"/>
                </a:solidFill>
              </a:rPr>
              <a:t>Never deliver a presentation you wouldn’t want to sit through!</a:t>
            </a:r>
          </a:p>
          <a:p>
            <a:pPr lvl="0"/>
            <a:r>
              <a:rPr lang="en-US" sz="2400" dirty="0">
                <a:solidFill>
                  <a:srgbClr val="000000"/>
                </a:solidFill>
              </a:rPr>
              <a:t>Be yourself, everyone else is taken!</a:t>
            </a:r>
          </a:p>
          <a:p>
            <a:pPr lvl="0"/>
            <a:r>
              <a:rPr lang="en-US" sz="2400" dirty="0">
                <a:solidFill>
                  <a:srgbClr val="000000"/>
                </a:solidFill>
              </a:rPr>
              <a:t>Rehearse your material</a:t>
            </a:r>
          </a:p>
          <a:p>
            <a:pPr lvl="0"/>
            <a:r>
              <a:rPr lang="en-US" sz="2400" dirty="0">
                <a:solidFill>
                  <a:srgbClr val="000000"/>
                </a:solidFill>
              </a:rPr>
              <a:t>Know venue and technology</a:t>
            </a:r>
          </a:p>
          <a:p>
            <a:pPr lvl="0"/>
            <a:r>
              <a:rPr lang="en-US" sz="2400" dirty="0">
                <a:solidFill>
                  <a:srgbClr val="000000"/>
                </a:solidFill>
              </a:rPr>
              <a:t>Have fun, it’s not the most important thing in your life</a:t>
            </a:r>
          </a:p>
        </p:txBody>
      </p:sp>
      <p:sp>
        <p:nvSpPr>
          <p:cNvPr id="6" name="Slide Number Placeholder 5"/>
          <p:cNvSpPr>
            <a:spLocks noGrp="1"/>
          </p:cNvSpPr>
          <p:nvPr>
            <p:ph type="sldNum" sz="quarter" idx="4"/>
          </p:nvPr>
        </p:nvSpPr>
        <p:spPr>
          <a:xfrm>
            <a:off x="8382000"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78</a:t>
            </a:fld>
            <a:endParaRPr lang="en-US" dirty="0"/>
          </a:p>
        </p:txBody>
      </p:sp>
    </p:spTree>
    <p:extLst>
      <p:ext uri="{BB962C8B-B14F-4D97-AF65-F5344CB8AC3E}">
        <p14:creationId xmlns:p14="http://schemas.microsoft.com/office/powerpoint/2010/main" val="136632414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0" y="4038600"/>
            <a:ext cx="10363200" cy="65913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513" name="Picture 9"/>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76200" y="-914400"/>
            <a:ext cx="12188218" cy="10591800"/>
          </a:xfrm>
          <a:prstGeom prst="rect">
            <a:avLst/>
          </a:prstGeom>
          <a:noFill/>
          <a:extLst>
            <a:ext uri="{909E8E84-426E-40dd-AFC4-6F175D3DCCD1}">
              <a14:hiddenFill xmlns:a14="http://schemas.microsoft.com/office/drawing/2010/main" xmlns="">
                <a:solidFill>
                  <a:srgbClr val="FFFFFF"/>
                </a:solidFill>
              </a14:hiddenFill>
            </a:ext>
          </a:extLst>
        </p:spPr>
      </p:pic>
      <p:sp>
        <p:nvSpPr>
          <p:cNvPr id="9218" name="Rectangle 3"/>
          <p:cNvSpPr>
            <a:spLocks noGrp="1" noChangeArrowheads="1"/>
          </p:cNvSpPr>
          <p:nvPr>
            <p:ph type="subTitle" idx="4294967295"/>
          </p:nvPr>
        </p:nvSpPr>
        <p:spPr>
          <a:xfrm>
            <a:off x="228600" y="1464823"/>
            <a:ext cx="8763000" cy="1049777"/>
          </a:xfrm>
        </p:spPr>
        <p:txBody>
          <a:bodyPr>
            <a:normAutofit fontScale="85000" lnSpcReduction="10000"/>
          </a:bodyPr>
          <a:lstStyle/>
          <a:p>
            <a:pPr marL="45720" indent="0" algn="ctr" eaLnBrk="1" hangingPunct="1">
              <a:buNone/>
            </a:pPr>
            <a:r>
              <a:rPr lang="en-US" sz="6000" dirty="0">
                <a:latin typeface="Arial Narrow" panose="020B0606020202030204" pitchFamily="34" charset="0"/>
              </a:rPr>
              <a:t>Time Management and Delegation</a:t>
            </a:r>
          </a:p>
        </p:txBody>
      </p:sp>
      <p:pic>
        <p:nvPicPr>
          <p:cNvPr id="21507" name="Picture 3" descr="C:\Data on Laptop\Incite Learning partial 8-2011\ICANN 8-2013\incite logo cmyk coat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73476" y="4876800"/>
            <a:ext cx="1621018" cy="1325429"/>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ectangle 8"/>
          <p:cNvSpPr/>
          <p:nvPr/>
        </p:nvSpPr>
        <p:spPr>
          <a:xfrm>
            <a:off x="0" y="0"/>
            <a:ext cx="9144000" cy="6858000"/>
          </a:xfrm>
          <a:prstGeom prst="rect">
            <a:avLst/>
          </a:prstGeom>
          <a:noFill/>
          <a:ln w="279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p:cNvCxnSpPr>
            <a:cxnSpLocks/>
          </p:cNvCxnSpPr>
          <p:nvPr/>
        </p:nvCxnSpPr>
        <p:spPr>
          <a:xfrm>
            <a:off x="0" y="3956923"/>
            <a:ext cx="9144000" cy="0"/>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Slide Number Placeholder 5">
            <a:extLst>
              <a:ext uri="{FF2B5EF4-FFF2-40B4-BE49-F238E27FC236}">
                <a16:creationId xmlns:a16="http://schemas.microsoft.com/office/drawing/2014/main" id="{D6FF33EF-A4EA-874D-A104-51BB350C1868}"/>
              </a:ext>
            </a:extLst>
          </p:cNvPr>
          <p:cNvSpPr txBox="1">
            <a:spLocks/>
          </p:cNvSpPr>
          <p:nvPr/>
        </p:nvSpPr>
        <p:spPr>
          <a:xfrm>
            <a:off x="8408634" y="6416040"/>
            <a:ext cx="582966" cy="274320"/>
          </a:xfrm>
          <a:prstGeom prst="rect">
            <a:avLst/>
          </a:prstGeom>
          <a:ln w="19050">
            <a:noFill/>
          </a:ln>
        </p:spPr>
        <p:txBody>
          <a:bodyPr vert="horz" lIns="91440" tIns="45720" rIns="91440" bIns="45720" rtlCol="0" anchor="ctr"/>
          <a:lstStyle>
            <a:defPPr>
              <a:defRPr lang="en-US"/>
            </a:defPPr>
            <a:lvl1pPr algn="ctr" rtl="0" fontAlgn="base">
              <a:spcBef>
                <a:spcPct val="0"/>
              </a:spcBef>
              <a:spcAft>
                <a:spcPct val="0"/>
              </a:spcAft>
              <a:defRPr sz="1100" kern="1200">
                <a:solidFill>
                  <a:schemeClr val="tx2"/>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F7886C9C-DC18-4195-8FD5-A50AA931D419}" type="slidenum">
              <a:rPr lang="en-US" smtClean="0"/>
              <a:pPr/>
              <a:t>79</a:t>
            </a:fld>
            <a:endParaRPr lang="en-US" dirty="0"/>
          </a:p>
        </p:txBody>
      </p:sp>
    </p:spTree>
    <p:extLst>
      <p:ext uri="{BB962C8B-B14F-4D97-AF65-F5344CB8AC3E}">
        <p14:creationId xmlns:p14="http://schemas.microsoft.com/office/powerpoint/2010/main" val="2990199126"/>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Rectangle 2"/>
          <p:cNvSpPr>
            <a:spLocks noChangeArrowheads="1"/>
          </p:cNvSpPr>
          <p:nvPr/>
        </p:nvSpPr>
        <p:spPr bwMode="auto">
          <a:xfrm>
            <a:off x="914400" y="228600"/>
            <a:ext cx="7924800" cy="6629400"/>
          </a:xfrm>
          <a:prstGeom prst="rect">
            <a:avLst/>
          </a:prstGeom>
          <a:solidFill>
            <a:srgbClr val="FFF9E1"/>
          </a:solidFill>
          <a:ln w="12700">
            <a:noFill/>
            <a:miter lim="800000"/>
            <a:headEnd/>
            <a:tailEnd/>
          </a:ln>
          <a:effectLst/>
        </p:spPr>
        <p:txBody>
          <a:bodyPr wrap="none" lIns="91430" tIns="45716" rIns="91430" bIns="45716" anchor="ctr"/>
          <a:lstStyle/>
          <a:p>
            <a:endParaRPr lang="en-US" dirty="0"/>
          </a:p>
        </p:txBody>
      </p:sp>
      <p:sp>
        <p:nvSpPr>
          <p:cNvPr id="405507" name="Rectangle 3"/>
          <p:cNvSpPr>
            <a:spLocks noGrp="1" noChangeArrowheads="1"/>
          </p:cNvSpPr>
          <p:nvPr>
            <p:ph type="ctrTitle"/>
          </p:nvPr>
        </p:nvSpPr>
        <p:spPr>
          <a:xfrm>
            <a:off x="2693795" y="2176937"/>
            <a:ext cx="5036084" cy="863578"/>
          </a:xfrm>
        </p:spPr>
        <p:txBody>
          <a:bodyPr/>
          <a:lstStyle/>
          <a:p>
            <a:br>
              <a:rPr lang="en-US" sz="2800" dirty="0"/>
            </a:br>
            <a:endParaRPr lang="en-US" sz="2800" i="1" dirty="0">
              <a:solidFill>
                <a:srgbClr val="000000"/>
              </a:solidFill>
              <a:effectLst>
                <a:outerShdw blurRad="38100" dist="38100" dir="2700000" algn="tl">
                  <a:srgbClr val="FFFFFF"/>
                </a:outerShdw>
              </a:effectLst>
            </a:endParaRPr>
          </a:p>
        </p:txBody>
      </p:sp>
      <p:grpSp>
        <p:nvGrpSpPr>
          <p:cNvPr id="2" name="Group 5"/>
          <p:cNvGrpSpPr>
            <a:grpSpLocks/>
          </p:cNvGrpSpPr>
          <p:nvPr/>
        </p:nvGrpSpPr>
        <p:grpSpPr bwMode="auto">
          <a:xfrm>
            <a:off x="0" y="0"/>
            <a:ext cx="9144000" cy="6934200"/>
            <a:chOff x="1036" y="1012"/>
            <a:chExt cx="2641" cy="2617"/>
          </a:xfrm>
        </p:grpSpPr>
        <p:sp>
          <p:nvSpPr>
            <p:cNvPr id="405512" name="Rectangle 8"/>
            <p:cNvSpPr>
              <a:spLocks noChangeArrowheads="1"/>
            </p:cNvSpPr>
            <p:nvPr/>
          </p:nvSpPr>
          <p:spPr bwMode="auto">
            <a:xfrm>
              <a:off x="2348" y="2306"/>
              <a:ext cx="1329" cy="1323"/>
            </a:xfrm>
            <a:prstGeom prst="rect">
              <a:avLst/>
            </a:prstGeom>
            <a:solidFill>
              <a:srgbClr val="71A6CD"/>
            </a:solidFill>
            <a:ln w="57150">
              <a:solidFill>
                <a:srgbClr val="B8D0E5"/>
              </a:solidFill>
              <a:miter lim="800000"/>
              <a:headEnd/>
              <a:tailEnd/>
            </a:ln>
            <a:effectLst/>
          </p:spPr>
          <p:txBody>
            <a:bodyPr wrap="none" lIns="90488" tIns="44450" rIns="90488" bIns="44450" anchor="ctr"/>
            <a:lstStyle/>
            <a:p>
              <a:pPr algn="ctr" eaLnBrk="0" hangingPunct="0">
                <a:lnSpc>
                  <a:spcPct val="90000"/>
                </a:lnSpc>
              </a:pPr>
              <a:br>
                <a:rPr lang="en-US" sz="1200" b="1" dirty="0">
                  <a:solidFill>
                    <a:srgbClr val="303366"/>
                  </a:solidFill>
                </a:rPr>
              </a:br>
              <a:r>
                <a:rPr lang="en-US" sz="3000" b="1" dirty="0"/>
                <a:t>Social</a:t>
              </a:r>
            </a:p>
            <a:p>
              <a:pPr algn="ctr" eaLnBrk="0" hangingPunct="0">
                <a:lnSpc>
                  <a:spcPct val="90000"/>
                </a:lnSpc>
              </a:pPr>
              <a:r>
                <a:rPr lang="en-US" sz="3000" b="1" dirty="0"/>
                <a:t>Skills</a:t>
              </a:r>
            </a:p>
            <a:p>
              <a:pPr algn="ctr" eaLnBrk="0" hangingPunct="0">
                <a:lnSpc>
                  <a:spcPct val="90000"/>
                </a:lnSpc>
              </a:pPr>
              <a:endParaRPr lang="en-US" sz="2200" b="1" dirty="0">
                <a:solidFill>
                  <a:srgbClr val="303366"/>
                </a:solidFill>
              </a:endParaRPr>
            </a:p>
            <a:p>
              <a:pPr algn="ctr" eaLnBrk="0" hangingPunct="0">
                <a:lnSpc>
                  <a:spcPct val="90000"/>
                </a:lnSpc>
              </a:pPr>
              <a:r>
                <a:rPr kumimoji="1" lang="en-US" b="1" dirty="0"/>
                <a:t>Ability to guide the emotional</a:t>
              </a:r>
            </a:p>
            <a:p>
              <a:pPr algn="ctr" eaLnBrk="0" hangingPunct="0">
                <a:spcBef>
                  <a:spcPct val="20000"/>
                </a:spcBef>
                <a:buClr>
                  <a:srgbClr val="000066"/>
                </a:buClr>
                <a:buFont typeface="Monotype Sorts" pitchFamily="2" charset="2"/>
                <a:buNone/>
              </a:pPr>
              <a:r>
                <a:rPr kumimoji="1" lang="en-US" b="1" dirty="0"/>
                <a:t> tone of the group</a:t>
              </a:r>
            </a:p>
            <a:p>
              <a:pPr eaLnBrk="0" hangingPunct="0">
                <a:lnSpc>
                  <a:spcPct val="90000"/>
                </a:lnSpc>
              </a:pPr>
              <a:endParaRPr lang="en-US" sz="2200" b="1" dirty="0">
                <a:solidFill>
                  <a:srgbClr val="303366"/>
                </a:solidFill>
              </a:endParaRPr>
            </a:p>
          </p:txBody>
        </p:sp>
        <p:sp>
          <p:nvSpPr>
            <p:cNvPr id="405510" name="Rectangle 6"/>
            <p:cNvSpPr>
              <a:spLocks noChangeArrowheads="1"/>
            </p:cNvSpPr>
            <p:nvPr/>
          </p:nvSpPr>
          <p:spPr bwMode="auto">
            <a:xfrm>
              <a:off x="2348" y="1012"/>
              <a:ext cx="1329" cy="1323"/>
            </a:xfrm>
            <a:prstGeom prst="rect">
              <a:avLst/>
            </a:prstGeom>
            <a:solidFill>
              <a:srgbClr val="71A6CD"/>
            </a:solidFill>
            <a:ln w="57150">
              <a:solidFill>
                <a:srgbClr val="B8D0E5"/>
              </a:solidFill>
              <a:miter lim="800000"/>
              <a:headEnd/>
              <a:tailEnd/>
            </a:ln>
            <a:effectLst/>
          </p:spPr>
          <p:txBody>
            <a:bodyPr wrap="none" lIns="90488" tIns="44450" rIns="90488" bIns="44450" anchor="ctr"/>
            <a:lstStyle/>
            <a:p>
              <a:pPr algn="ctr" eaLnBrk="0" hangingPunct="0">
                <a:lnSpc>
                  <a:spcPct val="90000"/>
                </a:lnSpc>
              </a:pPr>
              <a:r>
                <a:rPr lang="en-US" sz="3000" b="1" dirty="0"/>
                <a:t>Social</a:t>
              </a:r>
            </a:p>
            <a:p>
              <a:pPr algn="ctr" eaLnBrk="0" hangingPunct="0">
                <a:lnSpc>
                  <a:spcPct val="90000"/>
                </a:lnSpc>
              </a:pPr>
              <a:r>
                <a:rPr lang="en-US" sz="3000" b="1" dirty="0"/>
                <a:t>Awareness</a:t>
              </a:r>
            </a:p>
            <a:p>
              <a:pPr algn="ctr" eaLnBrk="0" hangingPunct="0">
                <a:lnSpc>
                  <a:spcPct val="90000"/>
                </a:lnSpc>
              </a:pPr>
              <a:endParaRPr lang="en-US" sz="3000" b="1" dirty="0"/>
            </a:p>
            <a:p>
              <a:pPr algn="ctr" eaLnBrk="0" hangingPunct="0">
                <a:spcBef>
                  <a:spcPct val="20000"/>
                </a:spcBef>
                <a:buClr>
                  <a:srgbClr val="000066"/>
                </a:buClr>
                <a:buFont typeface="Monotype Sorts" pitchFamily="2" charset="2"/>
                <a:buNone/>
              </a:pPr>
              <a:r>
                <a:rPr kumimoji="1" lang="en-US" b="1" dirty="0"/>
                <a:t>Ability to attune to how others feel, </a:t>
              </a:r>
            </a:p>
            <a:p>
              <a:pPr algn="ctr" eaLnBrk="0" hangingPunct="0">
                <a:spcBef>
                  <a:spcPct val="20000"/>
                </a:spcBef>
                <a:buClr>
                  <a:srgbClr val="000066"/>
                </a:buClr>
                <a:buFont typeface="Monotype Sorts" pitchFamily="2" charset="2"/>
                <a:buNone/>
              </a:pPr>
              <a:r>
                <a:rPr kumimoji="1" lang="en-US" b="1" dirty="0"/>
                <a:t>and to “read” situations</a:t>
              </a:r>
            </a:p>
            <a:p>
              <a:pPr eaLnBrk="0" hangingPunct="0">
                <a:lnSpc>
                  <a:spcPct val="90000"/>
                </a:lnSpc>
              </a:pPr>
              <a:endParaRPr lang="en-US" sz="2200" b="1" dirty="0">
                <a:solidFill>
                  <a:srgbClr val="303366"/>
                </a:solidFill>
              </a:endParaRPr>
            </a:p>
            <a:p>
              <a:pPr eaLnBrk="0" hangingPunct="0">
                <a:lnSpc>
                  <a:spcPct val="90000"/>
                </a:lnSpc>
              </a:pPr>
              <a:endParaRPr lang="en-US" sz="2200" b="1" dirty="0">
                <a:solidFill>
                  <a:srgbClr val="303366"/>
                </a:solidFill>
              </a:endParaRPr>
            </a:p>
            <a:p>
              <a:pPr eaLnBrk="0" hangingPunct="0">
                <a:lnSpc>
                  <a:spcPct val="90000"/>
                </a:lnSpc>
              </a:pPr>
              <a:endParaRPr lang="en-US" sz="2200" b="1" dirty="0">
                <a:solidFill>
                  <a:srgbClr val="303366"/>
                </a:solidFill>
              </a:endParaRPr>
            </a:p>
            <a:p>
              <a:pPr eaLnBrk="0" hangingPunct="0">
                <a:lnSpc>
                  <a:spcPct val="90000"/>
                </a:lnSpc>
              </a:pPr>
              <a:endParaRPr kumimoji="1" lang="en-US" b="1" dirty="0">
                <a:latin typeface="Arial" charset="0"/>
              </a:endParaRPr>
            </a:p>
          </p:txBody>
        </p:sp>
        <p:sp>
          <p:nvSpPr>
            <p:cNvPr id="405511" name="Rectangle 7"/>
            <p:cNvSpPr>
              <a:spLocks noChangeArrowheads="1"/>
            </p:cNvSpPr>
            <p:nvPr/>
          </p:nvSpPr>
          <p:spPr bwMode="auto">
            <a:xfrm>
              <a:off x="1036" y="1012"/>
              <a:ext cx="1329" cy="1323"/>
            </a:xfrm>
            <a:prstGeom prst="rect">
              <a:avLst/>
            </a:prstGeom>
            <a:solidFill>
              <a:srgbClr val="71A6CD"/>
            </a:solidFill>
            <a:ln w="57150">
              <a:solidFill>
                <a:srgbClr val="B8D0E5"/>
              </a:solidFill>
              <a:miter lim="800000"/>
              <a:headEnd/>
              <a:tailEnd/>
            </a:ln>
            <a:effectLst/>
          </p:spPr>
          <p:txBody>
            <a:bodyPr wrap="none" lIns="90488" tIns="44450" rIns="90488" bIns="44450" anchor="ctr"/>
            <a:lstStyle/>
            <a:p>
              <a:pPr algn="ctr" eaLnBrk="0" hangingPunct="0">
                <a:lnSpc>
                  <a:spcPct val="90000"/>
                </a:lnSpc>
              </a:pPr>
              <a:r>
                <a:rPr lang="en-US" sz="3000" b="1" dirty="0"/>
                <a:t>Self-</a:t>
              </a:r>
            </a:p>
            <a:p>
              <a:pPr algn="ctr" eaLnBrk="0" hangingPunct="0">
                <a:lnSpc>
                  <a:spcPct val="90000"/>
                </a:lnSpc>
              </a:pPr>
              <a:r>
                <a:rPr lang="en-US" sz="3000" b="1" dirty="0"/>
                <a:t>Awareness</a:t>
              </a:r>
            </a:p>
            <a:p>
              <a:pPr algn="ctr" eaLnBrk="0" hangingPunct="0">
                <a:lnSpc>
                  <a:spcPct val="90000"/>
                </a:lnSpc>
              </a:pPr>
              <a:endParaRPr kumimoji="1" lang="en-US" b="1" dirty="0"/>
            </a:p>
            <a:p>
              <a:pPr algn="ctr" eaLnBrk="0" hangingPunct="0">
                <a:lnSpc>
                  <a:spcPct val="90000"/>
                </a:lnSpc>
              </a:pPr>
              <a:r>
                <a:rPr kumimoji="1" lang="en-US" b="1" dirty="0"/>
                <a:t>Reading one’s own emotions</a:t>
              </a:r>
            </a:p>
            <a:p>
              <a:pPr algn="ctr" eaLnBrk="0" hangingPunct="0">
                <a:lnSpc>
                  <a:spcPct val="90000"/>
                </a:lnSpc>
              </a:pPr>
              <a:r>
                <a:rPr kumimoji="1" lang="en-US" b="1" dirty="0"/>
                <a:t> and recognizing their impact</a:t>
              </a:r>
              <a:endParaRPr lang="en-US" sz="2200" b="1" dirty="0">
                <a:solidFill>
                  <a:srgbClr val="303366"/>
                </a:solidFill>
              </a:endParaRPr>
            </a:p>
            <a:p>
              <a:pPr eaLnBrk="0" hangingPunct="0">
                <a:lnSpc>
                  <a:spcPct val="90000"/>
                </a:lnSpc>
              </a:pPr>
              <a:endParaRPr kumimoji="1" lang="en-US" b="1" dirty="0"/>
            </a:p>
            <a:p>
              <a:pPr eaLnBrk="0" hangingPunct="0">
                <a:lnSpc>
                  <a:spcPct val="90000"/>
                </a:lnSpc>
              </a:pPr>
              <a:endParaRPr kumimoji="1" lang="en-US" b="1" dirty="0">
                <a:latin typeface="Arial" charset="0"/>
              </a:endParaRPr>
            </a:p>
            <a:p>
              <a:pPr eaLnBrk="0" hangingPunct="0">
                <a:lnSpc>
                  <a:spcPct val="90000"/>
                </a:lnSpc>
              </a:pPr>
              <a:endParaRPr lang="en-US" b="1" dirty="0">
                <a:solidFill>
                  <a:srgbClr val="303366"/>
                </a:solidFill>
                <a:latin typeface="Arial" charset="0"/>
              </a:endParaRPr>
            </a:p>
            <a:p>
              <a:pPr eaLnBrk="0" hangingPunct="0">
                <a:lnSpc>
                  <a:spcPct val="90000"/>
                </a:lnSpc>
              </a:pPr>
              <a:br>
                <a:rPr lang="en-US" sz="2200" b="1" dirty="0">
                  <a:solidFill>
                    <a:srgbClr val="303366"/>
                  </a:solidFill>
                </a:rPr>
              </a:br>
              <a:endParaRPr lang="en-US" sz="2200" b="1" dirty="0">
                <a:solidFill>
                  <a:srgbClr val="303366"/>
                </a:solidFill>
              </a:endParaRPr>
            </a:p>
          </p:txBody>
        </p:sp>
        <p:sp>
          <p:nvSpPr>
            <p:cNvPr id="405513" name="Rectangle 9"/>
            <p:cNvSpPr>
              <a:spLocks noChangeArrowheads="1"/>
            </p:cNvSpPr>
            <p:nvPr/>
          </p:nvSpPr>
          <p:spPr bwMode="auto">
            <a:xfrm>
              <a:off x="1036" y="2306"/>
              <a:ext cx="1329" cy="1323"/>
            </a:xfrm>
            <a:prstGeom prst="rect">
              <a:avLst/>
            </a:prstGeom>
            <a:solidFill>
              <a:srgbClr val="71A6CD"/>
            </a:solidFill>
            <a:ln w="57150">
              <a:solidFill>
                <a:srgbClr val="B8D0E5"/>
              </a:solidFill>
              <a:miter lim="800000"/>
              <a:headEnd/>
              <a:tailEnd/>
            </a:ln>
            <a:effectLst/>
          </p:spPr>
          <p:txBody>
            <a:bodyPr wrap="none" lIns="90488" tIns="44450" rIns="90488" bIns="44450" anchor="ctr"/>
            <a:lstStyle/>
            <a:p>
              <a:pPr algn="ctr" eaLnBrk="0" hangingPunct="0">
                <a:lnSpc>
                  <a:spcPct val="90000"/>
                </a:lnSpc>
              </a:pPr>
              <a:br>
                <a:rPr lang="en-US" sz="1200" b="1" dirty="0">
                  <a:solidFill>
                    <a:srgbClr val="303366"/>
                  </a:solidFill>
                </a:rPr>
              </a:br>
              <a:endParaRPr lang="en-US" sz="1200" b="1" dirty="0">
                <a:solidFill>
                  <a:srgbClr val="303366"/>
                </a:solidFill>
              </a:endParaRPr>
            </a:p>
            <a:p>
              <a:pPr algn="ctr" eaLnBrk="0" hangingPunct="0">
                <a:lnSpc>
                  <a:spcPct val="90000"/>
                </a:lnSpc>
              </a:pPr>
              <a:endParaRPr lang="en-US" sz="1200" b="1" dirty="0">
                <a:solidFill>
                  <a:srgbClr val="303366"/>
                </a:solidFill>
              </a:endParaRPr>
            </a:p>
            <a:p>
              <a:pPr algn="ctr" eaLnBrk="0" hangingPunct="0">
                <a:lnSpc>
                  <a:spcPct val="90000"/>
                </a:lnSpc>
              </a:pPr>
              <a:endParaRPr lang="en-US" sz="1200" b="1" dirty="0">
                <a:solidFill>
                  <a:srgbClr val="303366"/>
                </a:solidFill>
              </a:endParaRPr>
            </a:p>
            <a:p>
              <a:pPr algn="ctr" eaLnBrk="0" hangingPunct="0">
                <a:lnSpc>
                  <a:spcPct val="90000"/>
                </a:lnSpc>
              </a:pPr>
              <a:r>
                <a:rPr lang="en-US" sz="3000" b="1" dirty="0"/>
                <a:t>Self-</a:t>
              </a:r>
            </a:p>
            <a:p>
              <a:pPr algn="ctr" eaLnBrk="0" hangingPunct="0">
                <a:lnSpc>
                  <a:spcPct val="90000"/>
                </a:lnSpc>
              </a:pPr>
              <a:r>
                <a:rPr lang="en-US" sz="3000" b="1" dirty="0"/>
                <a:t>Regulation</a:t>
              </a:r>
            </a:p>
            <a:p>
              <a:pPr algn="ctr" eaLnBrk="0" hangingPunct="0">
                <a:spcBef>
                  <a:spcPct val="20000"/>
                </a:spcBef>
                <a:buClr>
                  <a:srgbClr val="000066"/>
                </a:buClr>
                <a:buFont typeface="Monotype Sorts" pitchFamily="2" charset="2"/>
                <a:buNone/>
              </a:pPr>
              <a:endParaRPr kumimoji="1" lang="en-US" b="1" dirty="0"/>
            </a:p>
            <a:p>
              <a:pPr algn="ctr" eaLnBrk="0" hangingPunct="0">
                <a:spcBef>
                  <a:spcPct val="20000"/>
                </a:spcBef>
                <a:buClr>
                  <a:srgbClr val="000066"/>
                </a:buClr>
                <a:buFont typeface="Monotype Sorts" pitchFamily="2" charset="2"/>
                <a:buNone/>
              </a:pPr>
              <a:r>
                <a:rPr kumimoji="1" lang="en-US" b="1" dirty="0"/>
                <a:t>Keeping disruptive emotions</a:t>
              </a:r>
            </a:p>
            <a:p>
              <a:pPr algn="ctr" eaLnBrk="0" hangingPunct="0">
                <a:lnSpc>
                  <a:spcPct val="90000"/>
                </a:lnSpc>
              </a:pPr>
              <a:r>
                <a:rPr kumimoji="1" lang="en-US" b="1" dirty="0"/>
                <a:t> &amp; impulses under control</a:t>
              </a:r>
              <a:endParaRPr lang="en-US" sz="3000" b="1" dirty="0">
                <a:solidFill>
                  <a:srgbClr val="303366"/>
                </a:solidFill>
              </a:endParaRPr>
            </a:p>
            <a:p>
              <a:pPr eaLnBrk="0" hangingPunct="0">
                <a:spcBef>
                  <a:spcPct val="20000"/>
                </a:spcBef>
                <a:buClr>
                  <a:srgbClr val="000066"/>
                </a:buClr>
                <a:buFont typeface="Monotype Sorts" pitchFamily="2" charset="2"/>
                <a:buNone/>
              </a:pPr>
              <a:endParaRPr kumimoji="1" lang="en-US" b="1" dirty="0"/>
            </a:p>
            <a:p>
              <a:pPr eaLnBrk="0" hangingPunct="0">
                <a:lnSpc>
                  <a:spcPct val="90000"/>
                </a:lnSpc>
              </a:pPr>
              <a:endParaRPr kumimoji="1" lang="en-US" b="1" dirty="0"/>
            </a:p>
            <a:p>
              <a:pPr eaLnBrk="0" hangingPunct="0">
                <a:lnSpc>
                  <a:spcPct val="90000"/>
                </a:lnSpc>
              </a:pPr>
              <a:endParaRPr kumimoji="1" lang="en-US" b="1" dirty="0">
                <a:latin typeface="Arial" charset="0"/>
              </a:endParaRPr>
            </a:p>
          </p:txBody>
        </p:sp>
        <p:grpSp>
          <p:nvGrpSpPr>
            <p:cNvPr id="3" name="Group 10"/>
            <p:cNvGrpSpPr>
              <a:grpSpLocks/>
            </p:cNvGrpSpPr>
            <p:nvPr/>
          </p:nvGrpSpPr>
          <p:grpSpPr bwMode="auto">
            <a:xfrm>
              <a:off x="2017" y="1910"/>
              <a:ext cx="635" cy="662"/>
              <a:chOff x="2581" y="1967"/>
              <a:chExt cx="635" cy="662"/>
            </a:xfrm>
          </p:grpSpPr>
          <p:sp>
            <p:nvSpPr>
              <p:cNvPr id="405515" name="Oval 11"/>
              <p:cNvSpPr>
                <a:spLocks noChangeArrowheads="1"/>
              </p:cNvSpPr>
              <p:nvPr/>
            </p:nvSpPr>
            <p:spPr bwMode="auto">
              <a:xfrm>
                <a:off x="2957" y="1967"/>
                <a:ext cx="181" cy="182"/>
              </a:xfrm>
              <a:prstGeom prst="ellipse">
                <a:avLst/>
              </a:prstGeom>
              <a:solidFill>
                <a:schemeClr val="bg1"/>
              </a:solidFill>
              <a:ln w="12699">
                <a:noFill/>
                <a:round/>
                <a:headEnd/>
                <a:tailEnd/>
              </a:ln>
              <a:effectLst/>
            </p:spPr>
            <p:txBody>
              <a:bodyPr wrap="none" anchor="ctr"/>
              <a:lstStyle/>
              <a:p>
                <a:endParaRPr lang="en-US" dirty="0"/>
              </a:p>
            </p:txBody>
          </p:sp>
          <p:sp>
            <p:nvSpPr>
              <p:cNvPr id="405516" name="Freeform 12"/>
              <p:cNvSpPr>
                <a:spLocks/>
              </p:cNvSpPr>
              <p:nvPr/>
            </p:nvSpPr>
            <p:spPr bwMode="auto">
              <a:xfrm>
                <a:off x="2907" y="2167"/>
                <a:ext cx="309" cy="460"/>
              </a:xfrm>
              <a:custGeom>
                <a:avLst/>
                <a:gdLst/>
                <a:ahLst/>
                <a:cxnLst>
                  <a:cxn ang="0">
                    <a:pos x="55" y="445"/>
                  </a:cxn>
                  <a:cxn ang="0">
                    <a:pos x="62" y="434"/>
                  </a:cxn>
                  <a:cxn ang="0">
                    <a:pos x="83" y="424"/>
                  </a:cxn>
                  <a:cxn ang="0">
                    <a:pos x="159" y="397"/>
                  </a:cxn>
                  <a:cxn ang="0">
                    <a:pos x="172" y="385"/>
                  </a:cxn>
                  <a:cxn ang="0">
                    <a:pos x="177" y="369"/>
                  </a:cxn>
                  <a:cxn ang="0">
                    <a:pos x="169" y="349"/>
                  </a:cxn>
                  <a:cxn ang="0">
                    <a:pos x="168" y="335"/>
                  </a:cxn>
                  <a:cxn ang="0">
                    <a:pos x="172" y="323"/>
                  </a:cxn>
                  <a:cxn ang="0">
                    <a:pos x="166" y="316"/>
                  </a:cxn>
                  <a:cxn ang="0">
                    <a:pos x="159" y="313"/>
                  </a:cxn>
                  <a:cxn ang="0">
                    <a:pos x="169" y="306"/>
                  </a:cxn>
                  <a:cxn ang="0">
                    <a:pos x="171" y="295"/>
                  </a:cxn>
                  <a:cxn ang="0">
                    <a:pos x="162" y="280"/>
                  </a:cxn>
                  <a:cxn ang="0">
                    <a:pos x="161" y="271"/>
                  </a:cxn>
                  <a:cxn ang="0">
                    <a:pos x="167" y="265"/>
                  </a:cxn>
                  <a:cxn ang="0">
                    <a:pos x="182" y="260"/>
                  </a:cxn>
                  <a:cxn ang="0">
                    <a:pos x="193" y="249"/>
                  </a:cxn>
                  <a:cxn ang="0">
                    <a:pos x="191" y="236"/>
                  </a:cxn>
                  <a:cxn ang="0">
                    <a:pos x="158" y="203"/>
                  </a:cxn>
                  <a:cxn ang="0">
                    <a:pos x="135" y="175"/>
                  </a:cxn>
                  <a:cxn ang="0">
                    <a:pos x="133" y="141"/>
                  </a:cxn>
                  <a:cxn ang="0">
                    <a:pos x="112" y="99"/>
                  </a:cxn>
                  <a:cxn ang="0">
                    <a:pos x="77" y="65"/>
                  </a:cxn>
                  <a:cxn ang="0">
                    <a:pos x="31" y="43"/>
                  </a:cxn>
                  <a:cxn ang="0">
                    <a:pos x="0" y="25"/>
                  </a:cxn>
                  <a:cxn ang="0">
                    <a:pos x="43" y="22"/>
                  </a:cxn>
                  <a:cxn ang="0">
                    <a:pos x="86" y="18"/>
                  </a:cxn>
                  <a:cxn ang="0">
                    <a:pos x="128" y="14"/>
                  </a:cxn>
                  <a:cxn ang="0">
                    <a:pos x="171" y="9"/>
                  </a:cxn>
                  <a:cxn ang="0">
                    <a:pos x="216" y="3"/>
                  </a:cxn>
                  <a:cxn ang="0">
                    <a:pos x="230" y="360"/>
                  </a:cxn>
                  <a:cxn ang="0">
                    <a:pos x="233" y="386"/>
                  </a:cxn>
                  <a:cxn ang="0">
                    <a:pos x="242" y="409"/>
                  </a:cxn>
                  <a:cxn ang="0">
                    <a:pos x="256" y="426"/>
                  </a:cxn>
                  <a:cxn ang="0">
                    <a:pos x="278" y="438"/>
                  </a:cxn>
                  <a:cxn ang="0">
                    <a:pos x="308" y="446"/>
                  </a:cxn>
                  <a:cxn ang="0">
                    <a:pos x="288" y="459"/>
                  </a:cxn>
                  <a:cxn ang="0">
                    <a:pos x="257" y="458"/>
                  </a:cxn>
                  <a:cxn ang="0">
                    <a:pos x="226" y="457"/>
                  </a:cxn>
                  <a:cxn ang="0">
                    <a:pos x="196" y="457"/>
                  </a:cxn>
                  <a:cxn ang="0">
                    <a:pos x="166" y="456"/>
                  </a:cxn>
                  <a:cxn ang="0">
                    <a:pos x="136" y="456"/>
                  </a:cxn>
                  <a:cxn ang="0">
                    <a:pos x="106" y="457"/>
                  </a:cxn>
                  <a:cxn ang="0">
                    <a:pos x="76" y="457"/>
                  </a:cxn>
                </a:cxnLst>
                <a:rect l="0" t="0" r="r" b="b"/>
                <a:pathLst>
                  <a:path w="309" h="460">
                    <a:moveTo>
                      <a:pt x="54" y="457"/>
                    </a:moveTo>
                    <a:lnTo>
                      <a:pt x="54" y="450"/>
                    </a:lnTo>
                    <a:lnTo>
                      <a:pt x="55" y="445"/>
                    </a:lnTo>
                    <a:lnTo>
                      <a:pt x="57" y="441"/>
                    </a:lnTo>
                    <a:lnTo>
                      <a:pt x="59" y="437"/>
                    </a:lnTo>
                    <a:lnTo>
                      <a:pt x="62" y="434"/>
                    </a:lnTo>
                    <a:lnTo>
                      <a:pt x="64" y="433"/>
                    </a:lnTo>
                    <a:lnTo>
                      <a:pt x="68" y="431"/>
                    </a:lnTo>
                    <a:lnTo>
                      <a:pt x="83" y="424"/>
                    </a:lnTo>
                    <a:lnTo>
                      <a:pt x="107" y="416"/>
                    </a:lnTo>
                    <a:lnTo>
                      <a:pt x="133" y="406"/>
                    </a:lnTo>
                    <a:lnTo>
                      <a:pt x="159" y="397"/>
                    </a:lnTo>
                    <a:lnTo>
                      <a:pt x="164" y="393"/>
                    </a:lnTo>
                    <a:lnTo>
                      <a:pt x="169" y="390"/>
                    </a:lnTo>
                    <a:lnTo>
                      <a:pt x="172" y="385"/>
                    </a:lnTo>
                    <a:lnTo>
                      <a:pt x="175" y="380"/>
                    </a:lnTo>
                    <a:lnTo>
                      <a:pt x="176" y="374"/>
                    </a:lnTo>
                    <a:lnTo>
                      <a:pt x="177" y="369"/>
                    </a:lnTo>
                    <a:lnTo>
                      <a:pt x="176" y="365"/>
                    </a:lnTo>
                    <a:lnTo>
                      <a:pt x="174" y="357"/>
                    </a:lnTo>
                    <a:lnTo>
                      <a:pt x="169" y="349"/>
                    </a:lnTo>
                    <a:lnTo>
                      <a:pt x="168" y="343"/>
                    </a:lnTo>
                    <a:lnTo>
                      <a:pt x="167" y="339"/>
                    </a:lnTo>
                    <a:lnTo>
                      <a:pt x="168" y="335"/>
                    </a:lnTo>
                    <a:lnTo>
                      <a:pt x="170" y="330"/>
                    </a:lnTo>
                    <a:lnTo>
                      <a:pt x="172" y="326"/>
                    </a:lnTo>
                    <a:lnTo>
                      <a:pt x="172" y="323"/>
                    </a:lnTo>
                    <a:lnTo>
                      <a:pt x="171" y="320"/>
                    </a:lnTo>
                    <a:lnTo>
                      <a:pt x="169" y="318"/>
                    </a:lnTo>
                    <a:lnTo>
                      <a:pt x="166" y="316"/>
                    </a:lnTo>
                    <a:lnTo>
                      <a:pt x="164" y="314"/>
                    </a:lnTo>
                    <a:lnTo>
                      <a:pt x="161" y="313"/>
                    </a:lnTo>
                    <a:lnTo>
                      <a:pt x="159" y="313"/>
                    </a:lnTo>
                    <a:lnTo>
                      <a:pt x="163" y="311"/>
                    </a:lnTo>
                    <a:lnTo>
                      <a:pt x="166" y="308"/>
                    </a:lnTo>
                    <a:lnTo>
                      <a:pt x="169" y="306"/>
                    </a:lnTo>
                    <a:lnTo>
                      <a:pt x="171" y="303"/>
                    </a:lnTo>
                    <a:lnTo>
                      <a:pt x="172" y="299"/>
                    </a:lnTo>
                    <a:lnTo>
                      <a:pt x="171" y="295"/>
                    </a:lnTo>
                    <a:lnTo>
                      <a:pt x="170" y="292"/>
                    </a:lnTo>
                    <a:lnTo>
                      <a:pt x="166" y="286"/>
                    </a:lnTo>
                    <a:lnTo>
                      <a:pt x="162" y="280"/>
                    </a:lnTo>
                    <a:lnTo>
                      <a:pt x="161" y="276"/>
                    </a:lnTo>
                    <a:lnTo>
                      <a:pt x="160" y="273"/>
                    </a:lnTo>
                    <a:lnTo>
                      <a:pt x="161" y="271"/>
                    </a:lnTo>
                    <a:lnTo>
                      <a:pt x="162" y="269"/>
                    </a:lnTo>
                    <a:lnTo>
                      <a:pt x="164" y="267"/>
                    </a:lnTo>
                    <a:lnTo>
                      <a:pt x="167" y="265"/>
                    </a:lnTo>
                    <a:lnTo>
                      <a:pt x="171" y="264"/>
                    </a:lnTo>
                    <a:lnTo>
                      <a:pt x="177" y="262"/>
                    </a:lnTo>
                    <a:lnTo>
                      <a:pt x="182" y="260"/>
                    </a:lnTo>
                    <a:lnTo>
                      <a:pt x="186" y="257"/>
                    </a:lnTo>
                    <a:lnTo>
                      <a:pt x="190" y="254"/>
                    </a:lnTo>
                    <a:lnTo>
                      <a:pt x="193" y="249"/>
                    </a:lnTo>
                    <a:lnTo>
                      <a:pt x="194" y="244"/>
                    </a:lnTo>
                    <a:lnTo>
                      <a:pt x="193" y="240"/>
                    </a:lnTo>
                    <a:lnTo>
                      <a:pt x="191" y="236"/>
                    </a:lnTo>
                    <a:lnTo>
                      <a:pt x="187" y="231"/>
                    </a:lnTo>
                    <a:lnTo>
                      <a:pt x="180" y="225"/>
                    </a:lnTo>
                    <a:lnTo>
                      <a:pt x="158" y="203"/>
                    </a:lnTo>
                    <a:lnTo>
                      <a:pt x="140" y="185"/>
                    </a:lnTo>
                    <a:lnTo>
                      <a:pt x="137" y="179"/>
                    </a:lnTo>
                    <a:lnTo>
                      <a:pt x="135" y="175"/>
                    </a:lnTo>
                    <a:lnTo>
                      <a:pt x="135" y="163"/>
                    </a:lnTo>
                    <a:lnTo>
                      <a:pt x="134" y="153"/>
                    </a:lnTo>
                    <a:lnTo>
                      <a:pt x="133" y="141"/>
                    </a:lnTo>
                    <a:lnTo>
                      <a:pt x="128" y="129"/>
                    </a:lnTo>
                    <a:lnTo>
                      <a:pt x="123" y="117"/>
                    </a:lnTo>
                    <a:lnTo>
                      <a:pt x="112" y="99"/>
                    </a:lnTo>
                    <a:lnTo>
                      <a:pt x="100" y="86"/>
                    </a:lnTo>
                    <a:lnTo>
                      <a:pt x="90" y="75"/>
                    </a:lnTo>
                    <a:lnTo>
                      <a:pt x="77" y="65"/>
                    </a:lnTo>
                    <a:lnTo>
                      <a:pt x="62" y="56"/>
                    </a:lnTo>
                    <a:lnTo>
                      <a:pt x="47" y="49"/>
                    </a:lnTo>
                    <a:lnTo>
                      <a:pt x="31" y="43"/>
                    </a:lnTo>
                    <a:lnTo>
                      <a:pt x="16" y="40"/>
                    </a:lnTo>
                    <a:lnTo>
                      <a:pt x="0" y="37"/>
                    </a:lnTo>
                    <a:lnTo>
                      <a:pt x="0" y="25"/>
                    </a:lnTo>
                    <a:lnTo>
                      <a:pt x="14" y="24"/>
                    </a:lnTo>
                    <a:lnTo>
                      <a:pt x="29" y="23"/>
                    </a:lnTo>
                    <a:lnTo>
                      <a:pt x="43" y="22"/>
                    </a:lnTo>
                    <a:lnTo>
                      <a:pt x="57" y="21"/>
                    </a:lnTo>
                    <a:lnTo>
                      <a:pt x="72" y="20"/>
                    </a:lnTo>
                    <a:lnTo>
                      <a:pt x="86" y="18"/>
                    </a:lnTo>
                    <a:lnTo>
                      <a:pt x="100" y="17"/>
                    </a:lnTo>
                    <a:lnTo>
                      <a:pt x="113" y="16"/>
                    </a:lnTo>
                    <a:lnTo>
                      <a:pt x="128" y="14"/>
                    </a:lnTo>
                    <a:lnTo>
                      <a:pt x="143" y="13"/>
                    </a:lnTo>
                    <a:lnTo>
                      <a:pt x="157" y="11"/>
                    </a:lnTo>
                    <a:lnTo>
                      <a:pt x="171" y="9"/>
                    </a:lnTo>
                    <a:lnTo>
                      <a:pt x="185" y="7"/>
                    </a:lnTo>
                    <a:lnTo>
                      <a:pt x="200" y="5"/>
                    </a:lnTo>
                    <a:lnTo>
                      <a:pt x="216" y="3"/>
                    </a:lnTo>
                    <a:lnTo>
                      <a:pt x="230" y="0"/>
                    </a:lnTo>
                    <a:lnTo>
                      <a:pt x="230" y="350"/>
                    </a:lnTo>
                    <a:lnTo>
                      <a:pt x="230" y="360"/>
                    </a:lnTo>
                    <a:lnTo>
                      <a:pt x="231" y="369"/>
                    </a:lnTo>
                    <a:lnTo>
                      <a:pt x="232" y="378"/>
                    </a:lnTo>
                    <a:lnTo>
                      <a:pt x="233" y="386"/>
                    </a:lnTo>
                    <a:lnTo>
                      <a:pt x="235" y="394"/>
                    </a:lnTo>
                    <a:lnTo>
                      <a:pt x="239" y="402"/>
                    </a:lnTo>
                    <a:lnTo>
                      <a:pt x="242" y="409"/>
                    </a:lnTo>
                    <a:lnTo>
                      <a:pt x="246" y="415"/>
                    </a:lnTo>
                    <a:lnTo>
                      <a:pt x="251" y="421"/>
                    </a:lnTo>
                    <a:lnTo>
                      <a:pt x="256" y="426"/>
                    </a:lnTo>
                    <a:lnTo>
                      <a:pt x="262" y="431"/>
                    </a:lnTo>
                    <a:lnTo>
                      <a:pt x="270" y="435"/>
                    </a:lnTo>
                    <a:lnTo>
                      <a:pt x="278" y="438"/>
                    </a:lnTo>
                    <a:lnTo>
                      <a:pt x="288" y="442"/>
                    </a:lnTo>
                    <a:lnTo>
                      <a:pt x="297" y="444"/>
                    </a:lnTo>
                    <a:lnTo>
                      <a:pt x="308" y="446"/>
                    </a:lnTo>
                    <a:lnTo>
                      <a:pt x="308" y="459"/>
                    </a:lnTo>
                    <a:lnTo>
                      <a:pt x="298" y="459"/>
                    </a:lnTo>
                    <a:lnTo>
                      <a:pt x="288" y="459"/>
                    </a:lnTo>
                    <a:lnTo>
                      <a:pt x="278" y="459"/>
                    </a:lnTo>
                    <a:lnTo>
                      <a:pt x="268" y="458"/>
                    </a:lnTo>
                    <a:lnTo>
                      <a:pt x="257" y="458"/>
                    </a:lnTo>
                    <a:lnTo>
                      <a:pt x="247" y="458"/>
                    </a:lnTo>
                    <a:lnTo>
                      <a:pt x="237" y="457"/>
                    </a:lnTo>
                    <a:lnTo>
                      <a:pt x="226" y="457"/>
                    </a:lnTo>
                    <a:lnTo>
                      <a:pt x="216" y="457"/>
                    </a:lnTo>
                    <a:lnTo>
                      <a:pt x="206" y="457"/>
                    </a:lnTo>
                    <a:lnTo>
                      <a:pt x="196" y="457"/>
                    </a:lnTo>
                    <a:lnTo>
                      <a:pt x="186" y="457"/>
                    </a:lnTo>
                    <a:lnTo>
                      <a:pt x="176" y="456"/>
                    </a:lnTo>
                    <a:lnTo>
                      <a:pt x="166" y="456"/>
                    </a:lnTo>
                    <a:lnTo>
                      <a:pt x="156" y="456"/>
                    </a:lnTo>
                    <a:lnTo>
                      <a:pt x="146" y="456"/>
                    </a:lnTo>
                    <a:lnTo>
                      <a:pt x="136" y="456"/>
                    </a:lnTo>
                    <a:lnTo>
                      <a:pt x="126" y="456"/>
                    </a:lnTo>
                    <a:lnTo>
                      <a:pt x="116" y="456"/>
                    </a:lnTo>
                    <a:lnTo>
                      <a:pt x="106" y="457"/>
                    </a:lnTo>
                    <a:lnTo>
                      <a:pt x="96" y="457"/>
                    </a:lnTo>
                    <a:lnTo>
                      <a:pt x="86" y="457"/>
                    </a:lnTo>
                    <a:lnTo>
                      <a:pt x="76" y="457"/>
                    </a:lnTo>
                    <a:lnTo>
                      <a:pt x="66" y="457"/>
                    </a:lnTo>
                    <a:lnTo>
                      <a:pt x="54" y="457"/>
                    </a:lnTo>
                  </a:path>
                </a:pathLst>
              </a:custGeom>
              <a:solidFill>
                <a:schemeClr val="bg1"/>
              </a:solidFill>
              <a:ln w="12699" cap="rnd" cmpd="sng">
                <a:noFill/>
                <a:prstDash val="solid"/>
                <a:round/>
                <a:headEnd type="none" w="med" len="med"/>
                <a:tailEnd type="none" w="med" len="med"/>
              </a:ln>
              <a:effectLst/>
            </p:spPr>
            <p:txBody>
              <a:bodyPr/>
              <a:lstStyle/>
              <a:p>
                <a:endParaRPr lang="en-US" dirty="0"/>
              </a:p>
            </p:txBody>
          </p:sp>
          <p:sp>
            <p:nvSpPr>
              <p:cNvPr id="405517" name="Freeform 13"/>
              <p:cNvSpPr>
                <a:spLocks/>
              </p:cNvSpPr>
              <p:nvPr/>
            </p:nvSpPr>
            <p:spPr bwMode="auto">
              <a:xfrm>
                <a:off x="2581" y="2206"/>
                <a:ext cx="418" cy="423"/>
              </a:xfrm>
              <a:custGeom>
                <a:avLst/>
                <a:gdLst/>
                <a:ahLst/>
                <a:cxnLst>
                  <a:cxn ang="0">
                    <a:pos x="327" y="46"/>
                  </a:cxn>
                  <a:cxn ang="0">
                    <a:pos x="293" y="20"/>
                  </a:cxn>
                  <a:cxn ang="0">
                    <a:pos x="255" y="4"/>
                  </a:cxn>
                  <a:cxn ang="0">
                    <a:pos x="213" y="0"/>
                  </a:cxn>
                  <a:cxn ang="0">
                    <a:pos x="171" y="5"/>
                  </a:cxn>
                  <a:cxn ang="0">
                    <a:pos x="128" y="19"/>
                  </a:cxn>
                  <a:cxn ang="0">
                    <a:pos x="84" y="45"/>
                  </a:cxn>
                  <a:cxn ang="0">
                    <a:pos x="44" y="82"/>
                  </a:cxn>
                  <a:cxn ang="0">
                    <a:pos x="17" y="124"/>
                  </a:cxn>
                  <a:cxn ang="0">
                    <a:pos x="3" y="170"/>
                  </a:cxn>
                  <a:cxn ang="0">
                    <a:pos x="0" y="219"/>
                  </a:cxn>
                  <a:cxn ang="0">
                    <a:pos x="9" y="268"/>
                  </a:cxn>
                  <a:cxn ang="0">
                    <a:pos x="30" y="315"/>
                  </a:cxn>
                  <a:cxn ang="0">
                    <a:pos x="59" y="357"/>
                  </a:cxn>
                  <a:cxn ang="0">
                    <a:pos x="96" y="389"/>
                  </a:cxn>
                  <a:cxn ang="0">
                    <a:pos x="138" y="411"/>
                  </a:cxn>
                  <a:cxn ang="0">
                    <a:pos x="185" y="422"/>
                  </a:cxn>
                  <a:cxn ang="0">
                    <a:pos x="235" y="419"/>
                  </a:cxn>
                  <a:cxn ang="0">
                    <a:pos x="285" y="403"/>
                  </a:cxn>
                  <a:cxn ang="0">
                    <a:pos x="331" y="376"/>
                  </a:cxn>
                  <a:cxn ang="0">
                    <a:pos x="366" y="345"/>
                  </a:cxn>
                  <a:cxn ang="0">
                    <a:pos x="392" y="310"/>
                  </a:cxn>
                  <a:cxn ang="0">
                    <a:pos x="409" y="271"/>
                  </a:cxn>
                  <a:cxn ang="0">
                    <a:pos x="416" y="229"/>
                  </a:cxn>
                  <a:cxn ang="0">
                    <a:pos x="414" y="184"/>
                  </a:cxn>
                  <a:cxn ang="0">
                    <a:pos x="382" y="143"/>
                  </a:cxn>
                  <a:cxn ang="0">
                    <a:pos x="390" y="176"/>
                  </a:cxn>
                  <a:cxn ang="0">
                    <a:pos x="393" y="211"/>
                  </a:cxn>
                  <a:cxn ang="0">
                    <a:pos x="391" y="246"/>
                  </a:cxn>
                  <a:cxn ang="0">
                    <a:pos x="382" y="279"/>
                  </a:cxn>
                  <a:cxn ang="0">
                    <a:pos x="366" y="308"/>
                  </a:cxn>
                  <a:cxn ang="0">
                    <a:pos x="342" y="333"/>
                  </a:cxn>
                  <a:cxn ang="0">
                    <a:pos x="306" y="353"/>
                  </a:cxn>
                  <a:cxn ang="0">
                    <a:pos x="267" y="360"/>
                  </a:cxn>
                  <a:cxn ang="0">
                    <a:pos x="233" y="353"/>
                  </a:cxn>
                  <a:cxn ang="0">
                    <a:pos x="202" y="336"/>
                  </a:cxn>
                  <a:cxn ang="0">
                    <a:pos x="175" y="310"/>
                  </a:cxn>
                  <a:cxn ang="0">
                    <a:pos x="151" y="280"/>
                  </a:cxn>
                  <a:cxn ang="0">
                    <a:pos x="114" y="216"/>
                  </a:cxn>
                  <a:cxn ang="0">
                    <a:pos x="96" y="183"/>
                  </a:cxn>
                  <a:cxn ang="0">
                    <a:pos x="86" y="160"/>
                  </a:cxn>
                  <a:cxn ang="0">
                    <a:pos x="78" y="136"/>
                  </a:cxn>
                  <a:cxn ang="0">
                    <a:pos x="76" y="113"/>
                  </a:cxn>
                  <a:cxn ang="0">
                    <a:pos x="80" y="90"/>
                  </a:cxn>
                  <a:cxn ang="0">
                    <a:pos x="93" y="70"/>
                  </a:cxn>
                  <a:cxn ang="0">
                    <a:pos x="117" y="52"/>
                  </a:cxn>
                  <a:cxn ang="0">
                    <a:pos x="142" y="44"/>
                  </a:cxn>
                  <a:cxn ang="0">
                    <a:pos x="165" y="47"/>
                  </a:cxn>
                  <a:cxn ang="0">
                    <a:pos x="185" y="58"/>
                  </a:cxn>
                  <a:cxn ang="0">
                    <a:pos x="203" y="74"/>
                  </a:cxn>
                  <a:cxn ang="0">
                    <a:pos x="219" y="93"/>
                  </a:cxn>
                  <a:cxn ang="0">
                    <a:pos x="232" y="113"/>
                  </a:cxn>
                </a:cxnLst>
                <a:rect l="0" t="0" r="r" b="b"/>
                <a:pathLst>
                  <a:path w="418" h="423">
                    <a:moveTo>
                      <a:pt x="351" y="77"/>
                    </a:moveTo>
                    <a:lnTo>
                      <a:pt x="344" y="67"/>
                    </a:lnTo>
                    <a:lnTo>
                      <a:pt x="340" y="60"/>
                    </a:lnTo>
                    <a:lnTo>
                      <a:pt x="334" y="53"/>
                    </a:lnTo>
                    <a:lnTo>
                      <a:pt x="327" y="46"/>
                    </a:lnTo>
                    <a:lnTo>
                      <a:pt x="322" y="40"/>
                    </a:lnTo>
                    <a:lnTo>
                      <a:pt x="315" y="34"/>
                    </a:lnTo>
                    <a:lnTo>
                      <a:pt x="308" y="29"/>
                    </a:lnTo>
                    <a:lnTo>
                      <a:pt x="301" y="24"/>
                    </a:lnTo>
                    <a:lnTo>
                      <a:pt x="293" y="20"/>
                    </a:lnTo>
                    <a:lnTo>
                      <a:pt x="286" y="16"/>
                    </a:lnTo>
                    <a:lnTo>
                      <a:pt x="279" y="13"/>
                    </a:lnTo>
                    <a:lnTo>
                      <a:pt x="271" y="10"/>
                    </a:lnTo>
                    <a:lnTo>
                      <a:pt x="263" y="7"/>
                    </a:lnTo>
                    <a:lnTo>
                      <a:pt x="255" y="4"/>
                    </a:lnTo>
                    <a:lnTo>
                      <a:pt x="247" y="3"/>
                    </a:lnTo>
                    <a:lnTo>
                      <a:pt x="239" y="1"/>
                    </a:lnTo>
                    <a:lnTo>
                      <a:pt x="230" y="0"/>
                    </a:lnTo>
                    <a:lnTo>
                      <a:pt x="222" y="0"/>
                    </a:lnTo>
                    <a:lnTo>
                      <a:pt x="213" y="0"/>
                    </a:lnTo>
                    <a:lnTo>
                      <a:pt x="205" y="0"/>
                    </a:lnTo>
                    <a:lnTo>
                      <a:pt x="196" y="1"/>
                    </a:lnTo>
                    <a:lnTo>
                      <a:pt x="188" y="2"/>
                    </a:lnTo>
                    <a:lnTo>
                      <a:pt x="179" y="3"/>
                    </a:lnTo>
                    <a:lnTo>
                      <a:pt x="171" y="5"/>
                    </a:lnTo>
                    <a:lnTo>
                      <a:pt x="162" y="7"/>
                    </a:lnTo>
                    <a:lnTo>
                      <a:pt x="153" y="10"/>
                    </a:lnTo>
                    <a:lnTo>
                      <a:pt x="145" y="13"/>
                    </a:lnTo>
                    <a:lnTo>
                      <a:pt x="136" y="16"/>
                    </a:lnTo>
                    <a:lnTo>
                      <a:pt x="128" y="19"/>
                    </a:lnTo>
                    <a:lnTo>
                      <a:pt x="119" y="24"/>
                    </a:lnTo>
                    <a:lnTo>
                      <a:pt x="111" y="28"/>
                    </a:lnTo>
                    <a:lnTo>
                      <a:pt x="103" y="32"/>
                    </a:lnTo>
                    <a:lnTo>
                      <a:pt x="93" y="39"/>
                    </a:lnTo>
                    <a:lnTo>
                      <a:pt x="84" y="45"/>
                    </a:lnTo>
                    <a:lnTo>
                      <a:pt x="75" y="52"/>
                    </a:lnTo>
                    <a:lnTo>
                      <a:pt x="66" y="59"/>
                    </a:lnTo>
                    <a:lnTo>
                      <a:pt x="59" y="66"/>
                    </a:lnTo>
                    <a:lnTo>
                      <a:pt x="51" y="74"/>
                    </a:lnTo>
                    <a:lnTo>
                      <a:pt x="44" y="82"/>
                    </a:lnTo>
                    <a:lnTo>
                      <a:pt x="38" y="90"/>
                    </a:lnTo>
                    <a:lnTo>
                      <a:pt x="32" y="98"/>
                    </a:lnTo>
                    <a:lnTo>
                      <a:pt x="27" y="106"/>
                    </a:lnTo>
                    <a:lnTo>
                      <a:pt x="22" y="115"/>
                    </a:lnTo>
                    <a:lnTo>
                      <a:pt x="17" y="124"/>
                    </a:lnTo>
                    <a:lnTo>
                      <a:pt x="14" y="133"/>
                    </a:lnTo>
                    <a:lnTo>
                      <a:pt x="10" y="142"/>
                    </a:lnTo>
                    <a:lnTo>
                      <a:pt x="7" y="151"/>
                    </a:lnTo>
                    <a:lnTo>
                      <a:pt x="5" y="161"/>
                    </a:lnTo>
                    <a:lnTo>
                      <a:pt x="3" y="170"/>
                    </a:lnTo>
                    <a:lnTo>
                      <a:pt x="2" y="180"/>
                    </a:lnTo>
                    <a:lnTo>
                      <a:pt x="0" y="189"/>
                    </a:lnTo>
                    <a:lnTo>
                      <a:pt x="0" y="199"/>
                    </a:lnTo>
                    <a:lnTo>
                      <a:pt x="0" y="209"/>
                    </a:lnTo>
                    <a:lnTo>
                      <a:pt x="0" y="219"/>
                    </a:lnTo>
                    <a:lnTo>
                      <a:pt x="1" y="229"/>
                    </a:lnTo>
                    <a:lnTo>
                      <a:pt x="2" y="238"/>
                    </a:lnTo>
                    <a:lnTo>
                      <a:pt x="4" y="248"/>
                    </a:lnTo>
                    <a:lnTo>
                      <a:pt x="7" y="258"/>
                    </a:lnTo>
                    <a:lnTo>
                      <a:pt x="9" y="268"/>
                    </a:lnTo>
                    <a:lnTo>
                      <a:pt x="13" y="278"/>
                    </a:lnTo>
                    <a:lnTo>
                      <a:pt x="16" y="287"/>
                    </a:lnTo>
                    <a:lnTo>
                      <a:pt x="20" y="297"/>
                    </a:lnTo>
                    <a:lnTo>
                      <a:pt x="25" y="306"/>
                    </a:lnTo>
                    <a:lnTo>
                      <a:pt x="30" y="315"/>
                    </a:lnTo>
                    <a:lnTo>
                      <a:pt x="35" y="324"/>
                    </a:lnTo>
                    <a:lnTo>
                      <a:pt x="41" y="333"/>
                    </a:lnTo>
                    <a:lnTo>
                      <a:pt x="46" y="341"/>
                    </a:lnTo>
                    <a:lnTo>
                      <a:pt x="53" y="349"/>
                    </a:lnTo>
                    <a:lnTo>
                      <a:pt x="59" y="357"/>
                    </a:lnTo>
                    <a:lnTo>
                      <a:pt x="66" y="364"/>
                    </a:lnTo>
                    <a:lnTo>
                      <a:pt x="73" y="371"/>
                    </a:lnTo>
                    <a:lnTo>
                      <a:pt x="80" y="377"/>
                    </a:lnTo>
                    <a:lnTo>
                      <a:pt x="88" y="383"/>
                    </a:lnTo>
                    <a:lnTo>
                      <a:pt x="96" y="389"/>
                    </a:lnTo>
                    <a:lnTo>
                      <a:pt x="104" y="394"/>
                    </a:lnTo>
                    <a:lnTo>
                      <a:pt x="112" y="399"/>
                    </a:lnTo>
                    <a:lnTo>
                      <a:pt x="121" y="403"/>
                    </a:lnTo>
                    <a:lnTo>
                      <a:pt x="130" y="407"/>
                    </a:lnTo>
                    <a:lnTo>
                      <a:pt x="138" y="411"/>
                    </a:lnTo>
                    <a:lnTo>
                      <a:pt x="147" y="414"/>
                    </a:lnTo>
                    <a:lnTo>
                      <a:pt x="157" y="417"/>
                    </a:lnTo>
                    <a:lnTo>
                      <a:pt x="166" y="419"/>
                    </a:lnTo>
                    <a:lnTo>
                      <a:pt x="175" y="421"/>
                    </a:lnTo>
                    <a:lnTo>
                      <a:pt x="185" y="422"/>
                    </a:lnTo>
                    <a:lnTo>
                      <a:pt x="195" y="422"/>
                    </a:lnTo>
                    <a:lnTo>
                      <a:pt x="205" y="422"/>
                    </a:lnTo>
                    <a:lnTo>
                      <a:pt x="214" y="422"/>
                    </a:lnTo>
                    <a:lnTo>
                      <a:pt x="225" y="421"/>
                    </a:lnTo>
                    <a:lnTo>
                      <a:pt x="235" y="419"/>
                    </a:lnTo>
                    <a:lnTo>
                      <a:pt x="245" y="418"/>
                    </a:lnTo>
                    <a:lnTo>
                      <a:pt x="255" y="415"/>
                    </a:lnTo>
                    <a:lnTo>
                      <a:pt x="265" y="411"/>
                    </a:lnTo>
                    <a:lnTo>
                      <a:pt x="275" y="408"/>
                    </a:lnTo>
                    <a:lnTo>
                      <a:pt x="285" y="403"/>
                    </a:lnTo>
                    <a:lnTo>
                      <a:pt x="295" y="398"/>
                    </a:lnTo>
                    <a:lnTo>
                      <a:pt x="305" y="392"/>
                    </a:lnTo>
                    <a:lnTo>
                      <a:pt x="314" y="387"/>
                    </a:lnTo>
                    <a:lnTo>
                      <a:pt x="323" y="381"/>
                    </a:lnTo>
                    <a:lnTo>
                      <a:pt x="331" y="376"/>
                    </a:lnTo>
                    <a:lnTo>
                      <a:pt x="339" y="370"/>
                    </a:lnTo>
                    <a:lnTo>
                      <a:pt x="346" y="364"/>
                    </a:lnTo>
                    <a:lnTo>
                      <a:pt x="353" y="357"/>
                    </a:lnTo>
                    <a:lnTo>
                      <a:pt x="360" y="351"/>
                    </a:lnTo>
                    <a:lnTo>
                      <a:pt x="366" y="345"/>
                    </a:lnTo>
                    <a:lnTo>
                      <a:pt x="372" y="338"/>
                    </a:lnTo>
                    <a:lnTo>
                      <a:pt x="377" y="331"/>
                    </a:lnTo>
                    <a:lnTo>
                      <a:pt x="383" y="324"/>
                    </a:lnTo>
                    <a:lnTo>
                      <a:pt x="387" y="317"/>
                    </a:lnTo>
                    <a:lnTo>
                      <a:pt x="392" y="310"/>
                    </a:lnTo>
                    <a:lnTo>
                      <a:pt x="396" y="303"/>
                    </a:lnTo>
                    <a:lnTo>
                      <a:pt x="400" y="295"/>
                    </a:lnTo>
                    <a:lnTo>
                      <a:pt x="403" y="287"/>
                    </a:lnTo>
                    <a:lnTo>
                      <a:pt x="406" y="279"/>
                    </a:lnTo>
                    <a:lnTo>
                      <a:pt x="409" y="271"/>
                    </a:lnTo>
                    <a:lnTo>
                      <a:pt x="411" y="263"/>
                    </a:lnTo>
                    <a:lnTo>
                      <a:pt x="413" y="255"/>
                    </a:lnTo>
                    <a:lnTo>
                      <a:pt x="414" y="246"/>
                    </a:lnTo>
                    <a:lnTo>
                      <a:pt x="415" y="238"/>
                    </a:lnTo>
                    <a:lnTo>
                      <a:pt x="416" y="229"/>
                    </a:lnTo>
                    <a:lnTo>
                      <a:pt x="417" y="220"/>
                    </a:lnTo>
                    <a:lnTo>
                      <a:pt x="417" y="211"/>
                    </a:lnTo>
                    <a:lnTo>
                      <a:pt x="416" y="202"/>
                    </a:lnTo>
                    <a:lnTo>
                      <a:pt x="415" y="193"/>
                    </a:lnTo>
                    <a:lnTo>
                      <a:pt x="414" y="184"/>
                    </a:lnTo>
                    <a:lnTo>
                      <a:pt x="413" y="174"/>
                    </a:lnTo>
                    <a:lnTo>
                      <a:pt x="411" y="164"/>
                    </a:lnTo>
                    <a:lnTo>
                      <a:pt x="409" y="155"/>
                    </a:lnTo>
                    <a:lnTo>
                      <a:pt x="406" y="145"/>
                    </a:lnTo>
                    <a:lnTo>
                      <a:pt x="382" y="143"/>
                    </a:lnTo>
                    <a:lnTo>
                      <a:pt x="384" y="149"/>
                    </a:lnTo>
                    <a:lnTo>
                      <a:pt x="386" y="156"/>
                    </a:lnTo>
                    <a:lnTo>
                      <a:pt x="387" y="163"/>
                    </a:lnTo>
                    <a:lnTo>
                      <a:pt x="389" y="169"/>
                    </a:lnTo>
                    <a:lnTo>
                      <a:pt x="390" y="176"/>
                    </a:lnTo>
                    <a:lnTo>
                      <a:pt x="391" y="183"/>
                    </a:lnTo>
                    <a:lnTo>
                      <a:pt x="392" y="190"/>
                    </a:lnTo>
                    <a:lnTo>
                      <a:pt x="392" y="197"/>
                    </a:lnTo>
                    <a:lnTo>
                      <a:pt x="393" y="204"/>
                    </a:lnTo>
                    <a:lnTo>
                      <a:pt x="393" y="211"/>
                    </a:lnTo>
                    <a:lnTo>
                      <a:pt x="393" y="218"/>
                    </a:lnTo>
                    <a:lnTo>
                      <a:pt x="393" y="225"/>
                    </a:lnTo>
                    <a:lnTo>
                      <a:pt x="392" y="232"/>
                    </a:lnTo>
                    <a:lnTo>
                      <a:pt x="391" y="239"/>
                    </a:lnTo>
                    <a:lnTo>
                      <a:pt x="391" y="246"/>
                    </a:lnTo>
                    <a:lnTo>
                      <a:pt x="389" y="253"/>
                    </a:lnTo>
                    <a:lnTo>
                      <a:pt x="388" y="259"/>
                    </a:lnTo>
                    <a:lnTo>
                      <a:pt x="386" y="266"/>
                    </a:lnTo>
                    <a:lnTo>
                      <a:pt x="384" y="272"/>
                    </a:lnTo>
                    <a:lnTo>
                      <a:pt x="382" y="279"/>
                    </a:lnTo>
                    <a:lnTo>
                      <a:pt x="379" y="285"/>
                    </a:lnTo>
                    <a:lnTo>
                      <a:pt x="376" y="291"/>
                    </a:lnTo>
                    <a:lnTo>
                      <a:pt x="373" y="297"/>
                    </a:lnTo>
                    <a:lnTo>
                      <a:pt x="370" y="303"/>
                    </a:lnTo>
                    <a:lnTo>
                      <a:pt x="366" y="308"/>
                    </a:lnTo>
                    <a:lnTo>
                      <a:pt x="362" y="314"/>
                    </a:lnTo>
                    <a:lnTo>
                      <a:pt x="357" y="319"/>
                    </a:lnTo>
                    <a:lnTo>
                      <a:pt x="352" y="324"/>
                    </a:lnTo>
                    <a:lnTo>
                      <a:pt x="348" y="328"/>
                    </a:lnTo>
                    <a:lnTo>
                      <a:pt x="342" y="333"/>
                    </a:lnTo>
                    <a:lnTo>
                      <a:pt x="336" y="337"/>
                    </a:lnTo>
                    <a:lnTo>
                      <a:pt x="330" y="341"/>
                    </a:lnTo>
                    <a:lnTo>
                      <a:pt x="322" y="345"/>
                    </a:lnTo>
                    <a:lnTo>
                      <a:pt x="314" y="349"/>
                    </a:lnTo>
                    <a:lnTo>
                      <a:pt x="306" y="353"/>
                    </a:lnTo>
                    <a:lnTo>
                      <a:pt x="298" y="355"/>
                    </a:lnTo>
                    <a:lnTo>
                      <a:pt x="290" y="357"/>
                    </a:lnTo>
                    <a:lnTo>
                      <a:pt x="282" y="358"/>
                    </a:lnTo>
                    <a:lnTo>
                      <a:pt x="275" y="360"/>
                    </a:lnTo>
                    <a:lnTo>
                      <a:pt x="267" y="360"/>
                    </a:lnTo>
                    <a:lnTo>
                      <a:pt x="260" y="359"/>
                    </a:lnTo>
                    <a:lnTo>
                      <a:pt x="253" y="358"/>
                    </a:lnTo>
                    <a:lnTo>
                      <a:pt x="246" y="357"/>
                    </a:lnTo>
                    <a:lnTo>
                      <a:pt x="239" y="355"/>
                    </a:lnTo>
                    <a:lnTo>
                      <a:pt x="233" y="353"/>
                    </a:lnTo>
                    <a:lnTo>
                      <a:pt x="226" y="350"/>
                    </a:lnTo>
                    <a:lnTo>
                      <a:pt x="220" y="347"/>
                    </a:lnTo>
                    <a:lnTo>
                      <a:pt x="214" y="344"/>
                    </a:lnTo>
                    <a:lnTo>
                      <a:pt x="208" y="340"/>
                    </a:lnTo>
                    <a:lnTo>
                      <a:pt x="202" y="336"/>
                    </a:lnTo>
                    <a:lnTo>
                      <a:pt x="196" y="331"/>
                    </a:lnTo>
                    <a:lnTo>
                      <a:pt x="191" y="326"/>
                    </a:lnTo>
                    <a:lnTo>
                      <a:pt x="185" y="322"/>
                    </a:lnTo>
                    <a:lnTo>
                      <a:pt x="180" y="316"/>
                    </a:lnTo>
                    <a:lnTo>
                      <a:pt x="175" y="310"/>
                    </a:lnTo>
                    <a:lnTo>
                      <a:pt x="170" y="305"/>
                    </a:lnTo>
                    <a:lnTo>
                      <a:pt x="165" y="299"/>
                    </a:lnTo>
                    <a:lnTo>
                      <a:pt x="160" y="293"/>
                    </a:lnTo>
                    <a:lnTo>
                      <a:pt x="156" y="287"/>
                    </a:lnTo>
                    <a:lnTo>
                      <a:pt x="151" y="280"/>
                    </a:lnTo>
                    <a:lnTo>
                      <a:pt x="147" y="273"/>
                    </a:lnTo>
                    <a:lnTo>
                      <a:pt x="143" y="267"/>
                    </a:lnTo>
                    <a:lnTo>
                      <a:pt x="138" y="260"/>
                    </a:lnTo>
                    <a:lnTo>
                      <a:pt x="135" y="254"/>
                    </a:lnTo>
                    <a:lnTo>
                      <a:pt x="114" y="216"/>
                    </a:lnTo>
                    <a:lnTo>
                      <a:pt x="351" y="77"/>
                    </a:lnTo>
                    <a:lnTo>
                      <a:pt x="102" y="195"/>
                    </a:lnTo>
                    <a:lnTo>
                      <a:pt x="100" y="191"/>
                    </a:lnTo>
                    <a:lnTo>
                      <a:pt x="98" y="187"/>
                    </a:lnTo>
                    <a:lnTo>
                      <a:pt x="96" y="183"/>
                    </a:lnTo>
                    <a:lnTo>
                      <a:pt x="94" y="178"/>
                    </a:lnTo>
                    <a:lnTo>
                      <a:pt x="92" y="174"/>
                    </a:lnTo>
                    <a:lnTo>
                      <a:pt x="90" y="169"/>
                    </a:lnTo>
                    <a:lnTo>
                      <a:pt x="88" y="164"/>
                    </a:lnTo>
                    <a:lnTo>
                      <a:pt x="86" y="160"/>
                    </a:lnTo>
                    <a:lnTo>
                      <a:pt x="84" y="156"/>
                    </a:lnTo>
                    <a:lnTo>
                      <a:pt x="83" y="151"/>
                    </a:lnTo>
                    <a:lnTo>
                      <a:pt x="81" y="146"/>
                    </a:lnTo>
                    <a:lnTo>
                      <a:pt x="80" y="141"/>
                    </a:lnTo>
                    <a:lnTo>
                      <a:pt x="78" y="136"/>
                    </a:lnTo>
                    <a:lnTo>
                      <a:pt x="78" y="132"/>
                    </a:lnTo>
                    <a:lnTo>
                      <a:pt x="77" y="127"/>
                    </a:lnTo>
                    <a:lnTo>
                      <a:pt x="76" y="122"/>
                    </a:lnTo>
                    <a:lnTo>
                      <a:pt x="76" y="117"/>
                    </a:lnTo>
                    <a:lnTo>
                      <a:pt x="76" y="113"/>
                    </a:lnTo>
                    <a:lnTo>
                      <a:pt x="76" y="108"/>
                    </a:lnTo>
                    <a:lnTo>
                      <a:pt x="76" y="104"/>
                    </a:lnTo>
                    <a:lnTo>
                      <a:pt x="78" y="99"/>
                    </a:lnTo>
                    <a:lnTo>
                      <a:pt x="79" y="95"/>
                    </a:lnTo>
                    <a:lnTo>
                      <a:pt x="80" y="90"/>
                    </a:lnTo>
                    <a:lnTo>
                      <a:pt x="82" y="86"/>
                    </a:lnTo>
                    <a:lnTo>
                      <a:pt x="84" y="81"/>
                    </a:lnTo>
                    <a:lnTo>
                      <a:pt x="87" y="77"/>
                    </a:lnTo>
                    <a:lnTo>
                      <a:pt x="90" y="73"/>
                    </a:lnTo>
                    <a:lnTo>
                      <a:pt x="93" y="70"/>
                    </a:lnTo>
                    <a:lnTo>
                      <a:pt x="97" y="66"/>
                    </a:lnTo>
                    <a:lnTo>
                      <a:pt x="101" y="62"/>
                    </a:lnTo>
                    <a:lnTo>
                      <a:pt x="106" y="58"/>
                    </a:lnTo>
                    <a:lnTo>
                      <a:pt x="111" y="55"/>
                    </a:lnTo>
                    <a:lnTo>
                      <a:pt x="117" y="52"/>
                    </a:lnTo>
                    <a:lnTo>
                      <a:pt x="122" y="50"/>
                    </a:lnTo>
                    <a:lnTo>
                      <a:pt x="127" y="48"/>
                    </a:lnTo>
                    <a:lnTo>
                      <a:pt x="132" y="46"/>
                    </a:lnTo>
                    <a:lnTo>
                      <a:pt x="137" y="45"/>
                    </a:lnTo>
                    <a:lnTo>
                      <a:pt x="142" y="44"/>
                    </a:lnTo>
                    <a:lnTo>
                      <a:pt x="147" y="44"/>
                    </a:lnTo>
                    <a:lnTo>
                      <a:pt x="152" y="44"/>
                    </a:lnTo>
                    <a:lnTo>
                      <a:pt x="156" y="45"/>
                    </a:lnTo>
                    <a:lnTo>
                      <a:pt x="161" y="46"/>
                    </a:lnTo>
                    <a:lnTo>
                      <a:pt x="165" y="47"/>
                    </a:lnTo>
                    <a:lnTo>
                      <a:pt x="169" y="49"/>
                    </a:lnTo>
                    <a:lnTo>
                      <a:pt x="173" y="51"/>
                    </a:lnTo>
                    <a:lnTo>
                      <a:pt x="178" y="53"/>
                    </a:lnTo>
                    <a:lnTo>
                      <a:pt x="181" y="55"/>
                    </a:lnTo>
                    <a:lnTo>
                      <a:pt x="185" y="58"/>
                    </a:lnTo>
                    <a:lnTo>
                      <a:pt x="189" y="61"/>
                    </a:lnTo>
                    <a:lnTo>
                      <a:pt x="193" y="64"/>
                    </a:lnTo>
                    <a:lnTo>
                      <a:pt x="196" y="67"/>
                    </a:lnTo>
                    <a:lnTo>
                      <a:pt x="200" y="70"/>
                    </a:lnTo>
                    <a:lnTo>
                      <a:pt x="203" y="74"/>
                    </a:lnTo>
                    <a:lnTo>
                      <a:pt x="207" y="77"/>
                    </a:lnTo>
                    <a:lnTo>
                      <a:pt x="210" y="81"/>
                    </a:lnTo>
                    <a:lnTo>
                      <a:pt x="213" y="85"/>
                    </a:lnTo>
                    <a:lnTo>
                      <a:pt x="216" y="89"/>
                    </a:lnTo>
                    <a:lnTo>
                      <a:pt x="219" y="93"/>
                    </a:lnTo>
                    <a:lnTo>
                      <a:pt x="222" y="97"/>
                    </a:lnTo>
                    <a:lnTo>
                      <a:pt x="224" y="101"/>
                    </a:lnTo>
                    <a:lnTo>
                      <a:pt x="227" y="105"/>
                    </a:lnTo>
                    <a:lnTo>
                      <a:pt x="230" y="109"/>
                    </a:lnTo>
                    <a:lnTo>
                      <a:pt x="232" y="113"/>
                    </a:lnTo>
                    <a:lnTo>
                      <a:pt x="235" y="117"/>
                    </a:lnTo>
                    <a:lnTo>
                      <a:pt x="102" y="195"/>
                    </a:lnTo>
                    <a:lnTo>
                      <a:pt x="351" y="77"/>
                    </a:lnTo>
                  </a:path>
                </a:pathLst>
              </a:custGeom>
              <a:solidFill>
                <a:schemeClr val="bg1"/>
              </a:solidFill>
              <a:ln w="12699" cap="rnd" cmpd="sng">
                <a:noFill/>
                <a:prstDash val="solid"/>
                <a:round/>
                <a:headEnd type="none" w="med" len="med"/>
                <a:tailEnd type="none" w="med" len="med"/>
              </a:ln>
              <a:effectLst/>
            </p:spPr>
            <p:txBody>
              <a:bodyPr/>
              <a:lstStyle/>
              <a:p>
                <a:endParaRPr lang="en-US" dirty="0"/>
              </a:p>
            </p:txBody>
          </p:sp>
        </p:grpSp>
        <p:sp>
          <p:nvSpPr>
            <p:cNvPr id="405518" name="Freeform 14"/>
            <p:cNvSpPr>
              <a:spLocks/>
            </p:cNvSpPr>
            <p:nvPr/>
          </p:nvSpPr>
          <p:spPr bwMode="auto">
            <a:xfrm>
              <a:off x="1759" y="2046"/>
              <a:ext cx="191" cy="633"/>
            </a:xfrm>
            <a:custGeom>
              <a:avLst/>
              <a:gdLst/>
              <a:ahLst/>
              <a:cxnLst>
                <a:cxn ang="0">
                  <a:pos x="178" y="6"/>
                </a:cxn>
                <a:cxn ang="0">
                  <a:pos x="170" y="19"/>
                </a:cxn>
                <a:cxn ang="0">
                  <a:pos x="162" y="35"/>
                </a:cxn>
                <a:cxn ang="0">
                  <a:pos x="155" y="49"/>
                </a:cxn>
                <a:cxn ang="0">
                  <a:pos x="145" y="69"/>
                </a:cxn>
                <a:cxn ang="0">
                  <a:pos x="137" y="81"/>
                </a:cxn>
                <a:cxn ang="0">
                  <a:pos x="132" y="100"/>
                </a:cxn>
                <a:cxn ang="0">
                  <a:pos x="123" y="125"/>
                </a:cxn>
                <a:cxn ang="0">
                  <a:pos x="114" y="146"/>
                </a:cxn>
                <a:cxn ang="0">
                  <a:pos x="112" y="173"/>
                </a:cxn>
                <a:cxn ang="0">
                  <a:pos x="107" y="195"/>
                </a:cxn>
                <a:cxn ang="0">
                  <a:pos x="101" y="223"/>
                </a:cxn>
                <a:cxn ang="0">
                  <a:pos x="99" y="250"/>
                </a:cxn>
                <a:cxn ang="0">
                  <a:pos x="98" y="282"/>
                </a:cxn>
                <a:cxn ang="0">
                  <a:pos x="99" y="303"/>
                </a:cxn>
                <a:cxn ang="0">
                  <a:pos x="104" y="333"/>
                </a:cxn>
                <a:cxn ang="0">
                  <a:pos x="107" y="357"/>
                </a:cxn>
                <a:cxn ang="0">
                  <a:pos x="110" y="384"/>
                </a:cxn>
                <a:cxn ang="0">
                  <a:pos x="119" y="411"/>
                </a:cxn>
                <a:cxn ang="0">
                  <a:pos x="125" y="438"/>
                </a:cxn>
                <a:cxn ang="0">
                  <a:pos x="135" y="462"/>
                </a:cxn>
                <a:cxn ang="0">
                  <a:pos x="149" y="487"/>
                </a:cxn>
                <a:cxn ang="0">
                  <a:pos x="162" y="513"/>
                </a:cxn>
                <a:cxn ang="0">
                  <a:pos x="173" y="632"/>
                </a:cxn>
                <a:cxn ang="0">
                  <a:pos x="75" y="560"/>
                </a:cxn>
                <a:cxn ang="0">
                  <a:pos x="60" y="530"/>
                </a:cxn>
                <a:cxn ang="0">
                  <a:pos x="46" y="500"/>
                </a:cxn>
                <a:cxn ang="0">
                  <a:pos x="39" y="476"/>
                </a:cxn>
                <a:cxn ang="0">
                  <a:pos x="29" y="450"/>
                </a:cxn>
                <a:cxn ang="0">
                  <a:pos x="20" y="422"/>
                </a:cxn>
                <a:cxn ang="0">
                  <a:pos x="10" y="393"/>
                </a:cxn>
                <a:cxn ang="0">
                  <a:pos x="7" y="367"/>
                </a:cxn>
                <a:cxn ang="0">
                  <a:pos x="4" y="337"/>
                </a:cxn>
                <a:cxn ang="0">
                  <a:pos x="4" y="310"/>
                </a:cxn>
                <a:cxn ang="0">
                  <a:pos x="3" y="282"/>
                </a:cxn>
                <a:cxn ang="0">
                  <a:pos x="1" y="251"/>
                </a:cxn>
                <a:cxn ang="0">
                  <a:pos x="7" y="223"/>
                </a:cxn>
                <a:cxn ang="0">
                  <a:pos x="6" y="198"/>
                </a:cxn>
                <a:cxn ang="0">
                  <a:pos x="12" y="168"/>
                </a:cxn>
                <a:cxn ang="0">
                  <a:pos x="17" y="143"/>
                </a:cxn>
                <a:cxn ang="0">
                  <a:pos x="23" y="119"/>
                </a:cxn>
                <a:cxn ang="0">
                  <a:pos x="32" y="92"/>
                </a:cxn>
                <a:cxn ang="0">
                  <a:pos x="40" y="67"/>
                </a:cxn>
                <a:cxn ang="0">
                  <a:pos x="51" y="44"/>
                </a:cxn>
                <a:cxn ang="0">
                  <a:pos x="61" y="20"/>
                </a:cxn>
              </a:cxnLst>
              <a:rect l="0" t="0" r="r" b="b"/>
              <a:pathLst>
                <a:path w="191" h="633">
                  <a:moveTo>
                    <a:pt x="184" y="0"/>
                  </a:moveTo>
                  <a:lnTo>
                    <a:pt x="178" y="6"/>
                  </a:lnTo>
                  <a:lnTo>
                    <a:pt x="174" y="14"/>
                  </a:lnTo>
                  <a:lnTo>
                    <a:pt x="170" y="19"/>
                  </a:lnTo>
                  <a:lnTo>
                    <a:pt x="166" y="29"/>
                  </a:lnTo>
                  <a:lnTo>
                    <a:pt x="162" y="35"/>
                  </a:lnTo>
                  <a:lnTo>
                    <a:pt x="159" y="44"/>
                  </a:lnTo>
                  <a:lnTo>
                    <a:pt x="155" y="49"/>
                  </a:lnTo>
                  <a:lnTo>
                    <a:pt x="149" y="60"/>
                  </a:lnTo>
                  <a:lnTo>
                    <a:pt x="145" y="69"/>
                  </a:lnTo>
                  <a:lnTo>
                    <a:pt x="143" y="73"/>
                  </a:lnTo>
                  <a:lnTo>
                    <a:pt x="137" y="81"/>
                  </a:lnTo>
                  <a:lnTo>
                    <a:pt x="138" y="92"/>
                  </a:lnTo>
                  <a:lnTo>
                    <a:pt x="132" y="100"/>
                  </a:lnTo>
                  <a:lnTo>
                    <a:pt x="126" y="112"/>
                  </a:lnTo>
                  <a:lnTo>
                    <a:pt x="123" y="125"/>
                  </a:lnTo>
                  <a:lnTo>
                    <a:pt x="118" y="135"/>
                  </a:lnTo>
                  <a:lnTo>
                    <a:pt x="114" y="146"/>
                  </a:lnTo>
                  <a:lnTo>
                    <a:pt x="113" y="162"/>
                  </a:lnTo>
                  <a:lnTo>
                    <a:pt x="112" y="173"/>
                  </a:lnTo>
                  <a:lnTo>
                    <a:pt x="109" y="184"/>
                  </a:lnTo>
                  <a:lnTo>
                    <a:pt x="107" y="195"/>
                  </a:lnTo>
                  <a:lnTo>
                    <a:pt x="107" y="208"/>
                  </a:lnTo>
                  <a:lnTo>
                    <a:pt x="101" y="223"/>
                  </a:lnTo>
                  <a:lnTo>
                    <a:pt x="101" y="237"/>
                  </a:lnTo>
                  <a:lnTo>
                    <a:pt x="99" y="250"/>
                  </a:lnTo>
                  <a:lnTo>
                    <a:pt x="99" y="267"/>
                  </a:lnTo>
                  <a:lnTo>
                    <a:pt x="98" y="282"/>
                  </a:lnTo>
                  <a:lnTo>
                    <a:pt x="98" y="294"/>
                  </a:lnTo>
                  <a:lnTo>
                    <a:pt x="99" y="303"/>
                  </a:lnTo>
                  <a:lnTo>
                    <a:pt x="102" y="318"/>
                  </a:lnTo>
                  <a:lnTo>
                    <a:pt x="104" y="333"/>
                  </a:lnTo>
                  <a:lnTo>
                    <a:pt x="105" y="343"/>
                  </a:lnTo>
                  <a:lnTo>
                    <a:pt x="107" y="357"/>
                  </a:lnTo>
                  <a:lnTo>
                    <a:pt x="110" y="371"/>
                  </a:lnTo>
                  <a:lnTo>
                    <a:pt x="110" y="384"/>
                  </a:lnTo>
                  <a:lnTo>
                    <a:pt x="116" y="395"/>
                  </a:lnTo>
                  <a:lnTo>
                    <a:pt x="119" y="411"/>
                  </a:lnTo>
                  <a:lnTo>
                    <a:pt x="123" y="425"/>
                  </a:lnTo>
                  <a:lnTo>
                    <a:pt x="125" y="438"/>
                  </a:lnTo>
                  <a:lnTo>
                    <a:pt x="130" y="452"/>
                  </a:lnTo>
                  <a:lnTo>
                    <a:pt x="135" y="462"/>
                  </a:lnTo>
                  <a:lnTo>
                    <a:pt x="142" y="473"/>
                  </a:lnTo>
                  <a:lnTo>
                    <a:pt x="149" y="487"/>
                  </a:lnTo>
                  <a:lnTo>
                    <a:pt x="156" y="499"/>
                  </a:lnTo>
                  <a:lnTo>
                    <a:pt x="162" y="513"/>
                  </a:lnTo>
                  <a:lnTo>
                    <a:pt x="190" y="499"/>
                  </a:lnTo>
                  <a:lnTo>
                    <a:pt x="173" y="632"/>
                  </a:lnTo>
                  <a:lnTo>
                    <a:pt x="47" y="579"/>
                  </a:lnTo>
                  <a:lnTo>
                    <a:pt x="75" y="560"/>
                  </a:lnTo>
                  <a:lnTo>
                    <a:pt x="67" y="549"/>
                  </a:lnTo>
                  <a:lnTo>
                    <a:pt x="60" y="530"/>
                  </a:lnTo>
                  <a:lnTo>
                    <a:pt x="55" y="516"/>
                  </a:lnTo>
                  <a:lnTo>
                    <a:pt x="46" y="500"/>
                  </a:lnTo>
                  <a:lnTo>
                    <a:pt x="44" y="489"/>
                  </a:lnTo>
                  <a:lnTo>
                    <a:pt x="39" y="476"/>
                  </a:lnTo>
                  <a:lnTo>
                    <a:pt x="32" y="461"/>
                  </a:lnTo>
                  <a:lnTo>
                    <a:pt x="29" y="450"/>
                  </a:lnTo>
                  <a:lnTo>
                    <a:pt x="25" y="436"/>
                  </a:lnTo>
                  <a:lnTo>
                    <a:pt x="20" y="422"/>
                  </a:lnTo>
                  <a:lnTo>
                    <a:pt x="15" y="404"/>
                  </a:lnTo>
                  <a:lnTo>
                    <a:pt x="10" y="393"/>
                  </a:lnTo>
                  <a:lnTo>
                    <a:pt x="10" y="378"/>
                  </a:lnTo>
                  <a:lnTo>
                    <a:pt x="7" y="367"/>
                  </a:lnTo>
                  <a:lnTo>
                    <a:pt x="5" y="352"/>
                  </a:lnTo>
                  <a:lnTo>
                    <a:pt x="4" y="337"/>
                  </a:lnTo>
                  <a:lnTo>
                    <a:pt x="2" y="320"/>
                  </a:lnTo>
                  <a:lnTo>
                    <a:pt x="4" y="310"/>
                  </a:lnTo>
                  <a:lnTo>
                    <a:pt x="0" y="295"/>
                  </a:lnTo>
                  <a:lnTo>
                    <a:pt x="3" y="282"/>
                  </a:lnTo>
                  <a:lnTo>
                    <a:pt x="2" y="266"/>
                  </a:lnTo>
                  <a:lnTo>
                    <a:pt x="1" y="251"/>
                  </a:lnTo>
                  <a:lnTo>
                    <a:pt x="5" y="240"/>
                  </a:lnTo>
                  <a:lnTo>
                    <a:pt x="7" y="223"/>
                  </a:lnTo>
                  <a:lnTo>
                    <a:pt x="9" y="212"/>
                  </a:lnTo>
                  <a:lnTo>
                    <a:pt x="6" y="198"/>
                  </a:lnTo>
                  <a:lnTo>
                    <a:pt x="8" y="185"/>
                  </a:lnTo>
                  <a:lnTo>
                    <a:pt x="12" y="168"/>
                  </a:lnTo>
                  <a:lnTo>
                    <a:pt x="16" y="154"/>
                  </a:lnTo>
                  <a:lnTo>
                    <a:pt x="17" y="143"/>
                  </a:lnTo>
                  <a:lnTo>
                    <a:pt x="21" y="129"/>
                  </a:lnTo>
                  <a:lnTo>
                    <a:pt x="23" y="119"/>
                  </a:lnTo>
                  <a:lnTo>
                    <a:pt x="27" y="107"/>
                  </a:lnTo>
                  <a:lnTo>
                    <a:pt x="32" y="92"/>
                  </a:lnTo>
                  <a:lnTo>
                    <a:pt x="34" y="82"/>
                  </a:lnTo>
                  <a:lnTo>
                    <a:pt x="40" y="67"/>
                  </a:lnTo>
                  <a:lnTo>
                    <a:pt x="46" y="57"/>
                  </a:lnTo>
                  <a:lnTo>
                    <a:pt x="51" y="44"/>
                  </a:lnTo>
                  <a:lnTo>
                    <a:pt x="56" y="33"/>
                  </a:lnTo>
                  <a:lnTo>
                    <a:pt x="61" y="20"/>
                  </a:lnTo>
                  <a:lnTo>
                    <a:pt x="184" y="0"/>
                  </a:lnTo>
                </a:path>
              </a:pathLst>
            </a:custGeom>
            <a:gradFill rotWithShape="0">
              <a:gsLst>
                <a:gs pos="0">
                  <a:srgbClr val="71A6CD"/>
                </a:gs>
                <a:gs pos="100000">
                  <a:srgbClr val="71A6CD">
                    <a:gamma/>
                    <a:tint val="0"/>
                    <a:invGamma/>
                  </a:srgbClr>
                </a:gs>
              </a:gsLst>
              <a:lin ang="5400000" scaled="1"/>
            </a:gradFill>
            <a:ln w="12699" cap="rnd" cmpd="sng">
              <a:noFill/>
              <a:prstDash val="solid"/>
              <a:round/>
              <a:headEnd type="none" w="med" len="med"/>
              <a:tailEnd type="none" w="med" len="med"/>
            </a:ln>
            <a:effectLst/>
          </p:spPr>
          <p:txBody>
            <a:bodyPr/>
            <a:lstStyle/>
            <a:p>
              <a:endParaRPr lang="en-US" dirty="0"/>
            </a:p>
          </p:txBody>
        </p:sp>
        <p:sp>
          <p:nvSpPr>
            <p:cNvPr id="405519" name="Freeform 15"/>
            <p:cNvSpPr>
              <a:spLocks/>
            </p:cNvSpPr>
            <p:nvPr/>
          </p:nvSpPr>
          <p:spPr bwMode="auto">
            <a:xfrm>
              <a:off x="2728" y="1999"/>
              <a:ext cx="217" cy="632"/>
            </a:xfrm>
            <a:custGeom>
              <a:avLst/>
              <a:gdLst/>
              <a:ahLst/>
              <a:cxnLst>
                <a:cxn ang="0">
                  <a:pos x="7" y="7"/>
                </a:cxn>
                <a:cxn ang="0">
                  <a:pos x="18" y="23"/>
                </a:cxn>
                <a:cxn ang="0">
                  <a:pos x="27" y="33"/>
                </a:cxn>
                <a:cxn ang="0">
                  <a:pos x="37" y="49"/>
                </a:cxn>
                <a:cxn ang="0">
                  <a:pos x="42" y="65"/>
                </a:cxn>
                <a:cxn ang="0">
                  <a:pos x="51" y="76"/>
                </a:cxn>
                <a:cxn ang="0">
                  <a:pos x="64" y="95"/>
                </a:cxn>
                <a:cxn ang="0">
                  <a:pos x="72" y="115"/>
                </a:cxn>
                <a:cxn ang="0">
                  <a:pos x="82" y="141"/>
                </a:cxn>
                <a:cxn ang="0">
                  <a:pos x="92" y="163"/>
                </a:cxn>
                <a:cxn ang="0">
                  <a:pos x="99" y="188"/>
                </a:cxn>
                <a:cxn ang="0">
                  <a:pos x="103" y="217"/>
                </a:cxn>
                <a:cxn ang="0">
                  <a:pos x="110" y="241"/>
                </a:cxn>
                <a:cxn ang="0">
                  <a:pos x="113" y="269"/>
                </a:cxn>
                <a:cxn ang="0">
                  <a:pos x="118" y="297"/>
                </a:cxn>
                <a:cxn ang="0">
                  <a:pos x="116" y="321"/>
                </a:cxn>
                <a:cxn ang="0">
                  <a:pos x="114" y="346"/>
                </a:cxn>
                <a:cxn ang="0">
                  <a:pos x="111" y="371"/>
                </a:cxn>
                <a:cxn ang="0">
                  <a:pos x="109" y="402"/>
                </a:cxn>
                <a:cxn ang="0">
                  <a:pos x="104" y="428"/>
                </a:cxn>
                <a:cxn ang="0">
                  <a:pos x="99" y="456"/>
                </a:cxn>
                <a:cxn ang="0">
                  <a:pos x="87" y="484"/>
                </a:cxn>
                <a:cxn ang="0">
                  <a:pos x="75" y="510"/>
                </a:cxn>
                <a:cxn ang="0">
                  <a:pos x="76" y="631"/>
                </a:cxn>
                <a:cxn ang="0">
                  <a:pos x="169" y="545"/>
                </a:cxn>
                <a:cxn ang="0">
                  <a:pos x="178" y="513"/>
                </a:cxn>
                <a:cxn ang="0">
                  <a:pos x="188" y="483"/>
                </a:cxn>
                <a:cxn ang="0">
                  <a:pos x="198" y="459"/>
                </a:cxn>
                <a:cxn ang="0">
                  <a:pos x="203" y="431"/>
                </a:cxn>
                <a:cxn ang="0">
                  <a:pos x="208" y="405"/>
                </a:cxn>
                <a:cxn ang="0">
                  <a:pos x="211" y="372"/>
                </a:cxn>
                <a:cxn ang="0">
                  <a:pos x="215" y="345"/>
                </a:cxn>
                <a:cxn ang="0">
                  <a:pos x="215" y="314"/>
                </a:cxn>
                <a:cxn ang="0">
                  <a:pos x="213" y="291"/>
                </a:cxn>
                <a:cxn ang="0">
                  <a:pos x="211" y="261"/>
                </a:cxn>
                <a:cxn ang="0">
                  <a:pos x="209" y="228"/>
                </a:cxn>
                <a:cxn ang="0">
                  <a:pos x="204" y="203"/>
                </a:cxn>
                <a:cxn ang="0">
                  <a:pos x="199" y="177"/>
                </a:cxn>
                <a:cxn ang="0">
                  <a:pos x="191" y="151"/>
                </a:cxn>
                <a:cxn ang="0">
                  <a:pos x="183" y="125"/>
                </a:cxn>
                <a:cxn ang="0">
                  <a:pos x="177" y="102"/>
                </a:cxn>
                <a:cxn ang="0">
                  <a:pos x="164" y="76"/>
                </a:cxn>
                <a:cxn ang="0">
                  <a:pos x="152" y="54"/>
                </a:cxn>
                <a:cxn ang="0">
                  <a:pos x="138" y="28"/>
                </a:cxn>
                <a:cxn ang="0">
                  <a:pos x="124" y="6"/>
                </a:cxn>
              </a:cxnLst>
              <a:rect l="0" t="0" r="r" b="b"/>
              <a:pathLst>
                <a:path w="217" h="632">
                  <a:moveTo>
                    <a:pt x="0" y="0"/>
                  </a:moveTo>
                  <a:lnTo>
                    <a:pt x="7" y="7"/>
                  </a:lnTo>
                  <a:lnTo>
                    <a:pt x="11" y="13"/>
                  </a:lnTo>
                  <a:lnTo>
                    <a:pt x="18" y="23"/>
                  </a:lnTo>
                  <a:lnTo>
                    <a:pt x="23" y="27"/>
                  </a:lnTo>
                  <a:lnTo>
                    <a:pt x="27" y="33"/>
                  </a:lnTo>
                  <a:lnTo>
                    <a:pt x="32" y="41"/>
                  </a:lnTo>
                  <a:lnTo>
                    <a:pt x="37" y="49"/>
                  </a:lnTo>
                  <a:lnTo>
                    <a:pt x="39" y="56"/>
                  </a:lnTo>
                  <a:lnTo>
                    <a:pt x="42" y="65"/>
                  </a:lnTo>
                  <a:lnTo>
                    <a:pt x="47" y="70"/>
                  </a:lnTo>
                  <a:lnTo>
                    <a:pt x="51" y="76"/>
                  </a:lnTo>
                  <a:lnTo>
                    <a:pt x="56" y="86"/>
                  </a:lnTo>
                  <a:lnTo>
                    <a:pt x="64" y="95"/>
                  </a:lnTo>
                  <a:lnTo>
                    <a:pt x="71" y="107"/>
                  </a:lnTo>
                  <a:lnTo>
                    <a:pt x="72" y="115"/>
                  </a:lnTo>
                  <a:lnTo>
                    <a:pt x="79" y="129"/>
                  </a:lnTo>
                  <a:lnTo>
                    <a:pt x="82" y="141"/>
                  </a:lnTo>
                  <a:lnTo>
                    <a:pt x="88" y="152"/>
                  </a:lnTo>
                  <a:lnTo>
                    <a:pt x="92" y="163"/>
                  </a:lnTo>
                  <a:lnTo>
                    <a:pt x="96" y="176"/>
                  </a:lnTo>
                  <a:lnTo>
                    <a:pt x="99" y="188"/>
                  </a:lnTo>
                  <a:lnTo>
                    <a:pt x="103" y="203"/>
                  </a:lnTo>
                  <a:lnTo>
                    <a:pt x="103" y="217"/>
                  </a:lnTo>
                  <a:lnTo>
                    <a:pt x="111" y="228"/>
                  </a:lnTo>
                  <a:lnTo>
                    <a:pt x="110" y="241"/>
                  </a:lnTo>
                  <a:lnTo>
                    <a:pt x="113" y="256"/>
                  </a:lnTo>
                  <a:lnTo>
                    <a:pt x="113" y="269"/>
                  </a:lnTo>
                  <a:lnTo>
                    <a:pt x="114" y="281"/>
                  </a:lnTo>
                  <a:lnTo>
                    <a:pt x="118" y="297"/>
                  </a:lnTo>
                  <a:lnTo>
                    <a:pt x="115" y="309"/>
                  </a:lnTo>
                  <a:lnTo>
                    <a:pt x="116" y="321"/>
                  </a:lnTo>
                  <a:lnTo>
                    <a:pt x="117" y="332"/>
                  </a:lnTo>
                  <a:lnTo>
                    <a:pt x="114" y="346"/>
                  </a:lnTo>
                  <a:lnTo>
                    <a:pt x="112" y="360"/>
                  </a:lnTo>
                  <a:lnTo>
                    <a:pt x="111" y="371"/>
                  </a:lnTo>
                  <a:lnTo>
                    <a:pt x="112" y="388"/>
                  </a:lnTo>
                  <a:lnTo>
                    <a:pt x="109" y="402"/>
                  </a:lnTo>
                  <a:lnTo>
                    <a:pt x="109" y="413"/>
                  </a:lnTo>
                  <a:lnTo>
                    <a:pt x="104" y="428"/>
                  </a:lnTo>
                  <a:lnTo>
                    <a:pt x="100" y="443"/>
                  </a:lnTo>
                  <a:lnTo>
                    <a:pt x="99" y="456"/>
                  </a:lnTo>
                  <a:lnTo>
                    <a:pt x="92" y="470"/>
                  </a:lnTo>
                  <a:lnTo>
                    <a:pt x="87" y="484"/>
                  </a:lnTo>
                  <a:lnTo>
                    <a:pt x="81" y="497"/>
                  </a:lnTo>
                  <a:lnTo>
                    <a:pt x="75" y="510"/>
                  </a:lnTo>
                  <a:lnTo>
                    <a:pt x="47" y="497"/>
                  </a:lnTo>
                  <a:lnTo>
                    <a:pt x="76" y="631"/>
                  </a:lnTo>
                  <a:lnTo>
                    <a:pt x="197" y="559"/>
                  </a:lnTo>
                  <a:lnTo>
                    <a:pt x="169" y="545"/>
                  </a:lnTo>
                  <a:lnTo>
                    <a:pt x="173" y="528"/>
                  </a:lnTo>
                  <a:lnTo>
                    <a:pt x="178" y="513"/>
                  </a:lnTo>
                  <a:lnTo>
                    <a:pt x="182" y="500"/>
                  </a:lnTo>
                  <a:lnTo>
                    <a:pt x="188" y="483"/>
                  </a:lnTo>
                  <a:lnTo>
                    <a:pt x="193" y="471"/>
                  </a:lnTo>
                  <a:lnTo>
                    <a:pt x="198" y="459"/>
                  </a:lnTo>
                  <a:lnTo>
                    <a:pt x="200" y="444"/>
                  </a:lnTo>
                  <a:lnTo>
                    <a:pt x="203" y="431"/>
                  </a:lnTo>
                  <a:lnTo>
                    <a:pt x="206" y="418"/>
                  </a:lnTo>
                  <a:lnTo>
                    <a:pt x="208" y="405"/>
                  </a:lnTo>
                  <a:lnTo>
                    <a:pt x="212" y="386"/>
                  </a:lnTo>
                  <a:lnTo>
                    <a:pt x="211" y="372"/>
                  </a:lnTo>
                  <a:lnTo>
                    <a:pt x="211" y="359"/>
                  </a:lnTo>
                  <a:lnTo>
                    <a:pt x="215" y="345"/>
                  </a:lnTo>
                  <a:lnTo>
                    <a:pt x="214" y="330"/>
                  </a:lnTo>
                  <a:lnTo>
                    <a:pt x="215" y="314"/>
                  </a:lnTo>
                  <a:lnTo>
                    <a:pt x="216" y="302"/>
                  </a:lnTo>
                  <a:lnTo>
                    <a:pt x="213" y="291"/>
                  </a:lnTo>
                  <a:lnTo>
                    <a:pt x="210" y="275"/>
                  </a:lnTo>
                  <a:lnTo>
                    <a:pt x="211" y="261"/>
                  </a:lnTo>
                  <a:lnTo>
                    <a:pt x="210" y="245"/>
                  </a:lnTo>
                  <a:lnTo>
                    <a:pt x="209" y="228"/>
                  </a:lnTo>
                  <a:lnTo>
                    <a:pt x="206" y="219"/>
                  </a:lnTo>
                  <a:lnTo>
                    <a:pt x="204" y="203"/>
                  </a:lnTo>
                  <a:lnTo>
                    <a:pt x="200" y="192"/>
                  </a:lnTo>
                  <a:lnTo>
                    <a:pt x="199" y="177"/>
                  </a:lnTo>
                  <a:lnTo>
                    <a:pt x="194" y="163"/>
                  </a:lnTo>
                  <a:lnTo>
                    <a:pt x="191" y="151"/>
                  </a:lnTo>
                  <a:lnTo>
                    <a:pt x="186" y="137"/>
                  </a:lnTo>
                  <a:lnTo>
                    <a:pt x="183" y="125"/>
                  </a:lnTo>
                  <a:lnTo>
                    <a:pt x="179" y="112"/>
                  </a:lnTo>
                  <a:lnTo>
                    <a:pt x="177" y="102"/>
                  </a:lnTo>
                  <a:lnTo>
                    <a:pt x="170" y="89"/>
                  </a:lnTo>
                  <a:lnTo>
                    <a:pt x="164" y="76"/>
                  </a:lnTo>
                  <a:lnTo>
                    <a:pt x="159" y="63"/>
                  </a:lnTo>
                  <a:lnTo>
                    <a:pt x="152" y="54"/>
                  </a:lnTo>
                  <a:lnTo>
                    <a:pt x="145" y="40"/>
                  </a:lnTo>
                  <a:lnTo>
                    <a:pt x="138" y="28"/>
                  </a:lnTo>
                  <a:lnTo>
                    <a:pt x="131" y="17"/>
                  </a:lnTo>
                  <a:lnTo>
                    <a:pt x="124" y="6"/>
                  </a:lnTo>
                  <a:lnTo>
                    <a:pt x="0" y="0"/>
                  </a:lnTo>
                </a:path>
              </a:pathLst>
            </a:custGeom>
            <a:gradFill rotWithShape="0">
              <a:gsLst>
                <a:gs pos="0">
                  <a:srgbClr val="71A6CD"/>
                </a:gs>
                <a:gs pos="100000">
                  <a:srgbClr val="71A6CD">
                    <a:gamma/>
                    <a:tint val="0"/>
                    <a:invGamma/>
                  </a:srgbClr>
                </a:gs>
              </a:gsLst>
              <a:lin ang="5400000" scaled="1"/>
            </a:gradFill>
            <a:ln w="12699" cap="rnd" cmpd="sng">
              <a:noFill/>
              <a:prstDash val="solid"/>
              <a:round/>
              <a:headEnd type="none" w="med" len="med"/>
              <a:tailEnd type="none" w="med" len="med"/>
            </a:ln>
            <a:effectLst/>
          </p:spPr>
          <p:txBody>
            <a:bodyPr/>
            <a:lstStyle/>
            <a:p>
              <a:endParaRPr lang="en-US" dirty="0"/>
            </a:p>
          </p:txBody>
        </p:sp>
        <p:sp>
          <p:nvSpPr>
            <p:cNvPr id="405520" name="Freeform 16"/>
            <p:cNvSpPr>
              <a:spLocks/>
            </p:cNvSpPr>
            <p:nvPr/>
          </p:nvSpPr>
          <p:spPr bwMode="auto">
            <a:xfrm>
              <a:off x="2060" y="1722"/>
              <a:ext cx="633" cy="195"/>
            </a:xfrm>
            <a:custGeom>
              <a:avLst/>
              <a:gdLst/>
              <a:ahLst/>
              <a:cxnLst>
                <a:cxn ang="0">
                  <a:pos x="4" y="187"/>
                </a:cxn>
                <a:cxn ang="0">
                  <a:pos x="18" y="179"/>
                </a:cxn>
                <a:cxn ang="0">
                  <a:pos x="33" y="171"/>
                </a:cxn>
                <a:cxn ang="0">
                  <a:pos x="48" y="164"/>
                </a:cxn>
                <a:cxn ang="0">
                  <a:pos x="66" y="153"/>
                </a:cxn>
                <a:cxn ang="0">
                  <a:pos x="78" y="145"/>
                </a:cxn>
                <a:cxn ang="0">
                  <a:pos x="98" y="140"/>
                </a:cxn>
                <a:cxn ang="0">
                  <a:pos x="121" y="128"/>
                </a:cxn>
                <a:cxn ang="0">
                  <a:pos x="144" y="121"/>
                </a:cxn>
                <a:cxn ang="0">
                  <a:pos x="170" y="116"/>
                </a:cxn>
                <a:cxn ang="0">
                  <a:pos x="192" y="111"/>
                </a:cxn>
                <a:cxn ang="0">
                  <a:pos x="218" y="104"/>
                </a:cxn>
                <a:cxn ang="0">
                  <a:pos x="246" y="100"/>
                </a:cxn>
                <a:cxn ang="0">
                  <a:pos x="278" y="99"/>
                </a:cxn>
                <a:cxn ang="0">
                  <a:pos x="298" y="99"/>
                </a:cxn>
                <a:cxn ang="0">
                  <a:pos x="329" y="102"/>
                </a:cxn>
                <a:cxn ang="0">
                  <a:pos x="353" y="105"/>
                </a:cxn>
                <a:cxn ang="0">
                  <a:pos x="380" y="106"/>
                </a:cxn>
                <a:cxn ang="0">
                  <a:pos x="408" y="114"/>
                </a:cxn>
                <a:cxn ang="0">
                  <a:pos x="435" y="121"/>
                </a:cxn>
                <a:cxn ang="0">
                  <a:pos x="460" y="130"/>
                </a:cxn>
                <a:cxn ang="0">
                  <a:pos x="486" y="142"/>
                </a:cxn>
                <a:cxn ang="0">
                  <a:pos x="511" y="154"/>
                </a:cxn>
                <a:cxn ang="0">
                  <a:pos x="632" y="162"/>
                </a:cxn>
                <a:cxn ang="0">
                  <a:pos x="554" y="65"/>
                </a:cxn>
                <a:cxn ang="0">
                  <a:pos x="524" y="51"/>
                </a:cxn>
                <a:cxn ang="0">
                  <a:pos x="495" y="39"/>
                </a:cxn>
                <a:cxn ang="0">
                  <a:pos x="471" y="32"/>
                </a:cxn>
                <a:cxn ang="0">
                  <a:pos x="445" y="24"/>
                </a:cxn>
                <a:cxn ang="0">
                  <a:pos x="416" y="16"/>
                </a:cxn>
                <a:cxn ang="0">
                  <a:pos x="387" y="6"/>
                </a:cxn>
                <a:cxn ang="0">
                  <a:pos x="361" y="5"/>
                </a:cxn>
                <a:cxn ang="0">
                  <a:pos x="329" y="2"/>
                </a:cxn>
                <a:cxn ang="0">
                  <a:pos x="302" y="3"/>
                </a:cxn>
                <a:cxn ang="0">
                  <a:pos x="272" y="2"/>
                </a:cxn>
                <a:cxn ang="0">
                  <a:pos x="243" y="3"/>
                </a:cxn>
                <a:cxn ang="0">
                  <a:pos x="215" y="9"/>
                </a:cxn>
                <a:cxn ang="0">
                  <a:pos x="191" y="10"/>
                </a:cxn>
                <a:cxn ang="0">
                  <a:pos x="160" y="15"/>
                </a:cxn>
                <a:cxn ang="0">
                  <a:pos x="137" y="22"/>
                </a:cxn>
                <a:cxn ang="0">
                  <a:pos x="113" y="29"/>
                </a:cxn>
                <a:cxn ang="0">
                  <a:pos x="87" y="40"/>
                </a:cxn>
                <a:cxn ang="0">
                  <a:pos x="63" y="49"/>
                </a:cxn>
                <a:cxn ang="0">
                  <a:pos x="38" y="59"/>
                </a:cxn>
                <a:cxn ang="0">
                  <a:pos x="14" y="71"/>
                </a:cxn>
              </a:cxnLst>
              <a:rect l="0" t="0" r="r" b="b"/>
              <a:pathLst>
                <a:path w="633" h="195">
                  <a:moveTo>
                    <a:pt x="0" y="194"/>
                  </a:moveTo>
                  <a:lnTo>
                    <a:pt x="4" y="187"/>
                  </a:lnTo>
                  <a:lnTo>
                    <a:pt x="11" y="182"/>
                  </a:lnTo>
                  <a:lnTo>
                    <a:pt x="18" y="179"/>
                  </a:lnTo>
                  <a:lnTo>
                    <a:pt x="27" y="176"/>
                  </a:lnTo>
                  <a:lnTo>
                    <a:pt x="33" y="171"/>
                  </a:lnTo>
                  <a:lnTo>
                    <a:pt x="41" y="168"/>
                  </a:lnTo>
                  <a:lnTo>
                    <a:pt x="48" y="164"/>
                  </a:lnTo>
                  <a:lnTo>
                    <a:pt x="57" y="157"/>
                  </a:lnTo>
                  <a:lnTo>
                    <a:pt x="66" y="153"/>
                  </a:lnTo>
                  <a:lnTo>
                    <a:pt x="71" y="150"/>
                  </a:lnTo>
                  <a:lnTo>
                    <a:pt x="78" y="145"/>
                  </a:lnTo>
                  <a:lnTo>
                    <a:pt x="88" y="144"/>
                  </a:lnTo>
                  <a:lnTo>
                    <a:pt x="98" y="140"/>
                  </a:lnTo>
                  <a:lnTo>
                    <a:pt x="110" y="133"/>
                  </a:lnTo>
                  <a:lnTo>
                    <a:pt x="121" y="128"/>
                  </a:lnTo>
                  <a:lnTo>
                    <a:pt x="133" y="124"/>
                  </a:lnTo>
                  <a:lnTo>
                    <a:pt x="144" y="121"/>
                  </a:lnTo>
                  <a:lnTo>
                    <a:pt x="159" y="118"/>
                  </a:lnTo>
                  <a:lnTo>
                    <a:pt x="170" y="116"/>
                  </a:lnTo>
                  <a:lnTo>
                    <a:pt x="181" y="113"/>
                  </a:lnTo>
                  <a:lnTo>
                    <a:pt x="192" y="111"/>
                  </a:lnTo>
                  <a:lnTo>
                    <a:pt x="204" y="110"/>
                  </a:lnTo>
                  <a:lnTo>
                    <a:pt x="218" y="104"/>
                  </a:lnTo>
                  <a:lnTo>
                    <a:pt x="231" y="102"/>
                  </a:lnTo>
                  <a:lnTo>
                    <a:pt x="246" y="100"/>
                  </a:lnTo>
                  <a:lnTo>
                    <a:pt x="263" y="100"/>
                  </a:lnTo>
                  <a:lnTo>
                    <a:pt x="278" y="99"/>
                  </a:lnTo>
                  <a:lnTo>
                    <a:pt x="290" y="99"/>
                  </a:lnTo>
                  <a:lnTo>
                    <a:pt x="298" y="99"/>
                  </a:lnTo>
                  <a:lnTo>
                    <a:pt x="313" y="101"/>
                  </a:lnTo>
                  <a:lnTo>
                    <a:pt x="329" y="102"/>
                  </a:lnTo>
                  <a:lnTo>
                    <a:pt x="340" y="103"/>
                  </a:lnTo>
                  <a:lnTo>
                    <a:pt x="353" y="105"/>
                  </a:lnTo>
                  <a:lnTo>
                    <a:pt x="367" y="106"/>
                  </a:lnTo>
                  <a:lnTo>
                    <a:pt x="380" y="106"/>
                  </a:lnTo>
                  <a:lnTo>
                    <a:pt x="393" y="112"/>
                  </a:lnTo>
                  <a:lnTo>
                    <a:pt x="408" y="114"/>
                  </a:lnTo>
                  <a:lnTo>
                    <a:pt x="422" y="118"/>
                  </a:lnTo>
                  <a:lnTo>
                    <a:pt x="435" y="121"/>
                  </a:lnTo>
                  <a:lnTo>
                    <a:pt x="448" y="123"/>
                  </a:lnTo>
                  <a:lnTo>
                    <a:pt x="460" y="130"/>
                  </a:lnTo>
                  <a:lnTo>
                    <a:pt x="471" y="136"/>
                  </a:lnTo>
                  <a:lnTo>
                    <a:pt x="486" y="142"/>
                  </a:lnTo>
                  <a:lnTo>
                    <a:pt x="495" y="147"/>
                  </a:lnTo>
                  <a:lnTo>
                    <a:pt x="511" y="154"/>
                  </a:lnTo>
                  <a:lnTo>
                    <a:pt x="498" y="184"/>
                  </a:lnTo>
                  <a:lnTo>
                    <a:pt x="632" y="162"/>
                  </a:lnTo>
                  <a:lnTo>
                    <a:pt x="572" y="37"/>
                  </a:lnTo>
                  <a:lnTo>
                    <a:pt x="554" y="65"/>
                  </a:lnTo>
                  <a:lnTo>
                    <a:pt x="543" y="57"/>
                  </a:lnTo>
                  <a:lnTo>
                    <a:pt x="524" y="51"/>
                  </a:lnTo>
                  <a:lnTo>
                    <a:pt x="509" y="47"/>
                  </a:lnTo>
                  <a:lnTo>
                    <a:pt x="495" y="39"/>
                  </a:lnTo>
                  <a:lnTo>
                    <a:pt x="482" y="36"/>
                  </a:lnTo>
                  <a:lnTo>
                    <a:pt x="471" y="32"/>
                  </a:lnTo>
                  <a:lnTo>
                    <a:pt x="456" y="27"/>
                  </a:lnTo>
                  <a:lnTo>
                    <a:pt x="445" y="24"/>
                  </a:lnTo>
                  <a:lnTo>
                    <a:pt x="431" y="21"/>
                  </a:lnTo>
                  <a:lnTo>
                    <a:pt x="416" y="16"/>
                  </a:lnTo>
                  <a:lnTo>
                    <a:pt x="398" y="12"/>
                  </a:lnTo>
                  <a:lnTo>
                    <a:pt x="387" y="6"/>
                  </a:lnTo>
                  <a:lnTo>
                    <a:pt x="372" y="7"/>
                  </a:lnTo>
                  <a:lnTo>
                    <a:pt x="361" y="5"/>
                  </a:lnTo>
                  <a:lnTo>
                    <a:pt x="345" y="3"/>
                  </a:lnTo>
                  <a:lnTo>
                    <a:pt x="329" y="2"/>
                  </a:lnTo>
                  <a:lnTo>
                    <a:pt x="314" y="2"/>
                  </a:lnTo>
                  <a:lnTo>
                    <a:pt x="302" y="3"/>
                  </a:lnTo>
                  <a:lnTo>
                    <a:pt x="286" y="0"/>
                  </a:lnTo>
                  <a:lnTo>
                    <a:pt x="272" y="2"/>
                  </a:lnTo>
                  <a:lnTo>
                    <a:pt x="257" y="3"/>
                  </a:lnTo>
                  <a:lnTo>
                    <a:pt x="243" y="3"/>
                  </a:lnTo>
                  <a:lnTo>
                    <a:pt x="231" y="6"/>
                  </a:lnTo>
                  <a:lnTo>
                    <a:pt x="215" y="9"/>
                  </a:lnTo>
                  <a:lnTo>
                    <a:pt x="204" y="10"/>
                  </a:lnTo>
                  <a:lnTo>
                    <a:pt x="191" y="10"/>
                  </a:lnTo>
                  <a:lnTo>
                    <a:pt x="177" y="12"/>
                  </a:lnTo>
                  <a:lnTo>
                    <a:pt x="160" y="15"/>
                  </a:lnTo>
                  <a:lnTo>
                    <a:pt x="148" y="20"/>
                  </a:lnTo>
                  <a:lnTo>
                    <a:pt x="137" y="22"/>
                  </a:lnTo>
                  <a:lnTo>
                    <a:pt x="122" y="26"/>
                  </a:lnTo>
                  <a:lnTo>
                    <a:pt x="113" y="29"/>
                  </a:lnTo>
                  <a:lnTo>
                    <a:pt x="100" y="33"/>
                  </a:lnTo>
                  <a:lnTo>
                    <a:pt x="87" y="40"/>
                  </a:lnTo>
                  <a:lnTo>
                    <a:pt x="75" y="42"/>
                  </a:lnTo>
                  <a:lnTo>
                    <a:pt x="63" y="49"/>
                  </a:lnTo>
                  <a:lnTo>
                    <a:pt x="50" y="55"/>
                  </a:lnTo>
                  <a:lnTo>
                    <a:pt x="38" y="59"/>
                  </a:lnTo>
                  <a:lnTo>
                    <a:pt x="27" y="65"/>
                  </a:lnTo>
                  <a:lnTo>
                    <a:pt x="14" y="71"/>
                  </a:lnTo>
                  <a:lnTo>
                    <a:pt x="0" y="194"/>
                  </a:lnTo>
                </a:path>
              </a:pathLst>
            </a:custGeom>
            <a:gradFill rotWithShape="0">
              <a:gsLst>
                <a:gs pos="0">
                  <a:srgbClr val="71A6CD"/>
                </a:gs>
                <a:gs pos="100000">
                  <a:srgbClr val="71A6CD">
                    <a:gamma/>
                    <a:tint val="0"/>
                    <a:invGamma/>
                  </a:srgbClr>
                </a:gs>
              </a:gsLst>
              <a:lin ang="0" scaled="1"/>
            </a:gradFill>
            <a:ln w="12699" cap="rnd" cmpd="sng">
              <a:noFill/>
              <a:prstDash val="solid"/>
              <a:round/>
              <a:headEnd type="none" w="med" len="med"/>
              <a:tailEnd type="none" w="med" len="med"/>
            </a:ln>
            <a:effectLst/>
          </p:spPr>
          <p:txBody>
            <a:bodyPr/>
            <a:lstStyle/>
            <a:p>
              <a:endParaRPr lang="en-US" dirty="0"/>
            </a:p>
          </p:txBody>
        </p:sp>
        <p:sp>
          <p:nvSpPr>
            <p:cNvPr id="405521" name="Freeform 17"/>
            <p:cNvSpPr>
              <a:spLocks/>
            </p:cNvSpPr>
            <p:nvPr/>
          </p:nvSpPr>
          <p:spPr bwMode="auto">
            <a:xfrm>
              <a:off x="2044" y="2706"/>
              <a:ext cx="634" cy="208"/>
            </a:xfrm>
            <a:custGeom>
              <a:avLst/>
              <a:gdLst/>
              <a:ahLst/>
              <a:cxnLst>
                <a:cxn ang="0">
                  <a:pos x="8" y="7"/>
                </a:cxn>
                <a:cxn ang="0">
                  <a:pos x="24" y="17"/>
                </a:cxn>
                <a:cxn ang="0">
                  <a:pos x="35" y="25"/>
                </a:cxn>
                <a:cxn ang="0">
                  <a:pos x="50" y="36"/>
                </a:cxn>
                <a:cxn ang="0">
                  <a:pos x="67" y="41"/>
                </a:cxn>
                <a:cxn ang="0">
                  <a:pos x="78" y="50"/>
                </a:cxn>
                <a:cxn ang="0">
                  <a:pos x="97" y="61"/>
                </a:cxn>
                <a:cxn ang="0">
                  <a:pos x="119" y="69"/>
                </a:cxn>
                <a:cxn ang="0">
                  <a:pos x="143" y="78"/>
                </a:cxn>
                <a:cxn ang="0">
                  <a:pos x="167" y="87"/>
                </a:cxn>
                <a:cxn ang="0">
                  <a:pos x="191" y="94"/>
                </a:cxn>
                <a:cxn ang="0">
                  <a:pos x="220" y="98"/>
                </a:cxn>
                <a:cxn ang="0">
                  <a:pos x="245" y="102"/>
                </a:cxn>
                <a:cxn ang="0">
                  <a:pos x="274" y="105"/>
                </a:cxn>
                <a:cxn ang="0">
                  <a:pos x="301" y="108"/>
                </a:cxn>
                <a:cxn ang="0">
                  <a:pos x="326" y="106"/>
                </a:cxn>
                <a:cxn ang="0">
                  <a:pos x="351" y="103"/>
                </a:cxn>
                <a:cxn ang="0">
                  <a:pos x="374" y="98"/>
                </a:cxn>
                <a:cxn ang="0">
                  <a:pos x="405" y="96"/>
                </a:cxn>
                <a:cxn ang="0">
                  <a:pos x="430" y="90"/>
                </a:cxn>
                <a:cxn ang="0">
                  <a:pos x="458" y="84"/>
                </a:cxn>
                <a:cxn ang="0">
                  <a:pos x="486" y="71"/>
                </a:cxn>
                <a:cxn ang="0">
                  <a:pos x="514" y="58"/>
                </a:cxn>
                <a:cxn ang="0">
                  <a:pos x="633" y="55"/>
                </a:cxn>
                <a:cxn ang="0">
                  <a:pos x="551" y="151"/>
                </a:cxn>
                <a:cxn ang="0">
                  <a:pos x="520" y="162"/>
                </a:cxn>
                <a:cxn ang="0">
                  <a:pos x="490" y="172"/>
                </a:cxn>
                <a:cxn ang="0">
                  <a:pos x="465" y="183"/>
                </a:cxn>
                <a:cxn ang="0">
                  <a:pos x="438" y="189"/>
                </a:cxn>
                <a:cxn ang="0">
                  <a:pos x="412" y="195"/>
                </a:cxn>
                <a:cxn ang="0">
                  <a:pos x="381" y="199"/>
                </a:cxn>
                <a:cxn ang="0">
                  <a:pos x="354" y="203"/>
                </a:cxn>
                <a:cxn ang="0">
                  <a:pos x="323" y="206"/>
                </a:cxn>
                <a:cxn ang="0">
                  <a:pos x="299" y="203"/>
                </a:cxn>
                <a:cxn ang="0">
                  <a:pos x="268" y="204"/>
                </a:cxn>
                <a:cxn ang="0">
                  <a:pos x="235" y="202"/>
                </a:cxn>
                <a:cxn ang="0">
                  <a:pos x="210" y="198"/>
                </a:cxn>
                <a:cxn ang="0">
                  <a:pos x="183" y="194"/>
                </a:cxn>
                <a:cxn ang="0">
                  <a:pos x="157" y="186"/>
                </a:cxn>
                <a:cxn ang="0">
                  <a:pos x="131" y="179"/>
                </a:cxn>
                <a:cxn ang="0">
                  <a:pos x="109" y="175"/>
                </a:cxn>
                <a:cxn ang="0">
                  <a:pos x="82" y="164"/>
                </a:cxn>
                <a:cxn ang="0">
                  <a:pos x="59" y="150"/>
                </a:cxn>
                <a:cxn ang="0">
                  <a:pos x="34" y="138"/>
                </a:cxn>
                <a:cxn ang="0">
                  <a:pos x="11" y="125"/>
                </a:cxn>
              </a:cxnLst>
              <a:rect l="0" t="0" r="r" b="b"/>
              <a:pathLst>
                <a:path w="634" h="208">
                  <a:moveTo>
                    <a:pt x="0" y="0"/>
                  </a:moveTo>
                  <a:lnTo>
                    <a:pt x="8" y="7"/>
                  </a:lnTo>
                  <a:lnTo>
                    <a:pt x="15" y="12"/>
                  </a:lnTo>
                  <a:lnTo>
                    <a:pt x="24" y="17"/>
                  </a:lnTo>
                  <a:lnTo>
                    <a:pt x="29" y="22"/>
                  </a:lnTo>
                  <a:lnTo>
                    <a:pt x="35" y="25"/>
                  </a:lnTo>
                  <a:lnTo>
                    <a:pt x="43" y="30"/>
                  </a:lnTo>
                  <a:lnTo>
                    <a:pt x="50" y="36"/>
                  </a:lnTo>
                  <a:lnTo>
                    <a:pt x="58" y="38"/>
                  </a:lnTo>
                  <a:lnTo>
                    <a:pt x="67" y="41"/>
                  </a:lnTo>
                  <a:lnTo>
                    <a:pt x="71" y="46"/>
                  </a:lnTo>
                  <a:lnTo>
                    <a:pt x="78" y="50"/>
                  </a:lnTo>
                  <a:lnTo>
                    <a:pt x="88" y="54"/>
                  </a:lnTo>
                  <a:lnTo>
                    <a:pt x="97" y="61"/>
                  </a:lnTo>
                  <a:lnTo>
                    <a:pt x="111" y="68"/>
                  </a:lnTo>
                  <a:lnTo>
                    <a:pt x="119" y="69"/>
                  </a:lnTo>
                  <a:lnTo>
                    <a:pt x="132" y="75"/>
                  </a:lnTo>
                  <a:lnTo>
                    <a:pt x="143" y="78"/>
                  </a:lnTo>
                  <a:lnTo>
                    <a:pt x="156" y="83"/>
                  </a:lnTo>
                  <a:lnTo>
                    <a:pt x="167" y="87"/>
                  </a:lnTo>
                  <a:lnTo>
                    <a:pt x="179" y="91"/>
                  </a:lnTo>
                  <a:lnTo>
                    <a:pt x="191" y="94"/>
                  </a:lnTo>
                  <a:lnTo>
                    <a:pt x="206" y="97"/>
                  </a:lnTo>
                  <a:lnTo>
                    <a:pt x="220" y="98"/>
                  </a:lnTo>
                  <a:lnTo>
                    <a:pt x="232" y="105"/>
                  </a:lnTo>
                  <a:lnTo>
                    <a:pt x="245" y="102"/>
                  </a:lnTo>
                  <a:lnTo>
                    <a:pt x="261" y="105"/>
                  </a:lnTo>
                  <a:lnTo>
                    <a:pt x="274" y="105"/>
                  </a:lnTo>
                  <a:lnTo>
                    <a:pt x="286" y="104"/>
                  </a:lnTo>
                  <a:lnTo>
                    <a:pt x="301" y="108"/>
                  </a:lnTo>
                  <a:lnTo>
                    <a:pt x="313" y="105"/>
                  </a:lnTo>
                  <a:lnTo>
                    <a:pt x="326" y="106"/>
                  </a:lnTo>
                  <a:lnTo>
                    <a:pt x="337" y="106"/>
                  </a:lnTo>
                  <a:lnTo>
                    <a:pt x="351" y="103"/>
                  </a:lnTo>
                  <a:lnTo>
                    <a:pt x="364" y="101"/>
                  </a:lnTo>
                  <a:lnTo>
                    <a:pt x="374" y="98"/>
                  </a:lnTo>
                  <a:lnTo>
                    <a:pt x="392" y="99"/>
                  </a:lnTo>
                  <a:lnTo>
                    <a:pt x="405" y="96"/>
                  </a:lnTo>
                  <a:lnTo>
                    <a:pt x="416" y="96"/>
                  </a:lnTo>
                  <a:lnTo>
                    <a:pt x="430" y="90"/>
                  </a:lnTo>
                  <a:lnTo>
                    <a:pt x="446" y="86"/>
                  </a:lnTo>
                  <a:lnTo>
                    <a:pt x="458" y="84"/>
                  </a:lnTo>
                  <a:lnTo>
                    <a:pt x="472" y="77"/>
                  </a:lnTo>
                  <a:lnTo>
                    <a:pt x="486" y="71"/>
                  </a:lnTo>
                  <a:lnTo>
                    <a:pt x="500" y="64"/>
                  </a:lnTo>
                  <a:lnTo>
                    <a:pt x="514" y="58"/>
                  </a:lnTo>
                  <a:lnTo>
                    <a:pt x="499" y="31"/>
                  </a:lnTo>
                  <a:lnTo>
                    <a:pt x="633" y="55"/>
                  </a:lnTo>
                  <a:lnTo>
                    <a:pt x="566" y="178"/>
                  </a:lnTo>
                  <a:lnTo>
                    <a:pt x="551" y="151"/>
                  </a:lnTo>
                  <a:lnTo>
                    <a:pt x="535" y="155"/>
                  </a:lnTo>
                  <a:lnTo>
                    <a:pt x="520" y="162"/>
                  </a:lnTo>
                  <a:lnTo>
                    <a:pt x="506" y="165"/>
                  </a:lnTo>
                  <a:lnTo>
                    <a:pt x="490" y="172"/>
                  </a:lnTo>
                  <a:lnTo>
                    <a:pt x="477" y="178"/>
                  </a:lnTo>
                  <a:lnTo>
                    <a:pt x="465" y="183"/>
                  </a:lnTo>
                  <a:lnTo>
                    <a:pt x="451" y="185"/>
                  </a:lnTo>
                  <a:lnTo>
                    <a:pt x="438" y="189"/>
                  </a:lnTo>
                  <a:lnTo>
                    <a:pt x="425" y="193"/>
                  </a:lnTo>
                  <a:lnTo>
                    <a:pt x="412" y="195"/>
                  </a:lnTo>
                  <a:lnTo>
                    <a:pt x="394" y="198"/>
                  </a:lnTo>
                  <a:lnTo>
                    <a:pt x="381" y="199"/>
                  </a:lnTo>
                  <a:lnTo>
                    <a:pt x="367" y="199"/>
                  </a:lnTo>
                  <a:lnTo>
                    <a:pt x="354" y="203"/>
                  </a:lnTo>
                  <a:lnTo>
                    <a:pt x="338" y="203"/>
                  </a:lnTo>
                  <a:lnTo>
                    <a:pt x="323" y="206"/>
                  </a:lnTo>
                  <a:lnTo>
                    <a:pt x="310" y="207"/>
                  </a:lnTo>
                  <a:lnTo>
                    <a:pt x="299" y="203"/>
                  </a:lnTo>
                  <a:lnTo>
                    <a:pt x="283" y="201"/>
                  </a:lnTo>
                  <a:lnTo>
                    <a:pt x="268" y="204"/>
                  </a:lnTo>
                  <a:lnTo>
                    <a:pt x="253" y="202"/>
                  </a:lnTo>
                  <a:lnTo>
                    <a:pt x="235" y="202"/>
                  </a:lnTo>
                  <a:lnTo>
                    <a:pt x="225" y="198"/>
                  </a:lnTo>
                  <a:lnTo>
                    <a:pt x="210" y="198"/>
                  </a:lnTo>
                  <a:lnTo>
                    <a:pt x="200" y="194"/>
                  </a:lnTo>
                  <a:lnTo>
                    <a:pt x="183" y="194"/>
                  </a:lnTo>
                  <a:lnTo>
                    <a:pt x="171" y="190"/>
                  </a:lnTo>
                  <a:lnTo>
                    <a:pt x="157" y="186"/>
                  </a:lnTo>
                  <a:lnTo>
                    <a:pt x="143" y="182"/>
                  </a:lnTo>
                  <a:lnTo>
                    <a:pt x="131" y="179"/>
                  </a:lnTo>
                  <a:lnTo>
                    <a:pt x="119" y="177"/>
                  </a:lnTo>
                  <a:lnTo>
                    <a:pt x="109" y="175"/>
                  </a:lnTo>
                  <a:lnTo>
                    <a:pt x="95" y="169"/>
                  </a:lnTo>
                  <a:lnTo>
                    <a:pt x="82" y="164"/>
                  </a:lnTo>
                  <a:lnTo>
                    <a:pt x="69" y="157"/>
                  </a:lnTo>
                  <a:lnTo>
                    <a:pt x="59" y="150"/>
                  </a:lnTo>
                  <a:lnTo>
                    <a:pt x="46" y="144"/>
                  </a:lnTo>
                  <a:lnTo>
                    <a:pt x="34" y="138"/>
                  </a:lnTo>
                  <a:lnTo>
                    <a:pt x="23" y="132"/>
                  </a:lnTo>
                  <a:lnTo>
                    <a:pt x="11" y="125"/>
                  </a:lnTo>
                  <a:lnTo>
                    <a:pt x="0" y="0"/>
                  </a:lnTo>
                </a:path>
              </a:pathLst>
            </a:custGeom>
            <a:gradFill rotWithShape="0">
              <a:gsLst>
                <a:gs pos="0">
                  <a:srgbClr val="71A6CD"/>
                </a:gs>
                <a:gs pos="100000">
                  <a:srgbClr val="71A6CD">
                    <a:gamma/>
                    <a:tint val="0"/>
                    <a:invGamma/>
                  </a:srgbClr>
                </a:gs>
              </a:gsLst>
              <a:lin ang="0" scaled="1"/>
            </a:gradFill>
            <a:ln w="12699" cap="rnd" cmpd="sng">
              <a:noFill/>
              <a:prstDash val="solid"/>
              <a:round/>
              <a:headEnd type="none" w="med" len="med"/>
              <a:tailEnd type="none" w="med" len="med"/>
            </a:ln>
            <a:effectLst/>
          </p:spPr>
          <p:txBody>
            <a:bodyPr/>
            <a:lstStyle/>
            <a:p>
              <a:endParaRPr lang="en-US" dirty="0"/>
            </a:p>
          </p:txBody>
        </p:sp>
      </p:grpSp>
    </p:spTree>
    <p:extLst>
      <p:ext uri="{BB962C8B-B14F-4D97-AF65-F5344CB8AC3E}">
        <p14:creationId xmlns:p14="http://schemas.microsoft.com/office/powerpoint/2010/main" val="721545930"/>
      </p:ext>
    </p:extLst>
  </p:cSld>
  <p:clrMapOvr>
    <a:masterClrMapping/>
  </p:clrMapOvr>
  <p:transition>
    <p:dissolve/>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PURPLE-GRAD"/>
          <p:cNvPicPr>
            <a:picLocks noChangeAspect="1" noChangeArrowheads="1"/>
          </p:cNvPicPr>
          <p:nvPr>
            <p:custDataLst>
              <p:tags r:id="rId1"/>
            </p:custDataLst>
          </p:nvPr>
        </p:nvPicPr>
        <p:blipFill>
          <a:blip r:embed="rId4">
            <a:extLst>
              <a:ext uri="{28A0092B-C50C-407E-A947-70E740481C1C}">
                <a14:useLocalDpi xmlns:a14="http://schemas.microsoft.com/office/drawing/2010/main" val="0"/>
              </a:ext>
            </a:extLst>
          </a:blip>
          <a:srcRect/>
          <a:stretch>
            <a:fillRect/>
          </a:stretch>
        </p:blipFill>
        <p:spPr bwMode="auto">
          <a:xfrm>
            <a:off x="0" y="1"/>
            <a:ext cx="9142412" cy="68564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1988" name="Rectangle 4"/>
          <p:cNvSpPr>
            <a:spLocks noChangeArrowheads="1"/>
          </p:cNvSpPr>
          <p:nvPr/>
        </p:nvSpPr>
        <p:spPr bwMode="auto">
          <a:xfrm>
            <a:off x="3962400" y="3886200"/>
            <a:ext cx="4199796" cy="1752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eaLnBrk="0" hangingPunct="0">
              <a:spcBef>
                <a:spcPct val="25000"/>
              </a:spcBef>
            </a:pPr>
            <a:r>
              <a:rPr lang="en-GB" sz="3600" dirty="0">
                <a:solidFill>
                  <a:srgbClr val="FFFFFF"/>
                </a:solidFill>
              </a:rPr>
              <a:t>Decisions get made when things blow up instead of when they show up.</a:t>
            </a:r>
          </a:p>
        </p:txBody>
      </p:sp>
      <p:sp>
        <p:nvSpPr>
          <p:cNvPr id="2" name="TextBox 1"/>
          <p:cNvSpPr txBox="1"/>
          <p:nvPr/>
        </p:nvSpPr>
        <p:spPr>
          <a:xfrm>
            <a:off x="609600" y="685800"/>
            <a:ext cx="4267200" cy="1938992"/>
          </a:xfrm>
          <a:prstGeom prst="rect">
            <a:avLst/>
          </a:prstGeom>
          <a:noFill/>
        </p:spPr>
        <p:txBody>
          <a:bodyPr wrap="square" lIns="91430" tIns="45716" rIns="91430" bIns="45716" rtlCol="0">
            <a:spAutoFit/>
          </a:bodyPr>
          <a:lstStyle/>
          <a:p>
            <a:r>
              <a:rPr lang="en-US" sz="4000" dirty="0">
                <a:solidFill>
                  <a:schemeClr val="bg1"/>
                </a:solidFill>
              </a:rPr>
              <a:t>One thing we all need is more mental space</a:t>
            </a:r>
          </a:p>
        </p:txBody>
      </p:sp>
      <p:sp>
        <p:nvSpPr>
          <p:cNvPr id="3" name="TextBox 2"/>
          <p:cNvSpPr txBox="1"/>
          <p:nvPr/>
        </p:nvSpPr>
        <p:spPr>
          <a:xfrm>
            <a:off x="304800" y="5410200"/>
            <a:ext cx="2514600" cy="1200329"/>
          </a:xfrm>
          <a:prstGeom prst="rect">
            <a:avLst/>
          </a:prstGeom>
          <a:noFill/>
        </p:spPr>
        <p:txBody>
          <a:bodyPr wrap="square" rtlCol="0">
            <a:spAutoFit/>
          </a:bodyPr>
          <a:lstStyle/>
          <a:p>
            <a:r>
              <a:rPr lang="en-US" dirty="0">
                <a:solidFill>
                  <a:schemeClr val="bg1"/>
                </a:solidFill>
              </a:rPr>
              <a:t>Taken from the work  of David Allen, author of Getting Things Done</a:t>
            </a:r>
          </a:p>
        </p:txBody>
      </p:sp>
      <p:sp>
        <p:nvSpPr>
          <p:cNvPr id="6" name="Slide Number Placeholder 5">
            <a:extLst>
              <a:ext uri="{FF2B5EF4-FFF2-40B4-BE49-F238E27FC236}">
                <a16:creationId xmlns:a16="http://schemas.microsoft.com/office/drawing/2014/main" id="{81210EF9-E0A1-714B-8D94-7D0DFE2A1BC2}"/>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80</a:t>
            </a:fld>
            <a:endParaRPr lang="en-US" dirty="0"/>
          </a:p>
        </p:txBody>
      </p:sp>
    </p:spTree>
    <p:extLst>
      <p:ext uri="{BB962C8B-B14F-4D97-AF65-F5344CB8AC3E}">
        <p14:creationId xmlns:p14="http://schemas.microsoft.com/office/powerpoint/2010/main" val="2600079288"/>
      </p:ext>
    </p:extLst>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PURPLE-GRAD"/>
          <p:cNvPicPr>
            <a:picLocks noChangeAspect="1" noChangeArrowheads="1"/>
          </p:cNvPicPr>
          <p:nvPr>
            <p:custDataLst>
              <p:tags r:id="rId1"/>
            </p:custDataLst>
          </p:nvPr>
        </p:nvPicPr>
        <p:blipFill>
          <a:blip r:embed="rId4">
            <a:extLst>
              <a:ext uri="{28A0092B-C50C-407E-A947-70E740481C1C}">
                <a14:useLocalDpi xmlns:a14="http://schemas.microsoft.com/office/drawing/2010/main" val="0"/>
              </a:ext>
            </a:extLst>
          </a:blip>
          <a:srcRect/>
          <a:stretch>
            <a:fillRect/>
          </a:stretch>
        </p:blipFill>
        <p:spPr bwMode="auto">
          <a:xfrm>
            <a:off x="0" y="1"/>
            <a:ext cx="9142412" cy="68564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p:cNvSpPr txBox="1"/>
          <p:nvPr/>
        </p:nvSpPr>
        <p:spPr>
          <a:xfrm>
            <a:off x="685801" y="1524001"/>
            <a:ext cx="7848600" cy="2554545"/>
          </a:xfrm>
          <a:prstGeom prst="rect">
            <a:avLst/>
          </a:prstGeom>
          <a:noFill/>
        </p:spPr>
        <p:txBody>
          <a:bodyPr wrap="square" lIns="91430" tIns="45716" rIns="91430" bIns="45716" rtlCol="0">
            <a:spAutoFit/>
          </a:bodyPr>
          <a:lstStyle/>
          <a:p>
            <a:r>
              <a:rPr lang="en-US" sz="4000" dirty="0">
                <a:solidFill>
                  <a:schemeClr val="bg1"/>
                </a:solidFill>
              </a:rPr>
              <a:t>There is an inverse relationship between the amount of something that is on your mind and how much is actually getting done.</a:t>
            </a:r>
          </a:p>
        </p:txBody>
      </p:sp>
      <p:sp>
        <p:nvSpPr>
          <p:cNvPr id="4" name="Slide Number Placeholder 5">
            <a:extLst>
              <a:ext uri="{FF2B5EF4-FFF2-40B4-BE49-F238E27FC236}">
                <a16:creationId xmlns:a16="http://schemas.microsoft.com/office/drawing/2014/main" id="{B03C9445-8EC6-3B44-B60B-CB786F1E819E}"/>
              </a:ext>
            </a:extLst>
          </p:cNvPr>
          <p:cNvSpPr>
            <a:spLocks noGrp="1"/>
          </p:cNvSpPr>
          <p:nvPr>
            <p:ph type="sldNum" sz="quarter" idx="12"/>
          </p:nvPr>
        </p:nvSpPr>
        <p:spPr>
          <a:xfrm>
            <a:off x="8363136" y="6431280"/>
            <a:ext cx="582966" cy="274320"/>
          </a:xfrm>
        </p:spPr>
        <p:txBody>
          <a:bodyPr/>
          <a:lstStyle/>
          <a:p>
            <a:fld id="{F7886C9C-DC18-4195-8FD5-A50AA931D419}" type="slidenum">
              <a:rPr lang="en-US" smtClean="0"/>
              <a:pPr/>
              <a:t>81</a:t>
            </a:fld>
            <a:endParaRPr lang="en-US" dirty="0"/>
          </a:p>
        </p:txBody>
      </p:sp>
    </p:spTree>
    <p:extLst>
      <p:ext uri="{BB962C8B-B14F-4D97-AF65-F5344CB8AC3E}">
        <p14:creationId xmlns:p14="http://schemas.microsoft.com/office/powerpoint/2010/main" val="2840216818"/>
      </p:ext>
    </p:extLst>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381000" y="355847"/>
            <a:ext cx="8077200" cy="1054394"/>
          </a:xfrm>
        </p:spPr>
        <p:txBody>
          <a:bodyPr/>
          <a:lstStyle/>
          <a:p>
            <a:r>
              <a:rPr lang="de-DE" dirty="0">
                <a:latin typeface="Arial" panose="020B0604020202020204" pitchFamily="34" charset="0"/>
                <a:cs typeface="Arial" panose="020B0604020202020204" pitchFamily="34" charset="0"/>
              </a:rPr>
              <a:t>Core elements of self and organizational management:  CONTROL</a:t>
            </a:r>
          </a:p>
        </p:txBody>
      </p:sp>
      <p:sp>
        <p:nvSpPr>
          <p:cNvPr id="51203" name="Rectangle 3"/>
          <p:cNvSpPr>
            <a:spLocks noGrp="1" noChangeArrowheads="1"/>
          </p:cNvSpPr>
          <p:nvPr>
            <p:ph type="body" idx="1"/>
          </p:nvPr>
        </p:nvSpPr>
        <p:spPr>
          <a:xfrm>
            <a:off x="381001" y="1676401"/>
            <a:ext cx="6599679" cy="4504159"/>
          </a:xfrm>
        </p:spPr>
        <p:txBody>
          <a:bodyPr>
            <a:normAutofit/>
          </a:bodyPr>
          <a:lstStyle/>
          <a:p>
            <a:pPr marL="0" indent="0">
              <a:lnSpc>
                <a:spcPct val="80000"/>
              </a:lnSpc>
              <a:buNone/>
            </a:pPr>
            <a:endParaRPr lang="en-US" sz="1800" dirty="0">
              <a:latin typeface="Arial" charset="0"/>
            </a:endParaRPr>
          </a:p>
          <a:p>
            <a:pPr marL="285720" indent="-285720"/>
            <a:r>
              <a:rPr lang="en-US" sz="1800" dirty="0">
                <a:solidFill>
                  <a:schemeClr val="tx1"/>
                </a:solidFill>
              </a:rPr>
              <a:t>Capture:  make a list, get it out of your head</a:t>
            </a:r>
          </a:p>
          <a:p>
            <a:pPr marL="285720" indent="-285720"/>
            <a:endParaRPr lang="en-US" sz="1800" dirty="0">
              <a:solidFill>
                <a:schemeClr val="tx1"/>
              </a:solidFill>
            </a:endParaRPr>
          </a:p>
          <a:p>
            <a:pPr marL="285720" indent="-285720"/>
            <a:r>
              <a:rPr lang="en-US" sz="1800" dirty="0">
                <a:solidFill>
                  <a:schemeClr val="tx1"/>
                </a:solidFill>
              </a:rPr>
              <a:t>Clarify:  What is the desired outcome?  What is the next action?</a:t>
            </a:r>
          </a:p>
          <a:p>
            <a:pPr marL="285720" indent="-285720"/>
            <a:endParaRPr lang="en-US" sz="1800" dirty="0">
              <a:solidFill>
                <a:schemeClr val="tx1"/>
              </a:solidFill>
            </a:endParaRPr>
          </a:p>
          <a:p>
            <a:pPr marL="285720" indent="-285720"/>
            <a:r>
              <a:rPr lang="en-US" sz="1800" dirty="0">
                <a:solidFill>
                  <a:schemeClr val="tx1"/>
                </a:solidFill>
              </a:rPr>
              <a:t>Organize:  Project? Calendar? Action step? Delegate and wait? Defer to a later date?</a:t>
            </a:r>
          </a:p>
          <a:p>
            <a:pPr marL="285720" indent="-285720"/>
            <a:endParaRPr lang="en-US" sz="1800" dirty="0">
              <a:solidFill>
                <a:schemeClr val="tx1"/>
              </a:solidFill>
            </a:endParaRPr>
          </a:p>
          <a:p>
            <a:pPr marL="285720" indent="-285720"/>
            <a:r>
              <a:rPr lang="en-US" sz="1800" dirty="0">
                <a:solidFill>
                  <a:schemeClr val="tx1"/>
                </a:solidFill>
              </a:rPr>
              <a:t>Review:  calendar and action list daily.  Weekly to get clean, current, and creative</a:t>
            </a:r>
          </a:p>
          <a:p>
            <a:pPr marL="285720" indent="-285720"/>
            <a:endParaRPr lang="en-US" sz="1800" dirty="0">
              <a:solidFill>
                <a:schemeClr val="tx1"/>
              </a:solidFill>
            </a:endParaRPr>
          </a:p>
          <a:p>
            <a:pPr marL="285720" indent="-285720"/>
            <a:r>
              <a:rPr lang="en-US" sz="1800" dirty="0">
                <a:solidFill>
                  <a:schemeClr val="tx1"/>
                </a:solidFill>
              </a:rPr>
              <a:t>Engage:  plan work based on context, time that you have and energy level; then prioritize</a:t>
            </a:r>
            <a:endParaRPr lang="en-US" sz="1800" dirty="0">
              <a:solidFill>
                <a:schemeClr val="tx1"/>
              </a:solidFill>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400" dirty="0">
              <a:latin typeface="Arial" charset="0"/>
            </a:endParaRPr>
          </a:p>
          <a:p>
            <a:pPr marL="303058" indent="-303058">
              <a:lnSpc>
                <a:spcPct val="80000"/>
              </a:lnSpc>
            </a:pPr>
            <a:endParaRPr lang="en-US" sz="14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p:txBody>
      </p:sp>
      <p:sp>
        <p:nvSpPr>
          <p:cNvPr id="51204" name="Rectangle 4"/>
          <p:cNvSpPr>
            <a:spLocks noChangeArrowheads="1"/>
          </p:cNvSpPr>
          <p:nvPr/>
        </p:nvSpPr>
        <p:spPr bwMode="auto">
          <a:xfrm>
            <a:off x="574579" y="1166546"/>
            <a:ext cx="6599679" cy="50375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sz="1400" dirty="0">
              <a:solidFill>
                <a:srgbClr val="5B5C5E"/>
              </a:solidFill>
              <a:ea typeface="ＭＳ Ｐゴシック" charset="0"/>
            </a:endParaRPr>
          </a:p>
          <a:p>
            <a:pPr defTabSz="914029">
              <a:lnSpc>
                <a:spcPct val="80000"/>
              </a:lnSpc>
              <a:spcBef>
                <a:spcPct val="25000"/>
              </a:spcBef>
            </a:pPr>
            <a:endParaRPr lang="en-US" sz="1400" dirty="0">
              <a:solidFill>
                <a:srgbClr val="5B5C5E"/>
              </a:solidFill>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r>
              <a:rPr lang="en-US" dirty="0">
                <a:solidFill>
                  <a:srgbClr val="5B5C5E"/>
                </a:solidFill>
                <a:latin typeface="Arial" charset="0"/>
                <a:ea typeface="ＭＳ Ｐゴシック" charset="0"/>
              </a:rPr>
              <a:t> </a:t>
            </a: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p:txBody>
      </p:sp>
      <p:sp>
        <p:nvSpPr>
          <p:cNvPr id="51205" name="Rectangle 5"/>
          <p:cNvSpPr>
            <a:spLocks noChangeArrowheads="1"/>
          </p:cNvSpPr>
          <p:nvPr/>
        </p:nvSpPr>
        <p:spPr bwMode="auto">
          <a:xfrm>
            <a:off x="838201" y="1600201"/>
            <a:ext cx="6599679" cy="50375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200" dirty="0">
              <a:solidFill>
                <a:srgbClr val="5B5C5E"/>
              </a:solidFill>
              <a:ea typeface="ＭＳ Ｐゴシック" charset="0"/>
            </a:endParaRPr>
          </a:p>
          <a:p>
            <a:pPr defTabSz="914029">
              <a:lnSpc>
                <a:spcPct val="80000"/>
              </a:lnSpc>
              <a:spcBef>
                <a:spcPct val="25000"/>
              </a:spcBef>
            </a:pPr>
            <a:endParaRPr lang="en-US" sz="12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r>
              <a:rPr lang="en-US" sz="1600" dirty="0">
                <a:solidFill>
                  <a:srgbClr val="5B5C5E"/>
                </a:solidFill>
                <a:ea typeface="ＭＳ Ｐゴシック" charset="0"/>
              </a:rPr>
              <a:t> </a:t>
            </a: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p:txBody>
      </p:sp>
      <p:sp>
        <p:nvSpPr>
          <p:cNvPr id="6" name="Slide Number Placeholder 5">
            <a:extLst>
              <a:ext uri="{FF2B5EF4-FFF2-40B4-BE49-F238E27FC236}">
                <a16:creationId xmlns:a16="http://schemas.microsoft.com/office/drawing/2014/main" id="{A073A78D-E8F8-624D-8CF0-C006872D3E0B}"/>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82</a:t>
            </a:fld>
            <a:endParaRPr lang="en-US" dirty="0"/>
          </a:p>
        </p:txBody>
      </p:sp>
    </p:spTree>
    <p:extLst>
      <p:ext uri="{BB962C8B-B14F-4D97-AF65-F5344CB8AC3E}">
        <p14:creationId xmlns:p14="http://schemas.microsoft.com/office/powerpoint/2010/main" val="336277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0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0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20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20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120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PURPLE-GRAD"/>
          <p:cNvPicPr>
            <a:picLocks noChangeAspect="1" noChangeArrowheads="1"/>
          </p:cNvPicPr>
          <p:nvPr>
            <p:custDataLst>
              <p:tags r:id="rId1"/>
            </p:custDataLst>
          </p:nvPr>
        </p:nvPicPr>
        <p:blipFill>
          <a:blip r:embed="rId4">
            <a:extLst>
              <a:ext uri="{28A0092B-C50C-407E-A947-70E740481C1C}">
                <a14:useLocalDpi xmlns:a14="http://schemas.microsoft.com/office/drawing/2010/main" val="0"/>
              </a:ext>
            </a:extLst>
          </a:blip>
          <a:srcRect/>
          <a:stretch>
            <a:fillRect/>
          </a:stretch>
        </p:blipFill>
        <p:spPr bwMode="auto">
          <a:xfrm>
            <a:off x="0" y="1"/>
            <a:ext cx="9142412" cy="68564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p:cNvSpPr txBox="1"/>
          <p:nvPr/>
        </p:nvSpPr>
        <p:spPr>
          <a:xfrm>
            <a:off x="685801" y="1524000"/>
            <a:ext cx="7848600" cy="2554537"/>
          </a:xfrm>
          <a:prstGeom prst="rect">
            <a:avLst/>
          </a:prstGeom>
          <a:noFill/>
        </p:spPr>
        <p:txBody>
          <a:bodyPr wrap="square" lIns="91430" tIns="45716" rIns="91430" bIns="45716" rtlCol="0">
            <a:spAutoFit/>
          </a:bodyPr>
          <a:lstStyle/>
          <a:p>
            <a:r>
              <a:rPr lang="en-US" sz="4000" dirty="0">
                <a:solidFill>
                  <a:schemeClr val="bg1"/>
                </a:solidFill>
              </a:rPr>
              <a:t>If you don’t pay attention to what has your attention it will take more of your attention than it deserves</a:t>
            </a:r>
          </a:p>
        </p:txBody>
      </p:sp>
      <p:sp>
        <p:nvSpPr>
          <p:cNvPr id="4" name="Slide Number Placeholder 5">
            <a:extLst>
              <a:ext uri="{FF2B5EF4-FFF2-40B4-BE49-F238E27FC236}">
                <a16:creationId xmlns:a16="http://schemas.microsoft.com/office/drawing/2014/main" id="{C91B2B93-1287-6842-A542-4905B921CFC9}"/>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83</a:t>
            </a:fld>
            <a:endParaRPr lang="en-US" dirty="0"/>
          </a:p>
        </p:txBody>
      </p:sp>
    </p:spTree>
    <p:extLst>
      <p:ext uri="{BB962C8B-B14F-4D97-AF65-F5344CB8AC3E}">
        <p14:creationId xmlns:p14="http://schemas.microsoft.com/office/powerpoint/2010/main" val="484873738"/>
      </p:ext>
    </p:extLst>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381000" y="355847"/>
            <a:ext cx="8001000" cy="1054394"/>
          </a:xfrm>
        </p:spPr>
        <p:txBody>
          <a:bodyPr/>
          <a:lstStyle/>
          <a:p>
            <a:r>
              <a:rPr lang="de-DE" dirty="0">
                <a:latin typeface="Arial" panose="020B0604020202020204" pitchFamily="34" charset="0"/>
                <a:cs typeface="Arial" panose="020B0604020202020204" pitchFamily="34" charset="0"/>
              </a:rPr>
              <a:t>Core elements of self and organizational management:  Perspective</a:t>
            </a:r>
          </a:p>
        </p:txBody>
      </p:sp>
      <p:sp>
        <p:nvSpPr>
          <p:cNvPr id="52227" name="Rectangle 3"/>
          <p:cNvSpPr>
            <a:spLocks noGrp="1" noChangeArrowheads="1"/>
          </p:cNvSpPr>
          <p:nvPr>
            <p:ph type="body" idx="1"/>
          </p:nvPr>
        </p:nvSpPr>
        <p:spPr>
          <a:xfrm>
            <a:off x="533400" y="1752601"/>
            <a:ext cx="7543800" cy="5037559"/>
          </a:xfrm>
        </p:spPr>
        <p:txBody>
          <a:bodyPr>
            <a:normAutofit/>
          </a:bodyPr>
          <a:lstStyle/>
          <a:p>
            <a:pPr marL="0" indent="0">
              <a:lnSpc>
                <a:spcPct val="80000"/>
              </a:lnSpc>
              <a:buNone/>
            </a:pPr>
            <a:endParaRPr lang="en-US" sz="1800" dirty="0">
              <a:latin typeface="Arial" charset="0"/>
            </a:endParaRPr>
          </a:p>
          <a:p>
            <a:pPr marL="285720" indent="-285720">
              <a:lnSpc>
                <a:spcPct val="80000"/>
              </a:lnSpc>
            </a:pPr>
            <a:r>
              <a:rPr lang="en-US" sz="1800" dirty="0">
                <a:solidFill>
                  <a:schemeClr val="tx1"/>
                </a:solidFill>
                <a:latin typeface="Arial" charset="0"/>
              </a:rPr>
              <a:t>50000 feet	Purpose and principles  (annual review)</a:t>
            </a:r>
          </a:p>
          <a:p>
            <a:pPr marL="285720" indent="-285720">
              <a:lnSpc>
                <a:spcPct val="80000"/>
              </a:lnSpc>
            </a:pPr>
            <a:endParaRPr lang="en-US" sz="1800" dirty="0">
              <a:solidFill>
                <a:schemeClr val="tx1"/>
              </a:solidFill>
              <a:latin typeface="Arial" charset="0"/>
            </a:endParaRPr>
          </a:p>
          <a:p>
            <a:pPr marL="285720" indent="-285720">
              <a:lnSpc>
                <a:spcPct val="80000"/>
              </a:lnSpc>
            </a:pPr>
            <a:r>
              <a:rPr lang="en-US" sz="1800" dirty="0">
                <a:solidFill>
                  <a:schemeClr val="tx1"/>
                </a:solidFill>
                <a:latin typeface="Arial" charset="0"/>
              </a:rPr>
              <a:t>40000 feet	Vision  (annual review)</a:t>
            </a:r>
          </a:p>
          <a:p>
            <a:pPr marL="285720" indent="-285720">
              <a:lnSpc>
                <a:spcPct val="80000"/>
              </a:lnSpc>
            </a:pPr>
            <a:endParaRPr lang="en-US" sz="1800" dirty="0">
              <a:solidFill>
                <a:schemeClr val="tx1"/>
              </a:solidFill>
              <a:latin typeface="Arial" charset="0"/>
            </a:endParaRPr>
          </a:p>
          <a:p>
            <a:pPr marL="285720" indent="-285720">
              <a:lnSpc>
                <a:spcPct val="80000"/>
              </a:lnSpc>
            </a:pPr>
            <a:r>
              <a:rPr lang="en-US" sz="1800" dirty="0">
                <a:solidFill>
                  <a:schemeClr val="tx1"/>
                </a:solidFill>
                <a:latin typeface="Arial" charset="0"/>
              </a:rPr>
              <a:t>30000 feet	Goals  (quarterly review)</a:t>
            </a:r>
          </a:p>
          <a:p>
            <a:pPr marL="285720" indent="-285720">
              <a:lnSpc>
                <a:spcPct val="80000"/>
              </a:lnSpc>
            </a:pPr>
            <a:endParaRPr lang="en-US" sz="1800" dirty="0">
              <a:solidFill>
                <a:schemeClr val="tx1"/>
              </a:solidFill>
              <a:latin typeface="Arial" charset="0"/>
            </a:endParaRPr>
          </a:p>
          <a:p>
            <a:pPr marL="285720" indent="-285720">
              <a:lnSpc>
                <a:spcPct val="80000"/>
              </a:lnSpc>
            </a:pPr>
            <a:r>
              <a:rPr lang="en-US" sz="1800" dirty="0">
                <a:solidFill>
                  <a:schemeClr val="tx1"/>
                </a:solidFill>
                <a:latin typeface="Arial" charset="0"/>
              </a:rPr>
              <a:t>20000 feet	Responsibilities  (monthly review)</a:t>
            </a:r>
          </a:p>
          <a:p>
            <a:pPr marL="285720" indent="-285720">
              <a:lnSpc>
                <a:spcPct val="80000"/>
              </a:lnSpc>
            </a:pPr>
            <a:endParaRPr lang="en-US" sz="1800" dirty="0">
              <a:solidFill>
                <a:schemeClr val="tx1"/>
              </a:solidFill>
              <a:latin typeface="Arial" charset="0"/>
            </a:endParaRPr>
          </a:p>
          <a:p>
            <a:pPr marL="285720" indent="-285720">
              <a:lnSpc>
                <a:spcPct val="80000"/>
              </a:lnSpc>
            </a:pPr>
            <a:r>
              <a:rPr lang="en-US" sz="1800" dirty="0">
                <a:solidFill>
                  <a:schemeClr val="tx1"/>
                </a:solidFill>
                <a:latin typeface="Arial" charset="0"/>
              </a:rPr>
              <a:t>10000 feet 	Projects  (weekly review)</a:t>
            </a:r>
          </a:p>
          <a:p>
            <a:pPr marL="285720" indent="-285720">
              <a:lnSpc>
                <a:spcPct val="80000"/>
              </a:lnSpc>
            </a:pPr>
            <a:endParaRPr lang="en-US" sz="1800" dirty="0">
              <a:solidFill>
                <a:schemeClr val="tx1"/>
              </a:solidFill>
              <a:latin typeface="Arial" charset="0"/>
            </a:endParaRPr>
          </a:p>
          <a:p>
            <a:pPr marL="285720" indent="-285720">
              <a:lnSpc>
                <a:spcPct val="80000"/>
              </a:lnSpc>
            </a:pPr>
            <a:r>
              <a:rPr lang="en-US" sz="1800" dirty="0">
                <a:solidFill>
                  <a:schemeClr val="tx1"/>
                </a:solidFill>
                <a:latin typeface="Arial" charset="0"/>
              </a:rPr>
              <a:t>Runway	Action list  (daily review)</a:t>
            </a: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400" dirty="0">
              <a:latin typeface="Arial" charset="0"/>
            </a:endParaRPr>
          </a:p>
          <a:p>
            <a:pPr marL="303120" indent="-303120">
              <a:lnSpc>
                <a:spcPct val="80000"/>
              </a:lnSpc>
            </a:pPr>
            <a:endParaRPr lang="en-US" sz="14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0" indent="0">
              <a:lnSpc>
                <a:spcPct val="80000"/>
              </a:lnSpc>
              <a:buNone/>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p:txBody>
      </p:sp>
      <p:sp>
        <p:nvSpPr>
          <p:cNvPr id="52228" name="Rectangle 4"/>
          <p:cNvSpPr>
            <a:spLocks noChangeArrowheads="1"/>
          </p:cNvSpPr>
          <p:nvPr/>
        </p:nvSpPr>
        <p:spPr bwMode="auto">
          <a:xfrm>
            <a:off x="574577" y="1166544"/>
            <a:ext cx="6599679" cy="50375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r>
              <a:rPr lang="en-US" dirty="0">
                <a:solidFill>
                  <a:schemeClr val="accent2"/>
                </a:solidFill>
              </a:rPr>
              <a:t> </a:t>
            </a: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p:txBody>
      </p:sp>
      <p:sp>
        <p:nvSpPr>
          <p:cNvPr id="52229" name="Rectangle 5"/>
          <p:cNvSpPr>
            <a:spLocks noChangeArrowheads="1"/>
          </p:cNvSpPr>
          <p:nvPr/>
        </p:nvSpPr>
        <p:spPr bwMode="auto">
          <a:xfrm>
            <a:off x="762000" y="1795041"/>
            <a:ext cx="8153400" cy="50375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r>
              <a:rPr lang="en-US" dirty="0">
                <a:solidFill>
                  <a:schemeClr val="accent2"/>
                </a:solidFill>
              </a:rPr>
              <a:t> </a:t>
            </a: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p:txBody>
      </p:sp>
      <p:sp>
        <p:nvSpPr>
          <p:cNvPr id="6" name="Slide Number Placeholder 5">
            <a:extLst>
              <a:ext uri="{FF2B5EF4-FFF2-40B4-BE49-F238E27FC236}">
                <a16:creationId xmlns:a16="http://schemas.microsoft.com/office/drawing/2014/main" id="{F921D992-2F13-6047-8FBC-1A3C4DE15AA0}"/>
              </a:ext>
            </a:extLst>
          </p:cNvPr>
          <p:cNvSpPr>
            <a:spLocks noGrp="1"/>
          </p:cNvSpPr>
          <p:nvPr>
            <p:ph type="sldNum" sz="quarter" idx="12"/>
          </p:nvPr>
        </p:nvSpPr>
        <p:spPr>
          <a:xfrm>
            <a:off x="8363136" y="6431280"/>
            <a:ext cx="582966" cy="274320"/>
          </a:xfrm>
        </p:spPr>
        <p:txBody>
          <a:bodyPr/>
          <a:lstStyle/>
          <a:p>
            <a:fld id="{F7886C9C-DC18-4195-8FD5-A50AA931D419}" type="slidenum">
              <a:rPr lang="en-US" smtClean="0"/>
              <a:pPr/>
              <a:t>84</a:t>
            </a:fld>
            <a:endParaRPr lang="en-US" dirty="0"/>
          </a:p>
        </p:txBody>
      </p:sp>
    </p:spTree>
    <p:extLst>
      <p:ext uri="{BB962C8B-B14F-4D97-AF65-F5344CB8AC3E}">
        <p14:creationId xmlns:p14="http://schemas.microsoft.com/office/powerpoint/2010/main" val="1041168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22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227">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2227">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2227">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2227">
                                            <p:txEl>
                                              <p:pRg st="1" end="1"/>
                                            </p:txEl>
                                          </p:spTgt>
                                        </p:tgtEl>
                                        <p:attrNameLst>
                                          <p:attrName>style.visibility</p:attrName>
                                        </p:attrNameLst>
                                      </p:cBhvr>
                                      <p:to>
                                        <p:strVal val="visible"/>
                                      </p:to>
                                    </p:set>
                                    <p:anim calcmode="lin" valueType="num">
                                      <p:cBhvr additive="base">
                                        <p:cTn id="31" dur="500" fill="hold"/>
                                        <p:tgtEl>
                                          <p:spTgt spid="52227">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2227">
                                            <p:txEl>
                                              <p:pRg st="1" end="1"/>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2227">
                                            <p:txEl>
                                              <p:pRg st="3" end="3"/>
                                            </p:txEl>
                                          </p:spTgt>
                                        </p:tgtEl>
                                        <p:attrNameLst>
                                          <p:attrName>style.visibility</p:attrName>
                                        </p:attrNameLst>
                                      </p:cBhvr>
                                      <p:to>
                                        <p:strVal val="visible"/>
                                      </p:to>
                                    </p:set>
                                    <p:anim calcmode="lin" valueType="num">
                                      <p:cBhvr additive="base">
                                        <p:cTn id="35" dur="500" fill="hold"/>
                                        <p:tgtEl>
                                          <p:spTgt spid="5222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2227">
                                            <p:txEl>
                                              <p:pRg st="3" end="3"/>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52227">
                                            <p:txEl>
                                              <p:pRg st="5" end="5"/>
                                            </p:txEl>
                                          </p:spTgt>
                                        </p:tgtEl>
                                        <p:attrNameLst>
                                          <p:attrName>style.visibility</p:attrName>
                                        </p:attrNameLst>
                                      </p:cBhvr>
                                      <p:to>
                                        <p:strVal val="visible"/>
                                      </p:to>
                                    </p:set>
                                    <p:anim calcmode="lin" valueType="num">
                                      <p:cBhvr additive="base">
                                        <p:cTn id="39" dur="500" fill="hold"/>
                                        <p:tgtEl>
                                          <p:spTgt spid="52227">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2227">
                                            <p:txEl>
                                              <p:pRg st="5" end="5"/>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52227">
                                            <p:txEl>
                                              <p:pRg st="7" end="7"/>
                                            </p:txEl>
                                          </p:spTgt>
                                        </p:tgtEl>
                                        <p:attrNameLst>
                                          <p:attrName>style.visibility</p:attrName>
                                        </p:attrNameLst>
                                      </p:cBhvr>
                                      <p:to>
                                        <p:strVal val="visible"/>
                                      </p:to>
                                    </p:set>
                                    <p:anim calcmode="lin" valueType="num">
                                      <p:cBhvr additive="base">
                                        <p:cTn id="43" dur="500" fill="hold"/>
                                        <p:tgtEl>
                                          <p:spTgt spid="52227">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2227">
                                            <p:txEl>
                                              <p:pRg st="7" end="7"/>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52227">
                                            <p:txEl>
                                              <p:pRg st="9" end="9"/>
                                            </p:txEl>
                                          </p:spTgt>
                                        </p:tgtEl>
                                        <p:attrNameLst>
                                          <p:attrName>style.visibility</p:attrName>
                                        </p:attrNameLst>
                                      </p:cBhvr>
                                      <p:to>
                                        <p:strVal val="visible"/>
                                      </p:to>
                                    </p:set>
                                    <p:anim calcmode="lin" valueType="num">
                                      <p:cBhvr additive="base">
                                        <p:cTn id="47" dur="500" fill="hold"/>
                                        <p:tgtEl>
                                          <p:spTgt spid="52227">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2227">
                                            <p:txEl>
                                              <p:pRg st="9" end="9"/>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52227">
                                            <p:txEl>
                                              <p:pRg st="11" end="11"/>
                                            </p:txEl>
                                          </p:spTgt>
                                        </p:tgtEl>
                                        <p:attrNameLst>
                                          <p:attrName>style.visibility</p:attrName>
                                        </p:attrNameLst>
                                      </p:cBhvr>
                                      <p:to>
                                        <p:strVal val="visible"/>
                                      </p:to>
                                    </p:set>
                                    <p:anim calcmode="lin" valueType="num">
                                      <p:cBhvr additive="base">
                                        <p:cTn id="51" dur="500" fill="hold"/>
                                        <p:tgtEl>
                                          <p:spTgt spid="52227">
                                            <p:txEl>
                                              <p:pRg st="11" end="11"/>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2227">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PURPLE-GRAD"/>
          <p:cNvPicPr>
            <a:picLocks noChangeAspect="1" noChangeArrowheads="1"/>
          </p:cNvPicPr>
          <p:nvPr>
            <p:custDataLst>
              <p:tags r:id="rId1"/>
            </p:custDataLst>
          </p:nvPr>
        </p:nvPicPr>
        <p:blipFill>
          <a:blip r:embed="rId4">
            <a:extLst>
              <a:ext uri="{28A0092B-C50C-407E-A947-70E740481C1C}">
                <a14:useLocalDpi xmlns:a14="http://schemas.microsoft.com/office/drawing/2010/main" val="0"/>
              </a:ext>
            </a:extLst>
          </a:blip>
          <a:srcRect/>
          <a:stretch>
            <a:fillRect/>
          </a:stretch>
        </p:blipFill>
        <p:spPr bwMode="auto">
          <a:xfrm>
            <a:off x="0" y="1"/>
            <a:ext cx="9142412" cy="68564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p:cNvSpPr txBox="1"/>
          <p:nvPr/>
        </p:nvSpPr>
        <p:spPr>
          <a:xfrm>
            <a:off x="685801" y="1524000"/>
            <a:ext cx="7848600" cy="2554537"/>
          </a:xfrm>
          <a:prstGeom prst="rect">
            <a:avLst/>
          </a:prstGeom>
          <a:noFill/>
        </p:spPr>
        <p:txBody>
          <a:bodyPr wrap="square" lIns="91430" tIns="45716" rIns="91430" bIns="45716" rtlCol="0">
            <a:spAutoFit/>
          </a:bodyPr>
          <a:lstStyle/>
          <a:p>
            <a:pPr marL="571500" indent="-571500">
              <a:buFont typeface="Arial"/>
              <a:buChar char="•"/>
            </a:pPr>
            <a:r>
              <a:rPr lang="en-US" sz="3200" dirty="0">
                <a:solidFill>
                  <a:schemeClr val="bg1"/>
                </a:solidFill>
              </a:rPr>
              <a:t>Pay attention to what has your attention</a:t>
            </a:r>
          </a:p>
          <a:p>
            <a:pPr marL="571500" indent="-571500">
              <a:buFont typeface="Arial"/>
              <a:buChar char="•"/>
            </a:pPr>
            <a:r>
              <a:rPr lang="en-US" sz="3200" dirty="0">
                <a:solidFill>
                  <a:schemeClr val="bg1"/>
                </a:solidFill>
              </a:rPr>
              <a:t>Decide outcome desired and actions required</a:t>
            </a:r>
          </a:p>
          <a:p>
            <a:pPr marL="571500" indent="-571500">
              <a:buFont typeface="Arial"/>
              <a:buChar char="•"/>
            </a:pPr>
            <a:r>
              <a:rPr lang="en-US" sz="3200" dirty="0">
                <a:solidFill>
                  <a:schemeClr val="bg1"/>
                </a:solidFill>
              </a:rPr>
              <a:t>Free your mind with a system you trust</a:t>
            </a:r>
          </a:p>
        </p:txBody>
      </p:sp>
      <p:sp>
        <p:nvSpPr>
          <p:cNvPr id="4" name="Slide Number Placeholder 5">
            <a:extLst>
              <a:ext uri="{FF2B5EF4-FFF2-40B4-BE49-F238E27FC236}">
                <a16:creationId xmlns:a16="http://schemas.microsoft.com/office/drawing/2014/main" id="{3D91D818-530E-B94B-9A33-F3D72B2CE828}"/>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85</a:t>
            </a:fld>
            <a:endParaRPr lang="en-US" dirty="0"/>
          </a:p>
        </p:txBody>
      </p:sp>
    </p:spTree>
    <p:extLst>
      <p:ext uri="{BB962C8B-B14F-4D97-AF65-F5344CB8AC3E}">
        <p14:creationId xmlns:p14="http://schemas.microsoft.com/office/powerpoint/2010/main" val="414352888"/>
      </p:ext>
    </p:extLst>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type="body" idx="1"/>
          </p:nvPr>
        </p:nvSpPr>
        <p:spPr>
          <a:xfrm>
            <a:off x="2133600" y="1295400"/>
            <a:ext cx="6599679" cy="5037559"/>
          </a:xfrm>
        </p:spPr>
        <p:txBody>
          <a:bodyPr>
            <a:normAutofit/>
          </a:bodyPr>
          <a:lstStyle/>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400" dirty="0">
              <a:latin typeface="Arial" charset="0"/>
            </a:endParaRPr>
          </a:p>
          <a:p>
            <a:pPr marL="303120" indent="-303120">
              <a:lnSpc>
                <a:spcPct val="80000"/>
              </a:lnSpc>
            </a:pPr>
            <a:endParaRPr lang="en-US" sz="14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0" indent="0">
              <a:lnSpc>
                <a:spcPct val="80000"/>
              </a:lnSpc>
              <a:buNone/>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a:p>
            <a:pPr marL="303120" indent="-303120">
              <a:lnSpc>
                <a:spcPct val="80000"/>
              </a:lnSpc>
            </a:pPr>
            <a:endParaRPr lang="en-US" sz="1800" dirty="0">
              <a:latin typeface="Arial" charset="0"/>
            </a:endParaRPr>
          </a:p>
        </p:txBody>
      </p:sp>
      <p:sp>
        <p:nvSpPr>
          <p:cNvPr id="52228" name="Rectangle 4"/>
          <p:cNvSpPr>
            <a:spLocks noChangeArrowheads="1"/>
          </p:cNvSpPr>
          <p:nvPr/>
        </p:nvSpPr>
        <p:spPr bwMode="auto">
          <a:xfrm>
            <a:off x="574577" y="1166544"/>
            <a:ext cx="6599679" cy="50375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r>
              <a:rPr lang="en-US" dirty="0">
                <a:solidFill>
                  <a:schemeClr val="accent2"/>
                </a:solidFill>
              </a:rPr>
              <a:t> </a:t>
            </a: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p:txBody>
      </p:sp>
      <p:sp>
        <p:nvSpPr>
          <p:cNvPr id="52229" name="Rectangle 5"/>
          <p:cNvSpPr>
            <a:spLocks noChangeArrowheads="1"/>
          </p:cNvSpPr>
          <p:nvPr/>
        </p:nvSpPr>
        <p:spPr bwMode="auto">
          <a:xfrm>
            <a:off x="762000" y="1795041"/>
            <a:ext cx="8153400" cy="50375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r>
              <a:rPr lang="en-US" dirty="0">
                <a:solidFill>
                  <a:schemeClr val="accent2"/>
                </a:solidFill>
              </a:rPr>
              <a:t> </a:t>
            </a: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p:txBody>
      </p:sp>
      <p:sp>
        <p:nvSpPr>
          <p:cNvPr id="6" name="Title 1"/>
          <p:cNvSpPr>
            <a:spLocks noGrp="1"/>
          </p:cNvSpPr>
          <p:nvPr>
            <p:ph type="title"/>
          </p:nvPr>
        </p:nvSpPr>
        <p:spPr/>
        <p:txBody>
          <a:bodyPr/>
          <a:lstStyle/>
          <a:p>
            <a:pPr eaLnBrk="1" hangingPunct="1"/>
            <a:r>
              <a:rPr lang="en-US" dirty="0">
                <a:latin typeface="Arial" charset="0"/>
                <a:cs typeface="Arial" charset="0"/>
              </a:rPr>
              <a:t>Getting others to do things</a:t>
            </a:r>
          </a:p>
        </p:txBody>
      </p:sp>
      <p:sp>
        <p:nvSpPr>
          <p:cNvPr id="7" name="Rectangular Callout 11"/>
          <p:cNvSpPr>
            <a:spLocks noChangeArrowheads="1"/>
          </p:cNvSpPr>
          <p:nvPr/>
        </p:nvSpPr>
        <p:spPr bwMode="auto">
          <a:xfrm>
            <a:off x="597519" y="1685399"/>
            <a:ext cx="2238620" cy="621982"/>
          </a:xfrm>
          <a:prstGeom prst="wedgeRectCallout">
            <a:avLst>
              <a:gd name="adj1" fmla="val -20833"/>
              <a:gd name="adj2" fmla="val 62500"/>
            </a:avLst>
          </a:prstGeom>
          <a:solidFill>
            <a:srgbClr val="E37222"/>
          </a:solidFill>
          <a:ln w="31750" algn="ctr">
            <a:solidFill>
              <a:schemeClr val="folHlink"/>
            </a:solidFill>
            <a:round/>
            <a:headEnd/>
            <a:tailEnd/>
          </a:ln>
        </p:spPr>
        <p:txBody>
          <a:bodyPr wrap="none" lIns="93256" tIns="46628" rIns="93256" bIns="46628" anchor="ctr"/>
          <a:lstStyle/>
          <a:p>
            <a:pPr algn="ctr"/>
            <a:endParaRPr lang="en-US" sz="1600" dirty="0">
              <a:solidFill>
                <a:srgbClr val="C00000"/>
              </a:solidFill>
              <a:cs typeface="Arial" charset="0"/>
            </a:endParaRPr>
          </a:p>
        </p:txBody>
      </p:sp>
      <p:sp>
        <p:nvSpPr>
          <p:cNvPr id="8" name="Rounded Rectangular Callout 14"/>
          <p:cNvSpPr>
            <a:spLocks noChangeArrowheads="1"/>
          </p:cNvSpPr>
          <p:nvPr/>
        </p:nvSpPr>
        <p:spPr bwMode="auto">
          <a:xfrm>
            <a:off x="6172200" y="1447800"/>
            <a:ext cx="2773167" cy="1595449"/>
          </a:xfrm>
          <a:prstGeom prst="wedgeRoundRectCallout">
            <a:avLst>
              <a:gd name="adj1" fmla="val -20833"/>
              <a:gd name="adj2" fmla="val 62500"/>
              <a:gd name="adj3" fmla="val 16667"/>
            </a:avLst>
          </a:prstGeom>
          <a:gradFill rotWithShape="1">
            <a:gsLst>
              <a:gs pos="0">
                <a:srgbClr val="BEF397"/>
              </a:gs>
              <a:gs pos="50000">
                <a:srgbClr val="D5F6C0"/>
              </a:gs>
              <a:gs pos="100000">
                <a:srgbClr val="EAFAE0"/>
              </a:gs>
            </a:gsLst>
            <a:lin ang="2700000" scaled="1"/>
          </a:gradFill>
          <a:ln w="31750" algn="ctr">
            <a:solidFill>
              <a:schemeClr val="folHlink"/>
            </a:solidFill>
            <a:round/>
            <a:headEnd/>
            <a:tailEnd/>
          </a:ln>
        </p:spPr>
        <p:txBody>
          <a:bodyPr wrap="none" lIns="93256" tIns="46628" rIns="93256" bIns="46628" anchor="ctr"/>
          <a:lstStyle/>
          <a:p>
            <a:pPr algn="ctr"/>
            <a:endParaRPr lang="en-US" sz="1600" dirty="0">
              <a:solidFill>
                <a:srgbClr val="92D050"/>
              </a:solidFill>
              <a:cs typeface="Arial" charset="0"/>
            </a:endParaRPr>
          </a:p>
        </p:txBody>
      </p:sp>
      <p:sp>
        <p:nvSpPr>
          <p:cNvPr id="9" name="Rounded Rectangular Callout 8"/>
          <p:cNvSpPr/>
          <p:nvPr/>
        </p:nvSpPr>
        <p:spPr bwMode="auto">
          <a:xfrm>
            <a:off x="3129267" y="2334668"/>
            <a:ext cx="2674357" cy="1211569"/>
          </a:xfrm>
          <a:prstGeom prst="wedgeRoundRectCallou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31750" cap="flat" cmpd="sng" algn="ctr">
            <a:solidFill>
              <a:schemeClr val="folHlink"/>
            </a:solidFill>
            <a:prstDash val="solid"/>
            <a:round/>
            <a:headEnd type="none" w="med" len="med"/>
            <a:tailEnd type="none" w="med" len="med"/>
          </a:ln>
          <a:effectLst/>
        </p:spPr>
        <p:txBody>
          <a:bodyPr wrap="none" lIns="93256" tIns="46628" rIns="93256" bIns="46628" anchor="ctr"/>
          <a:lstStyle/>
          <a:p>
            <a:pPr algn="ctr">
              <a:defRPr/>
            </a:pPr>
            <a:endParaRPr lang="en-US" sz="1600" dirty="0">
              <a:solidFill>
                <a:srgbClr val="000000"/>
              </a:solidFill>
              <a:cs typeface="Arial" charset="0"/>
            </a:endParaRPr>
          </a:p>
        </p:txBody>
      </p:sp>
      <p:sp>
        <p:nvSpPr>
          <p:cNvPr id="10" name="Rectangular Callout 9"/>
          <p:cNvSpPr/>
          <p:nvPr/>
        </p:nvSpPr>
        <p:spPr bwMode="auto">
          <a:xfrm>
            <a:off x="6739753" y="3309061"/>
            <a:ext cx="2042618" cy="1243964"/>
          </a:xfrm>
          <a:prstGeom prst="wedgeRectCallout">
            <a:avLst/>
          </a:prstGeom>
          <a:solidFill>
            <a:schemeClr val="accent3">
              <a:lumMod val="50000"/>
            </a:schemeClr>
          </a:solidFill>
          <a:ln w="31750" cap="flat" cmpd="sng" algn="ctr">
            <a:solidFill>
              <a:srgbClr val="E37222"/>
            </a:solidFill>
            <a:prstDash val="solid"/>
            <a:round/>
            <a:headEnd type="none" w="med" len="med"/>
            <a:tailEnd type="none" w="med" len="med"/>
          </a:ln>
          <a:effectLst/>
        </p:spPr>
        <p:txBody>
          <a:bodyPr wrap="none" lIns="93256" tIns="46628" rIns="93256" bIns="46628" anchor="ctr"/>
          <a:lstStyle/>
          <a:p>
            <a:pPr algn="ctr">
              <a:defRPr/>
            </a:pPr>
            <a:endParaRPr lang="en-US" sz="1600" dirty="0">
              <a:solidFill>
                <a:srgbClr val="000000"/>
              </a:solidFill>
              <a:cs typeface="Arial" charset="0"/>
            </a:endParaRPr>
          </a:p>
        </p:txBody>
      </p:sp>
      <p:grpSp>
        <p:nvGrpSpPr>
          <p:cNvPr id="11" name="Group 2"/>
          <p:cNvGrpSpPr>
            <a:grpSpLocks/>
          </p:cNvGrpSpPr>
          <p:nvPr/>
        </p:nvGrpSpPr>
        <p:grpSpPr bwMode="auto">
          <a:xfrm>
            <a:off x="457200" y="3200400"/>
            <a:ext cx="1948669" cy="973467"/>
            <a:chOff x="4632960" y="2062480"/>
            <a:chExt cx="1910081" cy="952917"/>
          </a:xfrm>
        </p:grpSpPr>
        <p:sp>
          <p:nvSpPr>
            <p:cNvPr id="12" name="Rectangular Callout 13"/>
            <p:cNvSpPr>
              <a:spLocks noChangeArrowheads="1"/>
            </p:cNvSpPr>
            <p:nvPr/>
          </p:nvSpPr>
          <p:spPr bwMode="auto">
            <a:xfrm>
              <a:off x="4632960" y="2062480"/>
              <a:ext cx="1910081" cy="952917"/>
            </a:xfrm>
            <a:prstGeom prst="wedgeRectCallout">
              <a:avLst>
                <a:gd name="adj1" fmla="val -20833"/>
                <a:gd name="adj2" fmla="val 62500"/>
              </a:avLst>
            </a:prstGeom>
            <a:solidFill>
              <a:srgbClr val="006983"/>
            </a:solidFill>
            <a:ln w="31750" algn="ctr">
              <a:solidFill>
                <a:srgbClr val="E37222"/>
              </a:solidFill>
              <a:round/>
              <a:headEnd/>
              <a:tailEnd/>
            </a:ln>
          </p:spPr>
          <p:txBody>
            <a:bodyPr wrap="none" anchor="ctr"/>
            <a:lstStyle/>
            <a:p>
              <a:pPr algn="ctr"/>
              <a:endParaRPr lang="en-US" sz="1600" dirty="0">
                <a:solidFill>
                  <a:srgbClr val="000000"/>
                </a:solidFill>
                <a:cs typeface="Arial" charset="0"/>
              </a:endParaRPr>
            </a:p>
          </p:txBody>
        </p:sp>
        <p:sp>
          <p:nvSpPr>
            <p:cNvPr id="13" name="TextBox 5"/>
            <p:cNvSpPr txBox="1">
              <a:spLocks noChangeArrowheads="1"/>
            </p:cNvSpPr>
            <p:nvPr/>
          </p:nvSpPr>
          <p:spPr bwMode="auto">
            <a:xfrm>
              <a:off x="4737745" y="2103424"/>
              <a:ext cx="1778000" cy="829977"/>
            </a:xfrm>
            <a:prstGeom prst="rect">
              <a:avLst/>
            </a:prstGeom>
            <a:noFill/>
            <a:ln w="9525">
              <a:noFill/>
              <a:miter lim="800000"/>
              <a:headEnd/>
              <a:tailEnd/>
            </a:ln>
          </p:spPr>
          <p:txBody>
            <a:bodyPr>
              <a:spAutoFit/>
            </a:bodyPr>
            <a:lstStyle/>
            <a:p>
              <a:r>
                <a:rPr lang="en-US" sz="1600" b="1" dirty="0">
                  <a:solidFill>
                    <a:srgbClr val="FFFFFF"/>
                  </a:solidFill>
                  <a:cs typeface="Arial" charset="0"/>
                </a:rPr>
                <a:t>“I can do this better and more quickly myself”</a:t>
              </a:r>
            </a:p>
          </p:txBody>
        </p:sp>
      </p:grpSp>
      <p:sp>
        <p:nvSpPr>
          <p:cNvPr id="14" name="TextBox 7"/>
          <p:cNvSpPr txBox="1">
            <a:spLocks noChangeArrowheads="1"/>
          </p:cNvSpPr>
          <p:nvPr/>
        </p:nvSpPr>
        <p:spPr bwMode="auto">
          <a:xfrm>
            <a:off x="3352800" y="2362200"/>
            <a:ext cx="2450819" cy="1099806"/>
          </a:xfrm>
          <a:prstGeom prst="rect">
            <a:avLst/>
          </a:prstGeom>
          <a:noFill/>
          <a:ln w="9525">
            <a:noFill/>
            <a:miter lim="800000"/>
            <a:headEnd/>
            <a:tailEnd/>
          </a:ln>
        </p:spPr>
        <p:txBody>
          <a:bodyPr lIns="93256" tIns="46628" rIns="93256" bIns="46628">
            <a:spAutoFit/>
          </a:bodyPr>
          <a:lstStyle/>
          <a:p>
            <a:r>
              <a:rPr lang="en-US" sz="1600" b="1" dirty="0">
                <a:solidFill>
                  <a:srgbClr val="000000"/>
                </a:solidFill>
                <a:cs typeface="Arial" charset="0"/>
              </a:rPr>
              <a:t>“It’s easier to do it myself than to organize it, explain it, and monitor it”</a:t>
            </a:r>
          </a:p>
        </p:txBody>
      </p:sp>
      <p:sp>
        <p:nvSpPr>
          <p:cNvPr id="15" name="TextBox 8"/>
          <p:cNvSpPr txBox="1">
            <a:spLocks noChangeArrowheads="1"/>
          </p:cNvSpPr>
          <p:nvPr/>
        </p:nvSpPr>
        <p:spPr bwMode="auto">
          <a:xfrm>
            <a:off x="597519" y="1685399"/>
            <a:ext cx="2238620" cy="596066"/>
          </a:xfrm>
          <a:prstGeom prst="rect">
            <a:avLst/>
          </a:prstGeom>
          <a:noFill/>
          <a:ln w="9525">
            <a:noFill/>
            <a:miter lim="800000"/>
            <a:headEnd/>
            <a:tailEnd/>
          </a:ln>
        </p:spPr>
        <p:txBody>
          <a:bodyPr lIns="93256" tIns="46628" rIns="93256" bIns="46628">
            <a:spAutoFit/>
          </a:bodyPr>
          <a:lstStyle/>
          <a:p>
            <a:r>
              <a:rPr lang="en-US" sz="1600" b="1" dirty="0">
                <a:solidFill>
                  <a:srgbClr val="000000"/>
                </a:solidFill>
                <a:cs typeface="Arial" charset="0"/>
              </a:rPr>
              <a:t>“I like to have things done my way”</a:t>
            </a:r>
          </a:p>
        </p:txBody>
      </p:sp>
      <p:sp>
        <p:nvSpPr>
          <p:cNvPr id="16" name="TextBox 9"/>
          <p:cNvSpPr txBox="1">
            <a:spLocks noChangeArrowheads="1"/>
          </p:cNvSpPr>
          <p:nvPr/>
        </p:nvSpPr>
        <p:spPr bwMode="auto">
          <a:xfrm>
            <a:off x="6418411" y="1582244"/>
            <a:ext cx="2441099" cy="1349247"/>
          </a:xfrm>
          <a:prstGeom prst="rect">
            <a:avLst/>
          </a:prstGeom>
          <a:noFill/>
          <a:ln w="9525">
            <a:noFill/>
            <a:miter lim="800000"/>
            <a:headEnd/>
            <a:tailEnd/>
          </a:ln>
        </p:spPr>
        <p:txBody>
          <a:bodyPr lIns="93256" tIns="46628" rIns="93256" bIns="46628">
            <a:spAutoFit/>
          </a:bodyPr>
          <a:lstStyle/>
          <a:p>
            <a:r>
              <a:rPr lang="en-US" sz="1600" b="1" dirty="0">
                <a:solidFill>
                  <a:srgbClr val="000000"/>
                </a:solidFill>
                <a:cs typeface="Arial" charset="0"/>
              </a:rPr>
              <a:t>“I am supposed to be the decision maker and problem solver. My WG resents the additional work”</a:t>
            </a:r>
          </a:p>
        </p:txBody>
      </p:sp>
      <p:sp>
        <p:nvSpPr>
          <p:cNvPr id="17" name="Rectangle 10"/>
          <p:cNvSpPr>
            <a:spLocks noChangeArrowheads="1"/>
          </p:cNvSpPr>
          <p:nvPr/>
        </p:nvSpPr>
        <p:spPr bwMode="auto">
          <a:xfrm>
            <a:off x="2091012" y="4289948"/>
            <a:ext cx="6340056" cy="2338912"/>
          </a:xfrm>
          <a:prstGeom prst="rect">
            <a:avLst/>
          </a:prstGeom>
          <a:noFill/>
          <a:ln w="9525">
            <a:noFill/>
            <a:miter lim="800000"/>
            <a:headEnd/>
            <a:tailEnd/>
          </a:ln>
        </p:spPr>
        <p:txBody>
          <a:bodyPr lIns="93256" tIns="46628" rIns="93256" bIns="46628">
            <a:spAutoFit/>
          </a:bodyPr>
          <a:lstStyle/>
          <a:p>
            <a:r>
              <a:rPr lang="en-US" sz="1600" b="1" dirty="0">
                <a:solidFill>
                  <a:srgbClr val="33879C"/>
                </a:solidFill>
                <a:cs typeface="Arial" charset="0"/>
              </a:rPr>
              <a:t>Your delegating needs improvement if…</a:t>
            </a:r>
          </a:p>
          <a:p>
            <a:r>
              <a:rPr lang="en-US" sz="1600" dirty="0">
                <a:solidFill>
                  <a:srgbClr val="000000"/>
                </a:solidFill>
                <a:cs typeface="Arial" charset="0"/>
              </a:rPr>
              <a:t>…your in-box is always full</a:t>
            </a:r>
          </a:p>
          <a:p>
            <a:r>
              <a:rPr lang="en-US" sz="1600" dirty="0">
                <a:solidFill>
                  <a:srgbClr val="000000"/>
                </a:solidFill>
                <a:cs typeface="Arial" charset="0"/>
              </a:rPr>
              <a:t>…you are regularly working late</a:t>
            </a:r>
          </a:p>
          <a:p>
            <a:r>
              <a:rPr lang="en-US" sz="1600" dirty="0">
                <a:solidFill>
                  <a:srgbClr val="000000"/>
                </a:solidFill>
                <a:cs typeface="Arial" charset="0"/>
              </a:rPr>
              <a:t>…you are frequently interrupted for guidance/clarification</a:t>
            </a:r>
          </a:p>
          <a:p>
            <a:r>
              <a:rPr lang="en-US" sz="1600" dirty="0">
                <a:solidFill>
                  <a:srgbClr val="000000"/>
                </a:solidFill>
                <a:cs typeface="Arial" charset="0"/>
              </a:rPr>
              <a:t>…your team members feel like they are being “dumped on” </a:t>
            </a:r>
          </a:p>
          <a:p>
            <a:r>
              <a:rPr lang="en-US" sz="1600" dirty="0">
                <a:solidFill>
                  <a:srgbClr val="000000"/>
                </a:solidFill>
                <a:cs typeface="Arial" charset="0"/>
              </a:rPr>
              <a:t>…your team members are not prepared to complete assignments</a:t>
            </a:r>
          </a:p>
          <a:p>
            <a:r>
              <a:rPr lang="en-US" sz="1600" dirty="0">
                <a:solidFill>
                  <a:srgbClr val="000000"/>
                </a:solidFill>
                <a:cs typeface="Arial" charset="0"/>
              </a:rPr>
              <a:t>…you frequently intervene in tasks and projects</a:t>
            </a:r>
          </a:p>
          <a:p>
            <a:r>
              <a:rPr lang="en-US" sz="1600" dirty="0">
                <a:solidFill>
                  <a:srgbClr val="000000"/>
                </a:solidFill>
                <a:cs typeface="Arial" charset="0"/>
              </a:rPr>
              <a:t>…morale is low and turnover is high</a:t>
            </a:r>
          </a:p>
          <a:p>
            <a:r>
              <a:rPr lang="en-US" sz="1600" dirty="0">
                <a:solidFill>
                  <a:srgbClr val="000000"/>
                </a:solidFill>
                <a:cs typeface="Arial" charset="0"/>
              </a:rPr>
              <a:t>…assignments are incomplete or deadlines are missed</a:t>
            </a:r>
          </a:p>
        </p:txBody>
      </p:sp>
      <p:sp>
        <p:nvSpPr>
          <p:cNvPr id="18" name="TextBox 12"/>
          <p:cNvSpPr txBox="1">
            <a:spLocks noChangeArrowheads="1"/>
          </p:cNvSpPr>
          <p:nvPr/>
        </p:nvSpPr>
        <p:spPr bwMode="auto">
          <a:xfrm>
            <a:off x="6858000" y="3352800"/>
            <a:ext cx="1814221" cy="1098187"/>
          </a:xfrm>
          <a:prstGeom prst="rect">
            <a:avLst/>
          </a:prstGeom>
          <a:noFill/>
          <a:ln w="9525">
            <a:noFill/>
            <a:miter lim="800000"/>
            <a:headEnd/>
            <a:tailEnd/>
          </a:ln>
        </p:spPr>
        <p:txBody>
          <a:bodyPr lIns="93256" tIns="46628" rIns="93256" bIns="46628">
            <a:spAutoFit/>
          </a:bodyPr>
          <a:lstStyle/>
          <a:p>
            <a:r>
              <a:rPr lang="en-US" sz="1600" b="1" dirty="0">
                <a:solidFill>
                  <a:srgbClr val="FFFFFF"/>
                </a:solidFill>
                <a:cs typeface="Arial" charset="0"/>
              </a:rPr>
              <a:t>“I am saving time for my staff by doing it myself”</a:t>
            </a:r>
          </a:p>
        </p:txBody>
      </p:sp>
      <p:sp>
        <p:nvSpPr>
          <p:cNvPr id="19" name="Slide Number Placeholder 5">
            <a:extLst>
              <a:ext uri="{FF2B5EF4-FFF2-40B4-BE49-F238E27FC236}">
                <a16:creationId xmlns:a16="http://schemas.microsoft.com/office/drawing/2014/main" id="{B1B26222-5918-1849-B719-5768E6D6506A}"/>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86</a:t>
            </a:fld>
            <a:endParaRPr lang="en-US" dirty="0"/>
          </a:p>
        </p:txBody>
      </p:sp>
    </p:spTree>
    <p:extLst>
      <p:ext uri="{BB962C8B-B14F-4D97-AF65-F5344CB8AC3E}">
        <p14:creationId xmlns:p14="http://schemas.microsoft.com/office/powerpoint/2010/main" val="427126936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de-DE" dirty="0">
                <a:latin typeface="Arial" panose="020B0604020202020204" pitchFamily="34" charset="0"/>
                <a:cs typeface="Arial" panose="020B0604020202020204" pitchFamily="34" charset="0"/>
              </a:rPr>
              <a:t>Make a List!</a:t>
            </a:r>
          </a:p>
        </p:txBody>
      </p:sp>
      <p:sp>
        <p:nvSpPr>
          <p:cNvPr id="52227" name="Rectangle 3"/>
          <p:cNvSpPr>
            <a:spLocks noGrp="1" noChangeArrowheads="1"/>
          </p:cNvSpPr>
          <p:nvPr>
            <p:ph type="body" idx="1"/>
          </p:nvPr>
        </p:nvSpPr>
        <p:spPr>
          <a:xfrm>
            <a:off x="533400" y="1833141"/>
            <a:ext cx="7696200" cy="5037559"/>
          </a:xfrm>
        </p:spPr>
        <p:txBody>
          <a:bodyPr>
            <a:normAutofit/>
          </a:bodyPr>
          <a:lstStyle/>
          <a:p>
            <a:pPr marL="0" indent="0">
              <a:lnSpc>
                <a:spcPct val="80000"/>
              </a:lnSpc>
              <a:buNone/>
            </a:pPr>
            <a:endParaRPr lang="en-US" sz="1800" dirty="0">
              <a:latin typeface="Arial" charset="0"/>
            </a:endParaRPr>
          </a:p>
          <a:p>
            <a:pPr marL="342900" indent="-342900">
              <a:buClr>
                <a:schemeClr val="tx1"/>
              </a:buClr>
              <a:buFont typeface="+mj-lt"/>
              <a:buAutoNum type="arabicPeriod"/>
            </a:pPr>
            <a:r>
              <a:rPr lang="en-US" sz="2000" b="0" dirty="0">
                <a:solidFill>
                  <a:schemeClr val="tx1"/>
                </a:solidFill>
                <a:latin typeface="Arial" panose="020B0604020202020204" pitchFamily="34" charset="0"/>
                <a:cs typeface="Arial" panose="020B0604020202020204" pitchFamily="34" charset="0"/>
              </a:rPr>
              <a:t>Create four columns on a piece of paper</a:t>
            </a:r>
          </a:p>
          <a:p>
            <a:pPr marL="342900" indent="-342900">
              <a:buClr>
                <a:schemeClr val="tx1"/>
              </a:buClr>
              <a:buFont typeface="+mj-lt"/>
              <a:buAutoNum type="arabicPeriod"/>
            </a:pPr>
            <a:r>
              <a:rPr lang="en-US" sz="2000" b="0" dirty="0">
                <a:solidFill>
                  <a:schemeClr val="tx1"/>
                </a:solidFill>
                <a:latin typeface="Arial" panose="020B0604020202020204" pitchFamily="34" charset="0"/>
                <a:cs typeface="Arial" panose="020B0604020202020204" pitchFamily="34" charset="0"/>
              </a:rPr>
              <a:t>In first column empty your mind of your to do list, the first 10 items that come to mind</a:t>
            </a:r>
          </a:p>
          <a:p>
            <a:pPr marL="342900" indent="-342900">
              <a:buClr>
                <a:schemeClr val="tx1"/>
              </a:buClr>
              <a:buFont typeface="+mj-lt"/>
              <a:buAutoNum type="arabicPeriod"/>
            </a:pPr>
            <a:r>
              <a:rPr lang="en-US" sz="2000" b="0" dirty="0">
                <a:solidFill>
                  <a:schemeClr val="tx1"/>
                </a:solidFill>
                <a:latin typeface="Arial" panose="020B0604020202020204" pitchFamily="34" charset="0"/>
                <a:cs typeface="Arial" panose="020B0604020202020204" pitchFamily="34" charset="0"/>
              </a:rPr>
              <a:t>Label the other three columns:  Do, Share, Delegate</a:t>
            </a:r>
          </a:p>
          <a:p>
            <a:pPr marL="342900" indent="-342900">
              <a:buClr>
                <a:schemeClr val="tx1"/>
              </a:buClr>
              <a:buFont typeface="+mj-lt"/>
              <a:buAutoNum type="arabicPeriod"/>
            </a:pPr>
            <a:r>
              <a:rPr lang="en-US" sz="2000" b="0" dirty="0">
                <a:solidFill>
                  <a:schemeClr val="tx1"/>
                </a:solidFill>
                <a:latin typeface="Arial" panose="020B0604020202020204" pitchFamily="34" charset="0"/>
                <a:cs typeface="Arial" panose="020B0604020202020204" pitchFamily="34" charset="0"/>
              </a:rPr>
              <a:t>Go through your list and indicate how to best treat each item</a:t>
            </a:r>
          </a:p>
          <a:p>
            <a:pPr marL="342900" indent="-342900">
              <a:buClr>
                <a:schemeClr val="tx1"/>
              </a:buClr>
              <a:buFont typeface="+mj-lt"/>
              <a:buAutoNum type="arabicPeriod"/>
            </a:pPr>
            <a:r>
              <a:rPr lang="en-US" sz="2000" b="0" dirty="0">
                <a:solidFill>
                  <a:schemeClr val="tx1"/>
                </a:solidFill>
                <a:latin typeface="Arial" panose="020B0604020202020204" pitchFamily="34" charset="0"/>
                <a:cs typeface="Arial" panose="020B0604020202020204" pitchFamily="34" charset="0"/>
              </a:rPr>
              <a:t>Get with someone you don’t normally work with and go over your list.  Then interrogate each other on whether you have placed your items in the right category.</a:t>
            </a:r>
          </a:p>
          <a:p>
            <a:pPr marL="342900" indent="-342900">
              <a:buClr>
                <a:schemeClr val="tx1"/>
              </a:buClr>
              <a:buFont typeface="+mj-lt"/>
              <a:buAutoNum type="arabicPeriod"/>
            </a:pPr>
            <a:r>
              <a:rPr lang="en-US" sz="2000" b="0" dirty="0">
                <a:solidFill>
                  <a:schemeClr val="tx1"/>
                </a:solidFill>
                <a:latin typeface="Arial" panose="020B0604020202020204" pitchFamily="34" charset="0"/>
                <a:cs typeface="Arial" panose="020B0604020202020204" pitchFamily="34" charset="0"/>
              </a:rPr>
              <a:t>Go back through your list and revise.</a:t>
            </a:r>
          </a:p>
        </p:txBody>
      </p:sp>
      <p:sp>
        <p:nvSpPr>
          <p:cNvPr id="52228" name="Rectangle 4"/>
          <p:cNvSpPr>
            <a:spLocks noChangeArrowheads="1"/>
          </p:cNvSpPr>
          <p:nvPr/>
        </p:nvSpPr>
        <p:spPr bwMode="auto">
          <a:xfrm>
            <a:off x="574577" y="1166544"/>
            <a:ext cx="6599679" cy="50375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r>
              <a:rPr lang="en-US" dirty="0">
                <a:solidFill>
                  <a:schemeClr val="accent2"/>
                </a:solidFill>
              </a:rPr>
              <a:t> </a:t>
            </a: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p:txBody>
      </p:sp>
      <p:sp>
        <p:nvSpPr>
          <p:cNvPr id="52229" name="Rectangle 5"/>
          <p:cNvSpPr>
            <a:spLocks noChangeArrowheads="1"/>
          </p:cNvSpPr>
          <p:nvPr/>
        </p:nvSpPr>
        <p:spPr bwMode="auto">
          <a:xfrm>
            <a:off x="762000" y="1795041"/>
            <a:ext cx="8153400" cy="50375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r>
              <a:rPr lang="en-US" dirty="0">
                <a:solidFill>
                  <a:schemeClr val="accent2"/>
                </a:solidFill>
              </a:rPr>
              <a:t> </a:t>
            </a: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p:txBody>
      </p:sp>
      <p:sp>
        <p:nvSpPr>
          <p:cNvPr id="2" name="TextBox 1"/>
          <p:cNvSpPr txBox="1"/>
          <p:nvPr/>
        </p:nvSpPr>
        <p:spPr>
          <a:xfrm>
            <a:off x="762000" y="2133600"/>
            <a:ext cx="184666" cy="369332"/>
          </a:xfrm>
          <a:prstGeom prst="rect">
            <a:avLst/>
          </a:prstGeom>
          <a:noFill/>
        </p:spPr>
        <p:txBody>
          <a:bodyPr wrap="none" rtlCol="0">
            <a:spAutoFit/>
          </a:bodyPr>
          <a:lstStyle/>
          <a:p>
            <a:endParaRPr lang="en-US" dirty="0"/>
          </a:p>
        </p:txBody>
      </p:sp>
      <p:sp>
        <p:nvSpPr>
          <p:cNvPr id="7" name="Slide Number Placeholder 5">
            <a:extLst>
              <a:ext uri="{FF2B5EF4-FFF2-40B4-BE49-F238E27FC236}">
                <a16:creationId xmlns:a16="http://schemas.microsoft.com/office/drawing/2014/main" id="{76EFF1AE-5DDB-4B4D-A779-5B7F4B0B49D5}"/>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87</a:t>
            </a:fld>
            <a:endParaRPr lang="en-US" dirty="0"/>
          </a:p>
        </p:txBody>
      </p:sp>
    </p:spTree>
    <p:extLst>
      <p:ext uri="{BB962C8B-B14F-4D97-AF65-F5344CB8AC3E}">
        <p14:creationId xmlns:p14="http://schemas.microsoft.com/office/powerpoint/2010/main" val="3814106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22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22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222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222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0" dirty="0">
                <a:solidFill>
                  <a:schemeClr val="tx1"/>
                </a:solidFill>
                <a:latin typeface="Arial" panose="020B0604020202020204" pitchFamily="34" charset="0"/>
                <a:cs typeface="Arial" panose="020B0604020202020204" pitchFamily="34" charset="0"/>
              </a:rPr>
              <a:t>Communication</a:t>
            </a:r>
          </a:p>
          <a:p>
            <a:r>
              <a:rPr lang="en-US" b="0" dirty="0">
                <a:solidFill>
                  <a:schemeClr val="tx1"/>
                </a:solidFill>
                <a:latin typeface="Arial" panose="020B0604020202020204" pitchFamily="34" charset="0"/>
                <a:cs typeface="Arial" panose="020B0604020202020204" pitchFamily="34" charset="0"/>
              </a:rPr>
              <a:t>Language</a:t>
            </a:r>
          </a:p>
          <a:p>
            <a:r>
              <a:rPr lang="en-US" b="0" dirty="0">
                <a:solidFill>
                  <a:schemeClr val="tx1"/>
                </a:solidFill>
                <a:latin typeface="Arial" panose="020B0604020202020204" pitchFamily="34" charset="0"/>
                <a:cs typeface="Arial" panose="020B0604020202020204" pitchFamily="34" charset="0"/>
              </a:rPr>
              <a:t>Technology</a:t>
            </a:r>
          </a:p>
          <a:p>
            <a:r>
              <a:rPr lang="en-US" b="0" dirty="0">
                <a:solidFill>
                  <a:schemeClr val="tx1"/>
                </a:solidFill>
                <a:latin typeface="Arial" panose="020B0604020202020204" pitchFamily="34" charset="0"/>
                <a:cs typeface="Arial" panose="020B0604020202020204" pitchFamily="34" charset="0"/>
              </a:rPr>
              <a:t>Time zones</a:t>
            </a:r>
          </a:p>
          <a:p>
            <a:r>
              <a:rPr lang="en-US" b="0" dirty="0">
                <a:solidFill>
                  <a:schemeClr val="tx1"/>
                </a:solidFill>
                <a:latin typeface="Arial" panose="020B0604020202020204" pitchFamily="34" charset="0"/>
                <a:cs typeface="Arial" panose="020B0604020202020204" pitchFamily="34" charset="0"/>
              </a:rPr>
              <a:t>Culture</a:t>
            </a:r>
          </a:p>
          <a:p>
            <a:r>
              <a:rPr lang="en-US" b="0" dirty="0">
                <a:solidFill>
                  <a:schemeClr val="tx1"/>
                </a:solidFill>
                <a:latin typeface="Arial" panose="020B0604020202020204" pitchFamily="34" charset="0"/>
                <a:cs typeface="Arial" panose="020B0604020202020204" pitchFamily="34" charset="0"/>
              </a:rPr>
              <a:t>Generational</a:t>
            </a:r>
          </a:p>
          <a:p>
            <a:r>
              <a:rPr lang="en-US" b="0" dirty="0">
                <a:solidFill>
                  <a:schemeClr val="tx1"/>
                </a:solidFill>
                <a:latin typeface="Arial" panose="020B0604020202020204" pitchFamily="34" charset="0"/>
                <a:cs typeface="Arial" panose="020B0604020202020204" pitchFamily="34" charset="0"/>
              </a:rPr>
              <a:t>Equity</a:t>
            </a:r>
          </a:p>
          <a:p>
            <a:r>
              <a:rPr lang="en-US" b="0" dirty="0">
                <a:solidFill>
                  <a:schemeClr val="tx1"/>
                </a:solidFill>
                <a:latin typeface="Arial" panose="020B0604020202020204" pitchFamily="34" charset="0"/>
                <a:cs typeface="Arial" panose="020B0604020202020204" pitchFamily="34" charset="0"/>
              </a:rPr>
              <a:t>Operating style</a:t>
            </a:r>
          </a:p>
        </p:txBody>
      </p:sp>
      <p:sp>
        <p:nvSpPr>
          <p:cNvPr id="3" name="Slide Number Placeholder 2"/>
          <p:cNvSpPr>
            <a:spLocks noGrp="1"/>
          </p:cNvSpPr>
          <p:nvPr>
            <p:ph type="sldNum" sz="quarter" idx="12"/>
          </p:nvPr>
        </p:nvSpPr>
        <p:spPr/>
        <p:txBody>
          <a:bodyPr/>
          <a:lstStyle/>
          <a:p>
            <a:fld id="{F7886C9C-DC18-4195-8FD5-A50AA931D419}" type="slidenum">
              <a:rPr lang="en-US" smtClean="0"/>
              <a:pPr/>
              <a:t>88</a:t>
            </a:fld>
            <a:endParaRPr lang="en-US" dirty="0"/>
          </a:p>
        </p:txBody>
      </p:sp>
      <p:sp>
        <p:nvSpPr>
          <p:cNvPr id="4" name="Title 3"/>
          <p:cNvSpPr>
            <a:spLocks noGrp="1"/>
          </p:cNvSpPr>
          <p:nvPr>
            <p:ph type="title"/>
          </p:nvPr>
        </p:nvSpPr>
        <p:spPr/>
        <p:txBody>
          <a:bodyPr/>
          <a:lstStyle/>
          <a:p>
            <a:r>
              <a:rPr lang="en-US" dirty="0">
                <a:latin typeface="Arial" panose="020B0604020202020204" pitchFamily="34" charset="0"/>
                <a:cs typeface="Arial" panose="020B0604020202020204" pitchFamily="34" charset="0"/>
              </a:rPr>
              <a:t>Virtual challenges</a:t>
            </a:r>
          </a:p>
        </p:txBody>
      </p:sp>
    </p:spTree>
    <p:extLst>
      <p:ext uri="{BB962C8B-B14F-4D97-AF65-F5344CB8AC3E}">
        <p14:creationId xmlns:p14="http://schemas.microsoft.com/office/powerpoint/2010/main" val="8432255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PURPLE-GRAD"/>
          <p:cNvPicPr>
            <a:picLocks noChangeAspect="1" noChangeArrowheads="1"/>
          </p:cNvPicPr>
          <p:nvPr>
            <p:custDataLst>
              <p:tags r:id="rId1"/>
            </p:custDataLst>
          </p:nvPr>
        </p:nvPicPr>
        <p:blipFill>
          <a:blip r:embed="rId4">
            <a:extLst>
              <a:ext uri="{28A0092B-C50C-407E-A947-70E740481C1C}">
                <a14:useLocalDpi xmlns:a14="http://schemas.microsoft.com/office/drawing/2010/main" val="0"/>
              </a:ext>
            </a:extLst>
          </a:blip>
          <a:srcRect/>
          <a:stretch>
            <a:fillRect/>
          </a:stretch>
        </p:blipFill>
        <p:spPr bwMode="auto">
          <a:xfrm>
            <a:off x="0" y="1"/>
            <a:ext cx="9142412" cy="68564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p:cNvSpPr txBox="1"/>
          <p:nvPr/>
        </p:nvSpPr>
        <p:spPr>
          <a:xfrm>
            <a:off x="685801" y="1524001"/>
            <a:ext cx="7848600" cy="3170091"/>
          </a:xfrm>
          <a:prstGeom prst="rect">
            <a:avLst/>
          </a:prstGeom>
          <a:noFill/>
        </p:spPr>
        <p:txBody>
          <a:bodyPr wrap="square" lIns="91430" tIns="45716" rIns="91430" bIns="45716" rtlCol="0">
            <a:spAutoFit/>
          </a:bodyPr>
          <a:lstStyle/>
          <a:p>
            <a:r>
              <a:rPr lang="en-US" sz="4000" dirty="0">
                <a:solidFill>
                  <a:schemeClr val="bg1"/>
                </a:solidFill>
              </a:rPr>
              <a:t>Fewer things are harder to put up with than the annoyance of a good example</a:t>
            </a:r>
          </a:p>
          <a:p>
            <a:endParaRPr lang="en-US" sz="4000" dirty="0">
              <a:solidFill>
                <a:schemeClr val="bg1"/>
              </a:solidFill>
            </a:endParaRPr>
          </a:p>
          <a:p>
            <a:pPr algn="r"/>
            <a:r>
              <a:rPr lang="en-US" sz="4000" dirty="0">
                <a:solidFill>
                  <a:schemeClr val="bg1"/>
                </a:solidFill>
              </a:rPr>
              <a:t>Mark Twain</a:t>
            </a:r>
          </a:p>
        </p:txBody>
      </p:sp>
      <p:sp>
        <p:nvSpPr>
          <p:cNvPr id="4" name="Slide Number Placeholder 5">
            <a:extLst>
              <a:ext uri="{FF2B5EF4-FFF2-40B4-BE49-F238E27FC236}">
                <a16:creationId xmlns:a16="http://schemas.microsoft.com/office/drawing/2014/main" id="{B53D2819-A9A3-F04B-9EEC-558615698608}"/>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89</a:t>
            </a:fld>
            <a:endParaRPr lang="en-US" dirty="0"/>
          </a:p>
        </p:txBody>
      </p:sp>
    </p:spTree>
    <p:extLst>
      <p:ext uri="{BB962C8B-B14F-4D97-AF65-F5344CB8AC3E}">
        <p14:creationId xmlns:p14="http://schemas.microsoft.com/office/powerpoint/2010/main" val="4134656504"/>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9D2A13-4F05-C648-8DC7-22CC26C55D6C}"/>
              </a:ext>
            </a:extLst>
          </p:cNvPr>
          <p:cNvSpPr>
            <a:spLocks noGrp="1"/>
          </p:cNvSpPr>
          <p:nvPr>
            <p:ph idx="1"/>
          </p:nvPr>
        </p:nvSpPr>
        <p:spPr/>
        <p:txBody>
          <a:bodyPr/>
          <a:lstStyle/>
          <a:p>
            <a:pPr marL="502920" indent="-457200">
              <a:buFont typeface="+mj-lt"/>
              <a:buAutoNum type="arabicPeriod"/>
            </a:pPr>
            <a:r>
              <a:rPr lang="en-US" dirty="0">
                <a:solidFill>
                  <a:schemeClr val="tx1"/>
                </a:solidFill>
              </a:rPr>
              <a:t>Consider a change that you have recently been part of or impacted by.  </a:t>
            </a:r>
          </a:p>
          <a:p>
            <a:pPr marL="502920" indent="-457200">
              <a:buFont typeface="+mj-lt"/>
              <a:buAutoNum type="arabicPeriod"/>
            </a:pPr>
            <a:r>
              <a:rPr lang="en-US" dirty="0">
                <a:solidFill>
                  <a:schemeClr val="tx1"/>
                </a:solidFill>
              </a:rPr>
              <a:t>Consider the endings, neutral zone and beginnings that you experienced.  </a:t>
            </a:r>
          </a:p>
          <a:p>
            <a:pPr marL="502920" indent="-457200">
              <a:buFont typeface="+mj-lt"/>
              <a:buAutoNum type="arabicPeriod"/>
            </a:pPr>
            <a:r>
              <a:rPr lang="en-US" dirty="0">
                <a:solidFill>
                  <a:schemeClr val="tx1"/>
                </a:solidFill>
              </a:rPr>
              <a:t>What insights do you find?  </a:t>
            </a:r>
          </a:p>
          <a:p>
            <a:pPr marL="502920" indent="-457200">
              <a:buFont typeface="+mj-lt"/>
              <a:buAutoNum type="arabicPeriod"/>
            </a:pPr>
            <a:r>
              <a:rPr lang="en-US" dirty="0">
                <a:solidFill>
                  <a:schemeClr val="tx1"/>
                </a:solidFill>
              </a:rPr>
              <a:t>What must you do differently or what should have been done differently?</a:t>
            </a:r>
          </a:p>
          <a:p>
            <a:pPr marL="45720" indent="0">
              <a:buNone/>
            </a:pPr>
            <a:endParaRPr lang="en-US" dirty="0"/>
          </a:p>
        </p:txBody>
      </p:sp>
      <p:sp>
        <p:nvSpPr>
          <p:cNvPr id="3" name="Slide Number Placeholder 2">
            <a:extLst>
              <a:ext uri="{FF2B5EF4-FFF2-40B4-BE49-F238E27FC236}">
                <a16:creationId xmlns:a16="http://schemas.microsoft.com/office/drawing/2014/main" id="{8E399D13-4997-134C-85C8-C444F9DE0D24}"/>
              </a:ext>
            </a:extLst>
          </p:cNvPr>
          <p:cNvSpPr>
            <a:spLocks noGrp="1"/>
          </p:cNvSpPr>
          <p:nvPr>
            <p:ph type="sldNum" sz="quarter" idx="12"/>
          </p:nvPr>
        </p:nvSpPr>
        <p:spPr/>
        <p:txBody>
          <a:bodyPr/>
          <a:lstStyle/>
          <a:p>
            <a:fld id="{F7886C9C-DC18-4195-8FD5-A50AA931D419}" type="slidenum">
              <a:rPr lang="en-US" smtClean="0"/>
              <a:pPr/>
              <a:t>9</a:t>
            </a:fld>
            <a:endParaRPr lang="en-US" dirty="0"/>
          </a:p>
        </p:txBody>
      </p:sp>
      <p:sp>
        <p:nvSpPr>
          <p:cNvPr id="4" name="Title 3">
            <a:extLst>
              <a:ext uri="{FF2B5EF4-FFF2-40B4-BE49-F238E27FC236}">
                <a16:creationId xmlns:a16="http://schemas.microsoft.com/office/drawing/2014/main" id="{8A79C8CB-9443-EC40-9692-EA7F9677A887}"/>
              </a:ext>
            </a:extLst>
          </p:cNvPr>
          <p:cNvSpPr>
            <a:spLocks noGrp="1"/>
          </p:cNvSpPr>
          <p:nvPr>
            <p:ph type="title"/>
          </p:nvPr>
        </p:nvSpPr>
        <p:spPr/>
        <p:txBody>
          <a:bodyPr/>
          <a:lstStyle/>
          <a:p>
            <a:r>
              <a:rPr lang="en-US" dirty="0"/>
              <a:t>Personal Reflections</a:t>
            </a:r>
          </a:p>
        </p:txBody>
      </p:sp>
    </p:spTree>
    <p:extLst>
      <p:ext uri="{BB962C8B-B14F-4D97-AF65-F5344CB8AC3E}">
        <p14:creationId xmlns:p14="http://schemas.microsoft.com/office/powerpoint/2010/main" val="333623423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0" y="4038600"/>
            <a:ext cx="10363200" cy="65913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513" name="Picture 9"/>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76200" y="-762000"/>
            <a:ext cx="12188218" cy="10591800"/>
          </a:xfrm>
          <a:prstGeom prst="rect">
            <a:avLst/>
          </a:prstGeom>
          <a:noFill/>
          <a:extLst>
            <a:ext uri="{909E8E84-426E-40dd-AFC4-6F175D3DCCD1}">
              <a14:hiddenFill xmlns:a14="http://schemas.microsoft.com/office/drawing/2010/main" xmlns="">
                <a:solidFill>
                  <a:srgbClr val="FFFFFF"/>
                </a:solidFill>
              </a14:hiddenFill>
            </a:ext>
          </a:extLst>
        </p:spPr>
      </p:pic>
      <p:sp>
        <p:nvSpPr>
          <p:cNvPr id="9218" name="Rectangle 3"/>
          <p:cNvSpPr>
            <a:spLocks noGrp="1" noChangeArrowheads="1"/>
          </p:cNvSpPr>
          <p:nvPr>
            <p:ph type="subTitle" idx="4294967295"/>
          </p:nvPr>
        </p:nvSpPr>
        <p:spPr>
          <a:xfrm>
            <a:off x="228600" y="1464823"/>
            <a:ext cx="8763000" cy="1049777"/>
          </a:xfrm>
        </p:spPr>
        <p:txBody>
          <a:bodyPr>
            <a:normAutofit/>
          </a:bodyPr>
          <a:lstStyle/>
          <a:p>
            <a:pPr marL="45720" indent="0" algn="ctr" eaLnBrk="1" hangingPunct="1">
              <a:buNone/>
            </a:pPr>
            <a:r>
              <a:rPr lang="en-US" sz="6000" dirty="0">
                <a:latin typeface="Arial Narrow" panose="020B0606020202030204" pitchFamily="34" charset="0"/>
              </a:rPr>
              <a:t>Meeting Facilitation</a:t>
            </a:r>
          </a:p>
        </p:txBody>
      </p:sp>
      <p:pic>
        <p:nvPicPr>
          <p:cNvPr id="21507" name="Picture 3" descr="C:\Data on Laptop\Incite Learning partial 8-2011\ICANN 8-2013\incite logo cmyk coat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73476" y="4876800"/>
            <a:ext cx="1621018" cy="1325429"/>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ectangle 8"/>
          <p:cNvSpPr/>
          <p:nvPr/>
        </p:nvSpPr>
        <p:spPr>
          <a:xfrm>
            <a:off x="0" y="0"/>
            <a:ext cx="9144000" cy="6858000"/>
          </a:xfrm>
          <a:prstGeom prst="rect">
            <a:avLst/>
          </a:prstGeom>
          <a:noFill/>
          <a:ln w="279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p:cNvCxnSpPr>
            <a:cxnSpLocks/>
          </p:cNvCxnSpPr>
          <p:nvPr/>
        </p:nvCxnSpPr>
        <p:spPr>
          <a:xfrm>
            <a:off x="0" y="3956923"/>
            <a:ext cx="9144000" cy="0"/>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Slide Number Placeholder 5">
            <a:extLst>
              <a:ext uri="{FF2B5EF4-FFF2-40B4-BE49-F238E27FC236}">
                <a16:creationId xmlns:a16="http://schemas.microsoft.com/office/drawing/2014/main" id="{D6FF33EF-A4EA-874D-A104-51BB350C1868}"/>
              </a:ext>
            </a:extLst>
          </p:cNvPr>
          <p:cNvSpPr txBox="1">
            <a:spLocks/>
          </p:cNvSpPr>
          <p:nvPr/>
        </p:nvSpPr>
        <p:spPr>
          <a:xfrm>
            <a:off x="8534400" y="6553200"/>
            <a:ext cx="582966" cy="274320"/>
          </a:xfrm>
          <a:prstGeom prst="rect">
            <a:avLst/>
          </a:prstGeom>
          <a:ln w="19050">
            <a:noFill/>
          </a:ln>
        </p:spPr>
        <p:txBody>
          <a:bodyPr vert="horz" lIns="91440" tIns="45720" rIns="91440" bIns="45720" rtlCol="0" anchor="ctr"/>
          <a:lstStyle>
            <a:defPPr>
              <a:defRPr lang="en-US"/>
            </a:defPPr>
            <a:lvl1pPr algn="ctr" rtl="0" fontAlgn="base">
              <a:spcBef>
                <a:spcPct val="0"/>
              </a:spcBef>
              <a:spcAft>
                <a:spcPct val="0"/>
              </a:spcAft>
              <a:defRPr sz="1100" kern="1200">
                <a:solidFill>
                  <a:schemeClr val="tx2"/>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F7886C9C-DC18-4195-8FD5-A50AA931D419}" type="slidenum">
              <a:rPr lang="en-US" smtClean="0"/>
              <a:pPr/>
              <a:t>90</a:t>
            </a:fld>
            <a:endParaRPr lang="en-US" dirty="0"/>
          </a:p>
        </p:txBody>
      </p:sp>
    </p:spTree>
    <p:extLst>
      <p:ext uri="{BB962C8B-B14F-4D97-AF65-F5344CB8AC3E}">
        <p14:creationId xmlns:p14="http://schemas.microsoft.com/office/powerpoint/2010/main" val="2843967874"/>
      </p:ext>
    </p:extLst>
  </p:cSld>
  <p:clrMapOvr>
    <a:masterClrMapping/>
  </p:clrMapOvr>
  <p:transition spd="slow"/>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2209800"/>
            <a:ext cx="7467600" cy="3581400"/>
          </a:xfrm>
        </p:spPr>
        <p:txBody>
          <a:bodyPr>
            <a:normAutofit/>
          </a:bodyPr>
          <a:lstStyle/>
          <a:p>
            <a:pPr marL="0" indent="0">
              <a:buClr>
                <a:srgbClr val="0070C0"/>
              </a:buClr>
              <a:buNone/>
            </a:pPr>
            <a:r>
              <a:rPr lang="en-US" sz="3600" dirty="0">
                <a:solidFill>
                  <a:srgbClr val="CC6600"/>
                </a:solidFill>
              </a:rPr>
              <a:t>fa</a:t>
            </a:r>
            <a:r>
              <a:rPr lang="en-US" sz="2800" dirty="0">
                <a:solidFill>
                  <a:srgbClr val="CC6600"/>
                </a:solidFill>
                <a:latin typeface="Wingdings"/>
                <a:ea typeface="Wingdings"/>
                <a:cs typeface="Wingdings"/>
                <a:sym typeface="Wingdings"/>
              </a:rPr>
              <a:t></a:t>
            </a:r>
            <a:r>
              <a:rPr lang="en-US" sz="3600" dirty="0">
                <a:solidFill>
                  <a:srgbClr val="CC6600"/>
                </a:solidFill>
              </a:rPr>
              <a:t>cil</a:t>
            </a:r>
            <a:r>
              <a:rPr lang="en-US" sz="2800" dirty="0">
                <a:solidFill>
                  <a:srgbClr val="CC6600"/>
                </a:solidFill>
                <a:latin typeface="Wingdings"/>
                <a:ea typeface="Wingdings"/>
                <a:cs typeface="Wingdings"/>
                <a:sym typeface="Wingdings"/>
              </a:rPr>
              <a:t></a:t>
            </a:r>
            <a:r>
              <a:rPr lang="en-US" sz="3600" dirty="0">
                <a:solidFill>
                  <a:srgbClr val="CC6600"/>
                </a:solidFill>
              </a:rPr>
              <a:t>i</a:t>
            </a:r>
            <a:r>
              <a:rPr lang="en-US" sz="2800" dirty="0">
                <a:solidFill>
                  <a:srgbClr val="CC6600"/>
                </a:solidFill>
                <a:latin typeface="Wingdings"/>
                <a:ea typeface="Wingdings"/>
                <a:cs typeface="Wingdings"/>
                <a:sym typeface="Wingdings"/>
              </a:rPr>
              <a:t></a:t>
            </a:r>
            <a:r>
              <a:rPr lang="en-US" sz="3600" dirty="0">
                <a:solidFill>
                  <a:srgbClr val="CC6600"/>
                </a:solidFill>
              </a:rPr>
              <a:t>tate</a:t>
            </a:r>
            <a:br>
              <a:rPr lang="en-US" sz="3600" dirty="0">
                <a:solidFill>
                  <a:srgbClr val="0070C0"/>
                </a:solidFill>
              </a:rPr>
            </a:br>
            <a:r>
              <a:rPr lang="en-US" dirty="0"/>
              <a:t>to make easier; help bring about... i.e. to move the process ahead</a:t>
            </a:r>
          </a:p>
          <a:p>
            <a:pPr marL="514350" indent="-514350">
              <a:buFont typeface="+mj-lt"/>
              <a:buAutoNum type="arabicPeriod"/>
            </a:pPr>
            <a:endParaRPr lang="en-US" dirty="0"/>
          </a:p>
          <a:p>
            <a:pPr marL="0" indent="0">
              <a:buClr>
                <a:srgbClr val="0070C0"/>
              </a:buClr>
              <a:buNone/>
            </a:pPr>
            <a:r>
              <a:rPr lang="en-US" sz="3600" dirty="0">
                <a:solidFill>
                  <a:srgbClr val="CC6600"/>
                </a:solidFill>
              </a:rPr>
              <a:t>con</a:t>
            </a:r>
            <a:r>
              <a:rPr lang="en-US" sz="2800" dirty="0">
                <a:solidFill>
                  <a:srgbClr val="CC6600"/>
                </a:solidFill>
                <a:latin typeface="Wingdings"/>
                <a:ea typeface="Wingdings"/>
                <a:cs typeface="Wingdings"/>
                <a:sym typeface="Wingdings"/>
              </a:rPr>
              <a:t></a:t>
            </a:r>
            <a:r>
              <a:rPr lang="en-US" sz="3600" dirty="0">
                <a:solidFill>
                  <a:srgbClr val="CC6600"/>
                </a:solidFill>
                <a:sym typeface="Wingdings"/>
              </a:rPr>
              <a:t>sen</a:t>
            </a:r>
            <a:r>
              <a:rPr lang="en-US" sz="2800" dirty="0">
                <a:solidFill>
                  <a:srgbClr val="CC6600"/>
                </a:solidFill>
                <a:latin typeface="Wingdings"/>
                <a:ea typeface="Wingdings"/>
                <a:cs typeface="Wingdings"/>
                <a:sym typeface="Wingdings"/>
              </a:rPr>
              <a:t></a:t>
            </a:r>
            <a:r>
              <a:rPr lang="en-US" sz="3600" dirty="0">
                <a:solidFill>
                  <a:srgbClr val="CC6600"/>
                </a:solidFill>
                <a:sym typeface="Wingdings"/>
              </a:rPr>
              <a:t>sus</a:t>
            </a:r>
            <a:br>
              <a:rPr lang="en-US" sz="3600" dirty="0">
                <a:solidFill>
                  <a:srgbClr val="0070C0"/>
                </a:solidFill>
                <a:sym typeface="Wingdings"/>
              </a:rPr>
            </a:br>
            <a:r>
              <a:rPr lang="en-US" dirty="0">
                <a:sym typeface="Wingdings"/>
              </a:rPr>
              <a:t>general agreement; unanimity; group solidarity in sentiment and belief... i.e. everyone can live with a decision and agrees to support it</a:t>
            </a:r>
            <a:endParaRPr lang="en-US" dirty="0"/>
          </a:p>
        </p:txBody>
      </p:sp>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Definitions</a:t>
            </a:r>
          </a:p>
        </p:txBody>
      </p:sp>
      <p:sp>
        <p:nvSpPr>
          <p:cNvPr id="4" name="Slide Number Placeholder 5">
            <a:extLst>
              <a:ext uri="{FF2B5EF4-FFF2-40B4-BE49-F238E27FC236}">
                <a16:creationId xmlns:a16="http://schemas.microsoft.com/office/drawing/2014/main" id="{0A199985-E631-2D46-AAFF-C1AFD572320E}"/>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91</a:t>
            </a:fld>
            <a:endParaRPr lang="en-US" dirty="0"/>
          </a:p>
        </p:txBody>
      </p:sp>
    </p:spTree>
    <p:extLst>
      <p:ext uri="{BB962C8B-B14F-4D97-AF65-F5344CB8AC3E}">
        <p14:creationId xmlns:p14="http://schemas.microsoft.com/office/powerpoint/2010/main" val="354466334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spcAft>
                <a:spcPts val="1200"/>
              </a:spcAft>
            </a:pPr>
            <a:r>
              <a:rPr lang="en-US" b="0" dirty="0">
                <a:solidFill>
                  <a:schemeClr val="tx1"/>
                </a:solidFill>
                <a:latin typeface="Arial" panose="020B0604020202020204" pitchFamily="34" charset="0"/>
                <a:cs typeface="Arial" panose="020B0604020202020204" pitchFamily="34" charset="0"/>
              </a:rPr>
              <a:t>Convening</a:t>
            </a:r>
          </a:p>
          <a:p>
            <a:pPr>
              <a:spcAft>
                <a:spcPts val="1200"/>
              </a:spcAft>
            </a:pPr>
            <a:r>
              <a:rPr lang="en-US" b="0" dirty="0">
                <a:solidFill>
                  <a:schemeClr val="tx1"/>
                </a:solidFill>
                <a:latin typeface="Arial" panose="020B0604020202020204" pitchFamily="34" charset="0"/>
                <a:cs typeface="Arial" panose="020B0604020202020204" pitchFamily="34" charset="0"/>
              </a:rPr>
              <a:t>Assigning roles and responsibilities</a:t>
            </a:r>
          </a:p>
          <a:p>
            <a:pPr>
              <a:spcAft>
                <a:spcPts val="1200"/>
              </a:spcAft>
            </a:pPr>
            <a:r>
              <a:rPr lang="en-US" b="0" dirty="0">
                <a:solidFill>
                  <a:schemeClr val="tx1"/>
                </a:solidFill>
                <a:latin typeface="Arial" panose="020B0604020202020204" pitchFamily="34" charset="0"/>
                <a:cs typeface="Arial" panose="020B0604020202020204" pitchFamily="34" charset="0"/>
              </a:rPr>
              <a:t>Facilitating group problem solving</a:t>
            </a:r>
          </a:p>
          <a:p>
            <a:pPr>
              <a:spcAft>
                <a:spcPts val="1200"/>
              </a:spcAft>
            </a:pPr>
            <a:r>
              <a:rPr lang="en-US" b="0" dirty="0">
                <a:solidFill>
                  <a:schemeClr val="tx1"/>
                </a:solidFill>
                <a:latin typeface="Arial" panose="020B0604020202020204" pitchFamily="34" charset="0"/>
                <a:cs typeface="Arial" panose="020B0604020202020204" pitchFamily="34" charset="0"/>
              </a:rPr>
              <a:t>Reaching agreement</a:t>
            </a:r>
          </a:p>
          <a:p>
            <a:pPr>
              <a:spcAft>
                <a:spcPts val="1200"/>
              </a:spcAft>
            </a:pPr>
            <a:r>
              <a:rPr lang="en-US" b="0" dirty="0">
                <a:solidFill>
                  <a:schemeClr val="tx1"/>
                </a:solidFill>
                <a:latin typeface="Arial" panose="020B0604020202020204" pitchFamily="34" charset="0"/>
                <a:cs typeface="Arial" panose="020B0604020202020204" pitchFamily="34" charset="0"/>
              </a:rPr>
              <a:t>Holding people to their commitments</a:t>
            </a:r>
          </a:p>
        </p:txBody>
      </p:sp>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Consensus process</a:t>
            </a:r>
          </a:p>
        </p:txBody>
      </p:sp>
      <p:sp>
        <p:nvSpPr>
          <p:cNvPr id="4" name="TextBox 3"/>
          <p:cNvSpPr txBox="1"/>
          <p:nvPr/>
        </p:nvSpPr>
        <p:spPr>
          <a:xfrm>
            <a:off x="2514600" y="6141571"/>
            <a:ext cx="4421152" cy="261610"/>
          </a:xfrm>
          <a:prstGeom prst="rect">
            <a:avLst/>
          </a:prstGeom>
          <a:noFill/>
        </p:spPr>
        <p:txBody>
          <a:bodyPr wrap="none" rtlCol="0">
            <a:spAutoFit/>
          </a:bodyPr>
          <a:lstStyle/>
          <a:p>
            <a:r>
              <a:rPr lang="en-US" sz="1100" dirty="0"/>
              <a:t>Adapted from </a:t>
            </a:r>
            <a:r>
              <a:rPr lang="en-US" sz="1100" u="sng" dirty="0"/>
              <a:t>Breaking Robert’s Rules</a:t>
            </a:r>
            <a:r>
              <a:rPr lang="en-US" sz="1100" dirty="0"/>
              <a:t> by Susskind and Cruikshank</a:t>
            </a:r>
          </a:p>
        </p:txBody>
      </p:sp>
      <p:sp>
        <p:nvSpPr>
          <p:cNvPr id="5" name="Slide Number Placeholder 5">
            <a:extLst>
              <a:ext uri="{FF2B5EF4-FFF2-40B4-BE49-F238E27FC236}">
                <a16:creationId xmlns:a16="http://schemas.microsoft.com/office/drawing/2014/main" id="{562DEC84-9221-DE40-9AD4-32FC48237565}"/>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92</a:t>
            </a:fld>
            <a:endParaRPr lang="en-US" dirty="0"/>
          </a:p>
        </p:txBody>
      </p:sp>
    </p:spTree>
    <p:extLst>
      <p:ext uri="{BB962C8B-B14F-4D97-AF65-F5344CB8AC3E}">
        <p14:creationId xmlns:p14="http://schemas.microsoft.com/office/powerpoint/2010/main" val="108702281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spcAft>
                <a:spcPts val="600"/>
              </a:spcAft>
            </a:pPr>
            <a:r>
              <a:rPr lang="en-US" b="0" dirty="0">
                <a:solidFill>
                  <a:schemeClr val="tx1"/>
                </a:solidFill>
              </a:rPr>
              <a:t>Strive for transparency, distribute summaries or transcripts</a:t>
            </a:r>
          </a:p>
          <a:p>
            <a:pPr>
              <a:spcAft>
                <a:spcPts val="600"/>
              </a:spcAft>
            </a:pPr>
            <a:r>
              <a:rPr lang="en-US" b="0" dirty="0">
                <a:solidFill>
                  <a:schemeClr val="tx1"/>
                </a:solidFill>
              </a:rPr>
              <a:t>Seek expert input when joint fact finding</a:t>
            </a:r>
          </a:p>
          <a:p>
            <a:pPr>
              <a:spcAft>
                <a:spcPts val="600"/>
              </a:spcAft>
            </a:pPr>
            <a:r>
              <a:rPr lang="en-US" b="0" dirty="0">
                <a:solidFill>
                  <a:schemeClr val="tx1"/>
                </a:solidFill>
              </a:rPr>
              <a:t>Create work groups if appropriate</a:t>
            </a:r>
          </a:p>
          <a:p>
            <a:pPr>
              <a:spcAft>
                <a:spcPts val="600"/>
              </a:spcAft>
            </a:pPr>
            <a:r>
              <a:rPr lang="en-US" b="0" dirty="0">
                <a:solidFill>
                  <a:schemeClr val="tx1"/>
                </a:solidFill>
              </a:rPr>
              <a:t>Separate inventing from committing</a:t>
            </a:r>
          </a:p>
          <a:p>
            <a:pPr>
              <a:spcAft>
                <a:spcPts val="600"/>
              </a:spcAft>
            </a:pPr>
            <a:r>
              <a:rPr lang="en-US" b="0" dirty="0">
                <a:solidFill>
                  <a:schemeClr val="tx1"/>
                </a:solidFill>
              </a:rPr>
              <a:t>Use a facilitator</a:t>
            </a:r>
          </a:p>
          <a:p>
            <a:pPr>
              <a:spcAft>
                <a:spcPts val="600"/>
              </a:spcAft>
            </a:pPr>
            <a:r>
              <a:rPr lang="en-US" b="0" dirty="0">
                <a:solidFill>
                  <a:schemeClr val="tx1"/>
                </a:solidFill>
              </a:rPr>
              <a:t>Modify ground rules, agenda and deadlines</a:t>
            </a:r>
          </a:p>
        </p:txBody>
      </p:sp>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Group problem solving</a:t>
            </a:r>
          </a:p>
        </p:txBody>
      </p:sp>
      <p:sp>
        <p:nvSpPr>
          <p:cNvPr id="4" name="Slide Number Placeholder 5">
            <a:extLst>
              <a:ext uri="{FF2B5EF4-FFF2-40B4-BE49-F238E27FC236}">
                <a16:creationId xmlns:a16="http://schemas.microsoft.com/office/drawing/2014/main" id="{6475CCCE-479C-194D-83D8-92FF6DD125DA}"/>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93</a:t>
            </a:fld>
            <a:endParaRPr lang="en-US" dirty="0"/>
          </a:p>
        </p:txBody>
      </p:sp>
    </p:spTree>
    <p:extLst>
      <p:ext uri="{BB962C8B-B14F-4D97-AF65-F5344CB8AC3E}">
        <p14:creationId xmlns:p14="http://schemas.microsoft.com/office/powerpoint/2010/main" val="357486157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228600" indent="-228600">
              <a:spcAft>
                <a:spcPts val="600"/>
              </a:spcAft>
            </a:pPr>
            <a:r>
              <a:rPr lang="en-US" b="0" dirty="0">
                <a:solidFill>
                  <a:schemeClr val="tx1"/>
                </a:solidFill>
                <a:latin typeface="Arial" panose="020B0604020202020204" pitchFamily="34" charset="0"/>
                <a:cs typeface="Arial" panose="020B0604020202020204" pitchFamily="34" charset="0"/>
              </a:rPr>
              <a:t>Seek unanimity on written commitments</a:t>
            </a:r>
          </a:p>
          <a:p>
            <a:pPr marL="228600" indent="-228600">
              <a:spcAft>
                <a:spcPts val="600"/>
              </a:spcAft>
            </a:pPr>
            <a:r>
              <a:rPr lang="en-US" b="0" dirty="0">
                <a:solidFill>
                  <a:schemeClr val="tx1"/>
                </a:solidFill>
                <a:latin typeface="Arial" panose="020B0604020202020204" pitchFamily="34" charset="0"/>
                <a:cs typeface="Arial" panose="020B0604020202020204" pitchFamily="34" charset="0"/>
              </a:rPr>
              <a:t>Use contingent commitments if appropriate</a:t>
            </a:r>
          </a:p>
          <a:p>
            <a:pPr marL="228600" indent="-228600">
              <a:spcAft>
                <a:spcPts val="600"/>
              </a:spcAft>
            </a:pPr>
            <a:r>
              <a:rPr lang="en-US" b="0" dirty="0">
                <a:solidFill>
                  <a:schemeClr val="tx1"/>
                </a:solidFill>
                <a:latin typeface="Arial" panose="020B0604020202020204" pitchFamily="34" charset="0"/>
                <a:cs typeface="Arial" panose="020B0604020202020204" pitchFamily="34" charset="0"/>
              </a:rPr>
              <a:t>Adhere to agreed upon decision making procedures</a:t>
            </a:r>
          </a:p>
          <a:p>
            <a:pPr marL="228600" indent="-228600">
              <a:spcAft>
                <a:spcPts val="600"/>
              </a:spcAft>
            </a:pPr>
            <a:r>
              <a:rPr lang="en-US" b="0" dirty="0">
                <a:solidFill>
                  <a:schemeClr val="tx1"/>
                </a:solidFill>
                <a:latin typeface="Arial" panose="020B0604020202020204" pitchFamily="34" charset="0"/>
                <a:cs typeface="Arial" panose="020B0604020202020204" pitchFamily="34" charset="0"/>
              </a:rPr>
              <a:t>Keep written records of all agreements</a:t>
            </a:r>
          </a:p>
          <a:p>
            <a:pPr marL="228600" indent="-228600">
              <a:spcAft>
                <a:spcPts val="600"/>
              </a:spcAft>
            </a:pPr>
            <a:r>
              <a:rPr lang="en-US" b="0" dirty="0">
                <a:solidFill>
                  <a:schemeClr val="tx1"/>
                </a:solidFill>
                <a:latin typeface="Arial" panose="020B0604020202020204" pitchFamily="34" charset="0"/>
                <a:cs typeface="Arial" panose="020B0604020202020204" pitchFamily="34" charset="0"/>
              </a:rPr>
              <a:t>Maintain communication with stakeholders</a:t>
            </a:r>
          </a:p>
        </p:txBody>
      </p:sp>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Reaching agreements</a:t>
            </a:r>
          </a:p>
        </p:txBody>
      </p:sp>
      <p:sp>
        <p:nvSpPr>
          <p:cNvPr id="4" name="Slide Number Placeholder 5">
            <a:extLst>
              <a:ext uri="{FF2B5EF4-FFF2-40B4-BE49-F238E27FC236}">
                <a16:creationId xmlns:a16="http://schemas.microsoft.com/office/drawing/2014/main" id="{E5DF03B1-2CA2-3345-A947-4F64AF63973C}"/>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94</a:t>
            </a:fld>
            <a:endParaRPr lang="en-US" dirty="0"/>
          </a:p>
        </p:txBody>
      </p:sp>
    </p:spTree>
    <p:extLst>
      <p:ext uri="{BB962C8B-B14F-4D97-AF65-F5344CB8AC3E}">
        <p14:creationId xmlns:p14="http://schemas.microsoft.com/office/powerpoint/2010/main" val="138635402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1719071"/>
            <a:ext cx="7162800" cy="4407408"/>
          </a:xfrm>
        </p:spPr>
        <p:txBody>
          <a:bodyPr>
            <a:normAutofit/>
          </a:bodyPr>
          <a:lstStyle/>
          <a:p>
            <a:pPr marL="347663" indent="-347663"/>
            <a:r>
              <a:rPr lang="en-US" b="0" dirty="0">
                <a:solidFill>
                  <a:schemeClr val="tx1"/>
                </a:solidFill>
              </a:rPr>
              <a:t>Seek ratification by checking back with all relevant constituencies</a:t>
            </a:r>
          </a:p>
          <a:p>
            <a:pPr marL="347663" indent="-347663"/>
            <a:r>
              <a:rPr lang="en-US" b="0" dirty="0">
                <a:solidFill>
                  <a:schemeClr val="tx1"/>
                </a:solidFill>
              </a:rPr>
              <a:t>Ask all stakeholder representatives to sign the agreement</a:t>
            </a:r>
          </a:p>
          <a:p>
            <a:pPr marL="347663" indent="-347663"/>
            <a:r>
              <a:rPr lang="en-US" b="0" dirty="0">
                <a:solidFill>
                  <a:schemeClr val="tx1"/>
                </a:solidFill>
              </a:rPr>
              <a:t>Present the agreement to those with formal authority to act</a:t>
            </a:r>
          </a:p>
          <a:p>
            <a:pPr marL="347663" indent="-347663"/>
            <a:r>
              <a:rPr lang="en-US" b="0" dirty="0">
                <a:solidFill>
                  <a:schemeClr val="tx1"/>
                </a:solidFill>
              </a:rPr>
              <a:t>Reconvene if those in authority cannot live with agreement</a:t>
            </a:r>
          </a:p>
          <a:p>
            <a:pPr marL="347663" indent="-347663"/>
            <a:r>
              <a:rPr lang="en-US" b="0" dirty="0">
                <a:solidFill>
                  <a:schemeClr val="tx1"/>
                </a:solidFill>
              </a:rPr>
              <a:t>Monitor changing conditions and reconvene if necessary</a:t>
            </a:r>
          </a:p>
          <a:p>
            <a:endParaRPr lang="en-US" dirty="0"/>
          </a:p>
        </p:txBody>
      </p:sp>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Creating commitments and keeping them</a:t>
            </a:r>
          </a:p>
        </p:txBody>
      </p:sp>
      <p:sp>
        <p:nvSpPr>
          <p:cNvPr id="4" name="Slide Number Placeholder 5">
            <a:extLst>
              <a:ext uri="{FF2B5EF4-FFF2-40B4-BE49-F238E27FC236}">
                <a16:creationId xmlns:a16="http://schemas.microsoft.com/office/drawing/2014/main" id="{2B5BDD1D-78E3-2C4F-A23A-A6CBECDEB965}"/>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95</a:t>
            </a:fld>
            <a:endParaRPr lang="en-US" dirty="0"/>
          </a:p>
        </p:txBody>
      </p:sp>
    </p:spTree>
    <p:extLst>
      <p:ext uri="{BB962C8B-B14F-4D97-AF65-F5344CB8AC3E}">
        <p14:creationId xmlns:p14="http://schemas.microsoft.com/office/powerpoint/2010/main" val="294896371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02920" indent="-457200">
              <a:buFont typeface="+mj-lt"/>
              <a:buAutoNum type="arabicPeriod"/>
            </a:pPr>
            <a:r>
              <a:rPr lang="en-US" sz="2400" b="0" dirty="0">
                <a:solidFill>
                  <a:schemeClr val="tx1"/>
                </a:solidFill>
                <a:latin typeface="Arial" panose="020B0604020202020204" pitchFamily="34" charset="0"/>
                <a:cs typeface="Arial" panose="020B0604020202020204" pitchFamily="34" charset="0"/>
              </a:rPr>
              <a:t>Make eye contact</a:t>
            </a:r>
          </a:p>
          <a:p>
            <a:pPr marL="502920" indent="-457200">
              <a:buFont typeface="+mj-lt"/>
              <a:buAutoNum type="arabicPeriod"/>
            </a:pPr>
            <a:r>
              <a:rPr lang="en-US" sz="2400" b="0" dirty="0">
                <a:solidFill>
                  <a:schemeClr val="tx1"/>
                </a:solidFill>
                <a:latin typeface="Arial" panose="020B0604020202020204" pitchFamily="34" charset="0"/>
                <a:cs typeface="Arial" panose="020B0604020202020204" pitchFamily="34" charset="0"/>
              </a:rPr>
              <a:t>Redirect verbally</a:t>
            </a:r>
          </a:p>
          <a:p>
            <a:pPr marL="502920" indent="-457200">
              <a:buFont typeface="+mj-lt"/>
              <a:buAutoNum type="arabicPeriod"/>
            </a:pPr>
            <a:r>
              <a:rPr lang="en-US" sz="2400" b="0" dirty="0">
                <a:solidFill>
                  <a:schemeClr val="tx1"/>
                </a:solidFill>
                <a:latin typeface="Arial" panose="020B0604020202020204" pitchFamily="34" charset="0"/>
                <a:cs typeface="Arial" panose="020B0604020202020204" pitchFamily="34" charset="0"/>
              </a:rPr>
              <a:t>Use gestures</a:t>
            </a:r>
          </a:p>
          <a:p>
            <a:pPr marL="502920" indent="-457200">
              <a:buFont typeface="+mj-lt"/>
              <a:buAutoNum type="arabicPeriod"/>
            </a:pPr>
            <a:r>
              <a:rPr lang="en-US" sz="2400" b="0" dirty="0">
                <a:solidFill>
                  <a:schemeClr val="tx1"/>
                </a:solidFill>
                <a:latin typeface="Arial" panose="020B0604020202020204" pitchFamily="34" charset="0"/>
                <a:cs typeface="Arial" panose="020B0604020202020204" pitchFamily="34" charset="0"/>
              </a:rPr>
              <a:t>Limit air time</a:t>
            </a:r>
          </a:p>
          <a:p>
            <a:pPr marL="502920" indent="-457200">
              <a:buFont typeface="+mj-lt"/>
              <a:buAutoNum type="arabicPeriod"/>
            </a:pPr>
            <a:r>
              <a:rPr lang="en-US" sz="2400" b="0" dirty="0">
                <a:solidFill>
                  <a:schemeClr val="tx1"/>
                </a:solidFill>
                <a:latin typeface="Arial" panose="020B0604020202020204" pitchFamily="34" charset="0"/>
                <a:cs typeface="Arial" panose="020B0604020202020204" pitchFamily="34" charset="0"/>
              </a:rPr>
              <a:t>Stand and move</a:t>
            </a:r>
          </a:p>
          <a:p>
            <a:pPr marL="502920" indent="-457200">
              <a:buFont typeface="+mj-lt"/>
              <a:buAutoNum type="arabicPeriod"/>
            </a:pPr>
            <a:r>
              <a:rPr lang="en-US" sz="2400" b="0" dirty="0">
                <a:solidFill>
                  <a:schemeClr val="tx1"/>
                </a:solidFill>
                <a:latin typeface="Arial" panose="020B0604020202020204" pitchFamily="34" charset="0"/>
                <a:cs typeface="Arial" panose="020B0604020202020204" pitchFamily="34" charset="0"/>
              </a:rPr>
              <a:t>Off-line appeal</a:t>
            </a:r>
          </a:p>
          <a:p>
            <a:pPr marL="502920" indent="-457200">
              <a:buFont typeface="+mj-lt"/>
              <a:buAutoNum type="arabicPeriod"/>
            </a:pPr>
            <a:r>
              <a:rPr lang="en-US" sz="2400" b="0" dirty="0">
                <a:solidFill>
                  <a:schemeClr val="tx1"/>
                </a:solidFill>
                <a:latin typeface="Arial" panose="020B0604020202020204" pitchFamily="34" charset="0"/>
                <a:cs typeface="Arial" panose="020B0604020202020204" pitchFamily="34" charset="0"/>
              </a:rPr>
              <a:t>On-line appeal</a:t>
            </a:r>
          </a:p>
          <a:p>
            <a:pPr marL="502920" indent="-457200">
              <a:buFont typeface="+mj-lt"/>
              <a:buAutoNum type="arabicPeriod"/>
            </a:pPr>
            <a:r>
              <a:rPr lang="en-US" sz="2400" b="0" dirty="0">
                <a:solidFill>
                  <a:schemeClr val="tx1"/>
                </a:solidFill>
                <a:latin typeface="Arial" panose="020B0604020202020204" pitchFamily="34" charset="0"/>
                <a:cs typeface="Arial" panose="020B0604020202020204" pitchFamily="34" charset="0"/>
              </a:rPr>
              <a:t>Confront</a:t>
            </a:r>
          </a:p>
        </p:txBody>
      </p:sp>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Handling disruptive behaviors</a:t>
            </a:r>
          </a:p>
        </p:txBody>
      </p:sp>
      <p:sp>
        <p:nvSpPr>
          <p:cNvPr id="4" name="Slide Number Placeholder 5">
            <a:extLst>
              <a:ext uri="{FF2B5EF4-FFF2-40B4-BE49-F238E27FC236}">
                <a16:creationId xmlns:a16="http://schemas.microsoft.com/office/drawing/2014/main" id="{00FE1561-E928-8C4B-8535-2F95DAEC9C53}"/>
              </a:ext>
            </a:extLst>
          </p:cNvPr>
          <p:cNvSpPr>
            <a:spLocks noGrp="1"/>
          </p:cNvSpPr>
          <p:nvPr>
            <p:ph type="sldNum" sz="quarter" idx="12"/>
          </p:nvPr>
        </p:nvSpPr>
        <p:spPr>
          <a:xfrm>
            <a:off x="8363136" y="6403181"/>
            <a:ext cx="582966" cy="274320"/>
          </a:xfrm>
        </p:spPr>
        <p:txBody>
          <a:bodyPr/>
          <a:lstStyle/>
          <a:p>
            <a:fld id="{F7886C9C-DC18-4195-8FD5-A50AA931D419}" type="slidenum">
              <a:rPr lang="en-US" smtClean="0"/>
              <a:pPr/>
              <a:t>96</a:t>
            </a:fld>
            <a:endParaRPr lang="en-US" dirty="0"/>
          </a:p>
        </p:txBody>
      </p:sp>
    </p:spTree>
    <p:extLst>
      <p:ext uri="{BB962C8B-B14F-4D97-AF65-F5344CB8AC3E}">
        <p14:creationId xmlns:p14="http://schemas.microsoft.com/office/powerpoint/2010/main" val="255740132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Rectangle 8" hidden="1"/>
          <p:cNvGraphicFramePr>
            <a:graphicFrameLocks/>
          </p:cNvGraphicFramePr>
          <p:nvPr>
            <p:custDataLst>
              <p:tags r:id="rId2"/>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60482" r:id="rId6" imgW="0" imgH="0" progId="">
                  <p:embed/>
                </p:oleObj>
              </mc:Choice>
              <mc:Fallback>
                <p:oleObj r:id="rId6" imgW="0" imgH="0" progId="">
                  <p:embed/>
                  <p:pic>
                    <p:nvPicPr>
                      <p:cNvPr id="6146" name="Rectangle 8"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 name="Content Placeholder 1"/>
          <p:cNvSpPr>
            <a:spLocks noGrp="1"/>
          </p:cNvSpPr>
          <p:nvPr>
            <p:ph idx="1"/>
          </p:nvPr>
        </p:nvSpPr>
        <p:spPr>
          <a:xfrm>
            <a:off x="381000" y="1752600"/>
            <a:ext cx="8458200" cy="4407408"/>
          </a:xfrm>
        </p:spPr>
        <p:txBody>
          <a:bodyPr>
            <a:noAutofit/>
          </a:bodyPr>
          <a:lstStyle/>
          <a:p>
            <a:pPr marL="346075" indent="-325438">
              <a:buClr>
                <a:schemeClr val="tx1"/>
              </a:buClr>
              <a:buFont typeface="+mj-lt"/>
              <a:buAutoNum type="arabicPeriod"/>
            </a:pPr>
            <a:r>
              <a:rPr lang="en-US" sz="2000" b="0" dirty="0">
                <a:solidFill>
                  <a:schemeClr val="tx1"/>
                </a:solidFill>
                <a:latin typeface="Arial" panose="020B0604020202020204" pitchFamily="34" charset="0"/>
                <a:cs typeface="Arial" panose="020B0604020202020204" pitchFamily="34" charset="0"/>
              </a:rPr>
              <a:t>Within the main room get into your single stakeholder groups that you were in for the 1</a:t>
            </a:r>
            <a:r>
              <a:rPr lang="en-US" sz="2000" b="0" baseline="30000" dirty="0">
                <a:solidFill>
                  <a:schemeClr val="tx1"/>
                </a:solidFill>
                <a:latin typeface="Arial" panose="020B0604020202020204" pitchFamily="34" charset="0"/>
                <a:cs typeface="Arial" panose="020B0604020202020204" pitchFamily="34" charset="0"/>
              </a:rPr>
              <a:t>st</a:t>
            </a:r>
            <a:r>
              <a:rPr lang="en-US" sz="2000" b="0" dirty="0">
                <a:solidFill>
                  <a:schemeClr val="tx1"/>
                </a:solidFill>
                <a:latin typeface="Arial" panose="020B0604020202020204" pitchFamily="34" charset="0"/>
                <a:cs typeface="Arial" panose="020B0604020202020204" pitchFamily="34" charset="0"/>
              </a:rPr>
              <a:t> and 3</a:t>
            </a:r>
            <a:r>
              <a:rPr lang="en-US" sz="2000" b="0" baseline="30000" dirty="0">
                <a:solidFill>
                  <a:schemeClr val="tx1"/>
                </a:solidFill>
                <a:latin typeface="Arial" panose="020B0604020202020204" pitchFamily="34" charset="0"/>
                <a:cs typeface="Arial" panose="020B0604020202020204" pitchFamily="34" charset="0"/>
              </a:rPr>
              <a:t>rd</a:t>
            </a:r>
            <a:r>
              <a:rPr lang="en-US" sz="2000" b="0" dirty="0">
                <a:solidFill>
                  <a:schemeClr val="tx1"/>
                </a:solidFill>
                <a:latin typeface="Arial" panose="020B0604020202020204" pitchFamily="34" charset="0"/>
                <a:cs typeface="Arial" panose="020B0604020202020204" pitchFamily="34" charset="0"/>
              </a:rPr>
              <a:t> breakout sessions.</a:t>
            </a:r>
          </a:p>
          <a:p>
            <a:pPr marL="346075" indent="-325438">
              <a:buClr>
                <a:schemeClr val="tx1"/>
              </a:buClr>
              <a:buFont typeface="+mj-lt"/>
              <a:buAutoNum type="arabicPeriod"/>
            </a:pPr>
            <a:r>
              <a:rPr lang="en-US" sz="2000" b="0" dirty="0">
                <a:solidFill>
                  <a:schemeClr val="tx1"/>
                </a:solidFill>
                <a:latin typeface="Arial" panose="020B0604020202020204" pitchFamily="34" charset="0"/>
                <a:cs typeface="Arial" panose="020B0604020202020204" pitchFamily="34" charset="0"/>
              </a:rPr>
              <a:t>Think about an important learning you have from Atlas III and one thing you will try to do as an At-Large Leader.</a:t>
            </a:r>
          </a:p>
          <a:p>
            <a:pPr marL="346075" indent="-325438">
              <a:buClr>
                <a:schemeClr val="tx1"/>
              </a:buClr>
              <a:buFont typeface="+mj-lt"/>
              <a:buAutoNum type="arabicPeriod"/>
            </a:pPr>
            <a:r>
              <a:rPr lang="en-US" sz="2000" b="0" dirty="0">
                <a:solidFill>
                  <a:schemeClr val="tx1"/>
                </a:solidFill>
                <a:latin typeface="Arial" panose="020B0604020202020204" pitchFamily="34" charset="0"/>
                <a:cs typeface="Arial" panose="020B0604020202020204" pitchFamily="34" charset="0"/>
              </a:rPr>
              <a:t>Share your learning and the one thing you will do with your other group members.</a:t>
            </a:r>
          </a:p>
          <a:p>
            <a:pPr marL="346075" indent="-325438">
              <a:buClr>
                <a:schemeClr val="tx1"/>
              </a:buClr>
              <a:buFont typeface="+mj-lt"/>
              <a:buAutoNum type="arabicPeriod"/>
            </a:pPr>
            <a:r>
              <a:rPr lang="en-US" sz="2000" b="0" dirty="0">
                <a:solidFill>
                  <a:schemeClr val="tx1"/>
                </a:solidFill>
                <a:latin typeface="Arial" panose="020B0604020202020204" pitchFamily="34" charset="0"/>
                <a:cs typeface="Arial" panose="020B0604020202020204" pitchFamily="34" charset="0"/>
              </a:rPr>
              <a:t>Make sure everyone has a turn to share.</a:t>
            </a:r>
          </a:p>
          <a:p>
            <a:pPr marL="346075" indent="-325438">
              <a:buClr>
                <a:schemeClr val="tx1"/>
              </a:buClr>
              <a:buFont typeface="+mj-lt"/>
              <a:buAutoNum type="arabicPeriod"/>
            </a:pPr>
            <a:endParaRPr lang="en-US" sz="2000" b="0" dirty="0">
              <a:solidFill>
                <a:schemeClr val="tx1"/>
              </a:solidFill>
              <a:latin typeface="Arial" panose="020B0604020202020204" pitchFamily="34" charset="0"/>
              <a:cs typeface="Arial" panose="020B0604020202020204" pitchFamily="34" charset="0"/>
            </a:endParaRPr>
          </a:p>
          <a:p>
            <a:pPr marL="45720" indent="0">
              <a:buNone/>
            </a:pPr>
            <a:endParaRPr lang="en-US" sz="2800" b="0" dirty="0">
              <a:latin typeface="Arial" panose="020B0604020202020204" pitchFamily="34" charset="0"/>
              <a:cs typeface="Arial" panose="020B0604020202020204" pitchFamily="34" charset="0"/>
            </a:endParaRPr>
          </a:p>
        </p:txBody>
      </p:sp>
      <p:sp>
        <p:nvSpPr>
          <p:cNvPr id="6149" name="Rectangle 2"/>
          <p:cNvSpPr>
            <a:spLocks noGrp="1" noChangeArrowheads="1"/>
          </p:cNvSpPr>
          <p:nvPr>
            <p:ph type="title"/>
            <p:custDataLst>
              <p:tags r:id="rId3"/>
            </p:custDataLst>
          </p:nvPr>
        </p:nvSpPr>
        <p:spPr/>
        <p:txBody>
          <a:bodyPr/>
          <a:lstStyle/>
          <a:p>
            <a:pPr eaLnBrk="1" hangingPunct="1"/>
            <a:r>
              <a:rPr lang="en-US" dirty="0">
                <a:latin typeface="Arial" panose="020B0604020202020204" pitchFamily="34" charset="0"/>
                <a:cs typeface="Arial" panose="020B0604020202020204" pitchFamily="34" charset="0"/>
              </a:rPr>
              <a:t>Wrap Up Session</a:t>
            </a:r>
          </a:p>
        </p:txBody>
      </p:sp>
      <p:sp>
        <p:nvSpPr>
          <p:cNvPr id="5" name="Slide Number Placeholder 5">
            <a:extLst>
              <a:ext uri="{FF2B5EF4-FFF2-40B4-BE49-F238E27FC236}">
                <a16:creationId xmlns:a16="http://schemas.microsoft.com/office/drawing/2014/main" id="{4C284E8F-CC55-E248-9726-8B61EC6B0D40}"/>
              </a:ext>
            </a:extLst>
          </p:cNvPr>
          <p:cNvSpPr>
            <a:spLocks noGrp="1"/>
          </p:cNvSpPr>
          <p:nvPr>
            <p:ph type="sldNum" sz="quarter" idx="12"/>
          </p:nvPr>
        </p:nvSpPr>
        <p:spPr>
          <a:xfrm>
            <a:off x="8363136" y="6431280"/>
            <a:ext cx="582966" cy="274320"/>
          </a:xfrm>
        </p:spPr>
        <p:txBody>
          <a:bodyPr/>
          <a:lstStyle/>
          <a:p>
            <a:fld id="{F7886C9C-DC18-4195-8FD5-A50AA931D419}" type="slidenum">
              <a:rPr lang="en-US" smtClean="0"/>
              <a:pPr/>
              <a:t>97</a:t>
            </a:fld>
            <a:endParaRPr lang="en-US" dirty="0"/>
          </a:p>
        </p:txBody>
      </p:sp>
    </p:spTree>
    <p:extLst>
      <p:ext uri="{BB962C8B-B14F-4D97-AF65-F5344CB8AC3E}">
        <p14:creationId xmlns:p14="http://schemas.microsoft.com/office/powerpoint/2010/main" val="396922002"/>
      </p:ext>
    </p:extLst>
  </p:cSld>
  <p:clrMapOvr>
    <a:masterClrMapping/>
  </p:clrMapOvr>
  <p:transition spd="slow"/>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RESIZE" val="Yes"/>
  <p:tag name="THINKCELLSHAPEDONOTDELETE" val="p1tyWr9JAqkOgyHzGTwSVO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RESIZE" val="Yes"/>
  <p:tag name="THINKCELLSHAPEDONOTDELETE" val="p1tyWr9JAqkOgyHzGTwSVO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RESIZE" val="Yes"/>
  <p:tag name="THINKCELLSHAPEDONOTDELETE" val="p1tyWr9JAqkOgyHzGTwSVOw"/>
</p:tagLst>
</file>

<file path=ppt/tags/tag15.xml><?xml version="1.0" encoding="utf-8"?>
<p:tagLst xmlns:a="http://schemas.openxmlformats.org/drawingml/2006/main" xmlns:r="http://schemas.openxmlformats.org/officeDocument/2006/relationships" xmlns:p="http://schemas.openxmlformats.org/presentationml/2006/main">
  <p:tag name="RESIZE" val="Yes"/>
</p:tagLst>
</file>

<file path=ppt/tags/tag16.xml><?xml version="1.0" encoding="utf-8"?>
<p:tagLst xmlns:a="http://schemas.openxmlformats.org/drawingml/2006/main" xmlns:r="http://schemas.openxmlformats.org/officeDocument/2006/relationships" xmlns:p="http://schemas.openxmlformats.org/presentationml/2006/main">
  <p:tag name="RESIZE" val="Yes"/>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RESIZE" val="Yes"/>
  <p:tag name="THINKCELLSHAPEDONOTDELETE" val="p1lXNzgtg8kmFAgy1nZ.HA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RESIZE" val="Yes"/>
  <p:tag name="THINKCELLSHAPEDONOTDELETE" val="p1tyWr9JAqkOgyHzGTwSVOw"/>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v6GvKxbIgE2H5W59.VRvsQ"/>
</p:tagLst>
</file>

<file path=ppt/tags/tag21.xml><?xml version="1.0" encoding="utf-8"?>
<p:tagLst xmlns:a="http://schemas.openxmlformats.org/drawingml/2006/main" xmlns:r="http://schemas.openxmlformats.org/officeDocument/2006/relationships" xmlns:p="http://schemas.openxmlformats.org/presentationml/2006/main">
  <p:tag name="RESIZE" val="Yes"/>
  <p:tag name="THINKCELLSHAPEDONOTDELETE" val="pi7UCTe0RNEKpSHvTmJCQY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RESIZE" val="Yes"/>
  <p:tag name="THINKCELLSHAPEDONOTDELETE" val="p1tyWr9JAqkOgyHzGTwSVOw"/>
</p:tagLst>
</file>

<file path=ppt/tags/tag24.xml><?xml version="1.0" encoding="utf-8"?>
<p:tagLst xmlns:a="http://schemas.openxmlformats.org/drawingml/2006/main" xmlns:r="http://schemas.openxmlformats.org/officeDocument/2006/relationships" xmlns:p="http://schemas.openxmlformats.org/presentationml/2006/main">
  <p:tag name="LLEFT" val=" 169"/>
  <p:tag name="LTOP" val=" 200.875"/>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C4yXuzxsSUeiHUnkyVMs5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Dnzbgb9PzEytwWuZsVh_Fg"/>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VW6raWj0p0WqiWxjz3tG.g"/>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aF__12SqY06RMykJSHtAjQ"/>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OBjwBd6g7UiCehHCLcvHYQ"/>
</p:tagLst>
</file>

<file path=ppt/tags/tag3.xml><?xml version="1.0" encoding="utf-8"?>
<p:tagLst xmlns:a="http://schemas.openxmlformats.org/drawingml/2006/main" xmlns:r="http://schemas.openxmlformats.org/officeDocument/2006/relationships" xmlns:p="http://schemas.openxmlformats.org/presentationml/2006/main">
  <p:tag name="RESIZE" val="Yes"/>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WmtFiDd3xEWUoriT99eLCA"/>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yR1oShBxGEWtN0k1doF7DA"/>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6hqISUJ71k63EfrXulSG2Q"/>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CU8DoQunnEyWkTv7Pfz9xA"/>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j3KydYF2X0O.1EWkliggQA"/>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plHWY33wDECf6pHCln.soA"/>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pa4dceJi8km9BrPqMfy77Q"/>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O.LuxgYlOU6XcSlQlt0QUA"/>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JwQL9sFS40a4qaYo1GkvHg"/>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sSX1EfkzFkqUvzpx3.9BO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 name="THINKCELLSTATEDONOTDELETE" val="soaQH0qlRUSxDch10THupQ"/>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2KdvoMHLaEKM5XkVv55sYg"/>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jha2.sqAj0Kmp302e7TSfw"/>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G9pV.x1wJUyb22cnM6PgJA"/>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smMJXwwfwEufItCy3m8wng"/>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IP94F9Gs0aDJTqu6ZBaFA"/>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7av4OaBjk2ZTiC9.MLOMw"/>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AVEAfbkMTkK8Zf_niqk6ZQ"/>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N1j44WP2b0KSqPm3bmB13w"/>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TXedKnakmUK2_Of05tc9bw"/>
</p:tagLst>
</file>

<file path=ppt/tags/tag5.xml><?xml version="1.0" encoding="utf-8"?>
<p:tagLst xmlns:a="http://schemas.openxmlformats.org/drawingml/2006/main" xmlns:r="http://schemas.openxmlformats.org/officeDocument/2006/relationships" xmlns:p="http://schemas.openxmlformats.org/presentationml/2006/main">
  <p:tag name="RESIZE" val="Yes"/>
  <p:tag name="THINKCELLSHAPEDONOTDELETE" val="pl0P6HHhzHUCowM0Az7Gqyw"/>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strfQZitWkufO.ivMCaKUg"/>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rjVUbOEZWEm1jpTKQcjR_Q"/>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DZDLu0aclEO7KmE1jGPkuQ"/>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4NXrtlYqeU6ylrmHwg3wtg"/>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IaEenh5bZ0yRHvr38rAPmA"/>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tp6h_Oro30Ox7vt8GYAEsw"/>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0hJDKX6jEE6bWmoaMgJ0Hw"/>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pdQpKDNzSw0SH5yyXWuoRGQ"/>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adl2gq0VM0iwg0U4_WT0dw"/>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pId3ecwUlVUSck5lRhdeOm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c0Y8rwZwIECszJ4iYLsQsw"/>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pIP94F9Gs0aDJTqu6ZBaFA"/>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p.7av4OaBjk2ZTiC9.MLOMw"/>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pAVEAfbkMTkK8Zf_niqk6ZQ"/>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pN1j44WP2b0KSqPm3bmB13w"/>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pTXedKnakmUK2_Of05tc9bw"/>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pstrfQZitWkufO.ivMCaKUg"/>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prjVUbOEZWEm1jpTKQcjR_Q"/>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pDZDLu0aclEO7KmE1jGPkuQ"/>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p4NXrtlYqeU6ylrmHwg3wtg"/>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pIaEenh5bZ0yRHvr38rAPmA"/>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ptp6h_Oro30Ox7vt8GYAEsw"/>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0hJDKX6jEE6bWmoaMgJ0Hw"/>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dQpKDNzSw0SH5yyXWuoRGQ"/>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adl2gq0VM0iwg0U4_WT0dw"/>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Id3ecwUlVUSck5lRhdeOmA"/>
</p:tagLst>
</file>

<file path=ppt/tags/tag75.xml><?xml version="1.0" encoding="utf-8"?>
<p:tagLst xmlns:a="http://schemas.openxmlformats.org/drawingml/2006/main" xmlns:r="http://schemas.openxmlformats.org/officeDocument/2006/relationships" xmlns:p="http://schemas.openxmlformats.org/presentationml/2006/main">
  <p:tag name="RESIZE" val="Yes"/>
</p:tagLst>
</file>

<file path=ppt/tags/tag76.xml><?xml version="1.0" encoding="utf-8"?>
<p:tagLst xmlns:a="http://schemas.openxmlformats.org/drawingml/2006/main" xmlns:r="http://schemas.openxmlformats.org/officeDocument/2006/relationships" xmlns:p="http://schemas.openxmlformats.org/presentationml/2006/main">
  <p:tag name="RESIZE" val="Yes"/>
</p:tagLst>
</file>

<file path=ppt/tags/tag77.xml><?xml version="1.0" encoding="utf-8"?>
<p:tagLst xmlns:a="http://schemas.openxmlformats.org/drawingml/2006/main" xmlns:r="http://schemas.openxmlformats.org/officeDocument/2006/relationships" xmlns:p="http://schemas.openxmlformats.org/presentationml/2006/main">
  <p:tag name="RESIZE" val="Yes"/>
</p:tagLst>
</file>

<file path=ppt/tags/tag78.xml><?xml version="1.0" encoding="utf-8"?>
<p:tagLst xmlns:a="http://schemas.openxmlformats.org/drawingml/2006/main" xmlns:r="http://schemas.openxmlformats.org/officeDocument/2006/relationships" xmlns:p="http://schemas.openxmlformats.org/presentationml/2006/main">
  <p:tag name="RESIZE" val="Yes"/>
</p:tagLst>
</file>

<file path=ppt/tags/tag79.xml><?xml version="1.0" encoding="utf-8"?>
<p:tagLst xmlns:a="http://schemas.openxmlformats.org/drawingml/2006/main" xmlns:r="http://schemas.openxmlformats.org/officeDocument/2006/relationships" xmlns:p="http://schemas.openxmlformats.org/presentationml/2006/main">
  <p:tag name="RESIZE" val="Yes"/>
</p:tagLst>
</file>

<file path=ppt/tags/tag8.xml><?xml version="1.0" encoding="utf-8"?>
<p:tagLst xmlns:a="http://schemas.openxmlformats.org/drawingml/2006/main" xmlns:r="http://schemas.openxmlformats.org/officeDocument/2006/relationships" xmlns:p="http://schemas.openxmlformats.org/presentationml/2006/main">
  <p:tag name="RESIZE" val="Yes"/>
  <p:tag name="THINKCELLSHAPEDONOTDELETE" val="p1tyWr9JAqkOgyHzGTwSVOw"/>
</p:tagLst>
</file>

<file path=ppt/tags/tag80.xml><?xml version="1.0" encoding="utf-8"?>
<p:tagLst xmlns:a="http://schemas.openxmlformats.org/drawingml/2006/main" xmlns:r="http://schemas.openxmlformats.org/officeDocument/2006/relationships" xmlns:p="http://schemas.openxmlformats.org/presentationml/2006/main">
  <p:tag name="RESIZE" val="Yes"/>
</p:tagLst>
</file>

<file path=ppt/tags/tag81.xml><?xml version="1.0" encoding="utf-8"?>
<p:tagLst xmlns:a="http://schemas.openxmlformats.org/drawingml/2006/main" xmlns:r="http://schemas.openxmlformats.org/officeDocument/2006/relationships" xmlns:p="http://schemas.openxmlformats.org/presentationml/2006/main">
  <p:tag name="RESIZE" val="Yes"/>
</p:tagLst>
</file>

<file path=ppt/tags/tag82.xml><?xml version="1.0" encoding="utf-8"?>
<p:tagLst xmlns:a="http://schemas.openxmlformats.org/drawingml/2006/main" xmlns:r="http://schemas.openxmlformats.org/officeDocument/2006/relationships" xmlns:p="http://schemas.openxmlformats.org/presentationml/2006/main">
  <p:tag name="COPPERMINE-EXCLUDE" val="true"/>
  <p:tag name="COPPERMINE-TITEL" val="AV Background 1"/>
  <p:tag name="COPPERMINE-QUELLE" val="© Added Value"/>
</p:tagLst>
</file>

<file path=ppt/tags/tag83.xml><?xml version="1.0" encoding="utf-8"?>
<p:tagLst xmlns:a="http://schemas.openxmlformats.org/drawingml/2006/main" xmlns:r="http://schemas.openxmlformats.org/officeDocument/2006/relationships" xmlns:p="http://schemas.openxmlformats.org/presentationml/2006/main">
  <p:tag name="COPPERMINE-EXCLUDE" val="true"/>
  <p:tag name="COPPERMINE-TITEL" val="AV Background 1"/>
  <p:tag name="COPPERMINE-QUELLE" val="© Added Value"/>
</p:tagLst>
</file>

<file path=ppt/tags/tag84.xml><?xml version="1.0" encoding="utf-8"?>
<p:tagLst xmlns:a="http://schemas.openxmlformats.org/drawingml/2006/main" xmlns:r="http://schemas.openxmlformats.org/officeDocument/2006/relationships" xmlns:p="http://schemas.openxmlformats.org/presentationml/2006/main">
  <p:tag name="COPPERMINE-EXCLUDE" val="true"/>
  <p:tag name="COPPERMINE-TITEL" val="AV Background 1"/>
  <p:tag name="COPPERMINE-QUELLE" val="© Added Value"/>
</p:tagLst>
</file>

<file path=ppt/tags/tag85.xml><?xml version="1.0" encoding="utf-8"?>
<p:tagLst xmlns:a="http://schemas.openxmlformats.org/drawingml/2006/main" xmlns:r="http://schemas.openxmlformats.org/officeDocument/2006/relationships" xmlns:p="http://schemas.openxmlformats.org/presentationml/2006/main">
  <p:tag name="COPPERMINE-EXCLUDE" val="true"/>
  <p:tag name="COPPERMINE-TITEL" val="AV Background 1"/>
  <p:tag name="COPPERMINE-QUELLE" val="© Added Value"/>
</p:tagLst>
</file>

<file path=ppt/tags/tag86.xml><?xml version="1.0" encoding="utf-8"?>
<p:tagLst xmlns:a="http://schemas.openxmlformats.org/drawingml/2006/main" xmlns:r="http://schemas.openxmlformats.org/officeDocument/2006/relationships" xmlns:p="http://schemas.openxmlformats.org/presentationml/2006/main">
  <p:tag name="COPPERMINE-EXCLUDE" val="true"/>
  <p:tag name="COPPERMINE-TITEL" val="AV Background 1"/>
  <p:tag name="COPPERMINE-QUELLE" val="© Added Valu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8.xml><?xml version="1.0" encoding="utf-8"?>
<p:tagLst xmlns:a="http://schemas.openxmlformats.org/drawingml/2006/main" xmlns:r="http://schemas.openxmlformats.org/officeDocument/2006/relationships" xmlns:p="http://schemas.openxmlformats.org/presentationml/2006/main">
  <p:tag name="RESIZE" val="Yes"/>
  <p:tag name="THINKCELLSHAPEDONOTDELETE" val="p1tyWr9JAqkOgyHzGTwSVO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spDef>
      <a:spPr>
        <a:ln w="28575">
          <a:solidFill>
            <a:schemeClr val="accent4">
              <a:lumMod val="50000"/>
            </a:schemeClr>
          </a:solidFill>
          <a:prstDash val="dash"/>
          <a:tailEnd type="triangle" w="sm" len="sm"/>
        </a:ln>
      </a:spPr>
      <a:bodyPr rtlCol="0" anchor="ctr"/>
      <a:lstStyle>
        <a:defPPr algn="ctr">
          <a:defRPr/>
        </a:defPPr>
      </a:lstStyle>
      <a:style>
        <a:lnRef idx="1">
          <a:schemeClr val="accent1"/>
        </a:lnRef>
        <a:fillRef idx="0">
          <a:schemeClr val="accent1"/>
        </a:fillRef>
        <a:effectRef idx="0">
          <a:schemeClr val="accent1"/>
        </a:effectRef>
        <a:fontRef idx="minor">
          <a:schemeClr val="tx1"/>
        </a:fontRef>
      </a:style>
    </a:sp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Grid</Template>
  <TotalTime>8169</TotalTime>
  <Words>4868</Words>
  <Application>Microsoft Macintosh PowerPoint</Application>
  <PresentationFormat>On-screen Show (4:3)</PresentationFormat>
  <Paragraphs>1230</Paragraphs>
  <Slides>97</Slides>
  <Notes>69</Notes>
  <HiddenSlides>0</HiddenSlides>
  <MMClips>0</MMClips>
  <ScaleCrop>false</ScaleCrop>
  <HeadingPairs>
    <vt:vector size="8" baseType="variant">
      <vt:variant>
        <vt:lpstr>Fonts Used</vt:lpstr>
      </vt:variant>
      <vt:variant>
        <vt:i4>18</vt:i4>
      </vt:variant>
      <vt:variant>
        <vt:lpstr>Theme</vt:lpstr>
      </vt:variant>
      <vt:variant>
        <vt:i4>1</vt:i4>
      </vt:variant>
      <vt:variant>
        <vt:lpstr>Embedded OLE Servers</vt:lpstr>
      </vt:variant>
      <vt:variant>
        <vt:i4>0</vt:i4>
      </vt:variant>
      <vt:variant>
        <vt:lpstr>Slide Titles</vt:lpstr>
      </vt:variant>
      <vt:variant>
        <vt:i4>97</vt:i4>
      </vt:variant>
    </vt:vector>
  </HeadingPairs>
  <TitlesOfParts>
    <vt:vector size="116" baseType="lpstr">
      <vt:lpstr>ＭＳ Ｐゴシック</vt:lpstr>
      <vt:lpstr>_Higher Standards ppt</vt:lpstr>
      <vt:lpstr>_HigherStandards ppt</vt:lpstr>
      <vt:lpstr>Arial</vt:lpstr>
      <vt:lpstr>Arial Black</vt:lpstr>
      <vt:lpstr>Arial Narrow</vt:lpstr>
      <vt:lpstr>Avenir Book</vt:lpstr>
      <vt:lpstr>Calibri</vt:lpstr>
      <vt:lpstr>Cambria</vt:lpstr>
      <vt:lpstr>Geneva</vt:lpstr>
      <vt:lpstr>Helvetica Neue</vt:lpstr>
      <vt:lpstr>Mangal</vt:lpstr>
      <vt:lpstr>Monotype Sorts</vt:lpstr>
      <vt:lpstr>Myriad Pro</vt:lpstr>
      <vt:lpstr>Symbol</vt:lpstr>
      <vt:lpstr>Times New Roman</vt:lpstr>
      <vt:lpstr>Wingdings</vt:lpstr>
      <vt:lpstr>Wingdings 2</vt:lpstr>
      <vt:lpstr>Grid</vt:lpstr>
      <vt:lpstr>PowerPoint Presentation</vt:lpstr>
      <vt:lpstr>Agenda</vt:lpstr>
      <vt:lpstr>PowerPoint Presentation</vt:lpstr>
      <vt:lpstr>Thought Leadership</vt:lpstr>
      <vt:lpstr>Thought Leadership</vt:lpstr>
      <vt:lpstr>Change Leadership</vt:lpstr>
      <vt:lpstr>Tasks of Leadership</vt:lpstr>
      <vt:lpstr> </vt:lpstr>
      <vt:lpstr>Personal Reflections</vt:lpstr>
      <vt:lpstr>PowerPoint Presentation</vt:lpstr>
      <vt:lpstr>PowerPoint Presentation</vt:lpstr>
      <vt:lpstr>PowerPoint Presentation</vt:lpstr>
      <vt:lpstr>PowerPoint Presentation</vt:lpstr>
      <vt:lpstr>Communicate with Intention</vt:lpstr>
      <vt:lpstr>Core interpersonal effectiveness</vt:lpstr>
      <vt:lpstr>Questions make listening active</vt:lpstr>
      <vt:lpstr>Paraphrasing…</vt:lpstr>
      <vt:lpstr>Breakout #1</vt:lpstr>
      <vt:lpstr>PowerPoint Presentation</vt:lpstr>
      <vt:lpstr>Handling resistance</vt:lpstr>
      <vt:lpstr>Some Questions</vt:lpstr>
      <vt:lpstr>Typical conflict responses</vt:lpstr>
      <vt:lpstr>Primal Response</vt:lpstr>
      <vt:lpstr>Primitive Response and the Brain</vt:lpstr>
      <vt:lpstr>Conflict responses</vt:lpstr>
      <vt:lpstr>The “I” of the storm</vt:lpstr>
      <vt:lpstr>Centering:  Unbendable Arm</vt:lpstr>
      <vt:lpstr>Expressions of conflict</vt:lpstr>
      <vt:lpstr>Conflict Management Styles</vt:lpstr>
      <vt:lpstr>Handling and mediating conflict</vt:lpstr>
      <vt:lpstr>Mediation</vt:lpstr>
      <vt:lpstr>PowerPoint Presentation</vt:lpstr>
      <vt:lpstr>Influencing using DO ASAP</vt:lpstr>
      <vt:lpstr>PowerPoint Presentation</vt:lpstr>
      <vt:lpstr>PowerPoint Presentation</vt:lpstr>
      <vt:lpstr>PowerPoint Presentation</vt:lpstr>
      <vt:lpstr>Discussion: Influence by shifting mindset</vt:lpstr>
      <vt:lpstr>PowerPoint Presentation</vt:lpstr>
      <vt:lpstr>Sources of Power</vt:lpstr>
      <vt:lpstr>Breakout #2</vt:lpstr>
      <vt:lpstr>PowerPoint Presentation</vt:lpstr>
      <vt:lpstr>Cultural Iceberg</vt:lpstr>
      <vt:lpstr>Cultural dimensions</vt:lpstr>
      <vt:lpstr>PowerPoint Presentation</vt:lpstr>
      <vt:lpstr>PowerPoint Presentation</vt:lpstr>
      <vt:lpstr>PowerPoint Presentation</vt:lpstr>
      <vt:lpstr>PowerPoint Presentation</vt:lpstr>
      <vt:lpstr>PowerPoint Presentation</vt:lpstr>
      <vt:lpstr>PowerPoint Presentation</vt:lpstr>
      <vt:lpstr>Communicating across cultures</vt:lpstr>
      <vt:lpstr>How we can apply this…</vt:lpstr>
      <vt:lpstr>A word about ”face”</vt:lpstr>
      <vt:lpstr>Cultural dimensions and the GAC</vt:lpstr>
      <vt:lpstr>PowerPoint Presentation</vt:lpstr>
      <vt:lpstr>Coaching with the Grow Model</vt:lpstr>
      <vt:lpstr>Coaching in pairs</vt:lpstr>
      <vt:lpstr>PowerPoint Presentation</vt:lpstr>
      <vt:lpstr>What do you think of when someone  has presence?</vt:lpstr>
      <vt:lpstr>Presence Equation</vt:lpstr>
      <vt:lpstr>Preparation</vt:lpstr>
      <vt:lpstr>Attention</vt:lpstr>
      <vt:lpstr>Gravitas</vt:lpstr>
      <vt:lpstr>Inner Critic (the voice in your head)</vt:lpstr>
      <vt:lpstr>Diminishing the Inner Critic</vt:lpstr>
      <vt:lpstr>PowerPoint Presentation</vt:lpstr>
      <vt:lpstr>Prepare For Your Audience</vt:lpstr>
      <vt:lpstr>Prepare Yourself</vt:lpstr>
      <vt:lpstr>Prepare Your Content</vt:lpstr>
      <vt:lpstr>Pyramid Principle</vt:lpstr>
      <vt:lpstr>Pyramids are typically built from the  bottom, but communicated from the top </vt:lpstr>
      <vt:lpstr>Prepare Your Content Exercise</vt:lpstr>
      <vt:lpstr>Let’s go shopping…</vt:lpstr>
      <vt:lpstr>Example: Your admin calls and says…</vt:lpstr>
      <vt:lpstr>Or would you rather receive the message this way?</vt:lpstr>
      <vt:lpstr>Your Turn! </vt:lpstr>
      <vt:lpstr>One Solution…</vt:lpstr>
      <vt:lpstr>PowerPoint Presentation</vt:lpstr>
      <vt:lpstr>Presenting Clearly and Concisely</vt:lpstr>
      <vt:lpstr>PowerPoint Presentation</vt:lpstr>
      <vt:lpstr>PowerPoint Presentation</vt:lpstr>
      <vt:lpstr>PowerPoint Presentation</vt:lpstr>
      <vt:lpstr>Core elements of self and organizational management:  CONTROL</vt:lpstr>
      <vt:lpstr>PowerPoint Presentation</vt:lpstr>
      <vt:lpstr>Core elements of self and organizational management:  Perspective</vt:lpstr>
      <vt:lpstr>PowerPoint Presentation</vt:lpstr>
      <vt:lpstr>Getting others to do things</vt:lpstr>
      <vt:lpstr>Make a List!</vt:lpstr>
      <vt:lpstr>Virtual challenges</vt:lpstr>
      <vt:lpstr>PowerPoint Presentation</vt:lpstr>
      <vt:lpstr>PowerPoint Presentation</vt:lpstr>
      <vt:lpstr>Definitions</vt:lpstr>
      <vt:lpstr>Consensus process</vt:lpstr>
      <vt:lpstr>Group problem solving</vt:lpstr>
      <vt:lpstr>Reaching agreements</vt:lpstr>
      <vt:lpstr>Creating commitments and keeping them</vt:lpstr>
      <vt:lpstr>Handling disruptive behaviors</vt:lpstr>
      <vt:lpstr>Wrap Up Session</vt:lpstr>
    </vt:vector>
  </TitlesOfParts>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dc:creator>
  <cp:lastModifiedBy>Microsoft Office User</cp:lastModifiedBy>
  <cp:revision>726</cp:revision>
  <cp:lastPrinted>2019-11-04T18:51:18Z</cp:lastPrinted>
  <dcterms:created xsi:type="dcterms:W3CDTF">2005-08-27T18:32:02Z</dcterms:created>
  <dcterms:modified xsi:type="dcterms:W3CDTF">2019-11-04T18:58:42Z</dcterms:modified>
</cp:coreProperties>
</file>