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7772400" cy="10058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8"/>
  </p:normalViewPr>
  <p:slideViewPr>
    <p:cSldViewPr snapToGrid="0">
      <p:cViewPr varScale="1">
        <p:scale>
          <a:sx n="120" d="100"/>
          <a:sy n="120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Imagen 36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38" name="Imagen 37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V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V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V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6" name="Imagen 75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77" name="Imagen 76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V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Haga clic para modificar el estilo de título del patrón</a:t>
            </a:r>
            <a:endParaRPr lang="en-US" sz="6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A03BAB87-7FA4-41E8-8F39-BF62B3B43CCA}" type="datetime">
              <a:rPr lang="es-VE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5/9/19</a:t>
            </a:fld>
            <a:endParaRPr lang="es-VE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es-VE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F33AC019-5F28-47B8-B0DD-A33BD3B2BC99}" type="slidenum">
              <a:rPr lang="es-VE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s-VE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Pulse para editar el formato de esquema del texto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Haga clic para modificar el estilo de título del patrón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lstStyle/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Haga clic para modificar los estilos de texto del patrón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</a:p>
          <a:p>
            <a:pPr marL="1143000" lvl="2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</a:p>
          <a:p>
            <a:pPr marL="1600200" lvl="3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</a:p>
          <a:p>
            <a:pPr marL="2057400" lvl="4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B1913FB2-BBB9-4CAD-909C-4276056550A5}" type="datetime">
              <a:rPr lang="es-VE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5/9/19</a:t>
            </a:fld>
            <a:endParaRPr lang="es-VE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es-VE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D9528480-C9B4-46A6-AA49-18017AA4DC9F}" type="slidenum">
              <a:rPr lang="es-VE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s-VE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9" name="TextShape 2"/>
          <p:cNvSpPr txBox="1"/>
          <p:nvPr/>
        </p:nvSpPr>
        <p:spPr>
          <a:xfrm>
            <a:off x="2139840" y="2484720"/>
            <a:ext cx="8494560" cy="178416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92500"/>
          </a:bodyPr>
          <a:lstStyle/>
          <a:p>
            <a:pPr algn="ctr">
              <a:lnSpc>
                <a:spcPct val="100000"/>
              </a:lnSpc>
            </a:pPr>
            <a:r>
              <a:rPr lang="en-US" sz="4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Corporación de Internet para la Asignación de Nombres y Números</a:t>
            </a:r>
            <a:endParaRPr lang="en-US" sz="4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0" name="TextShape 3"/>
          <p:cNvSpPr txBox="1"/>
          <p:nvPr/>
        </p:nvSpPr>
        <p:spPr>
          <a:xfrm>
            <a:off x="2139840" y="4582440"/>
            <a:ext cx="8494560" cy="9036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es-VE" sz="6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ICANN</a:t>
            </a:r>
            <a:endParaRPr lang="es-VE" sz="6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CustomShape 4"/>
          <p:cNvSpPr/>
          <p:nvPr/>
        </p:nvSpPr>
        <p:spPr>
          <a:xfrm>
            <a:off x="5025960" y="889200"/>
            <a:ext cx="2139840" cy="2139840"/>
          </a:xfrm>
          <a:prstGeom prst="ellipse">
            <a:avLst/>
          </a:prstGeom>
          <a:solidFill>
            <a:srgbClr val="FFFFFF"/>
          </a:solidFill>
          <a:ln w="1908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82" name="Picture 2"/>
          <p:cNvPicPr/>
          <p:nvPr/>
        </p:nvPicPr>
        <p:blipFill>
          <a:blip r:embed="rId2"/>
          <a:stretch/>
        </p:blipFill>
        <p:spPr>
          <a:xfrm>
            <a:off x="5361480" y="1371600"/>
            <a:ext cx="1469160" cy="1175040"/>
          </a:xfrm>
          <a:prstGeom prst="rect">
            <a:avLst/>
          </a:prstGeom>
          <a:ln>
            <a:noFill/>
          </a:ln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5440AA8-522E-4B1A-B828-4828763B1CAB}"/>
              </a:ext>
            </a:extLst>
          </p:cNvPr>
          <p:cNvSpPr txBox="1"/>
          <p:nvPr/>
        </p:nvSpPr>
        <p:spPr>
          <a:xfrm>
            <a:off x="8510954" y="5725551"/>
            <a:ext cx="3305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1"/>
                </a:solidFill>
              </a:rPr>
              <a:t>Lilian De Luque</a:t>
            </a:r>
          </a:p>
          <a:p>
            <a:r>
              <a:rPr lang="es-CO" dirty="0">
                <a:solidFill>
                  <a:schemeClr val="bg1"/>
                </a:solidFill>
              </a:rPr>
              <a:t>Harold Arcos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0" name="CustomShape 2"/>
          <p:cNvSpPr/>
          <p:nvPr/>
        </p:nvSpPr>
        <p:spPr>
          <a:xfrm>
            <a:off x="1306440" y="0"/>
            <a:ext cx="3862080" cy="6843240"/>
          </a:xfrm>
          <a:custGeom>
            <a:avLst/>
            <a:gdLst/>
            <a:ahLst/>
            <a:cxnLst/>
            <a:rect l="l" t="t" r="r" b="b"/>
            <a:pathLst>
              <a:path w="813" h="1440">
                <a:moveTo>
                  <a:pt x="813" y="0"/>
                </a:moveTo>
                <a:cubicBezTo>
                  <a:pt x="331" y="221"/>
                  <a:pt x="0" y="1039"/>
                  <a:pt x="43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1" name="CustomShape 3"/>
          <p:cNvSpPr/>
          <p:nvPr/>
        </p:nvSpPr>
        <p:spPr>
          <a:xfrm>
            <a:off x="10626840" y="9360"/>
            <a:ext cx="1539360" cy="555120"/>
          </a:xfrm>
          <a:custGeom>
            <a:avLst/>
            <a:gdLst/>
            <a:ahLst/>
            <a:cxnLst/>
            <a:rect l="l" t="t" r="r" b="b"/>
            <a:pathLst>
              <a:path w="324" h="117">
                <a:moveTo>
                  <a:pt x="324" y="117"/>
                </a:moveTo>
                <a:cubicBezTo>
                  <a:pt x="223" y="64"/>
                  <a:pt x="107" y="2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2" name="CustomShape 4"/>
          <p:cNvSpPr/>
          <p:nvPr/>
        </p:nvSpPr>
        <p:spPr>
          <a:xfrm>
            <a:off x="10247400" y="5013360"/>
            <a:ext cx="1918800" cy="1829880"/>
          </a:xfrm>
          <a:custGeom>
            <a:avLst/>
            <a:gdLst/>
            <a:ahLst/>
            <a:cxnLst/>
            <a:rect l="l" t="t" r="r" b="b"/>
            <a:pathLst>
              <a:path w="404" h="385">
                <a:moveTo>
                  <a:pt x="0" y="385"/>
                </a:moveTo>
                <a:cubicBezTo>
                  <a:pt x="146" y="272"/>
                  <a:pt x="285" y="142"/>
                  <a:pt x="404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3" name="CustomShape 5"/>
          <p:cNvSpPr/>
          <p:nvPr/>
        </p:nvSpPr>
        <p:spPr>
          <a:xfrm>
            <a:off x="1120680" y="0"/>
            <a:ext cx="3676320" cy="6843240"/>
          </a:xfrm>
          <a:custGeom>
            <a:avLst/>
            <a:gdLst/>
            <a:ahLst/>
            <a:cxnLst/>
            <a:rect l="l" t="t" r="r" b="b"/>
            <a:pathLst>
              <a:path w="774" h="1440">
                <a:moveTo>
                  <a:pt x="774" y="0"/>
                </a:moveTo>
                <a:cubicBezTo>
                  <a:pt x="312" y="240"/>
                  <a:pt x="0" y="1034"/>
                  <a:pt x="41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CustomShape 6"/>
          <p:cNvSpPr/>
          <p:nvPr/>
        </p:nvSpPr>
        <p:spPr>
          <a:xfrm>
            <a:off x="11202840" y="9360"/>
            <a:ext cx="963360" cy="366480"/>
          </a:xfrm>
          <a:custGeom>
            <a:avLst/>
            <a:gdLst/>
            <a:ahLst/>
            <a:cxnLst/>
            <a:rect l="l" t="t" r="r" b="b"/>
            <a:pathLst>
              <a:path w="203" h="77">
                <a:moveTo>
                  <a:pt x="203" y="77"/>
                </a:moveTo>
                <a:cubicBezTo>
                  <a:pt x="138" y="46"/>
                  <a:pt x="68" y="2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5" name="CustomShape 7"/>
          <p:cNvSpPr/>
          <p:nvPr/>
        </p:nvSpPr>
        <p:spPr>
          <a:xfrm>
            <a:off x="10495080" y="5275440"/>
            <a:ext cx="1666440" cy="1577520"/>
          </a:xfrm>
          <a:custGeom>
            <a:avLst/>
            <a:gdLst/>
            <a:ahLst/>
            <a:cxnLst/>
            <a:rect l="l" t="t" r="r" b="b"/>
            <a:pathLst>
              <a:path w="351" h="332">
                <a:moveTo>
                  <a:pt x="0" y="332"/>
                </a:moveTo>
                <a:cubicBezTo>
                  <a:pt x="125" y="232"/>
                  <a:pt x="245" y="121"/>
                  <a:pt x="35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6" name="CustomShape 8"/>
          <p:cNvSpPr/>
          <p:nvPr/>
        </p:nvSpPr>
        <p:spPr>
          <a:xfrm>
            <a:off x="1001880" y="0"/>
            <a:ext cx="3620880" cy="6843240"/>
          </a:xfrm>
          <a:custGeom>
            <a:avLst/>
            <a:gdLst/>
            <a:ahLst/>
            <a:cxnLst/>
            <a:rect l="l" t="t" r="r" b="b"/>
            <a:pathLst>
              <a:path w="762" h="1440">
                <a:moveTo>
                  <a:pt x="762" y="0"/>
                </a:moveTo>
                <a:cubicBezTo>
                  <a:pt x="308" y="245"/>
                  <a:pt x="0" y="1033"/>
                  <a:pt x="403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7" name="CustomShape 9"/>
          <p:cNvSpPr/>
          <p:nvPr/>
        </p:nvSpPr>
        <p:spPr>
          <a:xfrm>
            <a:off x="11501280" y="9360"/>
            <a:ext cx="664920" cy="256680"/>
          </a:xfrm>
          <a:custGeom>
            <a:avLst/>
            <a:gdLst/>
            <a:ahLst/>
            <a:cxnLst/>
            <a:rect l="l" t="t" r="r" b="b"/>
            <a:pathLst>
              <a:path w="140" h="54">
                <a:moveTo>
                  <a:pt x="140" y="54"/>
                </a:moveTo>
                <a:cubicBezTo>
                  <a:pt x="95" y="34"/>
                  <a:pt x="48" y="16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8" name="CustomShape 10"/>
          <p:cNvSpPr/>
          <p:nvPr/>
        </p:nvSpPr>
        <p:spPr>
          <a:xfrm>
            <a:off x="10640880" y="5408640"/>
            <a:ext cx="1525320" cy="1434600"/>
          </a:xfrm>
          <a:custGeom>
            <a:avLst/>
            <a:gdLst/>
            <a:ahLst/>
            <a:cxnLst/>
            <a:rect l="l" t="t" r="r" b="b"/>
            <a:pathLst>
              <a:path w="321" h="302">
                <a:moveTo>
                  <a:pt x="0" y="302"/>
                </a:moveTo>
                <a:cubicBezTo>
                  <a:pt x="114" y="210"/>
                  <a:pt x="223" y="109"/>
                  <a:pt x="32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9" name="CustomShape 11"/>
          <p:cNvSpPr/>
          <p:nvPr/>
        </p:nvSpPr>
        <p:spPr>
          <a:xfrm>
            <a:off x="1001880" y="0"/>
            <a:ext cx="3244320" cy="6843240"/>
          </a:xfrm>
          <a:custGeom>
            <a:avLst/>
            <a:gdLst/>
            <a:ahLst/>
            <a:cxnLst/>
            <a:rect l="l" t="t" r="r" b="b"/>
            <a:pathLst>
              <a:path w="683" h="1440">
                <a:moveTo>
                  <a:pt x="683" y="0"/>
                </a:moveTo>
                <a:cubicBezTo>
                  <a:pt x="258" y="256"/>
                  <a:pt x="0" y="1041"/>
                  <a:pt x="35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0" name="CustomShape 12"/>
          <p:cNvSpPr/>
          <p:nvPr/>
        </p:nvSpPr>
        <p:spPr>
          <a:xfrm>
            <a:off x="10802880" y="5518080"/>
            <a:ext cx="1363320" cy="1325160"/>
          </a:xfrm>
          <a:custGeom>
            <a:avLst/>
            <a:gdLst/>
            <a:ahLst/>
            <a:cxnLst/>
            <a:rect l="l" t="t" r="r" b="b"/>
            <a:pathLst>
              <a:path w="287" h="279">
                <a:moveTo>
                  <a:pt x="0" y="279"/>
                </a:moveTo>
                <a:cubicBezTo>
                  <a:pt x="101" y="193"/>
                  <a:pt x="198" y="100"/>
                  <a:pt x="287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1" name="CustomShape 13"/>
          <p:cNvSpPr/>
          <p:nvPr/>
        </p:nvSpPr>
        <p:spPr>
          <a:xfrm>
            <a:off x="888840" y="0"/>
            <a:ext cx="3230280" cy="6843240"/>
          </a:xfrm>
          <a:custGeom>
            <a:avLst/>
            <a:gdLst/>
            <a:ahLst/>
            <a:cxnLst/>
            <a:rect l="l" t="t" r="r" b="b"/>
            <a:pathLst>
              <a:path w="680" h="1440">
                <a:moveTo>
                  <a:pt x="680" y="0"/>
                </a:moveTo>
                <a:cubicBezTo>
                  <a:pt x="257" y="265"/>
                  <a:pt x="0" y="1026"/>
                  <a:pt x="337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2" name="CustomShape 14"/>
          <p:cNvSpPr/>
          <p:nvPr/>
        </p:nvSpPr>
        <p:spPr>
          <a:xfrm>
            <a:off x="10979280" y="5694480"/>
            <a:ext cx="1186920" cy="1149120"/>
          </a:xfrm>
          <a:custGeom>
            <a:avLst/>
            <a:gdLst/>
            <a:ahLst/>
            <a:cxnLst/>
            <a:rect l="l" t="t" r="r" b="b"/>
            <a:pathLst>
              <a:path w="250" h="242">
                <a:moveTo>
                  <a:pt x="0" y="242"/>
                </a:moveTo>
                <a:cubicBezTo>
                  <a:pt x="88" y="166"/>
                  <a:pt x="172" y="85"/>
                  <a:pt x="25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3" name="CustomShape 15"/>
          <p:cNvSpPr/>
          <p:nvPr/>
        </p:nvSpPr>
        <p:spPr>
          <a:xfrm>
            <a:off x="484200" y="0"/>
            <a:ext cx="3420720" cy="6843240"/>
          </a:xfrm>
          <a:custGeom>
            <a:avLst/>
            <a:gdLst/>
            <a:ahLst/>
            <a:cxnLst/>
            <a:rect l="l" t="t" r="r" b="b"/>
            <a:pathLst>
              <a:path w="720" h="1440">
                <a:moveTo>
                  <a:pt x="720" y="0"/>
                </a:moveTo>
                <a:cubicBezTo>
                  <a:pt x="316" y="282"/>
                  <a:pt x="0" y="1018"/>
                  <a:pt x="362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4" name="CustomShape 16"/>
          <p:cNvSpPr/>
          <p:nvPr/>
        </p:nvSpPr>
        <p:spPr>
          <a:xfrm>
            <a:off x="11287080" y="6049800"/>
            <a:ext cx="879120" cy="793440"/>
          </a:xfrm>
          <a:custGeom>
            <a:avLst/>
            <a:gdLst/>
            <a:ahLst/>
            <a:cxnLst/>
            <a:rect l="l" t="t" r="r" b="b"/>
            <a:pathLst>
              <a:path w="185" h="167">
                <a:moveTo>
                  <a:pt x="0" y="167"/>
                </a:moveTo>
                <a:cubicBezTo>
                  <a:pt x="63" y="114"/>
                  <a:pt x="125" y="58"/>
                  <a:pt x="185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5" name="CustomShape 17"/>
          <p:cNvSpPr/>
          <p:nvPr/>
        </p:nvSpPr>
        <p:spPr>
          <a:xfrm>
            <a:off x="598320" y="0"/>
            <a:ext cx="2717280" cy="6843240"/>
          </a:xfrm>
          <a:custGeom>
            <a:avLst/>
            <a:gdLst/>
            <a:ahLst/>
            <a:cxnLst/>
            <a:rect l="l" t="t" r="r" b="b"/>
            <a:pathLst>
              <a:path w="572" h="1440">
                <a:moveTo>
                  <a:pt x="572" y="0"/>
                </a:moveTo>
                <a:cubicBezTo>
                  <a:pt x="213" y="320"/>
                  <a:pt x="0" y="979"/>
                  <a:pt x="164" y="144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6" name="CustomShape 18"/>
          <p:cNvSpPr/>
          <p:nvPr/>
        </p:nvSpPr>
        <p:spPr>
          <a:xfrm>
            <a:off x="262080" y="0"/>
            <a:ext cx="2944440" cy="6843240"/>
          </a:xfrm>
          <a:custGeom>
            <a:avLst/>
            <a:gdLst/>
            <a:ahLst/>
            <a:cxnLst/>
            <a:rect l="l" t="t" r="r" b="b"/>
            <a:pathLst>
              <a:path w="620" h="1440">
                <a:moveTo>
                  <a:pt x="620" y="0"/>
                </a:moveTo>
                <a:cubicBezTo>
                  <a:pt x="248" y="325"/>
                  <a:pt x="0" y="960"/>
                  <a:pt x="186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10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7" name="CustomShape 19"/>
          <p:cNvSpPr/>
          <p:nvPr/>
        </p:nvSpPr>
        <p:spPr>
          <a:xfrm>
            <a:off x="-417600" y="0"/>
            <a:ext cx="2403000" cy="6843240"/>
          </a:xfrm>
          <a:custGeom>
            <a:avLst/>
            <a:gdLst/>
            <a:ahLst/>
            <a:cxnLst/>
            <a:rect l="l" t="t" r="r" b="b"/>
            <a:pathLst>
              <a:path w="506" h="1440">
                <a:moveTo>
                  <a:pt x="506" y="0"/>
                </a:moveTo>
                <a:cubicBezTo>
                  <a:pt x="109" y="356"/>
                  <a:pt x="0" y="943"/>
                  <a:pt x="17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8" name="CustomShape 20"/>
          <p:cNvSpPr/>
          <p:nvPr/>
        </p:nvSpPr>
        <p:spPr>
          <a:xfrm>
            <a:off x="14400" y="9360"/>
            <a:ext cx="1771200" cy="3198600"/>
          </a:xfrm>
          <a:custGeom>
            <a:avLst/>
            <a:gdLst/>
            <a:ahLst/>
            <a:cxnLst/>
            <a:rect l="l" t="t" r="r" b="b"/>
            <a:pathLst>
              <a:path w="373" h="673">
                <a:moveTo>
                  <a:pt x="373" y="0"/>
                </a:moveTo>
                <a:cubicBezTo>
                  <a:pt x="175" y="183"/>
                  <a:pt x="51" y="409"/>
                  <a:pt x="0" y="67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9" name="CustomShape 21"/>
          <p:cNvSpPr/>
          <p:nvPr/>
        </p:nvSpPr>
        <p:spPr>
          <a:xfrm>
            <a:off x="4680" y="6016680"/>
            <a:ext cx="213840" cy="826560"/>
          </a:xfrm>
          <a:custGeom>
            <a:avLst/>
            <a:gdLst/>
            <a:ahLst/>
            <a:cxnLst/>
            <a:rect l="l" t="t" r="r" b="b"/>
            <a:pathLst>
              <a:path w="45" h="174">
                <a:moveTo>
                  <a:pt x="0" y="0"/>
                </a:moveTo>
                <a:cubicBezTo>
                  <a:pt x="11" y="59"/>
                  <a:pt x="26" y="118"/>
                  <a:pt x="45" y="1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0" name="CustomShape 22"/>
          <p:cNvSpPr/>
          <p:nvPr/>
        </p:nvSpPr>
        <p:spPr>
          <a:xfrm>
            <a:off x="14400" y="0"/>
            <a:ext cx="1561680" cy="2228400"/>
          </a:xfrm>
          <a:custGeom>
            <a:avLst/>
            <a:gdLst/>
            <a:ahLst/>
            <a:cxnLst/>
            <a:rect l="l" t="t" r="r" b="b"/>
            <a:pathLst>
              <a:path w="329" h="469">
                <a:moveTo>
                  <a:pt x="329" y="0"/>
                </a:moveTo>
                <a:cubicBezTo>
                  <a:pt x="189" y="133"/>
                  <a:pt x="69" y="288"/>
                  <a:pt x="0" y="46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1" name="CustomShape 23"/>
          <p:cNvSpPr/>
          <p:nvPr/>
        </p:nvSpPr>
        <p:spPr>
          <a:xfrm>
            <a:off x="800280" y="1699560"/>
            <a:ext cx="3674160" cy="5025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2" name="CustomShape 24"/>
          <p:cNvSpPr/>
          <p:nvPr/>
        </p:nvSpPr>
        <p:spPr>
          <a:xfrm rot="10800000">
            <a:off x="2798640" y="5169960"/>
            <a:ext cx="315720" cy="27216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3" name="CustomShape 25"/>
          <p:cNvSpPr/>
          <p:nvPr/>
        </p:nvSpPr>
        <p:spPr>
          <a:xfrm>
            <a:off x="806400" y="2275560"/>
            <a:ext cx="3668040" cy="2624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4" name="TextShape 26"/>
          <p:cNvSpPr txBox="1"/>
          <p:nvPr/>
        </p:nvSpPr>
        <p:spPr>
          <a:xfrm>
            <a:off x="761760" y="2719080"/>
            <a:ext cx="3908160" cy="22939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Organización de Apoyo para Direcciones </a:t>
            </a:r>
            <a:br/>
            <a:r>
              <a:rPr lang="en-US" sz="4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(ASO)</a:t>
            </a:r>
            <a:br/>
            <a:br/>
            <a:endParaRPr lang="en-US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35" name="Picture 2"/>
          <p:cNvPicPr/>
          <p:nvPr/>
        </p:nvPicPr>
        <p:blipFill>
          <a:blip r:embed="rId2"/>
          <a:stretch/>
        </p:blipFill>
        <p:spPr>
          <a:xfrm>
            <a:off x="47520" y="247680"/>
            <a:ext cx="1641240" cy="1312920"/>
          </a:xfrm>
          <a:prstGeom prst="rect">
            <a:avLst/>
          </a:prstGeom>
          <a:ln w="9360">
            <a:noFill/>
          </a:ln>
        </p:spPr>
      </p:pic>
      <p:pic>
        <p:nvPicPr>
          <p:cNvPr id="336" name="Marcador de contenido 46"/>
          <p:cNvPicPr/>
          <p:nvPr/>
        </p:nvPicPr>
        <p:blipFill>
          <a:blip r:embed="rId3"/>
          <a:srcRect l="19858" t="24845" r="20121" b="11623"/>
          <a:stretch/>
        </p:blipFill>
        <p:spPr>
          <a:xfrm>
            <a:off x="4488840" y="1008000"/>
            <a:ext cx="7494120" cy="521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8" name="CustomShape 2"/>
          <p:cNvSpPr/>
          <p:nvPr/>
        </p:nvSpPr>
        <p:spPr>
          <a:xfrm>
            <a:off x="1306440" y="0"/>
            <a:ext cx="3862080" cy="6843240"/>
          </a:xfrm>
          <a:custGeom>
            <a:avLst/>
            <a:gdLst/>
            <a:ahLst/>
            <a:cxnLst/>
            <a:rect l="l" t="t" r="r" b="b"/>
            <a:pathLst>
              <a:path w="813" h="1440">
                <a:moveTo>
                  <a:pt x="813" y="0"/>
                </a:moveTo>
                <a:cubicBezTo>
                  <a:pt x="331" y="221"/>
                  <a:pt x="0" y="1039"/>
                  <a:pt x="43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9" name="CustomShape 3"/>
          <p:cNvSpPr/>
          <p:nvPr/>
        </p:nvSpPr>
        <p:spPr>
          <a:xfrm>
            <a:off x="10626840" y="9360"/>
            <a:ext cx="1539360" cy="555120"/>
          </a:xfrm>
          <a:custGeom>
            <a:avLst/>
            <a:gdLst/>
            <a:ahLst/>
            <a:cxnLst/>
            <a:rect l="l" t="t" r="r" b="b"/>
            <a:pathLst>
              <a:path w="324" h="117">
                <a:moveTo>
                  <a:pt x="324" y="117"/>
                </a:moveTo>
                <a:cubicBezTo>
                  <a:pt x="223" y="64"/>
                  <a:pt x="107" y="2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0" name="CustomShape 4"/>
          <p:cNvSpPr/>
          <p:nvPr/>
        </p:nvSpPr>
        <p:spPr>
          <a:xfrm>
            <a:off x="10247400" y="5013360"/>
            <a:ext cx="1918800" cy="1829880"/>
          </a:xfrm>
          <a:custGeom>
            <a:avLst/>
            <a:gdLst/>
            <a:ahLst/>
            <a:cxnLst/>
            <a:rect l="l" t="t" r="r" b="b"/>
            <a:pathLst>
              <a:path w="404" h="385">
                <a:moveTo>
                  <a:pt x="0" y="385"/>
                </a:moveTo>
                <a:cubicBezTo>
                  <a:pt x="146" y="272"/>
                  <a:pt x="285" y="142"/>
                  <a:pt x="404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1" name="CustomShape 5"/>
          <p:cNvSpPr/>
          <p:nvPr/>
        </p:nvSpPr>
        <p:spPr>
          <a:xfrm>
            <a:off x="1120680" y="0"/>
            <a:ext cx="3676320" cy="6843240"/>
          </a:xfrm>
          <a:custGeom>
            <a:avLst/>
            <a:gdLst/>
            <a:ahLst/>
            <a:cxnLst/>
            <a:rect l="l" t="t" r="r" b="b"/>
            <a:pathLst>
              <a:path w="774" h="1440">
                <a:moveTo>
                  <a:pt x="774" y="0"/>
                </a:moveTo>
                <a:cubicBezTo>
                  <a:pt x="312" y="240"/>
                  <a:pt x="0" y="1034"/>
                  <a:pt x="41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2" name="CustomShape 6"/>
          <p:cNvSpPr/>
          <p:nvPr/>
        </p:nvSpPr>
        <p:spPr>
          <a:xfrm>
            <a:off x="11202840" y="9360"/>
            <a:ext cx="963360" cy="366480"/>
          </a:xfrm>
          <a:custGeom>
            <a:avLst/>
            <a:gdLst/>
            <a:ahLst/>
            <a:cxnLst/>
            <a:rect l="l" t="t" r="r" b="b"/>
            <a:pathLst>
              <a:path w="203" h="77">
                <a:moveTo>
                  <a:pt x="203" y="77"/>
                </a:moveTo>
                <a:cubicBezTo>
                  <a:pt x="138" y="46"/>
                  <a:pt x="68" y="2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3" name="CustomShape 7"/>
          <p:cNvSpPr/>
          <p:nvPr/>
        </p:nvSpPr>
        <p:spPr>
          <a:xfrm>
            <a:off x="10495080" y="5275440"/>
            <a:ext cx="1666440" cy="1577520"/>
          </a:xfrm>
          <a:custGeom>
            <a:avLst/>
            <a:gdLst/>
            <a:ahLst/>
            <a:cxnLst/>
            <a:rect l="l" t="t" r="r" b="b"/>
            <a:pathLst>
              <a:path w="351" h="332">
                <a:moveTo>
                  <a:pt x="0" y="332"/>
                </a:moveTo>
                <a:cubicBezTo>
                  <a:pt x="125" y="232"/>
                  <a:pt x="245" y="121"/>
                  <a:pt x="35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4" name="CustomShape 8"/>
          <p:cNvSpPr/>
          <p:nvPr/>
        </p:nvSpPr>
        <p:spPr>
          <a:xfrm>
            <a:off x="1001880" y="0"/>
            <a:ext cx="3620880" cy="6843240"/>
          </a:xfrm>
          <a:custGeom>
            <a:avLst/>
            <a:gdLst/>
            <a:ahLst/>
            <a:cxnLst/>
            <a:rect l="l" t="t" r="r" b="b"/>
            <a:pathLst>
              <a:path w="762" h="1440">
                <a:moveTo>
                  <a:pt x="762" y="0"/>
                </a:moveTo>
                <a:cubicBezTo>
                  <a:pt x="308" y="245"/>
                  <a:pt x="0" y="1033"/>
                  <a:pt x="403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5" name="CustomShape 9"/>
          <p:cNvSpPr/>
          <p:nvPr/>
        </p:nvSpPr>
        <p:spPr>
          <a:xfrm>
            <a:off x="11501280" y="9360"/>
            <a:ext cx="664920" cy="256680"/>
          </a:xfrm>
          <a:custGeom>
            <a:avLst/>
            <a:gdLst/>
            <a:ahLst/>
            <a:cxnLst/>
            <a:rect l="l" t="t" r="r" b="b"/>
            <a:pathLst>
              <a:path w="140" h="54">
                <a:moveTo>
                  <a:pt x="140" y="54"/>
                </a:moveTo>
                <a:cubicBezTo>
                  <a:pt x="95" y="34"/>
                  <a:pt x="48" y="16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6" name="CustomShape 10"/>
          <p:cNvSpPr/>
          <p:nvPr/>
        </p:nvSpPr>
        <p:spPr>
          <a:xfrm>
            <a:off x="10640880" y="5408640"/>
            <a:ext cx="1525320" cy="1434600"/>
          </a:xfrm>
          <a:custGeom>
            <a:avLst/>
            <a:gdLst/>
            <a:ahLst/>
            <a:cxnLst/>
            <a:rect l="l" t="t" r="r" b="b"/>
            <a:pathLst>
              <a:path w="321" h="302">
                <a:moveTo>
                  <a:pt x="0" y="302"/>
                </a:moveTo>
                <a:cubicBezTo>
                  <a:pt x="114" y="210"/>
                  <a:pt x="223" y="109"/>
                  <a:pt x="32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7" name="CustomShape 11"/>
          <p:cNvSpPr/>
          <p:nvPr/>
        </p:nvSpPr>
        <p:spPr>
          <a:xfrm>
            <a:off x="1001880" y="0"/>
            <a:ext cx="3244320" cy="6843240"/>
          </a:xfrm>
          <a:custGeom>
            <a:avLst/>
            <a:gdLst/>
            <a:ahLst/>
            <a:cxnLst/>
            <a:rect l="l" t="t" r="r" b="b"/>
            <a:pathLst>
              <a:path w="683" h="1440">
                <a:moveTo>
                  <a:pt x="683" y="0"/>
                </a:moveTo>
                <a:cubicBezTo>
                  <a:pt x="258" y="256"/>
                  <a:pt x="0" y="1041"/>
                  <a:pt x="35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8" name="CustomShape 12"/>
          <p:cNvSpPr/>
          <p:nvPr/>
        </p:nvSpPr>
        <p:spPr>
          <a:xfrm>
            <a:off x="10802880" y="5518080"/>
            <a:ext cx="1363320" cy="1325160"/>
          </a:xfrm>
          <a:custGeom>
            <a:avLst/>
            <a:gdLst/>
            <a:ahLst/>
            <a:cxnLst/>
            <a:rect l="l" t="t" r="r" b="b"/>
            <a:pathLst>
              <a:path w="287" h="279">
                <a:moveTo>
                  <a:pt x="0" y="279"/>
                </a:moveTo>
                <a:cubicBezTo>
                  <a:pt x="101" y="193"/>
                  <a:pt x="198" y="100"/>
                  <a:pt x="287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9" name="CustomShape 13"/>
          <p:cNvSpPr/>
          <p:nvPr/>
        </p:nvSpPr>
        <p:spPr>
          <a:xfrm>
            <a:off x="888840" y="0"/>
            <a:ext cx="3230280" cy="6843240"/>
          </a:xfrm>
          <a:custGeom>
            <a:avLst/>
            <a:gdLst/>
            <a:ahLst/>
            <a:cxnLst/>
            <a:rect l="l" t="t" r="r" b="b"/>
            <a:pathLst>
              <a:path w="680" h="1440">
                <a:moveTo>
                  <a:pt x="680" y="0"/>
                </a:moveTo>
                <a:cubicBezTo>
                  <a:pt x="257" y="265"/>
                  <a:pt x="0" y="1026"/>
                  <a:pt x="337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0" name="CustomShape 14"/>
          <p:cNvSpPr/>
          <p:nvPr/>
        </p:nvSpPr>
        <p:spPr>
          <a:xfrm>
            <a:off x="10979280" y="5694480"/>
            <a:ext cx="1186920" cy="1149120"/>
          </a:xfrm>
          <a:custGeom>
            <a:avLst/>
            <a:gdLst/>
            <a:ahLst/>
            <a:cxnLst/>
            <a:rect l="l" t="t" r="r" b="b"/>
            <a:pathLst>
              <a:path w="250" h="242">
                <a:moveTo>
                  <a:pt x="0" y="242"/>
                </a:moveTo>
                <a:cubicBezTo>
                  <a:pt x="88" y="166"/>
                  <a:pt x="172" y="85"/>
                  <a:pt x="25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1" name="CustomShape 15"/>
          <p:cNvSpPr/>
          <p:nvPr/>
        </p:nvSpPr>
        <p:spPr>
          <a:xfrm>
            <a:off x="484200" y="0"/>
            <a:ext cx="3420720" cy="6843240"/>
          </a:xfrm>
          <a:custGeom>
            <a:avLst/>
            <a:gdLst/>
            <a:ahLst/>
            <a:cxnLst/>
            <a:rect l="l" t="t" r="r" b="b"/>
            <a:pathLst>
              <a:path w="720" h="1440">
                <a:moveTo>
                  <a:pt x="720" y="0"/>
                </a:moveTo>
                <a:cubicBezTo>
                  <a:pt x="316" y="282"/>
                  <a:pt x="0" y="1018"/>
                  <a:pt x="362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2" name="CustomShape 16"/>
          <p:cNvSpPr/>
          <p:nvPr/>
        </p:nvSpPr>
        <p:spPr>
          <a:xfrm>
            <a:off x="11287080" y="6049800"/>
            <a:ext cx="879120" cy="793440"/>
          </a:xfrm>
          <a:custGeom>
            <a:avLst/>
            <a:gdLst/>
            <a:ahLst/>
            <a:cxnLst/>
            <a:rect l="l" t="t" r="r" b="b"/>
            <a:pathLst>
              <a:path w="185" h="167">
                <a:moveTo>
                  <a:pt x="0" y="167"/>
                </a:moveTo>
                <a:cubicBezTo>
                  <a:pt x="63" y="114"/>
                  <a:pt x="125" y="58"/>
                  <a:pt x="185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3" name="CustomShape 17"/>
          <p:cNvSpPr/>
          <p:nvPr/>
        </p:nvSpPr>
        <p:spPr>
          <a:xfrm>
            <a:off x="598320" y="0"/>
            <a:ext cx="2717280" cy="6843240"/>
          </a:xfrm>
          <a:custGeom>
            <a:avLst/>
            <a:gdLst/>
            <a:ahLst/>
            <a:cxnLst/>
            <a:rect l="l" t="t" r="r" b="b"/>
            <a:pathLst>
              <a:path w="572" h="1440">
                <a:moveTo>
                  <a:pt x="572" y="0"/>
                </a:moveTo>
                <a:cubicBezTo>
                  <a:pt x="213" y="320"/>
                  <a:pt x="0" y="979"/>
                  <a:pt x="164" y="144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4" name="CustomShape 18"/>
          <p:cNvSpPr/>
          <p:nvPr/>
        </p:nvSpPr>
        <p:spPr>
          <a:xfrm>
            <a:off x="262080" y="0"/>
            <a:ext cx="2944440" cy="6843240"/>
          </a:xfrm>
          <a:custGeom>
            <a:avLst/>
            <a:gdLst/>
            <a:ahLst/>
            <a:cxnLst/>
            <a:rect l="l" t="t" r="r" b="b"/>
            <a:pathLst>
              <a:path w="620" h="1440">
                <a:moveTo>
                  <a:pt x="620" y="0"/>
                </a:moveTo>
                <a:cubicBezTo>
                  <a:pt x="248" y="325"/>
                  <a:pt x="0" y="960"/>
                  <a:pt x="186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10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5" name="CustomShape 19"/>
          <p:cNvSpPr/>
          <p:nvPr/>
        </p:nvSpPr>
        <p:spPr>
          <a:xfrm>
            <a:off x="-417600" y="0"/>
            <a:ext cx="2403000" cy="6843240"/>
          </a:xfrm>
          <a:custGeom>
            <a:avLst/>
            <a:gdLst/>
            <a:ahLst/>
            <a:cxnLst/>
            <a:rect l="l" t="t" r="r" b="b"/>
            <a:pathLst>
              <a:path w="506" h="1440">
                <a:moveTo>
                  <a:pt x="506" y="0"/>
                </a:moveTo>
                <a:cubicBezTo>
                  <a:pt x="109" y="356"/>
                  <a:pt x="0" y="943"/>
                  <a:pt x="17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6" name="CustomShape 20"/>
          <p:cNvSpPr/>
          <p:nvPr/>
        </p:nvSpPr>
        <p:spPr>
          <a:xfrm>
            <a:off x="14400" y="9360"/>
            <a:ext cx="1771200" cy="3198600"/>
          </a:xfrm>
          <a:custGeom>
            <a:avLst/>
            <a:gdLst/>
            <a:ahLst/>
            <a:cxnLst/>
            <a:rect l="l" t="t" r="r" b="b"/>
            <a:pathLst>
              <a:path w="373" h="673">
                <a:moveTo>
                  <a:pt x="373" y="0"/>
                </a:moveTo>
                <a:cubicBezTo>
                  <a:pt x="175" y="183"/>
                  <a:pt x="51" y="409"/>
                  <a:pt x="0" y="67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7" name="CustomShape 21"/>
          <p:cNvSpPr/>
          <p:nvPr/>
        </p:nvSpPr>
        <p:spPr>
          <a:xfrm>
            <a:off x="4680" y="6016680"/>
            <a:ext cx="213840" cy="826560"/>
          </a:xfrm>
          <a:custGeom>
            <a:avLst/>
            <a:gdLst/>
            <a:ahLst/>
            <a:cxnLst/>
            <a:rect l="l" t="t" r="r" b="b"/>
            <a:pathLst>
              <a:path w="45" h="174">
                <a:moveTo>
                  <a:pt x="0" y="0"/>
                </a:moveTo>
                <a:cubicBezTo>
                  <a:pt x="11" y="59"/>
                  <a:pt x="26" y="118"/>
                  <a:pt x="45" y="1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8" name="CustomShape 22"/>
          <p:cNvSpPr/>
          <p:nvPr/>
        </p:nvSpPr>
        <p:spPr>
          <a:xfrm>
            <a:off x="14400" y="0"/>
            <a:ext cx="1561680" cy="2228400"/>
          </a:xfrm>
          <a:custGeom>
            <a:avLst/>
            <a:gdLst/>
            <a:ahLst/>
            <a:cxnLst/>
            <a:rect l="l" t="t" r="r" b="b"/>
            <a:pathLst>
              <a:path w="329" h="469">
                <a:moveTo>
                  <a:pt x="329" y="0"/>
                </a:moveTo>
                <a:cubicBezTo>
                  <a:pt x="189" y="133"/>
                  <a:pt x="69" y="288"/>
                  <a:pt x="0" y="46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59" name="Marcador de contenido 46"/>
          <p:cNvPicPr/>
          <p:nvPr/>
        </p:nvPicPr>
        <p:blipFill>
          <a:blip r:embed="rId2"/>
          <a:srcRect l="19180" t="23241" r="19877" b="12710"/>
          <a:stretch/>
        </p:blipFill>
        <p:spPr>
          <a:xfrm>
            <a:off x="4370760" y="509760"/>
            <a:ext cx="7747560" cy="5394240"/>
          </a:xfrm>
          <a:prstGeom prst="rect">
            <a:avLst/>
          </a:prstGeom>
          <a:ln>
            <a:noFill/>
          </a:ln>
        </p:spPr>
      </p:pic>
      <p:sp>
        <p:nvSpPr>
          <p:cNvPr id="360" name="CustomShape 23"/>
          <p:cNvSpPr/>
          <p:nvPr/>
        </p:nvSpPr>
        <p:spPr>
          <a:xfrm>
            <a:off x="800280" y="1699560"/>
            <a:ext cx="3674160" cy="5025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1" name="CustomShape 24"/>
          <p:cNvSpPr/>
          <p:nvPr/>
        </p:nvSpPr>
        <p:spPr>
          <a:xfrm rot="10800000">
            <a:off x="2798640" y="5169960"/>
            <a:ext cx="315720" cy="27216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2" name="CustomShape 25"/>
          <p:cNvSpPr/>
          <p:nvPr/>
        </p:nvSpPr>
        <p:spPr>
          <a:xfrm>
            <a:off x="806400" y="2275560"/>
            <a:ext cx="3668040" cy="2624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3" name="TextShape 26"/>
          <p:cNvSpPr txBox="1"/>
          <p:nvPr/>
        </p:nvSpPr>
        <p:spPr>
          <a:xfrm>
            <a:off x="905040" y="2415240"/>
            <a:ext cx="3451320" cy="23994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ccNSO</a:t>
            </a:r>
            <a:endParaRPr lang="en-US" sz="4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64" name="Picture 2"/>
          <p:cNvPicPr/>
          <p:nvPr/>
        </p:nvPicPr>
        <p:blipFill>
          <a:blip r:embed="rId3"/>
          <a:stretch/>
        </p:blipFill>
        <p:spPr>
          <a:xfrm>
            <a:off x="47520" y="247680"/>
            <a:ext cx="1641240" cy="13129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66" name="Imagen 46"/>
          <p:cNvPicPr/>
          <p:nvPr/>
        </p:nvPicPr>
        <p:blipFill>
          <a:blip r:embed="rId2"/>
          <a:srcRect l="21620" t="21130" r="21526" b="11313"/>
          <a:stretch/>
        </p:blipFill>
        <p:spPr>
          <a:xfrm>
            <a:off x="4474440" y="376200"/>
            <a:ext cx="7621560" cy="5815800"/>
          </a:xfrm>
          <a:prstGeom prst="rect">
            <a:avLst/>
          </a:prstGeom>
          <a:ln>
            <a:noFill/>
          </a:ln>
        </p:spPr>
      </p:pic>
      <p:sp>
        <p:nvSpPr>
          <p:cNvPr id="367" name="CustomShape 2"/>
          <p:cNvSpPr/>
          <p:nvPr/>
        </p:nvSpPr>
        <p:spPr>
          <a:xfrm>
            <a:off x="1306440" y="0"/>
            <a:ext cx="3862080" cy="6843240"/>
          </a:xfrm>
          <a:custGeom>
            <a:avLst/>
            <a:gdLst/>
            <a:ahLst/>
            <a:cxnLst/>
            <a:rect l="l" t="t" r="r" b="b"/>
            <a:pathLst>
              <a:path w="813" h="1440">
                <a:moveTo>
                  <a:pt x="813" y="0"/>
                </a:moveTo>
                <a:cubicBezTo>
                  <a:pt x="331" y="221"/>
                  <a:pt x="0" y="1039"/>
                  <a:pt x="43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8" name="CustomShape 3"/>
          <p:cNvSpPr/>
          <p:nvPr/>
        </p:nvSpPr>
        <p:spPr>
          <a:xfrm>
            <a:off x="10626840" y="9360"/>
            <a:ext cx="1539360" cy="555120"/>
          </a:xfrm>
          <a:custGeom>
            <a:avLst/>
            <a:gdLst/>
            <a:ahLst/>
            <a:cxnLst/>
            <a:rect l="l" t="t" r="r" b="b"/>
            <a:pathLst>
              <a:path w="324" h="117">
                <a:moveTo>
                  <a:pt x="324" y="117"/>
                </a:moveTo>
                <a:cubicBezTo>
                  <a:pt x="223" y="64"/>
                  <a:pt x="107" y="2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9" name="CustomShape 4"/>
          <p:cNvSpPr/>
          <p:nvPr/>
        </p:nvSpPr>
        <p:spPr>
          <a:xfrm>
            <a:off x="10247400" y="5013360"/>
            <a:ext cx="1918800" cy="1829880"/>
          </a:xfrm>
          <a:custGeom>
            <a:avLst/>
            <a:gdLst/>
            <a:ahLst/>
            <a:cxnLst/>
            <a:rect l="l" t="t" r="r" b="b"/>
            <a:pathLst>
              <a:path w="404" h="385">
                <a:moveTo>
                  <a:pt x="0" y="385"/>
                </a:moveTo>
                <a:cubicBezTo>
                  <a:pt x="146" y="272"/>
                  <a:pt x="285" y="142"/>
                  <a:pt x="404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0" name="CustomShape 5"/>
          <p:cNvSpPr/>
          <p:nvPr/>
        </p:nvSpPr>
        <p:spPr>
          <a:xfrm>
            <a:off x="1120680" y="0"/>
            <a:ext cx="3676320" cy="6843240"/>
          </a:xfrm>
          <a:custGeom>
            <a:avLst/>
            <a:gdLst/>
            <a:ahLst/>
            <a:cxnLst/>
            <a:rect l="l" t="t" r="r" b="b"/>
            <a:pathLst>
              <a:path w="774" h="1440">
                <a:moveTo>
                  <a:pt x="774" y="0"/>
                </a:moveTo>
                <a:cubicBezTo>
                  <a:pt x="312" y="240"/>
                  <a:pt x="0" y="1034"/>
                  <a:pt x="41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1" name="CustomShape 6"/>
          <p:cNvSpPr/>
          <p:nvPr/>
        </p:nvSpPr>
        <p:spPr>
          <a:xfrm>
            <a:off x="11202840" y="9360"/>
            <a:ext cx="963360" cy="366480"/>
          </a:xfrm>
          <a:custGeom>
            <a:avLst/>
            <a:gdLst/>
            <a:ahLst/>
            <a:cxnLst/>
            <a:rect l="l" t="t" r="r" b="b"/>
            <a:pathLst>
              <a:path w="203" h="77">
                <a:moveTo>
                  <a:pt x="203" y="77"/>
                </a:moveTo>
                <a:cubicBezTo>
                  <a:pt x="138" y="46"/>
                  <a:pt x="68" y="2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2" name="CustomShape 7"/>
          <p:cNvSpPr/>
          <p:nvPr/>
        </p:nvSpPr>
        <p:spPr>
          <a:xfrm>
            <a:off x="10495080" y="5275440"/>
            <a:ext cx="1666440" cy="1577520"/>
          </a:xfrm>
          <a:custGeom>
            <a:avLst/>
            <a:gdLst/>
            <a:ahLst/>
            <a:cxnLst/>
            <a:rect l="l" t="t" r="r" b="b"/>
            <a:pathLst>
              <a:path w="351" h="332">
                <a:moveTo>
                  <a:pt x="0" y="332"/>
                </a:moveTo>
                <a:cubicBezTo>
                  <a:pt x="125" y="232"/>
                  <a:pt x="245" y="121"/>
                  <a:pt x="35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3" name="CustomShape 8"/>
          <p:cNvSpPr/>
          <p:nvPr/>
        </p:nvSpPr>
        <p:spPr>
          <a:xfrm>
            <a:off x="1001880" y="0"/>
            <a:ext cx="3620880" cy="6843240"/>
          </a:xfrm>
          <a:custGeom>
            <a:avLst/>
            <a:gdLst/>
            <a:ahLst/>
            <a:cxnLst/>
            <a:rect l="l" t="t" r="r" b="b"/>
            <a:pathLst>
              <a:path w="762" h="1440">
                <a:moveTo>
                  <a:pt x="762" y="0"/>
                </a:moveTo>
                <a:cubicBezTo>
                  <a:pt x="308" y="245"/>
                  <a:pt x="0" y="1033"/>
                  <a:pt x="403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4" name="CustomShape 9"/>
          <p:cNvSpPr/>
          <p:nvPr/>
        </p:nvSpPr>
        <p:spPr>
          <a:xfrm>
            <a:off x="11501280" y="9360"/>
            <a:ext cx="664920" cy="256680"/>
          </a:xfrm>
          <a:custGeom>
            <a:avLst/>
            <a:gdLst/>
            <a:ahLst/>
            <a:cxnLst/>
            <a:rect l="l" t="t" r="r" b="b"/>
            <a:pathLst>
              <a:path w="140" h="54">
                <a:moveTo>
                  <a:pt x="140" y="54"/>
                </a:moveTo>
                <a:cubicBezTo>
                  <a:pt x="95" y="34"/>
                  <a:pt x="48" y="16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5" name="CustomShape 10"/>
          <p:cNvSpPr/>
          <p:nvPr/>
        </p:nvSpPr>
        <p:spPr>
          <a:xfrm>
            <a:off x="10640880" y="5408640"/>
            <a:ext cx="1525320" cy="1434600"/>
          </a:xfrm>
          <a:custGeom>
            <a:avLst/>
            <a:gdLst/>
            <a:ahLst/>
            <a:cxnLst/>
            <a:rect l="l" t="t" r="r" b="b"/>
            <a:pathLst>
              <a:path w="321" h="302">
                <a:moveTo>
                  <a:pt x="0" y="302"/>
                </a:moveTo>
                <a:cubicBezTo>
                  <a:pt x="114" y="210"/>
                  <a:pt x="223" y="109"/>
                  <a:pt x="32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6" name="CustomShape 11"/>
          <p:cNvSpPr/>
          <p:nvPr/>
        </p:nvSpPr>
        <p:spPr>
          <a:xfrm>
            <a:off x="1001880" y="0"/>
            <a:ext cx="3244320" cy="6843240"/>
          </a:xfrm>
          <a:custGeom>
            <a:avLst/>
            <a:gdLst/>
            <a:ahLst/>
            <a:cxnLst/>
            <a:rect l="l" t="t" r="r" b="b"/>
            <a:pathLst>
              <a:path w="683" h="1440">
                <a:moveTo>
                  <a:pt x="683" y="0"/>
                </a:moveTo>
                <a:cubicBezTo>
                  <a:pt x="258" y="256"/>
                  <a:pt x="0" y="1041"/>
                  <a:pt x="35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7" name="CustomShape 12"/>
          <p:cNvSpPr/>
          <p:nvPr/>
        </p:nvSpPr>
        <p:spPr>
          <a:xfrm>
            <a:off x="10802880" y="5518080"/>
            <a:ext cx="1363320" cy="1325160"/>
          </a:xfrm>
          <a:custGeom>
            <a:avLst/>
            <a:gdLst/>
            <a:ahLst/>
            <a:cxnLst/>
            <a:rect l="l" t="t" r="r" b="b"/>
            <a:pathLst>
              <a:path w="287" h="279">
                <a:moveTo>
                  <a:pt x="0" y="279"/>
                </a:moveTo>
                <a:cubicBezTo>
                  <a:pt x="101" y="193"/>
                  <a:pt x="198" y="100"/>
                  <a:pt x="287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8" name="CustomShape 13"/>
          <p:cNvSpPr/>
          <p:nvPr/>
        </p:nvSpPr>
        <p:spPr>
          <a:xfrm>
            <a:off x="888840" y="0"/>
            <a:ext cx="3230280" cy="6843240"/>
          </a:xfrm>
          <a:custGeom>
            <a:avLst/>
            <a:gdLst/>
            <a:ahLst/>
            <a:cxnLst/>
            <a:rect l="l" t="t" r="r" b="b"/>
            <a:pathLst>
              <a:path w="680" h="1440">
                <a:moveTo>
                  <a:pt x="680" y="0"/>
                </a:moveTo>
                <a:cubicBezTo>
                  <a:pt x="257" y="265"/>
                  <a:pt x="0" y="1026"/>
                  <a:pt x="337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9" name="CustomShape 14"/>
          <p:cNvSpPr/>
          <p:nvPr/>
        </p:nvSpPr>
        <p:spPr>
          <a:xfrm>
            <a:off x="10979280" y="5694480"/>
            <a:ext cx="1186920" cy="1149120"/>
          </a:xfrm>
          <a:custGeom>
            <a:avLst/>
            <a:gdLst/>
            <a:ahLst/>
            <a:cxnLst/>
            <a:rect l="l" t="t" r="r" b="b"/>
            <a:pathLst>
              <a:path w="250" h="242">
                <a:moveTo>
                  <a:pt x="0" y="242"/>
                </a:moveTo>
                <a:cubicBezTo>
                  <a:pt x="88" y="166"/>
                  <a:pt x="172" y="85"/>
                  <a:pt x="25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0" name="CustomShape 15"/>
          <p:cNvSpPr/>
          <p:nvPr/>
        </p:nvSpPr>
        <p:spPr>
          <a:xfrm>
            <a:off x="484200" y="0"/>
            <a:ext cx="3420720" cy="6843240"/>
          </a:xfrm>
          <a:custGeom>
            <a:avLst/>
            <a:gdLst/>
            <a:ahLst/>
            <a:cxnLst/>
            <a:rect l="l" t="t" r="r" b="b"/>
            <a:pathLst>
              <a:path w="720" h="1440">
                <a:moveTo>
                  <a:pt x="720" y="0"/>
                </a:moveTo>
                <a:cubicBezTo>
                  <a:pt x="316" y="282"/>
                  <a:pt x="0" y="1018"/>
                  <a:pt x="362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1" name="CustomShape 16"/>
          <p:cNvSpPr/>
          <p:nvPr/>
        </p:nvSpPr>
        <p:spPr>
          <a:xfrm>
            <a:off x="11287080" y="6049800"/>
            <a:ext cx="879120" cy="793440"/>
          </a:xfrm>
          <a:custGeom>
            <a:avLst/>
            <a:gdLst/>
            <a:ahLst/>
            <a:cxnLst/>
            <a:rect l="l" t="t" r="r" b="b"/>
            <a:pathLst>
              <a:path w="185" h="167">
                <a:moveTo>
                  <a:pt x="0" y="167"/>
                </a:moveTo>
                <a:cubicBezTo>
                  <a:pt x="63" y="114"/>
                  <a:pt x="125" y="58"/>
                  <a:pt x="185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2" name="CustomShape 17"/>
          <p:cNvSpPr/>
          <p:nvPr/>
        </p:nvSpPr>
        <p:spPr>
          <a:xfrm>
            <a:off x="598320" y="0"/>
            <a:ext cx="2717280" cy="6843240"/>
          </a:xfrm>
          <a:custGeom>
            <a:avLst/>
            <a:gdLst/>
            <a:ahLst/>
            <a:cxnLst/>
            <a:rect l="l" t="t" r="r" b="b"/>
            <a:pathLst>
              <a:path w="572" h="1440">
                <a:moveTo>
                  <a:pt x="572" y="0"/>
                </a:moveTo>
                <a:cubicBezTo>
                  <a:pt x="213" y="320"/>
                  <a:pt x="0" y="979"/>
                  <a:pt x="164" y="144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3" name="CustomShape 18"/>
          <p:cNvSpPr/>
          <p:nvPr/>
        </p:nvSpPr>
        <p:spPr>
          <a:xfrm>
            <a:off x="262080" y="0"/>
            <a:ext cx="2944440" cy="6843240"/>
          </a:xfrm>
          <a:custGeom>
            <a:avLst/>
            <a:gdLst/>
            <a:ahLst/>
            <a:cxnLst/>
            <a:rect l="l" t="t" r="r" b="b"/>
            <a:pathLst>
              <a:path w="620" h="1440">
                <a:moveTo>
                  <a:pt x="620" y="0"/>
                </a:moveTo>
                <a:cubicBezTo>
                  <a:pt x="248" y="325"/>
                  <a:pt x="0" y="960"/>
                  <a:pt x="186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10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4" name="CustomShape 19"/>
          <p:cNvSpPr/>
          <p:nvPr/>
        </p:nvSpPr>
        <p:spPr>
          <a:xfrm>
            <a:off x="-417600" y="0"/>
            <a:ext cx="2403000" cy="6843240"/>
          </a:xfrm>
          <a:custGeom>
            <a:avLst/>
            <a:gdLst/>
            <a:ahLst/>
            <a:cxnLst/>
            <a:rect l="l" t="t" r="r" b="b"/>
            <a:pathLst>
              <a:path w="506" h="1440">
                <a:moveTo>
                  <a:pt x="506" y="0"/>
                </a:moveTo>
                <a:cubicBezTo>
                  <a:pt x="109" y="356"/>
                  <a:pt x="0" y="943"/>
                  <a:pt x="17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5" name="CustomShape 20"/>
          <p:cNvSpPr/>
          <p:nvPr/>
        </p:nvSpPr>
        <p:spPr>
          <a:xfrm>
            <a:off x="14400" y="9360"/>
            <a:ext cx="1771200" cy="3198600"/>
          </a:xfrm>
          <a:custGeom>
            <a:avLst/>
            <a:gdLst/>
            <a:ahLst/>
            <a:cxnLst/>
            <a:rect l="l" t="t" r="r" b="b"/>
            <a:pathLst>
              <a:path w="373" h="673">
                <a:moveTo>
                  <a:pt x="373" y="0"/>
                </a:moveTo>
                <a:cubicBezTo>
                  <a:pt x="175" y="183"/>
                  <a:pt x="51" y="409"/>
                  <a:pt x="0" y="67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6" name="CustomShape 21"/>
          <p:cNvSpPr/>
          <p:nvPr/>
        </p:nvSpPr>
        <p:spPr>
          <a:xfrm>
            <a:off x="4680" y="6016680"/>
            <a:ext cx="213840" cy="826560"/>
          </a:xfrm>
          <a:custGeom>
            <a:avLst/>
            <a:gdLst/>
            <a:ahLst/>
            <a:cxnLst/>
            <a:rect l="l" t="t" r="r" b="b"/>
            <a:pathLst>
              <a:path w="45" h="174">
                <a:moveTo>
                  <a:pt x="0" y="0"/>
                </a:moveTo>
                <a:cubicBezTo>
                  <a:pt x="11" y="59"/>
                  <a:pt x="26" y="118"/>
                  <a:pt x="45" y="1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7" name="CustomShape 22"/>
          <p:cNvSpPr/>
          <p:nvPr/>
        </p:nvSpPr>
        <p:spPr>
          <a:xfrm>
            <a:off x="14400" y="0"/>
            <a:ext cx="1561680" cy="2228400"/>
          </a:xfrm>
          <a:custGeom>
            <a:avLst/>
            <a:gdLst/>
            <a:ahLst/>
            <a:cxnLst/>
            <a:rect l="l" t="t" r="r" b="b"/>
            <a:pathLst>
              <a:path w="329" h="469">
                <a:moveTo>
                  <a:pt x="329" y="0"/>
                </a:moveTo>
                <a:cubicBezTo>
                  <a:pt x="189" y="133"/>
                  <a:pt x="69" y="288"/>
                  <a:pt x="0" y="46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8" name="CustomShape 23"/>
          <p:cNvSpPr/>
          <p:nvPr/>
        </p:nvSpPr>
        <p:spPr>
          <a:xfrm>
            <a:off x="800280" y="1699560"/>
            <a:ext cx="3674160" cy="5025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9" name="CustomShape 24"/>
          <p:cNvSpPr/>
          <p:nvPr/>
        </p:nvSpPr>
        <p:spPr>
          <a:xfrm rot="10800000">
            <a:off x="2798640" y="5169960"/>
            <a:ext cx="315720" cy="27216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90" name="CustomShape 25"/>
          <p:cNvSpPr/>
          <p:nvPr/>
        </p:nvSpPr>
        <p:spPr>
          <a:xfrm>
            <a:off x="806400" y="2275560"/>
            <a:ext cx="3668040" cy="2624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91" name="TextShape 26"/>
          <p:cNvSpPr txBox="1"/>
          <p:nvPr/>
        </p:nvSpPr>
        <p:spPr>
          <a:xfrm>
            <a:off x="905040" y="2415240"/>
            <a:ext cx="3451320" cy="23994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GNSO</a:t>
            </a:r>
            <a:endParaRPr lang="en-US" sz="4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92" name="Picture 2"/>
          <p:cNvPicPr/>
          <p:nvPr/>
        </p:nvPicPr>
        <p:blipFill>
          <a:blip r:embed="rId3"/>
          <a:stretch/>
        </p:blipFill>
        <p:spPr>
          <a:xfrm>
            <a:off x="47520" y="247680"/>
            <a:ext cx="1641240" cy="13129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94" name="CustomShape 2"/>
          <p:cNvSpPr/>
          <p:nvPr/>
        </p:nvSpPr>
        <p:spPr>
          <a:xfrm>
            <a:off x="1306440" y="0"/>
            <a:ext cx="3862080" cy="6843240"/>
          </a:xfrm>
          <a:custGeom>
            <a:avLst/>
            <a:gdLst/>
            <a:ahLst/>
            <a:cxnLst/>
            <a:rect l="l" t="t" r="r" b="b"/>
            <a:pathLst>
              <a:path w="813" h="1440">
                <a:moveTo>
                  <a:pt x="813" y="0"/>
                </a:moveTo>
                <a:cubicBezTo>
                  <a:pt x="331" y="221"/>
                  <a:pt x="0" y="1039"/>
                  <a:pt x="43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5" name="CustomShape 3"/>
          <p:cNvSpPr/>
          <p:nvPr/>
        </p:nvSpPr>
        <p:spPr>
          <a:xfrm>
            <a:off x="10626840" y="9360"/>
            <a:ext cx="1539360" cy="555120"/>
          </a:xfrm>
          <a:custGeom>
            <a:avLst/>
            <a:gdLst/>
            <a:ahLst/>
            <a:cxnLst/>
            <a:rect l="l" t="t" r="r" b="b"/>
            <a:pathLst>
              <a:path w="324" h="117">
                <a:moveTo>
                  <a:pt x="324" y="117"/>
                </a:moveTo>
                <a:cubicBezTo>
                  <a:pt x="223" y="64"/>
                  <a:pt x="107" y="2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6" name="CustomShape 4"/>
          <p:cNvSpPr/>
          <p:nvPr/>
        </p:nvSpPr>
        <p:spPr>
          <a:xfrm>
            <a:off x="10247400" y="5013360"/>
            <a:ext cx="1918800" cy="1829880"/>
          </a:xfrm>
          <a:custGeom>
            <a:avLst/>
            <a:gdLst/>
            <a:ahLst/>
            <a:cxnLst/>
            <a:rect l="l" t="t" r="r" b="b"/>
            <a:pathLst>
              <a:path w="404" h="385">
                <a:moveTo>
                  <a:pt x="0" y="385"/>
                </a:moveTo>
                <a:cubicBezTo>
                  <a:pt x="146" y="272"/>
                  <a:pt x="285" y="142"/>
                  <a:pt x="404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7" name="CustomShape 5"/>
          <p:cNvSpPr/>
          <p:nvPr/>
        </p:nvSpPr>
        <p:spPr>
          <a:xfrm>
            <a:off x="1120680" y="0"/>
            <a:ext cx="3676320" cy="6843240"/>
          </a:xfrm>
          <a:custGeom>
            <a:avLst/>
            <a:gdLst/>
            <a:ahLst/>
            <a:cxnLst/>
            <a:rect l="l" t="t" r="r" b="b"/>
            <a:pathLst>
              <a:path w="774" h="1440">
                <a:moveTo>
                  <a:pt x="774" y="0"/>
                </a:moveTo>
                <a:cubicBezTo>
                  <a:pt x="312" y="240"/>
                  <a:pt x="0" y="1034"/>
                  <a:pt x="41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8" name="CustomShape 6"/>
          <p:cNvSpPr/>
          <p:nvPr/>
        </p:nvSpPr>
        <p:spPr>
          <a:xfrm>
            <a:off x="11202840" y="9360"/>
            <a:ext cx="963360" cy="366480"/>
          </a:xfrm>
          <a:custGeom>
            <a:avLst/>
            <a:gdLst/>
            <a:ahLst/>
            <a:cxnLst/>
            <a:rect l="l" t="t" r="r" b="b"/>
            <a:pathLst>
              <a:path w="203" h="77">
                <a:moveTo>
                  <a:pt x="203" y="77"/>
                </a:moveTo>
                <a:cubicBezTo>
                  <a:pt x="138" y="46"/>
                  <a:pt x="68" y="2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9" name="CustomShape 7"/>
          <p:cNvSpPr/>
          <p:nvPr/>
        </p:nvSpPr>
        <p:spPr>
          <a:xfrm>
            <a:off x="10495080" y="5275440"/>
            <a:ext cx="1666440" cy="1577520"/>
          </a:xfrm>
          <a:custGeom>
            <a:avLst/>
            <a:gdLst/>
            <a:ahLst/>
            <a:cxnLst/>
            <a:rect l="l" t="t" r="r" b="b"/>
            <a:pathLst>
              <a:path w="351" h="332">
                <a:moveTo>
                  <a:pt x="0" y="332"/>
                </a:moveTo>
                <a:cubicBezTo>
                  <a:pt x="125" y="232"/>
                  <a:pt x="245" y="121"/>
                  <a:pt x="35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0" name="CustomShape 8"/>
          <p:cNvSpPr/>
          <p:nvPr/>
        </p:nvSpPr>
        <p:spPr>
          <a:xfrm>
            <a:off x="1001880" y="0"/>
            <a:ext cx="3620880" cy="6843240"/>
          </a:xfrm>
          <a:custGeom>
            <a:avLst/>
            <a:gdLst/>
            <a:ahLst/>
            <a:cxnLst/>
            <a:rect l="l" t="t" r="r" b="b"/>
            <a:pathLst>
              <a:path w="762" h="1440">
                <a:moveTo>
                  <a:pt x="762" y="0"/>
                </a:moveTo>
                <a:cubicBezTo>
                  <a:pt x="308" y="245"/>
                  <a:pt x="0" y="1033"/>
                  <a:pt x="403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1" name="CustomShape 9"/>
          <p:cNvSpPr/>
          <p:nvPr/>
        </p:nvSpPr>
        <p:spPr>
          <a:xfrm>
            <a:off x="11501280" y="9360"/>
            <a:ext cx="664920" cy="256680"/>
          </a:xfrm>
          <a:custGeom>
            <a:avLst/>
            <a:gdLst/>
            <a:ahLst/>
            <a:cxnLst/>
            <a:rect l="l" t="t" r="r" b="b"/>
            <a:pathLst>
              <a:path w="140" h="54">
                <a:moveTo>
                  <a:pt x="140" y="54"/>
                </a:moveTo>
                <a:cubicBezTo>
                  <a:pt x="95" y="34"/>
                  <a:pt x="48" y="16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CustomShape 10"/>
          <p:cNvSpPr/>
          <p:nvPr/>
        </p:nvSpPr>
        <p:spPr>
          <a:xfrm>
            <a:off x="10640880" y="5408640"/>
            <a:ext cx="1525320" cy="1434600"/>
          </a:xfrm>
          <a:custGeom>
            <a:avLst/>
            <a:gdLst/>
            <a:ahLst/>
            <a:cxnLst/>
            <a:rect l="l" t="t" r="r" b="b"/>
            <a:pathLst>
              <a:path w="321" h="302">
                <a:moveTo>
                  <a:pt x="0" y="302"/>
                </a:moveTo>
                <a:cubicBezTo>
                  <a:pt x="114" y="210"/>
                  <a:pt x="223" y="109"/>
                  <a:pt x="32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3" name="CustomShape 11"/>
          <p:cNvSpPr/>
          <p:nvPr/>
        </p:nvSpPr>
        <p:spPr>
          <a:xfrm>
            <a:off x="1001880" y="0"/>
            <a:ext cx="3244320" cy="6843240"/>
          </a:xfrm>
          <a:custGeom>
            <a:avLst/>
            <a:gdLst/>
            <a:ahLst/>
            <a:cxnLst/>
            <a:rect l="l" t="t" r="r" b="b"/>
            <a:pathLst>
              <a:path w="683" h="1440">
                <a:moveTo>
                  <a:pt x="683" y="0"/>
                </a:moveTo>
                <a:cubicBezTo>
                  <a:pt x="258" y="256"/>
                  <a:pt x="0" y="1041"/>
                  <a:pt x="35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4" name="CustomShape 12"/>
          <p:cNvSpPr/>
          <p:nvPr/>
        </p:nvSpPr>
        <p:spPr>
          <a:xfrm>
            <a:off x="10802880" y="5518080"/>
            <a:ext cx="1363320" cy="1325160"/>
          </a:xfrm>
          <a:custGeom>
            <a:avLst/>
            <a:gdLst/>
            <a:ahLst/>
            <a:cxnLst/>
            <a:rect l="l" t="t" r="r" b="b"/>
            <a:pathLst>
              <a:path w="287" h="279">
                <a:moveTo>
                  <a:pt x="0" y="279"/>
                </a:moveTo>
                <a:cubicBezTo>
                  <a:pt x="101" y="193"/>
                  <a:pt x="198" y="100"/>
                  <a:pt x="287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5" name="CustomShape 13"/>
          <p:cNvSpPr/>
          <p:nvPr/>
        </p:nvSpPr>
        <p:spPr>
          <a:xfrm>
            <a:off x="888840" y="0"/>
            <a:ext cx="3230280" cy="6843240"/>
          </a:xfrm>
          <a:custGeom>
            <a:avLst/>
            <a:gdLst/>
            <a:ahLst/>
            <a:cxnLst/>
            <a:rect l="l" t="t" r="r" b="b"/>
            <a:pathLst>
              <a:path w="680" h="1440">
                <a:moveTo>
                  <a:pt x="680" y="0"/>
                </a:moveTo>
                <a:cubicBezTo>
                  <a:pt x="257" y="265"/>
                  <a:pt x="0" y="1026"/>
                  <a:pt x="337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6" name="CustomShape 14"/>
          <p:cNvSpPr/>
          <p:nvPr/>
        </p:nvSpPr>
        <p:spPr>
          <a:xfrm>
            <a:off x="10979280" y="5694480"/>
            <a:ext cx="1186920" cy="1149120"/>
          </a:xfrm>
          <a:custGeom>
            <a:avLst/>
            <a:gdLst/>
            <a:ahLst/>
            <a:cxnLst/>
            <a:rect l="l" t="t" r="r" b="b"/>
            <a:pathLst>
              <a:path w="250" h="242">
                <a:moveTo>
                  <a:pt x="0" y="242"/>
                </a:moveTo>
                <a:cubicBezTo>
                  <a:pt x="88" y="166"/>
                  <a:pt x="172" y="85"/>
                  <a:pt x="25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7" name="CustomShape 15"/>
          <p:cNvSpPr/>
          <p:nvPr/>
        </p:nvSpPr>
        <p:spPr>
          <a:xfrm>
            <a:off x="484200" y="0"/>
            <a:ext cx="3420720" cy="6843240"/>
          </a:xfrm>
          <a:custGeom>
            <a:avLst/>
            <a:gdLst/>
            <a:ahLst/>
            <a:cxnLst/>
            <a:rect l="l" t="t" r="r" b="b"/>
            <a:pathLst>
              <a:path w="720" h="1440">
                <a:moveTo>
                  <a:pt x="720" y="0"/>
                </a:moveTo>
                <a:cubicBezTo>
                  <a:pt x="316" y="282"/>
                  <a:pt x="0" y="1018"/>
                  <a:pt x="362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8" name="CustomShape 16"/>
          <p:cNvSpPr/>
          <p:nvPr/>
        </p:nvSpPr>
        <p:spPr>
          <a:xfrm>
            <a:off x="11287080" y="6049800"/>
            <a:ext cx="879120" cy="793440"/>
          </a:xfrm>
          <a:custGeom>
            <a:avLst/>
            <a:gdLst/>
            <a:ahLst/>
            <a:cxnLst/>
            <a:rect l="l" t="t" r="r" b="b"/>
            <a:pathLst>
              <a:path w="185" h="167">
                <a:moveTo>
                  <a:pt x="0" y="167"/>
                </a:moveTo>
                <a:cubicBezTo>
                  <a:pt x="63" y="114"/>
                  <a:pt x="125" y="58"/>
                  <a:pt x="185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9" name="CustomShape 17"/>
          <p:cNvSpPr/>
          <p:nvPr/>
        </p:nvSpPr>
        <p:spPr>
          <a:xfrm>
            <a:off x="598320" y="0"/>
            <a:ext cx="2717280" cy="6843240"/>
          </a:xfrm>
          <a:custGeom>
            <a:avLst/>
            <a:gdLst/>
            <a:ahLst/>
            <a:cxnLst/>
            <a:rect l="l" t="t" r="r" b="b"/>
            <a:pathLst>
              <a:path w="572" h="1440">
                <a:moveTo>
                  <a:pt x="572" y="0"/>
                </a:moveTo>
                <a:cubicBezTo>
                  <a:pt x="213" y="320"/>
                  <a:pt x="0" y="979"/>
                  <a:pt x="164" y="144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0" name="CustomShape 18"/>
          <p:cNvSpPr/>
          <p:nvPr/>
        </p:nvSpPr>
        <p:spPr>
          <a:xfrm>
            <a:off x="262080" y="0"/>
            <a:ext cx="2944440" cy="6843240"/>
          </a:xfrm>
          <a:custGeom>
            <a:avLst/>
            <a:gdLst/>
            <a:ahLst/>
            <a:cxnLst/>
            <a:rect l="l" t="t" r="r" b="b"/>
            <a:pathLst>
              <a:path w="620" h="1440">
                <a:moveTo>
                  <a:pt x="620" y="0"/>
                </a:moveTo>
                <a:cubicBezTo>
                  <a:pt x="248" y="325"/>
                  <a:pt x="0" y="960"/>
                  <a:pt x="186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10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1" name="CustomShape 19"/>
          <p:cNvSpPr/>
          <p:nvPr/>
        </p:nvSpPr>
        <p:spPr>
          <a:xfrm>
            <a:off x="-417600" y="0"/>
            <a:ext cx="2403000" cy="6843240"/>
          </a:xfrm>
          <a:custGeom>
            <a:avLst/>
            <a:gdLst/>
            <a:ahLst/>
            <a:cxnLst/>
            <a:rect l="l" t="t" r="r" b="b"/>
            <a:pathLst>
              <a:path w="506" h="1440">
                <a:moveTo>
                  <a:pt x="506" y="0"/>
                </a:moveTo>
                <a:cubicBezTo>
                  <a:pt x="109" y="356"/>
                  <a:pt x="0" y="943"/>
                  <a:pt x="17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2" name="CustomShape 20"/>
          <p:cNvSpPr/>
          <p:nvPr/>
        </p:nvSpPr>
        <p:spPr>
          <a:xfrm>
            <a:off x="14400" y="9360"/>
            <a:ext cx="1771200" cy="3198600"/>
          </a:xfrm>
          <a:custGeom>
            <a:avLst/>
            <a:gdLst/>
            <a:ahLst/>
            <a:cxnLst/>
            <a:rect l="l" t="t" r="r" b="b"/>
            <a:pathLst>
              <a:path w="373" h="673">
                <a:moveTo>
                  <a:pt x="373" y="0"/>
                </a:moveTo>
                <a:cubicBezTo>
                  <a:pt x="175" y="183"/>
                  <a:pt x="51" y="409"/>
                  <a:pt x="0" y="67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3" name="CustomShape 21"/>
          <p:cNvSpPr/>
          <p:nvPr/>
        </p:nvSpPr>
        <p:spPr>
          <a:xfrm>
            <a:off x="4680" y="6016680"/>
            <a:ext cx="213840" cy="826560"/>
          </a:xfrm>
          <a:custGeom>
            <a:avLst/>
            <a:gdLst/>
            <a:ahLst/>
            <a:cxnLst/>
            <a:rect l="l" t="t" r="r" b="b"/>
            <a:pathLst>
              <a:path w="45" h="174">
                <a:moveTo>
                  <a:pt x="0" y="0"/>
                </a:moveTo>
                <a:cubicBezTo>
                  <a:pt x="11" y="59"/>
                  <a:pt x="26" y="118"/>
                  <a:pt x="45" y="1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4" name="CustomShape 22"/>
          <p:cNvSpPr/>
          <p:nvPr/>
        </p:nvSpPr>
        <p:spPr>
          <a:xfrm>
            <a:off x="14400" y="0"/>
            <a:ext cx="1561680" cy="2228400"/>
          </a:xfrm>
          <a:custGeom>
            <a:avLst/>
            <a:gdLst/>
            <a:ahLst/>
            <a:cxnLst/>
            <a:rect l="l" t="t" r="r" b="b"/>
            <a:pathLst>
              <a:path w="329" h="469">
                <a:moveTo>
                  <a:pt x="329" y="0"/>
                </a:moveTo>
                <a:cubicBezTo>
                  <a:pt x="189" y="133"/>
                  <a:pt x="69" y="288"/>
                  <a:pt x="0" y="46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5" name="CustomShape 23"/>
          <p:cNvSpPr/>
          <p:nvPr/>
        </p:nvSpPr>
        <p:spPr>
          <a:xfrm>
            <a:off x="800280" y="1699560"/>
            <a:ext cx="3674160" cy="5025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6" name="CustomShape 24"/>
          <p:cNvSpPr/>
          <p:nvPr/>
        </p:nvSpPr>
        <p:spPr>
          <a:xfrm rot="10800000">
            <a:off x="2798640" y="5169960"/>
            <a:ext cx="315720" cy="27216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7" name="CustomShape 25"/>
          <p:cNvSpPr/>
          <p:nvPr/>
        </p:nvSpPr>
        <p:spPr>
          <a:xfrm>
            <a:off x="806400" y="2275560"/>
            <a:ext cx="3668040" cy="2624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8" name="TextShape 26"/>
          <p:cNvSpPr txBox="1"/>
          <p:nvPr/>
        </p:nvSpPr>
        <p:spPr>
          <a:xfrm>
            <a:off x="826920" y="2301840"/>
            <a:ext cx="3451320" cy="23994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Comité Asesor</a:t>
            </a:r>
            <a:br/>
            <a:r>
              <a:rPr lang="en-US" sz="4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(AC)</a:t>
            </a:r>
            <a:endParaRPr lang="en-US" sz="4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419" name="Picture 2"/>
          <p:cNvPicPr/>
          <p:nvPr/>
        </p:nvPicPr>
        <p:blipFill>
          <a:blip r:embed="rId2"/>
          <a:stretch/>
        </p:blipFill>
        <p:spPr>
          <a:xfrm>
            <a:off x="47520" y="247680"/>
            <a:ext cx="1641240" cy="1312920"/>
          </a:xfrm>
          <a:prstGeom prst="rect">
            <a:avLst/>
          </a:prstGeom>
          <a:ln w="9360">
            <a:noFill/>
          </a:ln>
        </p:spPr>
      </p:pic>
      <p:pic>
        <p:nvPicPr>
          <p:cNvPr id="420" name="Imagen 47"/>
          <p:cNvPicPr/>
          <p:nvPr/>
        </p:nvPicPr>
        <p:blipFill>
          <a:blip r:embed="rId3"/>
          <a:srcRect l="18748" t="23846" r="20212" b="10644"/>
          <a:stretch/>
        </p:blipFill>
        <p:spPr>
          <a:xfrm>
            <a:off x="4536000" y="771480"/>
            <a:ext cx="7544880" cy="5132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2" name="CustomShape 2"/>
          <p:cNvSpPr/>
          <p:nvPr/>
        </p:nvSpPr>
        <p:spPr>
          <a:xfrm>
            <a:off x="1306440" y="0"/>
            <a:ext cx="3862080" cy="6843240"/>
          </a:xfrm>
          <a:custGeom>
            <a:avLst/>
            <a:gdLst/>
            <a:ahLst/>
            <a:cxnLst/>
            <a:rect l="l" t="t" r="r" b="b"/>
            <a:pathLst>
              <a:path w="813" h="1440">
                <a:moveTo>
                  <a:pt x="813" y="0"/>
                </a:moveTo>
                <a:cubicBezTo>
                  <a:pt x="331" y="221"/>
                  <a:pt x="0" y="1039"/>
                  <a:pt x="43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3" name="CustomShape 3"/>
          <p:cNvSpPr/>
          <p:nvPr/>
        </p:nvSpPr>
        <p:spPr>
          <a:xfrm>
            <a:off x="10626840" y="9360"/>
            <a:ext cx="1539360" cy="555120"/>
          </a:xfrm>
          <a:custGeom>
            <a:avLst/>
            <a:gdLst/>
            <a:ahLst/>
            <a:cxnLst/>
            <a:rect l="l" t="t" r="r" b="b"/>
            <a:pathLst>
              <a:path w="324" h="117">
                <a:moveTo>
                  <a:pt x="324" y="117"/>
                </a:moveTo>
                <a:cubicBezTo>
                  <a:pt x="223" y="64"/>
                  <a:pt x="107" y="2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4" name="CustomShape 4"/>
          <p:cNvSpPr/>
          <p:nvPr/>
        </p:nvSpPr>
        <p:spPr>
          <a:xfrm>
            <a:off x="10247400" y="5013360"/>
            <a:ext cx="1918800" cy="1829880"/>
          </a:xfrm>
          <a:custGeom>
            <a:avLst/>
            <a:gdLst/>
            <a:ahLst/>
            <a:cxnLst/>
            <a:rect l="l" t="t" r="r" b="b"/>
            <a:pathLst>
              <a:path w="404" h="385">
                <a:moveTo>
                  <a:pt x="0" y="385"/>
                </a:moveTo>
                <a:cubicBezTo>
                  <a:pt x="146" y="272"/>
                  <a:pt x="285" y="142"/>
                  <a:pt x="404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5" name="CustomShape 5"/>
          <p:cNvSpPr/>
          <p:nvPr/>
        </p:nvSpPr>
        <p:spPr>
          <a:xfrm>
            <a:off x="1120680" y="0"/>
            <a:ext cx="3676320" cy="6843240"/>
          </a:xfrm>
          <a:custGeom>
            <a:avLst/>
            <a:gdLst/>
            <a:ahLst/>
            <a:cxnLst/>
            <a:rect l="l" t="t" r="r" b="b"/>
            <a:pathLst>
              <a:path w="774" h="1440">
                <a:moveTo>
                  <a:pt x="774" y="0"/>
                </a:moveTo>
                <a:cubicBezTo>
                  <a:pt x="312" y="240"/>
                  <a:pt x="0" y="1034"/>
                  <a:pt x="41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6" name="CustomShape 6"/>
          <p:cNvSpPr/>
          <p:nvPr/>
        </p:nvSpPr>
        <p:spPr>
          <a:xfrm>
            <a:off x="11202840" y="9360"/>
            <a:ext cx="963360" cy="366480"/>
          </a:xfrm>
          <a:custGeom>
            <a:avLst/>
            <a:gdLst/>
            <a:ahLst/>
            <a:cxnLst/>
            <a:rect l="l" t="t" r="r" b="b"/>
            <a:pathLst>
              <a:path w="203" h="77">
                <a:moveTo>
                  <a:pt x="203" y="77"/>
                </a:moveTo>
                <a:cubicBezTo>
                  <a:pt x="138" y="46"/>
                  <a:pt x="68" y="2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7" name="CustomShape 7"/>
          <p:cNvSpPr/>
          <p:nvPr/>
        </p:nvSpPr>
        <p:spPr>
          <a:xfrm>
            <a:off x="10495080" y="5275440"/>
            <a:ext cx="1666440" cy="1577520"/>
          </a:xfrm>
          <a:custGeom>
            <a:avLst/>
            <a:gdLst/>
            <a:ahLst/>
            <a:cxnLst/>
            <a:rect l="l" t="t" r="r" b="b"/>
            <a:pathLst>
              <a:path w="351" h="332">
                <a:moveTo>
                  <a:pt x="0" y="332"/>
                </a:moveTo>
                <a:cubicBezTo>
                  <a:pt x="125" y="232"/>
                  <a:pt x="245" y="121"/>
                  <a:pt x="35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8" name="CustomShape 8"/>
          <p:cNvSpPr/>
          <p:nvPr/>
        </p:nvSpPr>
        <p:spPr>
          <a:xfrm>
            <a:off x="1001880" y="0"/>
            <a:ext cx="3620880" cy="6843240"/>
          </a:xfrm>
          <a:custGeom>
            <a:avLst/>
            <a:gdLst/>
            <a:ahLst/>
            <a:cxnLst/>
            <a:rect l="l" t="t" r="r" b="b"/>
            <a:pathLst>
              <a:path w="762" h="1440">
                <a:moveTo>
                  <a:pt x="762" y="0"/>
                </a:moveTo>
                <a:cubicBezTo>
                  <a:pt x="308" y="245"/>
                  <a:pt x="0" y="1033"/>
                  <a:pt x="403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9" name="CustomShape 9"/>
          <p:cNvSpPr/>
          <p:nvPr/>
        </p:nvSpPr>
        <p:spPr>
          <a:xfrm>
            <a:off x="11501280" y="9360"/>
            <a:ext cx="664920" cy="256680"/>
          </a:xfrm>
          <a:custGeom>
            <a:avLst/>
            <a:gdLst/>
            <a:ahLst/>
            <a:cxnLst/>
            <a:rect l="l" t="t" r="r" b="b"/>
            <a:pathLst>
              <a:path w="140" h="54">
                <a:moveTo>
                  <a:pt x="140" y="54"/>
                </a:moveTo>
                <a:cubicBezTo>
                  <a:pt x="95" y="34"/>
                  <a:pt x="48" y="16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0" name="CustomShape 10"/>
          <p:cNvSpPr/>
          <p:nvPr/>
        </p:nvSpPr>
        <p:spPr>
          <a:xfrm>
            <a:off x="10640880" y="5408640"/>
            <a:ext cx="1525320" cy="1434600"/>
          </a:xfrm>
          <a:custGeom>
            <a:avLst/>
            <a:gdLst/>
            <a:ahLst/>
            <a:cxnLst/>
            <a:rect l="l" t="t" r="r" b="b"/>
            <a:pathLst>
              <a:path w="321" h="302">
                <a:moveTo>
                  <a:pt x="0" y="302"/>
                </a:moveTo>
                <a:cubicBezTo>
                  <a:pt x="114" y="210"/>
                  <a:pt x="223" y="109"/>
                  <a:pt x="32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1" name="CustomShape 11"/>
          <p:cNvSpPr/>
          <p:nvPr/>
        </p:nvSpPr>
        <p:spPr>
          <a:xfrm>
            <a:off x="1001880" y="0"/>
            <a:ext cx="3244320" cy="6843240"/>
          </a:xfrm>
          <a:custGeom>
            <a:avLst/>
            <a:gdLst/>
            <a:ahLst/>
            <a:cxnLst/>
            <a:rect l="l" t="t" r="r" b="b"/>
            <a:pathLst>
              <a:path w="683" h="1440">
                <a:moveTo>
                  <a:pt x="683" y="0"/>
                </a:moveTo>
                <a:cubicBezTo>
                  <a:pt x="258" y="256"/>
                  <a:pt x="0" y="1041"/>
                  <a:pt x="35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2" name="CustomShape 12"/>
          <p:cNvSpPr/>
          <p:nvPr/>
        </p:nvSpPr>
        <p:spPr>
          <a:xfrm>
            <a:off x="10802880" y="5518080"/>
            <a:ext cx="1363320" cy="1325160"/>
          </a:xfrm>
          <a:custGeom>
            <a:avLst/>
            <a:gdLst/>
            <a:ahLst/>
            <a:cxnLst/>
            <a:rect l="l" t="t" r="r" b="b"/>
            <a:pathLst>
              <a:path w="287" h="279">
                <a:moveTo>
                  <a:pt x="0" y="279"/>
                </a:moveTo>
                <a:cubicBezTo>
                  <a:pt x="101" y="193"/>
                  <a:pt x="198" y="100"/>
                  <a:pt x="287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3" name="CustomShape 13"/>
          <p:cNvSpPr/>
          <p:nvPr/>
        </p:nvSpPr>
        <p:spPr>
          <a:xfrm>
            <a:off x="888840" y="0"/>
            <a:ext cx="3230280" cy="6843240"/>
          </a:xfrm>
          <a:custGeom>
            <a:avLst/>
            <a:gdLst/>
            <a:ahLst/>
            <a:cxnLst/>
            <a:rect l="l" t="t" r="r" b="b"/>
            <a:pathLst>
              <a:path w="680" h="1440">
                <a:moveTo>
                  <a:pt x="680" y="0"/>
                </a:moveTo>
                <a:cubicBezTo>
                  <a:pt x="257" y="265"/>
                  <a:pt x="0" y="1026"/>
                  <a:pt x="337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4" name="CustomShape 14"/>
          <p:cNvSpPr/>
          <p:nvPr/>
        </p:nvSpPr>
        <p:spPr>
          <a:xfrm>
            <a:off x="10979280" y="5694480"/>
            <a:ext cx="1186920" cy="1149120"/>
          </a:xfrm>
          <a:custGeom>
            <a:avLst/>
            <a:gdLst/>
            <a:ahLst/>
            <a:cxnLst/>
            <a:rect l="l" t="t" r="r" b="b"/>
            <a:pathLst>
              <a:path w="250" h="242">
                <a:moveTo>
                  <a:pt x="0" y="242"/>
                </a:moveTo>
                <a:cubicBezTo>
                  <a:pt x="88" y="166"/>
                  <a:pt x="172" y="85"/>
                  <a:pt x="25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5" name="CustomShape 15"/>
          <p:cNvSpPr/>
          <p:nvPr/>
        </p:nvSpPr>
        <p:spPr>
          <a:xfrm>
            <a:off x="484200" y="0"/>
            <a:ext cx="3420720" cy="6843240"/>
          </a:xfrm>
          <a:custGeom>
            <a:avLst/>
            <a:gdLst/>
            <a:ahLst/>
            <a:cxnLst/>
            <a:rect l="l" t="t" r="r" b="b"/>
            <a:pathLst>
              <a:path w="720" h="1440">
                <a:moveTo>
                  <a:pt x="720" y="0"/>
                </a:moveTo>
                <a:cubicBezTo>
                  <a:pt x="316" y="282"/>
                  <a:pt x="0" y="1018"/>
                  <a:pt x="362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6" name="CustomShape 16"/>
          <p:cNvSpPr/>
          <p:nvPr/>
        </p:nvSpPr>
        <p:spPr>
          <a:xfrm>
            <a:off x="11287080" y="6049800"/>
            <a:ext cx="879120" cy="793440"/>
          </a:xfrm>
          <a:custGeom>
            <a:avLst/>
            <a:gdLst/>
            <a:ahLst/>
            <a:cxnLst/>
            <a:rect l="l" t="t" r="r" b="b"/>
            <a:pathLst>
              <a:path w="185" h="167">
                <a:moveTo>
                  <a:pt x="0" y="167"/>
                </a:moveTo>
                <a:cubicBezTo>
                  <a:pt x="63" y="114"/>
                  <a:pt x="125" y="58"/>
                  <a:pt x="185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7" name="CustomShape 17"/>
          <p:cNvSpPr/>
          <p:nvPr/>
        </p:nvSpPr>
        <p:spPr>
          <a:xfrm>
            <a:off x="598320" y="0"/>
            <a:ext cx="2717280" cy="6843240"/>
          </a:xfrm>
          <a:custGeom>
            <a:avLst/>
            <a:gdLst/>
            <a:ahLst/>
            <a:cxnLst/>
            <a:rect l="l" t="t" r="r" b="b"/>
            <a:pathLst>
              <a:path w="572" h="1440">
                <a:moveTo>
                  <a:pt x="572" y="0"/>
                </a:moveTo>
                <a:cubicBezTo>
                  <a:pt x="213" y="320"/>
                  <a:pt x="0" y="979"/>
                  <a:pt x="164" y="144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8" name="CustomShape 18"/>
          <p:cNvSpPr/>
          <p:nvPr/>
        </p:nvSpPr>
        <p:spPr>
          <a:xfrm>
            <a:off x="262080" y="0"/>
            <a:ext cx="2944440" cy="6843240"/>
          </a:xfrm>
          <a:custGeom>
            <a:avLst/>
            <a:gdLst/>
            <a:ahLst/>
            <a:cxnLst/>
            <a:rect l="l" t="t" r="r" b="b"/>
            <a:pathLst>
              <a:path w="620" h="1440">
                <a:moveTo>
                  <a:pt x="620" y="0"/>
                </a:moveTo>
                <a:cubicBezTo>
                  <a:pt x="248" y="325"/>
                  <a:pt x="0" y="960"/>
                  <a:pt x="186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10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9" name="CustomShape 19"/>
          <p:cNvSpPr/>
          <p:nvPr/>
        </p:nvSpPr>
        <p:spPr>
          <a:xfrm>
            <a:off x="-417600" y="0"/>
            <a:ext cx="2403000" cy="6843240"/>
          </a:xfrm>
          <a:custGeom>
            <a:avLst/>
            <a:gdLst/>
            <a:ahLst/>
            <a:cxnLst/>
            <a:rect l="l" t="t" r="r" b="b"/>
            <a:pathLst>
              <a:path w="506" h="1440">
                <a:moveTo>
                  <a:pt x="506" y="0"/>
                </a:moveTo>
                <a:cubicBezTo>
                  <a:pt x="109" y="356"/>
                  <a:pt x="0" y="943"/>
                  <a:pt x="17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0" name="CustomShape 20"/>
          <p:cNvSpPr/>
          <p:nvPr/>
        </p:nvSpPr>
        <p:spPr>
          <a:xfrm>
            <a:off x="14400" y="9360"/>
            <a:ext cx="1771200" cy="3198600"/>
          </a:xfrm>
          <a:custGeom>
            <a:avLst/>
            <a:gdLst/>
            <a:ahLst/>
            <a:cxnLst/>
            <a:rect l="l" t="t" r="r" b="b"/>
            <a:pathLst>
              <a:path w="373" h="673">
                <a:moveTo>
                  <a:pt x="373" y="0"/>
                </a:moveTo>
                <a:cubicBezTo>
                  <a:pt x="175" y="183"/>
                  <a:pt x="51" y="409"/>
                  <a:pt x="0" y="67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1" name="CustomShape 21"/>
          <p:cNvSpPr/>
          <p:nvPr/>
        </p:nvSpPr>
        <p:spPr>
          <a:xfrm>
            <a:off x="4680" y="6016680"/>
            <a:ext cx="213840" cy="826560"/>
          </a:xfrm>
          <a:custGeom>
            <a:avLst/>
            <a:gdLst/>
            <a:ahLst/>
            <a:cxnLst/>
            <a:rect l="l" t="t" r="r" b="b"/>
            <a:pathLst>
              <a:path w="45" h="174">
                <a:moveTo>
                  <a:pt x="0" y="0"/>
                </a:moveTo>
                <a:cubicBezTo>
                  <a:pt x="11" y="59"/>
                  <a:pt x="26" y="118"/>
                  <a:pt x="45" y="1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2" name="CustomShape 22"/>
          <p:cNvSpPr/>
          <p:nvPr/>
        </p:nvSpPr>
        <p:spPr>
          <a:xfrm>
            <a:off x="14400" y="0"/>
            <a:ext cx="1561680" cy="2228400"/>
          </a:xfrm>
          <a:custGeom>
            <a:avLst/>
            <a:gdLst/>
            <a:ahLst/>
            <a:cxnLst/>
            <a:rect l="l" t="t" r="r" b="b"/>
            <a:pathLst>
              <a:path w="329" h="469">
                <a:moveTo>
                  <a:pt x="329" y="0"/>
                </a:moveTo>
                <a:cubicBezTo>
                  <a:pt x="189" y="133"/>
                  <a:pt x="69" y="288"/>
                  <a:pt x="0" y="46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3" name="CustomShape 23"/>
          <p:cNvSpPr/>
          <p:nvPr/>
        </p:nvSpPr>
        <p:spPr>
          <a:xfrm>
            <a:off x="800280" y="1699560"/>
            <a:ext cx="3674160" cy="5025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4" name="CustomShape 24"/>
          <p:cNvSpPr/>
          <p:nvPr/>
        </p:nvSpPr>
        <p:spPr>
          <a:xfrm rot="10800000">
            <a:off x="2798640" y="5169960"/>
            <a:ext cx="315720" cy="27216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5" name="CustomShape 25"/>
          <p:cNvSpPr/>
          <p:nvPr/>
        </p:nvSpPr>
        <p:spPr>
          <a:xfrm>
            <a:off x="806400" y="2275560"/>
            <a:ext cx="3668040" cy="2624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6" name="TextShape 26"/>
          <p:cNvSpPr txBox="1"/>
          <p:nvPr/>
        </p:nvSpPr>
        <p:spPr>
          <a:xfrm>
            <a:off x="749160" y="2301840"/>
            <a:ext cx="3724920" cy="23994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Comité Asesor Gubernamental (GAC) </a:t>
            </a:r>
            <a:endParaRPr lang="en-US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447" name="Picture 2"/>
          <p:cNvPicPr/>
          <p:nvPr/>
        </p:nvPicPr>
        <p:blipFill>
          <a:blip r:embed="rId2"/>
          <a:stretch/>
        </p:blipFill>
        <p:spPr>
          <a:xfrm>
            <a:off x="47520" y="247680"/>
            <a:ext cx="1641240" cy="1312920"/>
          </a:xfrm>
          <a:prstGeom prst="rect">
            <a:avLst/>
          </a:prstGeom>
          <a:ln w="9360">
            <a:noFill/>
          </a:ln>
        </p:spPr>
      </p:pic>
      <p:pic>
        <p:nvPicPr>
          <p:cNvPr id="448" name="Imagen 46"/>
          <p:cNvPicPr/>
          <p:nvPr/>
        </p:nvPicPr>
        <p:blipFill>
          <a:blip r:embed="rId3"/>
          <a:srcRect l="20027" t="22941" r="20231" b="13060"/>
          <a:stretch/>
        </p:blipFill>
        <p:spPr>
          <a:xfrm>
            <a:off x="4531680" y="662040"/>
            <a:ext cx="7492320" cy="5454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0" name="CustomShape 2"/>
          <p:cNvSpPr/>
          <p:nvPr/>
        </p:nvSpPr>
        <p:spPr>
          <a:xfrm>
            <a:off x="1306440" y="0"/>
            <a:ext cx="3862080" cy="6843240"/>
          </a:xfrm>
          <a:custGeom>
            <a:avLst/>
            <a:gdLst/>
            <a:ahLst/>
            <a:cxnLst/>
            <a:rect l="l" t="t" r="r" b="b"/>
            <a:pathLst>
              <a:path w="813" h="1440">
                <a:moveTo>
                  <a:pt x="813" y="0"/>
                </a:moveTo>
                <a:cubicBezTo>
                  <a:pt x="331" y="221"/>
                  <a:pt x="0" y="1039"/>
                  <a:pt x="43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1" name="CustomShape 3"/>
          <p:cNvSpPr/>
          <p:nvPr/>
        </p:nvSpPr>
        <p:spPr>
          <a:xfrm>
            <a:off x="10626840" y="9360"/>
            <a:ext cx="1539360" cy="555120"/>
          </a:xfrm>
          <a:custGeom>
            <a:avLst/>
            <a:gdLst/>
            <a:ahLst/>
            <a:cxnLst/>
            <a:rect l="l" t="t" r="r" b="b"/>
            <a:pathLst>
              <a:path w="324" h="117">
                <a:moveTo>
                  <a:pt x="324" y="117"/>
                </a:moveTo>
                <a:cubicBezTo>
                  <a:pt x="223" y="64"/>
                  <a:pt x="107" y="2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2" name="CustomShape 4"/>
          <p:cNvSpPr/>
          <p:nvPr/>
        </p:nvSpPr>
        <p:spPr>
          <a:xfrm>
            <a:off x="10247400" y="5013360"/>
            <a:ext cx="1918800" cy="1829880"/>
          </a:xfrm>
          <a:custGeom>
            <a:avLst/>
            <a:gdLst/>
            <a:ahLst/>
            <a:cxnLst/>
            <a:rect l="l" t="t" r="r" b="b"/>
            <a:pathLst>
              <a:path w="404" h="385">
                <a:moveTo>
                  <a:pt x="0" y="385"/>
                </a:moveTo>
                <a:cubicBezTo>
                  <a:pt x="146" y="272"/>
                  <a:pt x="285" y="142"/>
                  <a:pt x="404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3" name="CustomShape 5"/>
          <p:cNvSpPr/>
          <p:nvPr/>
        </p:nvSpPr>
        <p:spPr>
          <a:xfrm>
            <a:off x="1120680" y="0"/>
            <a:ext cx="3676320" cy="6843240"/>
          </a:xfrm>
          <a:custGeom>
            <a:avLst/>
            <a:gdLst/>
            <a:ahLst/>
            <a:cxnLst/>
            <a:rect l="l" t="t" r="r" b="b"/>
            <a:pathLst>
              <a:path w="774" h="1440">
                <a:moveTo>
                  <a:pt x="774" y="0"/>
                </a:moveTo>
                <a:cubicBezTo>
                  <a:pt x="312" y="240"/>
                  <a:pt x="0" y="1034"/>
                  <a:pt x="41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4" name="CustomShape 6"/>
          <p:cNvSpPr/>
          <p:nvPr/>
        </p:nvSpPr>
        <p:spPr>
          <a:xfrm>
            <a:off x="11202840" y="9360"/>
            <a:ext cx="963360" cy="366480"/>
          </a:xfrm>
          <a:custGeom>
            <a:avLst/>
            <a:gdLst/>
            <a:ahLst/>
            <a:cxnLst/>
            <a:rect l="l" t="t" r="r" b="b"/>
            <a:pathLst>
              <a:path w="203" h="77">
                <a:moveTo>
                  <a:pt x="203" y="77"/>
                </a:moveTo>
                <a:cubicBezTo>
                  <a:pt x="138" y="46"/>
                  <a:pt x="68" y="2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5" name="CustomShape 7"/>
          <p:cNvSpPr/>
          <p:nvPr/>
        </p:nvSpPr>
        <p:spPr>
          <a:xfrm>
            <a:off x="10495080" y="5275440"/>
            <a:ext cx="1666440" cy="1577520"/>
          </a:xfrm>
          <a:custGeom>
            <a:avLst/>
            <a:gdLst/>
            <a:ahLst/>
            <a:cxnLst/>
            <a:rect l="l" t="t" r="r" b="b"/>
            <a:pathLst>
              <a:path w="351" h="332">
                <a:moveTo>
                  <a:pt x="0" y="332"/>
                </a:moveTo>
                <a:cubicBezTo>
                  <a:pt x="125" y="232"/>
                  <a:pt x="245" y="121"/>
                  <a:pt x="35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6" name="CustomShape 8"/>
          <p:cNvSpPr/>
          <p:nvPr/>
        </p:nvSpPr>
        <p:spPr>
          <a:xfrm>
            <a:off x="1001880" y="0"/>
            <a:ext cx="3620880" cy="6843240"/>
          </a:xfrm>
          <a:custGeom>
            <a:avLst/>
            <a:gdLst/>
            <a:ahLst/>
            <a:cxnLst/>
            <a:rect l="l" t="t" r="r" b="b"/>
            <a:pathLst>
              <a:path w="762" h="1440">
                <a:moveTo>
                  <a:pt x="762" y="0"/>
                </a:moveTo>
                <a:cubicBezTo>
                  <a:pt x="308" y="245"/>
                  <a:pt x="0" y="1033"/>
                  <a:pt x="403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7" name="CustomShape 9"/>
          <p:cNvSpPr/>
          <p:nvPr/>
        </p:nvSpPr>
        <p:spPr>
          <a:xfrm>
            <a:off x="11501280" y="9360"/>
            <a:ext cx="664920" cy="256680"/>
          </a:xfrm>
          <a:custGeom>
            <a:avLst/>
            <a:gdLst/>
            <a:ahLst/>
            <a:cxnLst/>
            <a:rect l="l" t="t" r="r" b="b"/>
            <a:pathLst>
              <a:path w="140" h="54">
                <a:moveTo>
                  <a:pt x="140" y="54"/>
                </a:moveTo>
                <a:cubicBezTo>
                  <a:pt x="95" y="34"/>
                  <a:pt x="48" y="16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8" name="CustomShape 10"/>
          <p:cNvSpPr/>
          <p:nvPr/>
        </p:nvSpPr>
        <p:spPr>
          <a:xfrm>
            <a:off x="10640880" y="5408640"/>
            <a:ext cx="1525320" cy="1434600"/>
          </a:xfrm>
          <a:custGeom>
            <a:avLst/>
            <a:gdLst/>
            <a:ahLst/>
            <a:cxnLst/>
            <a:rect l="l" t="t" r="r" b="b"/>
            <a:pathLst>
              <a:path w="321" h="302">
                <a:moveTo>
                  <a:pt x="0" y="302"/>
                </a:moveTo>
                <a:cubicBezTo>
                  <a:pt x="114" y="210"/>
                  <a:pt x="223" y="109"/>
                  <a:pt x="32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9" name="CustomShape 11"/>
          <p:cNvSpPr/>
          <p:nvPr/>
        </p:nvSpPr>
        <p:spPr>
          <a:xfrm>
            <a:off x="1001880" y="0"/>
            <a:ext cx="3244320" cy="6843240"/>
          </a:xfrm>
          <a:custGeom>
            <a:avLst/>
            <a:gdLst/>
            <a:ahLst/>
            <a:cxnLst/>
            <a:rect l="l" t="t" r="r" b="b"/>
            <a:pathLst>
              <a:path w="683" h="1440">
                <a:moveTo>
                  <a:pt x="683" y="0"/>
                </a:moveTo>
                <a:cubicBezTo>
                  <a:pt x="258" y="256"/>
                  <a:pt x="0" y="1041"/>
                  <a:pt x="35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0" name="CustomShape 12"/>
          <p:cNvSpPr/>
          <p:nvPr/>
        </p:nvSpPr>
        <p:spPr>
          <a:xfrm>
            <a:off x="10802880" y="5518080"/>
            <a:ext cx="1363320" cy="1325160"/>
          </a:xfrm>
          <a:custGeom>
            <a:avLst/>
            <a:gdLst/>
            <a:ahLst/>
            <a:cxnLst/>
            <a:rect l="l" t="t" r="r" b="b"/>
            <a:pathLst>
              <a:path w="287" h="279">
                <a:moveTo>
                  <a:pt x="0" y="279"/>
                </a:moveTo>
                <a:cubicBezTo>
                  <a:pt x="101" y="193"/>
                  <a:pt x="198" y="100"/>
                  <a:pt x="287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1" name="CustomShape 13"/>
          <p:cNvSpPr/>
          <p:nvPr/>
        </p:nvSpPr>
        <p:spPr>
          <a:xfrm>
            <a:off x="888840" y="0"/>
            <a:ext cx="3230280" cy="6843240"/>
          </a:xfrm>
          <a:custGeom>
            <a:avLst/>
            <a:gdLst/>
            <a:ahLst/>
            <a:cxnLst/>
            <a:rect l="l" t="t" r="r" b="b"/>
            <a:pathLst>
              <a:path w="680" h="1440">
                <a:moveTo>
                  <a:pt x="680" y="0"/>
                </a:moveTo>
                <a:cubicBezTo>
                  <a:pt x="257" y="265"/>
                  <a:pt x="0" y="1026"/>
                  <a:pt x="337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2" name="CustomShape 14"/>
          <p:cNvSpPr/>
          <p:nvPr/>
        </p:nvSpPr>
        <p:spPr>
          <a:xfrm>
            <a:off x="10979280" y="5694480"/>
            <a:ext cx="1186920" cy="1149120"/>
          </a:xfrm>
          <a:custGeom>
            <a:avLst/>
            <a:gdLst/>
            <a:ahLst/>
            <a:cxnLst/>
            <a:rect l="l" t="t" r="r" b="b"/>
            <a:pathLst>
              <a:path w="250" h="242">
                <a:moveTo>
                  <a:pt x="0" y="242"/>
                </a:moveTo>
                <a:cubicBezTo>
                  <a:pt x="88" y="166"/>
                  <a:pt x="172" y="85"/>
                  <a:pt x="25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3" name="CustomShape 15"/>
          <p:cNvSpPr/>
          <p:nvPr/>
        </p:nvSpPr>
        <p:spPr>
          <a:xfrm>
            <a:off x="484200" y="0"/>
            <a:ext cx="3420720" cy="6843240"/>
          </a:xfrm>
          <a:custGeom>
            <a:avLst/>
            <a:gdLst/>
            <a:ahLst/>
            <a:cxnLst/>
            <a:rect l="l" t="t" r="r" b="b"/>
            <a:pathLst>
              <a:path w="720" h="1440">
                <a:moveTo>
                  <a:pt x="720" y="0"/>
                </a:moveTo>
                <a:cubicBezTo>
                  <a:pt x="316" y="282"/>
                  <a:pt x="0" y="1018"/>
                  <a:pt x="362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4" name="CustomShape 16"/>
          <p:cNvSpPr/>
          <p:nvPr/>
        </p:nvSpPr>
        <p:spPr>
          <a:xfrm>
            <a:off x="11287080" y="6049800"/>
            <a:ext cx="879120" cy="793440"/>
          </a:xfrm>
          <a:custGeom>
            <a:avLst/>
            <a:gdLst/>
            <a:ahLst/>
            <a:cxnLst/>
            <a:rect l="l" t="t" r="r" b="b"/>
            <a:pathLst>
              <a:path w="185" h="167">
                <a:moveTo>
                  <a:pt x="0" y="167"/>
                </a:moveTo>
                <a:cubicBezTo>
                  <a:pt x="63" y="114"/>
                  <a:pt x="125" y="58"/>
                  <a:pt x="185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5" name="CustomShape 17"/>
          <p:cNvSpPr/>
          <p:nvPr/>
        </p:nvSpPr>
        <p:spPr>
          <a:xfrm>
            <a:off x="598320" y="0"/>
            <a:ext cx="2717280" cy="6843240"/>
          </a:xfrm>
          <a:custGeom>
            <a:avLst/>
            <a:gdLst/>
            <a:ahLst/>
            <a:cxnLst/>
            <a:rect l="l" t="t" r="r" b="b"/>
            <a:pathLst>
              <a:path w="572" h="1440">
                <a:moveTo>
                  <a:pt x="572" y="0"/>
                </a:moveTo>
                <a:cubicBezTo>
                  <a:pt x="213" y="320"/>
                  <a:pt x="0" y="979"/>
                  <a:pt x="164" y="144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6" name="CustomShape 18"/>
          <p:cNvSpPr/>
          <p:nvPr/>
        </p:nvSpPr>
        <p:spPr>
          <a:xfrm>
            <a:off x="262080" y="0"/>
            <a:ext cx="2944440" cy="6843240"/>
          </a:xfrm>
          <a:custGeom>
            <a:avLst/>
            <a:gdLst/>
            <a:ahLst/>
            <a:cxnLst/>
            <a:rect l="l" t="t" r="r" b="b"/>
            <a:pathLst>
              <a:path w="620" h="1440">
                <a:moveTo>
                  <a:pt x="620" y="0"/>
                </a:moveTo>
                <a:cubicBezTo>
                  <a:pt x="248" y="325"/>
                  <a:pt x="0" y="960"/>
                  <a:pt x="186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10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7" name="CustomShape 19"/>
          <p:cNvSpPr/>
          <p:nvPr/>
        </p:nvSpPr>
        <p:spPr>
          <a:xfrm>
            <a:off x="-417600" y="0"/>
            <a:ext cx="2403000" cy="6843240"/>
          </a:xfrm>
          <a:custGeom>
            <a:avLst/>
            <a:gdLst/>
            <a:ahLst/>
            <a:cxnLst/>
            <a:rect l="l" t="t" r="r" b="b"/>
            <a:pathLst>
              <a:path w="506" h="1440">
                <a:moveTo>
                  <a:pt x="506" y="0"/>
                </a:moveTo>
                <a:cubicBezTo>
                  <a:pt x="109" y="356"/>
                  <a:pt x="0" y="943"/>
                  <a:pt x="17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8" name="CustomShape 20"/>
          <p:cNvSpPr/>
          <p:nvPr/>
        </p:nvSpPr>
        <p:spPr>
          <a:xfrm>
            <a:off x="14400" y="9360"/>
            <a:ext cx="1771200" cy="3198600"/>
          </a:xfrm>
          <a:custGeom>
            <a:avLst/>
            <a:gdLst/>
            <a:ahLst/>
            <a:cxnLst/>
            <a:rect l="l" t="t" r="r" b="b"/>
            <a:pathLst>
              <a:path w="373" h="673">
                <a:moveTo>
                  <a:pt x="373" y="0"/>
                </a:moveTo>
                <a:cubicBezTo>
                  <a:pt x="175" y="183"/>
                  <a:pt x="51" y="409"/>
                  <a:pt x="0" y="67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9" name="CustomShape 21"/>
          <p:cNvSpPr/>
          <p:nvPr/>
        </p:nvSpPr>
        <p:spPr>
          <a:xfrm>
            <a:off x="4680" y="6016680"/>
            <a:ext cx="213840" cy="826560"/>
          </a:xfrm>
          <a:custGeom>
            <a:avLst/>
            <a:gdLst/>
            <a:ahLst/>
            <a:cxnLst/>
            <a:rect l="l" t="t" r="r" b="b"/>
            <a:pathLst>
              <a:path w="45" h="174">
                <a:moveTo>
                  <a:pt x="0" y="0"/>
                </a:moveTo>
                <a:cubicBezTo>
                  <a:pt x="11" y="59"/>
                  <a:pt x="26" y="118"/>
                  <a:pt x="45" y="1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0" name="CustomShape 22"/>
          <p:cNvSpPr/>
          <p:nvPr/>
        </p:nvSpPr>
        <p:spPr>
          <a:xfrm>
            <a:off x="14400" y="0"/>
            <a:ext cx="1561680" cy="2228400"/>
          </a:xfrm>
          <a:custGeom>
            <a:avLst/>
            <a:gdLst/>
            <a:ahLst/>
            <a:cxnLst/>
            <a:rect l="l" t="t" r="r" b="b"/>
            <a:pathLst>
              <a:path w="329" h="469">
                <a:moveTo>
                  <a:pt x="329" y="0"/>
                </a:moveTo>
                <a:cubicBezTo>
                  <a:pt x="189" y="133"/>
                  <a:pt x="69" y="288"/>
                  <a:pt x="0" y="46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1" name="CustomShape 23"/>
          <p:cNvSpPr/>
          <p:nvPr/>
        </p:nvSpPr>
        <p:spPr>
          <a:xfrm>
            <a:off x="800280" y="1699560"/>
            <a:ext cx="3674160" cy="5025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2" name="CustomShape 24"/>
          <p:cNvSpPr/>
          <p:nvPr/>
        </p:nvSpPr>
        <p:spPr>
          <a:xfrm rot="10800000">
            <a:off x="2798640" y="5169960"/>
            <a:ext cx="315720" cy="27216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3" name="CustomShape 25"/>
          <p:cNvSpPr/>
          <p:nvPr/>
        </p:nvSpPr>
        <p:spPr>
          <a:xfrm>
            <a:off x="806400" y="2275560"/>
            <a:ext cx="3668040" cy="2624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4" name="TextShape 26"/>
          <p:cNvSpPr txBox="1"/>
          <p:nvPr/>
        </p:nvSpPr>
        <p:spPr>
          <a:xfrm>
            <a:off x="684000" y="2397960"/>
            <a:ext cx="3932640" cy="23994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85000" lnSpcReduction="20000"/>
          </a:bodyPr>
          <a:lstStyle/>
          <a:p>
            <a:pPr algn="ctr">
              <a:lnSpc>
                <a:spcPct val="100000"/>
              </a:lnSpc>
            </a:pPr>
            <a:r>
              <a:rPr lang="en-US" sz="4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Comité Asesor del Sistema de Servidores Raíz (RSSAC)</a:t>
            </a:r>
            <a:br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475" name="Picture 2"/>
          <p:cNvPicPr/>
          <p:nvPr/>
        </p:nvPicPr>
        <p:blipFill>
          <a:blip r:embed="rId2"/>
          <a:stretch/>
        </p:blipFill>
        <p:spPr>
          <a:xfrm>
            <a:off x="47520" y="247680"/>
            <a:ext cx="1641240" cy="1312920"/>
          </a:xfrm>
          <a:prstGeom prst="rect">
            <a:avLst/>
          </a:prstGeom>
          <a:ln w="9360">
            <a:noFill/>
          </a:ln>
        </p:spPr>
      </p:pic>
      <p:pic>
        <p:nvPicPr>
          <p:cNvPr id="476" name="Imagen 47"/>
          <p:cNvPicPr/>
          <p:nvPr/>
        </p:nvPicPr>
        <p:blipFill>
          <a:blip r:embed="rId3"/>
          <a:srcRect l="18840" t="22941" r="20060" b="10343"/>
          <a:stretch/>
        </p:blipFill>
        <p:spPr>
          <a:xfrm>
            <a:off x="4557240" y="385920"/>
            <a:ext cx="7552440" cy="5518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8" name="CustomShape 2"/>
          <p:cNvSpPr/>
          <p:nvPr/>
        </p:nvSpPr>
        <p:spPr>
          <a:xfrm>
            <a:off x="1306440" y="0"/>
            <a:ext cx="3862080" cy="6843240"/>
          </a:xfrm>
          <a:custGeom>
            <a:avLst/>
            <a:gdLst/>
            <a:ahLst/>
            <a:cxnLst/>
            <a:rect l="l" t="t" r="r" b="b"/>
            <a:pathLst>
              <a:path w="813" h="1440">
                <a:moveTo>
                  <a:pt x="813" y="0"/>
                </a:moveTo>
                <a:cubicBezTo>
                  <a:pt x="331" y="221"/>
                  <a:pt x="0" y="1039"/>
                  <a:pt x="43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9" name="CustomShape 3"/>
          <p:cNvSpPr/>
          <p:nvPr/>
        </p:nvSpPr>
        <p:spPr>
          <a:xfrm>
            <a:off x="10626840" y="9360"/>
            <a:ext cx="1539360" cy="555120"/>
          </a:xfrm>
          <a:custGeom>
            <a:avLst/>
            <a:gdLst/>
            <a:ahLst/>
            <a:cxnLst/>
            <a:rect l="l" t="t" r="r" b="b"/>
            <a:pathLst>
              <a:path w="324" h="117">
                <a:moveTo>
                  <a:pt x="324" y="117"/>
                </a:moveTo>
                <a:cubicBezTo>
                  <a:pt x="223" y="64"/>
                  <a:pt x="107" y="2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0" name="CustomShape 4"/>
          <p:cNvSpPr/>
          <p:nvPr/>
        </p:nvSpPr>
        <p:spPr>
          <a:xfrm>
            <a:off x="10247400" y="5013360"/>
            <a:ext cx="1918800" cy="1829880"/>
          </a:xfrm>
          <a:custGeom>
            <a:avLst/>
            <a:gdLst/>
            <a:ahLst/>
            <a:cxnLst/>
            <a:rect l="l" t="t" r="r" b="b"/>
            <a:pathLst>
              <a:path w="404" h="385">
                <a:moveTo>
                  <a:pt x="0" y="385"/>
                </a:moveTo>
                <a:cubicBezTo>
                  <a:pt x="146" y="272"/>
                  <a:pt x="285" y="142"/>
                  <a:pt x="404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1" name="CustomShape 5"/>
          <p:cNvSpPr/>
          <p:nvPr/>
        </p:nvSpPr>
        <p:spPr>
          <a:xfrm>
            <a:off x="1120680" y="0"/>
            <a:ext cx="3676320" cy="6843240"/>
          </a:xfrm>
          <a:custGeom>
            <a:avLst/>
            <a:gdLst/>
            <a:ahLst/>
            <a:cxnLst/>
            <a:rect l="l" t="t" r="r" b="b"/>
            <a:pathLst>
              <a:path w="774" h="1440">
                <a:moveTo>
                  <a:pt x="774" y="0"/>
                </a:moveTo>
                <a:cubicBezTo>
                  <a:pt x="312" y="240"/>
                  <a:pt x="0" y="1034"/>
                  <a:pt x="41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2" name="CustomShape 6"/>
          <p:cNvSpPr/>
          <p:nvPr/>
        </p:nvSpPr>
        <p:spPr>
          <a:xfrm>
            <a:off x="11202840" y="9360"/>
            <a:ext cx="963360" cy="366480"/>
          </a:xfrm>
          <a:custGeom>
            <a:avLst/>
            <a:gdLst/>
            <a:ahLst/>
            <a:cxnLst/>
            <a:rect l="l" t="t" r="r" b="b"/>
            <a:pathLst>
              <a:path w="203" h="77">
                <a:moveTo>
                  <a:pt x="203" y="77"/>
                </a:moveTo>
                <a:cubicBezTo>
                  <a:pt x="138" y="46"/>
                  <a:pt x="68" y="2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3" name="CustomShape 7"/>
          <p:cNvSpPr/>
          <p:nvPr/>
        </p:nvSpPr>
        <p:spPr>
          <a:xfrm>
            <a:off x="10495080" y="5275440"/>
            <a:ext cx="1666440" cy="1577520"/>
          </a:xfrm>
          <a:custGeom>
            <a:avLst/>
            <a:gdLst/>
            <a:ahLst/>
            <a:cxnLst/>
            <a:rect l="l" t="t" r="r" b="b"/>
            <a:pathLst>
              <a:path w="351" h="332">
                <a:moveTo>
                  <a:pt x="0" y="332"/>
                </a:moveTo>
                <a:cubicBezTo>
                  <a:pt x="125" y="232"/>
                  <a:pt x="245" y="121"/>
                  <a:pt x="35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4" name="CustomShape 8"/>
          <p:cNvSpPr/>
          <p:nvPr/>
        </p:nvSpPr>
        <p:spPr>
          <a:xfrm>
            <a:off x="1001880" y="0"/>
            <a:ext cx="3620880" cy="6843240"/>
          </a:xfrm>
          <a:custGeom>
            <a:avLst/>
            <a:gdLst/>
            <a:ahLst/>
            <a:cxnLst/>
            <a:rect l="l" t="t" r="r" b="b"/>
            <a:pathLst>
              <a:path w="762" h="1440">
                <a:moveTo>
                  <a:pt x="762" y="0"/>
                </a:moveTo>
                <a:cubicBezTo>
                  <a:pt x="308" y="245"/>
                  <a:pt x="0" y="1033"/>
                  <a:pt x="403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5" name="CustomShape 9"/>
          <p:cNvSpPr/>
          <p:nvPr/>
        </p:nvSpPr>
        <p:spPr>
          <a:xfrm>
            <a:off x="11501280" y="9360"/>
            <a:ext cx="664920" cy="256680"/>
          </a:xfrm>
          <a:custGeom>
            <a:avLst/>
            <a:gdLst/>
            <a:ahLst/>
            <a:cxnLst/>
            <a:rect l="l" t="t" r="r" b="b"/>
            <a:pathLst>
              <a:path w="140" h="54">
                <a:moveTo>
                  <a:pt x="140" y="54"/>
                </a:moveTo>
                <a:cubicBezTo>
                  <a:pt x="95" y="34"/>
                  <a:pt x="48" y="16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6" name="CustomShape 10"/>
          <p:cNvSpPr/>
          <p:nvPr/>
        </p:nvSpPr>
        <p:spPr>
          <a:xfrm>
            <a:off x="10640880" y="5408640"/>
            <a:ext cx="1525320" cy="1434600"/>
          </a:xfrm>
          <a:custGeom>
            <a:avLst/>
            <a:gdLst/>
            <a:ahLst/>
            <a:cxnLst/>
            <a:rect l="l" t="t" r="r" b="b"/>
            <a:pathLst>
              <a:path w="321" h="302">
                <a:moveTo>
                  <a:pt x="0" y="302"/>
                </a:moveTo>
                <a:cubicBezTo>
                  <a:pt x="114" y="210"/>
                  <a:pt x="223" y="109"/>
                  <a:pt x="32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7" name="CustomShape 11"/>
          <p:cNvSpPr/>
          <p:nvPr/>
        </p:nvSpPr>
        <p:spPr>
          <a:xfrm>
            <a:off x="1001880" y="0"/>
            <a:ext cx="3244320" cy="6843240"/>
          </a:xfrm>
          <a:custGeom>
            <a:avLst/>
            <a:gdLst/>
            <a:ahLst/>
            <a:cxnLst/>
            <a:rect l="l" t="t" r="r" b="b"/>
            <a:pathLst>
              <a:path w="683" h="1440">
                <a:moveTo>
                  <a:pt x="683" y="0"/>
                </a:moveTo>
                <a:cubicBezTo>
                  <a:pt x="258" y="256"/>
                  <a:pt x="0" y="1041"/>
                  <a:pt x="35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8" name="CustomShape 12"/>
          <p:cNvSpPr/>
          <p:nvPr/>
        </p:nvSpPr>
        <p:spPr>
          <a:xfrm>
            <a:off x="10802880" y="5518080"/>
            <a:ext cx="1363320" cy="1325160"/>
          </a:xfrm>
          <a:custGeom>
            <a:avLst/>
            <a:gdLst/>
            <a:ahLst/>
            <a:cxnLst/>
            <a:rect l="l" t="t" r="r" b="b"/>
            <a:pathLst>
              <a:path w="287" h="279">
                <a:moveTo>
                  <a:pt x="0" y="279"/>
                </a:moveTo>
                <a:cubicBezTo>
                  <a:pt x="101" y="193"/>
                  <a:pt x="198" y="100"/>
                  <a:pt x="287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9" name="CustomShape 13"/>
          <p:cNvSpPr/>
          <p:nvPr/>
        </p:nvSpPr>
        <p:spPr>
          <a:xfrm>
            <a:off x="888840" y="0"/>
            <a:ext cx="3230280" cy="6843240"/>
          </a:xfrm>
          <a:custGeom>
            <a:avLst/>
            <a:gdLst/>
            <a:ahLst/>
            <a:cxnLst/>
            <a:rect l="l" t="t" r="r" b="b"/>
            <a:pathLst>
              <a:path w="680" h="1440">
                <a:moveTo>
                  <a:pt x="680" y="0"/>
                </a:moveTo>
                <a:cubicBezTo>
                  <a:pt x="257" y="265"/>
                  <a:pt x="0" y="1026"/>
                  <a:pt x="337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0" name="CustomShape 14"/>
          <p:cNvSpPr/>
          <p:nvPr/>
        </p:nvSpPr>
        <p:spPr>
          <a:xfrm>
            <a:off x="10979280" y="5694480"/>
            <a:ext cx="1186920" cy="1149120"/>
          </a:xfrm>
          <a:custGeom>
            <a:avLst/>
            <a:gdLst/>
            <a:ahLst/>
            <a:cxnLst/>
            <a:rect l="l" t="t" r="r" b="b"/>
            <a:pathLst>
              <a:path w="250" h="242">
                <a:moveTo>
                  <a:pt x="0" y="242"/>
                </a:moveTo>
                <a:cubicBezTo>
                  <a:pt x="88" y="166"/>
                  <a:pt x="172" y="85"/>
                  <a:pt x="25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1" name="CustomShape 15"/>
          <p:cNvSpPr/>
          <p:nvPr/>
        </p:nvSpPr>
        <p:spPr>
          <a:xfrm>
            <a:off x="484200" y="0"/>
            <a:ext cx="3420720" cy="6843240"/>
          </a:xfrm>
          <a:custGeom>
            <a:avLst/>
            <a:gdLst/>
            <a:ahLst/>
            <a:cxnLst/>
            <a:rect l="l" t="t" r="r" b="b"/>
            <a:pathLst>
              <a:path w="720" h="1440">
                <a:moveTo>
                  <a:pt x="720" y="0"/>
                </a:moveTo>
                <a:cubicBezTo>
                  <a:pt x="316" y="282"/>
                  <a:pt x="0" y="1018"/>
                  <a:pt x="362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2" name="CustomShape 16"/>
          <p:cNvSpPr/>
          <p:nvPr/>
        </p:nvSpPr>
        <p:spPr>
          <a:xfrm>
            <a:off x="11287080" y="6049800"/>
            <a:ext cx="879120" cy="793440"/>
          </a:xfrm>
          <a:custGeom>
            <a:avLst/>
            <a:gdLst/>
            <a:ahLst/>
            <a:cxnLst/>
            <a:rect l="l" t="t" r="r" b="b"/>
            <a:pathLst>
              <a:path w="185" h="167">
                <a:moveTo>
                  <a:pt x="0" y="167"/>
                </a:moveTo>
                <a:cubicBezTo>
                  <a:pt x="63" y="114"/>
                  <a:pt x="125" y="58"/>
                  <a:pt x="185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3" name="CustomShape 17"/>
          <p:cNvSpPr/>
          <p:nvPr/>
        </p:nvSpPr>
        <p:spPr>
          <a:xfrm>
            <a:off x="598320" y="0"/>
            <a:ext cx="2717280" cy="6843240"/>
          </a:xfrm>
          <a:custGeom>
            <a:avLst/>
            <a:gdLst/>
            <a:ahLst/>
            <a:cxnLst/>
            <a:rect l="l" t="t" r="r" b="b"/>
            <a:pathLst>
              <a:path w="572" h="1440">
                <a:moveTo>
                  <a:pt x="572" y="0"/>
                </a:moveTo>
                <a:cubicBezTo>
                  <a:pt x="213" y="320"/>
                  <a:pt x="0" y="979"/>
                  <a:pt x="164" y="144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4" name="CustomShape 18"/>
          <p:cNvSpPr/>
          <p:nvPr/>
        </p:nvSpPr>
        <p:spPr>
          <a:xfrm>
            <a:off x="262080" y="0"/>
            <a:ext cx="2944440" cy="6843240"/>
          </a:xfrm>
          <a:custGeom>
            <a:avLst/>
            <a:gdLst/>
            <a:ahLst/>
            <a:cxnLst/>
            <a:rect l="l" t="t" r="r" b="b"/>
            <a:pathLst>
              <a:path w="620" h="1440">
                <a:moveTo>
                  <a:pt x="620" y="0"/>
                </a:moveTo>
                <a:cubicBezTo>
                  <a:pt x="248" y="325"/>
                  <a:pt x="0" y="960"/>
                  <a:pt x="186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10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5" name="CustomShape 19"/>
          <p:cNvSpPr/>
          <p:nvPr/>
        </p:nvSpPr>
        <p:spPr>
          <a:xfrm>
            <a:off x="-417600" y="0"/>
            <a:ext cx="2403000" cy="6843240"/>
          </a:xfrm>
          <a:custGeom>
            <a:avLst/>
            <a:gdLst/>
            <a:ahLst/>
            <a:cxnLst/>
            <a:rect l="l" t="t" r="r" b="b"/>
            <a:pathLst>
              <a:path w="506" h="1440">
                <a:moveTo>
                  <a:pt x="506" y="0"/>
                </a:moveTo>
                <a:cubicBezTo>
                  <a:pt x="109" y="356"/>
                  <a:pt x="0" y="943"/>
                  <a:pt x="17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6" name="CustomShape 20"/>
          <p:cNvSpPr/>
          <p:nvPr/>
        </p:nvSpPr>
        <p:spPr>
          <a:xfrm>
            <a:off x="14400" y="9360"/>
            <a:ext cx="1771200" cy="3198600"/>
          </a:xfrm>
          <a:custGeom>
            <a:avLst/>
            <a:gdLst/>
            <a:ahLst/>
            <a:cxnLst/>
            <a:rect l="l" t="t" r="r" b="b"/>
            <a:pathLst>
              <a:path w="373" h="673">
                <a:moveTo>
                  <a:pt x="373" y="0"/>
                </a:moveTo>
                <a:cubicBezTo>
                  <a:pt x="175" y="183"/>
                  <a:pt x="51" y="409"/>
                  <a:pt x="0" y="67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7" name="CustomShape 21"/>
          <p:cNvSpPr/>
          <p:nvPr/>
        </p:nvSpPr>
        <p:spPr>
          <a:xfrm>
            <a:off x="4680" y="6016680"/>
            <a:ext cx="213840" cy="826560"/>
          </a:xfrm>
          <a:custGeom>
            <a:avLst/>
            <a:gdLst/>
            <a:ahLst/>
            <a:cxnLst/>
            <a:rect l="l" t="t" r="r" b="b"/>
            <a:pathLst>
              <a:path w="45" h="174">
                <a:moveTo>
                  <a:pt x="0" y="0"/>
                </a:moveTo>
                <a:cubicBezTo>
                  <a:pt x="11" y="59"/>
                  <a:pt x="26" y="118"/>
                  <a:pt x="45" y="1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8" name="CustomShape 22"/>
          <p:cNvSpPr/>
          <p:nvPr/>
        </p:nvSpPr>
        <p:spPr>
          <a:xfrm>
            <a:off x="14400" y="0"/>
            <a:ext cx="1561680" cy="2228400"/>
          </a:xfrm>
          <a:custGeom>
            <a:avLst/>
            <a:gdLst/>
            <a:ahLst/>
            <a:cxnLst/>
            <a:rect l="l" t="t" r="r" b="b"/>
            <a:pathLst>
              <a:path w="329" h="469">
                <a:moveTo>
                  <a:pt x="329" y="0"/>
                </a:moveTo>
                <a:cubicBezTo>
                  <a:pt x="189" y="133"/>
                  <a:pt x="69" y="288"/>
                  <a:pt x="0" y="46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9" name="CustomShape 23"/>
          <p:cNvSpPr/>
          <p:nvPr/>
        </p:nvSpPr>
        <p:spPr>
          <a:xfrm>
            <a:off x="800280" y="1699560"/>
            <a:ext cx="3674160" cy="5025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0" name="CustomShape 24"/>
          <p:cNvSpPr/>
          <p:nvPr/>
        </p:nvSpPr>
        <p:spPr>
          <a:xfrm rot="10800000">
            <a:off x="2798640" y="5169960"/>
            <a:ext cx="315720" cy="27216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1" name="CustomShape 25"/>
          <p:cNvSpPr/>
          <p:nvPr/>
        </p:nvSpPr>
        <p:spPr>
          <a:xfrm>
            <a:off x="806400" y="2275560"/>
            <a:ext cx="3668040" cy="2624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2" name="TextShape 26"/>
          <p:cNvSpPr txBox="1"/>
          <p:nvPr/>
        </p:nvSpPr>
        <p:spPr>
          <a:xfrm>
            <a:off x="670680" y="2846520"/>
            <a:ext cx="3932640" cy="23994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77500" lnSpcReduction="20000"/>
          </a:bodyPr>
          <a:lstStyle/>
          <a:p>
            <a:pPr algn="ctr">
              <a:lnSpc>
                <a:spcPct val="100000"/>
              </a:lnSpc>
            </a:pPr>
            <a:r>
              <a:rPr lang="en-US" sz="4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Comité Asesor de Seguridad y Estabilidad (SSAC)</a:t>
            </a:r>
            <a:br/>
            <a:br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503" name="Picture 2"/>
          <p:cNvPicPr/>
          <p:nvPr/>
        </p:nvPicPr>
        <p:blipFill>
          <a:blip r:embed="rId2"/>
          <a:stretch/>
        </p:blipFill>
        <p:spPr>
          <a:xfrm>
            <a:off x="47520" y="247680"/>
            <a:ext cx="1641240" cy="1312920"/>
          </a:xfrm>
          <a:prstGeom prst="rect">
            <a:avLst/>
          </a:prstGeom>
          <a:ln w="9360">
            <a:noFill/>
          </a:ln>
        </p:spPr>
      </p:pic>
      <p:pic>
        <p:nvPicPr>
          <p:cNvPr id="504" name="Imagen 46"/>
          <p:cNvPicPr/>
          <p:nvPr/>
        </p:nvPicPr>
        <p:blipFill>
          <a:blip r:embed="rId3"/>
          <a:srcRect l="18159" t="23546" r="20060" b="12760"/>
          <a:stretch/>
        </p:blipFill>
        <p:spPr>
          <a:xfrm>
            <a:off x="4474440" y="574560"/>
            <a:ext cx="7621560" cy="5613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CustomShape 2"/>
          <p:cNvSpPr/>
          <p:nvPr/>
        </p:nvSpPr>
        <p:spPr>
          <a:xfrm>
            <a:off x="1306440" y="0"/>
            <a:ext cx="3862080" cy="6843240"/>
          </a:xfrm>
          <a:custGeom>
            <a:avLst/>
            <a:gdLst/>
            <a:ahLst/>
            <a:cxnLst/>
            <a:rect l="l" t="t" r="r" b="b"/>
            <a:pathLst>
              <a:path w="813" h="1440">
                <a:moveTo>
                  <a:pt x="813" y="0"/>
                </a:moveTo>
                <a:cubicBezTo>
                  <a:pt x="331" y="221"/>
                  <a:pt x="0" y="1039"/>
                  <a:pt x="43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3"/>
          <p:cNvSpPr/>
          <p:nvPr/>
        </p:nvSpPr>
        <p:spPr>
          <a:xfrm>
            <a:off x="10626840" y="9360"/>
            <a:ext cx="1539360" cy="555120"/>
          </a:xfrm>
          <a:custGeom>
            <a:avLst/>
            <a:gdLst/>
            <a:ahLst/>
            <a:cxnLst/>
            <a:rect l="l" t="t" r="r" b="b"/>
            <a:pathLst>
              <a:path w="324" h="117">
                <a:moveTo>
                  <a:pt x="324" y="117"/>
                </a:moveTo>
                <a:cubicBezTo>
                  <a:pt x="223" y="64"/>
                  <a:pt x="107" y="2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4"/>
          <p:cNvSpPr/>
          <p:nvPr/>
        </p:nvSpPr>
        <p:spPr>
          <a:xfrm>
            <a:off x="10247400" y="5013360"/>
            <a:ext cx="1918800" cy="1829880"/>
          </a:xfrm>
          <a:custGeom>
            <a:avLst/>
            <a:gdLst/>
            <a:ahLst/>
            <a:cxnLst/>
            <a:rect l="l" t="t" r="r" b="b"/>
            <a:pathLst>
              <a:path w="404" h="385">
                <a:moveTo>
                  <a:pt x="0" y="385"/>
                </a:moveTo>
                <a:cubicBezTo>
                  <a:pt x="146" y="272"/>
                  <a:pt x="285" y="142"/>
                  <a:pt x="404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ustomShape 5"/>
          <p:cNvSpPr/>
          <p:nvPr/>
        </p:nvSpPr>
        <p:spPr>
          <a:xfrm>
            <a:off x="1120680" y="0"/>
            <a:ext cx="3676320" cy="6843240"/>
          </a:xfrm>
          <a:custGeom>
            <a:avLst/>
            <a:gdLst/>
            <a:ahLst/>
            <a:cxnLst/>
            <a:rect l="l" t="t" r="r" b="b"/>
            <a:pathLst>
              <a:path w="774" h="1440">
                <a:moveTo>
                  <a:pt x="774" y="0"/>
                </a:moveTo>
                <a:cubicBezTo>
                  <a:pt x="312" y="240"/>
                  <a:pt x="0" y="1034"/>
                  <a:pt x="41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CustomShape 6"/>
          <p:cNvSpPr/>
          <p:nvPr/>
        </p:nvSpPr>
        <p:spPr>
          <a:xfrm>
            <a:off x="11202840" y="9360"/>
            <a:ext cx="963360" cy="366480"/>
          </a:xfrm>
          <a:custGeom>
            <a:avLst/>
            <a:gdLst/>
            <a:ahLst/>
            <a:cxnLst/>
            <a:rect l="l" t="t" r="r" b="b"/>
            <a:pathLst>
              <a:path w="203" h="77">
                <a:moveTo>
                  <a:pt x="203" y="77"/>
                </a:moveTo>
                <a:cubicBezTo>
                  <a:pt x="138" y="46"/>
                  <a:pt x="68" y="2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CustomShape 7"/>
          <p:cNvSpPr/>
          <p:nvPr/>
        </p:nvSpPr>
        <p:spPr>
          <a:xfrm>
            <a:off x="10495080" y="5275440"/>
            <a:ext cx="1666440" cy="1577520"/>
          </a:xfrm>
          <a:custGeom>
            <a:avLst/>
            <a:gdLst/>
            <a:ahLst/>
            <a:cxnLst/>
            <a:rect l="l" t="t" r="r" b="b"/>
            <a:pathLst>
              <a:path w="351" h="332">
                <a:moveTo>
                  <a:pt x="0" y="332"/>
                </a:moveTo>
                <a:cubicBezTo>
                  <a:pt x="125" y="232"/>
                  <a:pt x="245" y="121"/>
                  <a:pt x="35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CustomShape 8"/>
          <p:cNvSpPr/>
          <p:nvPr/>
        </p:nvSpPr>
        <p:spPr>
          <a:xfrm>
            <a:off x="1001880" y="0"/>
            <a:ext cx="3620880" cy="6843240"/>
          </a:xfrm>
          <a:custGeom>
            <a:avLst/>
            <a:gdLst/>
            <a:ahLst/>
            <a:cxnLst/>
            <a:rect l="l" t="t" r="r" b="b"/>
            <a:pathLst>
              <a:path w="762" h="1440">
                <a:moveTo>
                  <a:pt x="762" y="0"/>
                </a:moveTo>
                <a:cubicBezTo>
                  <a:pt x="308" y="245"/>
                  <a:pt x="0" y="1033"/>
                  <a:pt x="403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CustomShape 9"/>
          <p:cNvSpPr/>
          <p:nvPr/>
        </p:nvSpPr>
        <p:spPr>
          <a:xfrm>
            <a:off x="11501280" y="9360"/>
            <a:ext cx="664920" cy="256680"/>
          </a:xfrm>
          <a:custGeom>
            <a:avLst/>
            <a:gdLst/>
            <a:ahLst/>
            <a:cxnLst/>
            <a:rect l="l" t="t" r="r" b="b"/>
            <a:pathLst>
              <a:path w="140" h="54">
                <a:moveTo>
                  <a:pt x="140" y="54"/>
                </a:moveTo>
                <a:cubicBezTo>
                  <a:pt x="95" y="34"/>
                  <a:pt x="48" y="16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2" name="CustomShape 10"/>
          <p:cNvSpPr/>
          <p:nvPr/>
        </p:nvSpPr>
        <p:spPr>
          <a:xfrm>
            <a:off x="10640880" y="5408640"/>
            <a:ext cx="1525320" cy="1434600"/>
          </a:xfrm>
          <a:custGeom>
            <a:avLst/>
            <a:gdLst/>
            <a:ahLst/>
            <a:cxnLst/>
            <a:rect l="l" t="t" r="r" b="b"/>
            <a:pathLst>
              <a:path w="321" h="302">
                <a:moveTo>
                  <a:pt x="0" y="302"/>
                </a:moveTo>
                <a:cubicBezTo>
                  <a:pt x="114" y="210"/>
                  <a:pt x="223" y="109"/>
                  <a:pt x="32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ustomShape 11"/>
          <p:cNvSpPr/>
          <p:nvPr/>
        </p:nvSpPr>
        <p:spPr>
          <a:xfrm>
            <a:off x="1001880" y="0"/>
            <a:ext cx="3244320" cy="6843240"/>
          </a:xfrm>
          <a:custGeom>
            <a:avLst/>
            <a:gdLst/>
            <a:ahLst/>
            <a:cxnLst/>
            <a:rect l="l" t="t" r="r" b="b"/>
            <a:pathLst>
              <a:path w="683" h="1440">
                <a:moveTo>
                  <a:pt x="683" y="0"/>
                </a:moveTo>
                <a:cubicBezTo>
                  <a:pt x="258" y="256"/>
                  <a:pt x="0" y="1041"/>
                  <a:pt x="35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CustomShape 12"/>
          <p:cNvSpPr/>
          <p:nvPr/>
        </p:nvSpPr>
        <p:spPr>
          <a:xfrm>
            <a:off x="10802880" y="5518080"/>
            <a:ext cx="1363320" cy="1325160"/>
          </a:xfrm>
          <a:custGeom>
            <a:avLst/>
            <a:gdLst/>
            <a:ahLst/>
            <a:cxnLst/>
            <a:rect l="l" t="t" r="r" b="b"/>
            <a:pathLst>
              <a:path w="287" h="279">
                <a:moveTo>
                  <a:pt x="0" y="279"/>
                </a:moveTo>
                <a:cubicBezTo>
                  <a:pt x="101" y="193"/>
                  <a:pt x="198" y="100"/>
                  <a:pt x="287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5" name="CustomShape 13"/>
          <p:cNvSpPr/>
          <p:nvPr/>
        </p:nvSpPr>
        <p:spPr>
          <a:xfrm>
            <a:off x="888840" y="0"/>
            <a:ext cx="3230280" cy="6843240"/>
          </a:xfrm>
          <a:custGeom>
            <a:avLst/>
            <a:gdLst/>
            <a:ahLst/>
            <a:cxnLst/>
            <a:rect l="l" t="t" r="r" b="b"/>
            <a:pathLst>
              <a:path w="680" h="1440">
                <a:moveTo>
                  <a:pt x="680" y="0"/>
                </a:moveTo>
                <a:cubicBezTo>
                  <a:pt x="257" y="265"/>
                  <a:pt x="0" y="1026"/>
                  <a:pt x="337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14"/>
          <p:cNvSpPr/>
          <p:nvPr/>
        </p:nvSpPr>
        <p:spPr>
          <a:xfrm>
            <a:off x="10979280" y="5694480"/>
            <a:ext cx="1186920" cy="1149120"/>
          </a:xfrm>
          <a:custGeom>
            <a:avLst/>
            <a:gdLst/>
            <a:ahLst/>
            <a:cxnLst/>
            <a:rect l="l" t="t" r="r" b="b"/>
            <a:pathLst>
              <a:path w="250" h="242">
                <a:moveTo>
                  <a:pt x="0" y="242"/>
                </a:moveTo>
                <a:cubicBezTo>
                  <a:pt x="88" y="166"/>
                  <a:pt x="172" y="85"/>
                  <a:pt x="25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CustomShape 15"/>
          <p:cNvSpPr/>
          <p:nvPr/>
        </p:nvSpPr>
        <p:spPr>
          <a:xfrm>
            <a:off x="484200" y="0"/>
            <a:ext cx="3420720" cy="6843240"/>
          </a:xfrm>
          <a:custGeom>
            <a:avLst/>
            <a:gdLst/>
            <a:ahLst/>
            <a:cxnLst/>
            <a:rect l="l" t="t" r="r" b="b"/>
            <a:pathLst>
              <a:path w="720" h="1440">
                <a:moveTo>
                  <a:pt x="720" y="0"/>
                </a:moveTo>
                <a:cubicBezTo>
                  <a:pt x="316" y="282"/>
                  <a:pt x="0" y="1018"/>
                  <a:pt x="362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8" name="CustomShape 16"/>
          <p:cNvSpPr/>
          <p:nvPr/>
        </p:nvSpPr>
        <p:spPr>
          <a:xfrm>
            <a:off x="11287080" y="6049800"/>
            <a:ext cx="879120" cy="793440"/>
          </a:xfrm>
          <a:custGeom>
            <a:avLst/>
            <a:gdLst/>
            <a:ahLst/>
            <a:cxnLst/>
            <a:rect l="l" t="t" r="r" b="b"/>
            <a:pathLst>
              <a:path w="185" h="167">
                <a:moveTo>
                  <a:pt x="0" y="167"/>
                </a:moveTo>
                <a:cubicBezTo>
                  <a:pt x="63" y="114"/>
                  <a:pt x="125" y="58"/>
                  <a:pt x="185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9" name="CustomShape 17"/>
          <p:cNvSpPr/>
          <p:nvPr/>
        </p:nvSpPr>
        <p:spPr>
          <a:xfrm>
            <a:off x="598320" y="0"/>
            <a:ext cx="2717280" cy="6843240"/>
          </a:xfrm>
          <a:custGeom>
            <a:avLst/>
            <a:gdLst/>
            <a:ahLst/>
            <a:cxnLst/>
            <a:rect l="l" t="t" r="r" b="b"/>
            <a:pathLst>
              <a:path w="572" h="1440">
                <a:moveTo>
                  <a:pt x="572" y="0"/>
                </a:moveTo>
                <a:cubicBezTo>
                  <a:pt x="213" y="320"/>
                  <a:pt x="0" y="979"/>
                  <a:pt x="164" y="144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0" name="CustomShape 18"/>
          <p:cNvSpPr/>
          <p:nvPr/>
        </p:nvSpPr>
        <p:spPr>
          <a:xfrm>
            <a:off x="262080" y="0"/>
            <a:ext cx="2944440" cy="6843240"/>
          </a:xfrm>
          <a:custGeom>
            <a:avLst/>
            <a:gdLst/>
            <a:ahLst/>
            <a:cxnLst/>
            <a:rect l="l" t="t" r="r" b="b"/>
            <a:pathLst>
              <a:path w="620" h="1440">
                <a:moveTo>
                  <a:pt x="620" y="0"/>
                </a:moveTo>
                <a:cubicBezTo>
                  <a:pt x="248" y="325"/>
                  <a:pt x="0" y="960"/>
                  <a:pt x="186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10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19"/>
          <p:cNvSpPr/>
          <p:nvPr/>
        </p:nvSpPr>
        <p:spPr>
          <a:xfrm>
            <a:off x="-417600" y="0"/>
            <a:ext cx="2403000" cy="6843240"/>
          </a:xfrm>
          <a:custGeom>
            <a:avLst/>
            <a:gdLst/>
            <a:ahLst/>
            <a:cxnLst/>
            <a:rect l="l" t="t" r="r" b="b"/>
            <a:pathLst>
              <a:path w="506" h="1440">
                <a:moveTo>
                  <a:pt x="506" y="0"/>
                </a:moveTo>
                <a:cubicBezTo>
                  <a:pt x="109" y="356"/>
                  <a:pt x="0" y="943"/>
                  <a:pt x="17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2" name="CustomShape 20"/>
          <p:cNvSpPr/>
          <p:nvPr/>
        </p:nvSpPr>
        <p:spPr>
          <a:xfrm>
            <a:off x="14400" y="9360"/>
            <a:ext cx="1771200" cy="3198600"/>
          </a:xfrm>
          <a:custGeom>
            <a:avLst/>
            <a:gdLst/>
            <a:ahLst/>
            <a:cxnLst/>
            <a:rect l="l" t="t" r="r" b="b"/>
            <a:pathLst>
              <a:path w="373" h="673">
                <a:moveTo>
                  <a:pt x="373" y="0"/>
                </a:moveTo>
                <a:cubicBezTo>
                  <a:pt x="175" y="183"/>
                  <a:pt x="51" y="409"/>
                  <a:pt x="0" y="67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3" name="CustomShape 21"/>
          <p:cNvSpPr/>
          <p:nvPr/>
        </p:nvSpPr>
        <p:spPr>
          <a:xfrm>
            <a:off x="4680" y="6016680"/>
            <a:ext cx="213840" cy="826560"/>
          </a:xfrm>
          <a:custGeom>
            <a:avLst/>
            <a:gdLst/>
            <a:ahLst/>
            <a:cxnLst/>
            <a:rect l="l" t="t" r="r" b="b"/>
            <a:pathLst>
              <a:path w="45" h="174">
                <a:moveTo>
                  <a:pt x="0" y="0"/>
                </a:moveTo>
                <a:cubicBezTo>
                  <a:pt x="11" y="59"/>
                  <a:pt x="26" y="118"/>
                  <a:pt x="45" y="1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" name="CustomShape 22"/>
          <p:cNvSpPr/>
          <p:nvPr/>
        </p:nvSpPr>
        <p:spPr>
          <a:xfrm>
            <a:off x="14400" y="0"/>
            <a:ext cx="1561680" cy="2228400"/>
          </a:xfrm>
          <a:custGeom>
            <a:avLst/>
            <a:gdLst/>
            <a:ahLst/>
            <a:cxnLst/>
            <a:rect l="l" t="t" r="r" b="b"/>
            <a:pathLst>
              <a:path w="329" h="469">
                <a:moveTo>
                  <a:pt x="329" y="0"/>
                </a:moveTo>
                <a:cubicBezTo>
                  <a:pt x="189" y="133"/>
                  <a:pt x="69" y="288"/>
                  <a:pt x="0" y="46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" name="CustomShape 23"/>
          <p:cNvSpPr/>
          <p:nvPr/>
        </p:nvSpPr>
        <p:spPr>
          <a:xfrm>
            <a:off x="800280" y="1699560"/>
            <a:ext cx="3674160" cy="5025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6" name="CustomShape 24"/>
          <p:cNvSpPr/>
          <p:nvPr/>
        </p:nvSpPr>
        <p:spPr>
          <a:xfrm rot="10800000">
            <a:off x="2798640" y="5169960"/>
            <a:ext cx="315720" cy="27216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7" name="CustomShape 25"/>
          <p:cNvSpPr/>
          <p:nvPr/>
        </p:nvSpPr>
        <p:spPr>
          <a:xfrm>
            <a:off x="806400" y="2275560"/>
            <a:ext cx="3668040" cy="2624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8" name="TextShape 26"/>
          <p:cNvSpPr txBox="1"/>
          <p:nvPr/>
        </p:nvSpPr>
        <p:spPr>
          <a:xfrm>
            <a:off x="905040" y="2415240"/>
            <a:ext cx="3451320" cy="23994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¿Qué es ICANN?</a:t>
            </a:r>
            <a:endParaRPr lang="en-US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9" name="TextShape 27"/>
          <p:cNvSpPr txBox="1"/>
          <p:nvPr/>
        </p:nvSpPr>
        <p:spPr>
          <a:xfrm>
            <a:off x="4676400" y="804600"/>
            <a:ext cx="7081920" cy="52484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 algn="just">
              <a:lnSpc>
                <a:spcPct val="100000"/>
              </a:lnSpc>
              <a:spcBef>
                <a:spcPts val="1001"/>
              </a:spcBef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La Corporación de Internet para la Asignación de Nombres y Números es una organización sin fines de lucro creada el 18 de septiembre de 1998. Opera en el Sistema de Nombres de Dominio de Internet, coordina la asignación y adjudicación de los identificadores únicos de Internet, como las direcciones del Protocolo de Internet, acredita registradores de nombres de Dominios Genéricos de Alto Nivel (gTLD) y ayuda a dar voz a voluntarios de todo el mundo que se dedican a mantener la seguridad, la estabilidad y la interoperabilidad de Internet.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r>
              <a:rPr lang="en-US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Director ejecutivo: 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Göran Marby (2016)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r>
              <a:rPr lang="en-US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Fundador: 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Jon Postel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10" name="Picture 2"/>
          <p:cNvPicPr/>
          <p:nvPr/>
        </p:nvPicPr>
        <p:blipFill>
          <a:blip r:embed="rId2"/>
          <a:stretch/>
        </p:blipFill>
        <p:spPr>
          <a:xfrm>
            <a:off x="154440" y="139320"/>
            <a:ext cx="1523520" cy="1218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2" name="CustomShape 2"/>
          <p:cNvSpPr/>
          <p:nvPr/>
        </p:nvSpPr>
        <p:spPr>
          <a:xfrm>
            <a:off x="1306440" y="0"/>
            <a:ext cx="3862080" cy="6843240"/>
          </a:xfrm>
          <a:custGeom>
            <a:avLst/>
            <a:gdLst/>
            <a:ahLst/>
            <a:cxnLst/>
            <a:rect l="l" t="t" r="r" b="b"/>
            <a:pathLst>
              <a:path w="813" h="1440">
                <a:moveTo>
                  <a:pt x="813" y="0"/>
                </a:moveTo>
                <a:cubicBezTo>
                  <a:pt x="331" y="221"/>
                  <a:pt x="0" y="1039"/>
                  <a:pt x="43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3" name="CustomShape 3"/>
          <p:cNvSpPr/>
          <p:nvPr/>
        </p:nvSpPr>
        <p:spPr>
          <a:xfrm>
            <a:off x="10626840" y="9360"/>
            <a:ext cx="1539360" cy="555120"/>
          </a:xfrm>
          <a:custGeom>
            <a:avLst/>
            <a:gdLst/>
            <a:ahLst/>
            <a:cxnLst/>
            <a:rect l="l" t="t" r="r" b="b"/>
            <a:pathLst>
              <a:path w="324" h="117">
                <a:moveTo>
                  <a:pt x="324" y="117"/>
                </a:moveTo>
                <a:cubicBezTo>
                  <a:pt x="223" y="64"/>
                  <a:pt x="107" y="2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4" name="CustomShape 4"/>
          <p:cNvSpPr/>
          <p:nvPr/>
        </p:nvSpPr>
        <p:spPr>
          <a:xfrm>
            <a:off x="10247400" y="5013360"/>
            <a:ext cx="1918800" cy="1829880"/>
          </a:xfrm>
          <a:custGeom>
            <a:avLst/>
            <a:gdLst/>
            <a:ahLst/>
            <a:cxnLst/>
            <a:rect l="l" t="t" r="r" b="b"/>
            <a:pathLst>
              <a:path w="404" h="385">
                <a:moveTo>
                  <a:pt x="0" y="385"/>
                </a:moveTo>
                <a:cubicBezTo>
                  <a:pt x="146" y="272"/>
                  <a:pt x="285" y="142"/>
                  <a:pt x="404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5" name="CustomShape 5"/>
          <p:cNvSpPr/>
          <p:nvPr/>
        </p:nvSpPr>
        <p:spPr>
          <a:xfrm>
            <a:off x="1120680" y="0"/>
            <a:ext cx="3676320" cy="6843240"/>
          </a:xfrm>
          <a:custGeom>
            <a:avLst/>
            <a:gdLst/>
            <a:ahLst/>
            <a:cxnLst/>
            <a:rect l="l" t="t" r="r" b="b"/>
            <a:pathLst>
              <a:path w="774" h="1440">
                <a:moveTo>
                  <a:pt x="774" y="0"/>
                </a:moveTo>
                <a:cubicBezTo>
                  <a:pt x="312" y="240"/>
                  <a:pt x="0" y="1034"/>
                  <a:pt x="41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6" name="CustomShape 6"/>
          <p:cNvSpPr/>
          <p:nvPr/>
        </p:nvSpPr>
        <p:spPr>
          <a:xfrm>
            <a:off x="11202840" y="9360"/>
            <a:ext cx="963360" cy="366480"/>
          </a:xfrm>
          <a:custGeom>
            <a:avLst/>
            <a:gdLst/>
            <a:ahLst/>
            <a:cxnLst/>
            <a:rect l="l" t="t" r="r" b="b"/>
            <a:pathLst>
              <a:path w="203" h="77">
                <a:moveTo>
                  <a:pt x="203" y="77"/>
                </a:moveTo>
                <a:cubicBezTo>
                  <a:pt x="138" y="46"/>
                  <a:pt x="68" y="2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7"/>
          <p:cNvSpPr/>
          <p:nvPr/>
        </p:nvSpPr>
        <p:spPr>
          <a:xfrm>
            <a:off x="10495080" y="5275440"/>
            <a:ext cx="1666440" cy="1577520"/>
          </a:xfrm>
          <a:custGeom>
            <a:avLst/>
            <a:gdLst/>
            <a:ahLst/>
            <a:cxnLst/>
            <a:rect l="l" t="t" r="r" b="b"/>
            <a:pathLst>
              <a:path w="351" h="332">
                <a:moveTo>
                  <a:pt x="0" y="332"/>
                </a:moveTo>
                <a:cubicBezTo>
                  <a:pt x="125" y="232"/>
                  <a:pt x="245" y="121"/>
                  <a:pt x="35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8" name="CustomShape 8"/>
          <p:cNvSpPr/>
          <p:nvPr/>
        </p:nvSpPr>
        <p:spPr>
          <a:xfrm>
            <a:off x="1001880" y="0"/>
            <a:ext cx="3620880" cy="6843240"/>
          </a:xfrm>
          <a:custGeom>
            <a:avLst/>
            <a:gdLst/>
            <a:ahLst/>
            <a:cxnLst/>
            <a:rect l="l" t="t" r="r" b="b"/>
            <a:pathLst>
              <a:path w="762" h="1440">
                <a:moveTo>
                  <a:pt x="762" y="0"/>
                </a:moveTo>
                <a:cubicBezTo>
                  <a:pt x="308" y="245"/>
                  <a:pt x="0" y="1033"/>
                  <a:pt x="403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9" name="CustomShape 9"/>
          <p:cNvSpPr/>
          <p:nvPr/>
        </p:nvSpPr>
        <p:spPr>
          <a:xfrm>
            <a:off x="11501280" y="9360"/>
            <a:ext cx="664920" cy="256680"/>
          </a:xfrm>
          <a:custGeom>
            <a:avLst/>
            <a:gdLst/>
            <a:ahLst/>
            <a:cxnLst/>
            <a:rect l="l" t="t" r="r" b="b"/>
            <a:pathLst>
              <a:path w="140" h="54">
                <a:moveTo>
                  <a:pt x="140" y="54"/>
                </a:moveTo>
                <a:cubicBezTo>
                  <a:pt x="95" y="34"/>
                  <a:pt x="48" y="16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0" name="CustomShape 10"/>
          <p:cNvSpPr/>
          <p:nvPr/>
        </p:nvSpPr>
        <p:spPr>
          <a:xfrm>
            <a:off x="10640880" y="5408640"/>
            <a:ext cx="1525320" cy="1434600"/>
          </a:xfrm>
          <a:custGeom>
            <a:avLst/>
            <a:gdLst/>
            <a:ahLst/>
            <a:cxnLst/>
            <a:rect l="l" t="t" r="r" b="b"/>
            <a:pathLst>
              <a:path w="321" h="302">
                <a:moveTo>
                  <a:pt x="0" y="302"/>
                </a:moveTo>
                <a:cubicBezTo>
                  <a:pt x="114" y="210"/>
                  <a:pt x="223" y="109"/>
                  <a:pt x="32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1" name="CustomShape 11"/>
          <p:cNvSpPr/>
          <p:nvPr/>
        </p:nvSpPr>
        <p:spPr>
          <a:xfrm>
            <a:off x="1001880" y="0"/>
            <a:ext cx="3244320" cy="6843240"/>
          </a:xfrm>
          <a:custGeom>
            <a:avLst/>
            <a:gdLst/>
            <a:ahLst/>
            <a:cxnLst/>
            <a:rect l="l" t="t" r="r" b="b"/>
            <a:pathLst>
              <a:path w="683" h="1440">
                <a:moveTo>
                  <a:pt x="683" y="0"/>
                </a:moveTo>
                <a:cubicBezTo>
                  <a:pt x="258" y="256"/>
                  <a:pt x="0" y="1041"/>
                  <a:pt x="35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2" name="CustomShape 12"/>
          <p:cNvSpPr/>
          <p:nvPr/>
        </p:nvSpPr>
        <p:spPr>
          <a:xfrm>
            <a:off x="10802880" y="5518080"/>
            <a:ext cx="1363320" cy="1325160"/>
          </a:xfrm>
          <a:custGeom>
            <a:avLst/>
            <a:gdLst/>
            <a:ahLst/>
            <a:cxnLst/>
            <a:rect l="l" t="t" r="r" b="b"/>
            <a:pathLst>
              <a:path w="287" h="279">
                <a:moveTo>
                  <a:pt x="0" y="279"/>
                </a:moveTo>
                <a:cubicBezTo>
                  <a:pt x="101" y="193"/>
                  <a:pt x="198" y="100"/>
                  <a:pt x="287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3" name="CustomShape 13"/>
          <p:cNvSpPr/>
          <p:nvPr/>
        </p:nvSpPr>
        <p:spPr>
          <a:xfrm>
            <a:off x="888840" y="0"/>
            <a:ext cx="3230280" cy="6843240"/>
          </a:xfrm>
          <a:custGeom>
            <a:avLst/>
            <a:gdLst/>
            <a:ahLst/>
            <a:cxnLst/>
            <a:rect l="l" t="t" r="r" b="b"/>
            <a:pathLst>
              <a:path w="680" h="1440">
                <a:moveTo>
                  <a:pt x="680" y="0"/>
                </a:moveTo>
                <a:cubicBezTo>
                  <a:pt x="257" y="265"/>
                  <a:pt x="0" y="1026"/>
                  <a:pt x="337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4" name="CustomShape 14"/>
          <p:cNvSpPr/>
          <p:nvPr/>
        </p:nvSpPr>
        <p:spPr>
          <a:xfrm>
            <a:off x="10979280" y="5694480"/>
            <a:ext cx="1186920" cy="1149120"/>
          </a:xfrm>
          <a:custGeom>
            <a:avLst/>
            <a:gdLst/>
            <a:ahLst/>
            <a:cxnLst/>
            <a:rect l="l" t="t" r="r" b="b"/>
            <a:pathLst>
              <a:path w="250" h="242">
                <a:moveTo>
                  <a:pt x="0" y="242"/>
                </a:moveTo>
                <a:cubicBezTo>
                  <a:pt x="88" y="166"/>
                  <a:pt x="172" y="85"/>
                  <a:pt x="25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5" name="CustomShape 15"/>
          <p:cNvSpPr/>
          <p:nvPr/>
        </p:nvSpPr>
        <p:spPr>
          <a:xfrm>
            <a:off x="484200" y="0"/>
            <a:ext cx="3420720" cy="6843240"/>
          </a:xfrm>
          <a:custGeom>
            <a:avLst/>
            <a:gdLst/>
            <a:ahLst/>
            <a:cxnLst/>
            <a:rect l="l" t="t" r="r" b="b"/>
            <a:pathLst>
              <a:path w="720" h="1440">
                <a:moveTo>
                  <a:pt x="720" y="0"/>
                </a:moveTo>
                <a:cubicBezTo>
                  <a:pt x="316" y="282"/>
                  <a:pt x="0" y="1018"/>
                  <a:pt x="362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6" name="CustomShape 16"/>
          <p:cNvSpPr/>
          <p:nvPr/>
        </p:nvSpPr>
        <p:spPr>
          <a:xfrm>
            <a:off x="11287080" y="6049800"/>
            <a:ext cx="879120" cy="793440"/>
          </a:xfrm>
          <a:custGeom>
            <a:avLst/>
            <a:gdLst/>
            <a:ahLst/>
            <a:cxnLst/>
            <a:rect l="l" t="t" r="r" b="b"/>
            <a:pathLst>
              <a:path w="185" h="167">
                <a:moveTo>
                  <a:pt x="0" y="167"/>
                </a:moveTo>
                <a:cubicBezTo>
                  <a:pt x="63" y="114"/>
                  <a:pt x="125" y="58"/>
                  <a:pt x="185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7" name="CustomShape 17"/>
          <p:cNvSpPr/>
          <p:nvPr/>
        </p:nvSpPr>
        <p:spPr>
          <a:xfrm>
            <a:off x="598320" y="0"/>
            <a:ext cx="2717280" cy="6843240"/>
          </a:xfrm>
          <a:custGeom>
            <a:avLst/>
            <a:gdLst/>
            <a:ahLst/>
            <a:cxnLst/>
            <a:rect l="l" t="t" r="r" b="b"/>
            <a:pathLst>
              <a:path w="572" h="1440">
                <a:moveTo>
                  <a:pt x="572" y="0"/>
                </a:moveTo>
                <a:cubicBezTo>
                  <a:pt x="213" y="320"/>
                  <a:pt x="0" y="979"/>
                  <a:pt x="164" y="144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8" name="CustomShape 18"/>
          <p:cNvSpPr/>
          <p:nvPr/>
        </p:nvSpPr>
        <p:spPr>
          <a:xfrm>
            <a:off x="262080" y="0"/>
            <a:ext cx="2944440" cy="6843240"/>
          </a:xfrm>
          <a:custGeom>
            <a:avLst/>
            <a:gdLst/>
            <a:ahLst/>
            <a:cxnLst/>
            <a:rect l="l" t="t" r="r" b="b"/>
            <a:pathLst>
              <a:path w="620" h="1440">
                <a:moveTo>
                  <a:pt x="620" y="0"/>
                </a:moveTo>
                <a:cubicBezTo>
                  <a:pt x="248" y="325"/>
                  <a:pt x="0" y="960"/>
                  <a:pt x="186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10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9" name="CustomShape 19"/>
          <p:cNvSpPr/>
          <p:nvPr/>
        </p:nvSpPr>
        <p:spPr>
          <a:xfrm>
            <a:off x="-417600" y="0"/>
            <a:ext cx="2403000" cy="6843240"/>
          </a:xfrm>
          <a:custGeom>
            <a:avLst/>
            <a:gdLst/>
            <a:ahLst/>
            <a:cxnLst/>
            <a:rect l="l" t="t" r="r" b="b"/>
            <a:pathLst>
              <a:path w="506" h="1440">
                <a:moveTo>
                  <a:pt x="506" y="0"/>
                </a:moveTo>
                <a:cubicBezTo>
                  <a:pt x="109" y="356"/>
                  <a:pt x="0" y="943"/>
                  <a:pt x="17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CustomShape 20"/>
          <p:cNvSpPr/>
          <p:nvPr/>
        </p:nvSpPr>
        <p:spPr>
          <a:xfrm>
            <a:off x="14400" y="9360"/>
            <a:ext cx="1771200" cy="3198600"/>
          </a:xfrm>
          <a:custGeom>
            <a:avLst/>
            <a:gdLst/>
            <a:ahLst/>
            <a:cxnLst/>
            <a:rect l="l" t="t" r="r" b="b"/>
            <a:pathLst>
              <a:path w="373" h="673">
                <a:moveTo>
                  <a:pt x="373" y="0"/>
                </a:moveTo>
                <a:cubicBezTo>
                  <a:pt x="175" y="183"/>
                  <a:pt x="51" y="409"/>
                  <a:pt x="0" y="67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CustomShape 21"/>
          <p:cNvSpPr/>
          <p:nvPr/>
        </p:nvSpPr>
        <p:spPr>
          <a:xfrm>
            <a:off x="4680" y="6016680"/>
            <a:ext cx="213840" cy="826560"/>
          </a:xfrm>
          <a:custGeom>
            <a:avLst/>
            <a:gdLst/>
            <a:ahLst/>
            <a:cxnLst/>
            <a:rect l="l" t="t" r="r" b="b"/>
            <a:pathLst>
              <a:path w="45" h="174">
                <a:moveTo>
                  <a:pt x="0" y="0"/>
                </a:moveTo>
                <a:cubicBezTo>
                  <a:pt x="11" y="59"/>
                  <a:pt x="26" y="118"/>
                  <a:pt x="45" y="1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22"/>
          <p:cNvSpPr/>
          <p:nvPr/>
        </p:nvSpPr>
        <p:spPr>
          <a:xfrm>
            <a:off x="14400" y="0"/>
            <a:ext cx="1561680" cy="2228400"/>
          </a:xfrm>
          <a:custGeom>
            <a:avLst/>
            <a:gdLst/>
            <a:ahLst/>
            <a:cxnLst/>
            <a:rect l="l" t="t" r="r" b="b"/>
            <a:pathLst>
              <a:path w="329" h="469">
                <a:moveTo>
                  <a:pt x="329" y="0"/>
                </a:moveTo>
                <a:cubicBezTo>
                  <a:pt x="189" y="133"/>
                  <a:pt x="69" y="288"/>
                  <a:pt x="0" y="46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3" name="CustomShape 23"/>
          <p:cNvSpPr/>
          <p:nvPr/>
        </p:nvSpPr>
        <p:spPr>
          <a:xfrm>
            <a:off x="800280" y="1699560"/>
            <a:ext cx="3674160" cy="5025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CustomShape 24"/>
          <p:cNvSpPr/>
          <p:nvPr/>
        </p:nvSpPr>
        <p:spPr>
          <a:xfrm rot="10800000">
            <a:off x="2798640" y="5169960"/>
            <a:ext cx="315720" cy="27216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CustomShape 25"/>
          <p:cNvSpPr/>
          <p:nvPr/>
        </p:nvSpPr>
        <p:spPr>
          <a:xfrm>
            <a:off x="806400" y="2275560"/>
            <a:ext cx="3668040" cy="2624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6" name="TextShape 26"/>
          <p:cNvSpPr txBox="1"/>
          <p:nvPr/>
        </p:nvSpPr>
        <p:spPr>
          <a:xfrm>
            <a:off x="905040" y="2415240"/>
            <a:ext cx="3451320" cy="23994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 </a:t>
            </a:r>
            <a:r>
              <a:rPr lang="en-US" sz="4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Misión de ICANN</a:t>
            </a:r>
            <a:endParaRPr lang="en-US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7" name="TextShape 27"/>
          <p:cNvSpPr txBox="1"/>
          <p:nvPr/>
        </p:nvSpPr>
        <p:spPr>
          <a:xfrm>
            <a:off x="4971240" y="804600"/>
            <a:ext cx="6673320" cy="52484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just">
              <a:lnSpc>
                <a:spcPct val="100000"/>
              </a:lnSpc>
              <a:spcBef>
                <a:spcPts val="1001"/>
              </a:spcBef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Garantizar una Internet global, unificada y estable. Para contactarnos con otra persona en Internet, debemos escribir una dirección, un nombre o un número, en nuestra computadora. Esa dirección debe ser única para que las computadoras puedan localizarse unas a otras. La ICANN coordina estos identificadores únicos en todo el mundo. Sin esa coordinación, no tendríamos una Internet global.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9" name="CustomShape 2"/>
          <p:cNvSpPr/>
          <p:nvPr/>
        </p:nvSpPr>
        <p:spPr>
          <a:xfrm>
            <a:off x="1306440" y="0"/>
            <a:ext cx="3862080" cy="6843240"/>
          </a:xfrm>
          <a:custGeom>
            <a:avLst/>
            <a:gdLst/>
            <a:ahLst/>
            <a:cxnLst/>
            <a:rect l="l" t="t" r="r" b="b"/>
            <a:pathLst>
              <a:path w="813" h="1440">
                <a:moveTo>
                  <a:pt x="813" y="0"/>
                </a:moveTo>
                <a:cubicBezTo>
                  <a:pt x="331" y="221"/>
                  <a:pt x="0" y="1039"/>
                  <a:pt x="43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0" name="CustomShape 3"/>
          <p:cNvSpPr/>
          <p:nvPr/>
        </p:nvSpPr>
        <p:spPr>
          <a:xfrm>
            <a:off x="10626840" y="9360"/>
            <a:ext cx="1539360" cy="555120"/>
          </a:xfrm>
          <a:custGeom>
            <a:avLst/>
            <a:gdLst/>
            <a:ahLst/>
            <a:cxnLst/>
            <a:rect l="l" t="t" r="r" b="b"/>
            <a:pathLst>
              <a:path w="324" h="117">
                <a:moveTo>
                  <a:pt x="324" y="117"/>
                </a:moveTo>
                <a:cubicBezTo>
                  <a:pt x="223" y="64"/>
                  <a:pt x="107" y="2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1" name="CustomShape 4"/>
          <p:cNvSpPr/>
          <p:nvPr/>
        </p:nvSpPr>
        <p:spPr>
          <a:xfrm>
            <a:off x="10247400" y="5013360"/>
            <a:ext cx="1918800" cy="1829880"/>
          </a:xfrm>
          <a:custGeom>
            <a:avLst/>
            <a:gdLst/>
            <a:ahLst/>
            <a:cxnLst/>
            <a:rect l="l" t="t" r="r" b="b"/>
            <a:pathLst>
              <a:path w="404" h="385">
                <a:moveTo>
                  <a:pt x="0" y="385"/>
                </a:moveTo>
                <a:cubicBezTo>
                  <a:pt x="146" y="272"/>
                  <a:pt x="285" y="142"/>
                  <a:pt x="404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5"/>
          <p:cNvSpPr/>
          <p:nvPr/>
        </p:nvSpPr>
        <p:spPr>
          <a:xfrm>
            <a:off x="1120680" y="0"/>
            <a:ext cx="3676320" cy="6843240"/>
          </a:xfrm>
          <a:custGeom>
            <a:avLst/>
            <a:gdLst/>
            <a:ahLst/>
            <a:cxnLst/>
            <a:rect l="l" t="t" r="r" b="b"/>
            <a:pathLst>
              <a:path w="774" h="1440">
                <a:moveTo>
                  <a:pt x="774" y="0"/>
                </a:moveTo>
                <a:cubicBezTo>
                  <a:pt x="312" y="240"/>
                  <a:pt x="0" y="1034"/>
                  <a:pt x="41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3" name="CustomShape 6"/>
          <p:cNvSpPr/>
          <p:nvPr/>
        </p:nvSpPr>
        <p:spPr>
          <a:xfrm>
            <a:off x="11202840" y="9360"/>
            <a:ext cx="963360" cy="366480"/>
          </a:xfrm>
          <a:custGeom>
            <a:avLst/>
            <a:gdLst/>
            <a:ahLst/>
            <a:cxnLst/>
            <a:rect l="l" t="t" r="r" b="b"/>
            <a:pathLst>
              <a:path w="203" h="77">
                <a:moveTo>
                  <a:pt x="203" y="77"/>
                </a:moveTo>
                <a:cubicBezTo>
                  <a:pt x="138" y="46"/>
                  <a:pt x="68" y="2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4" name="CustomShape 7"/>
          <p:cNvSpPr/>
          <p:nvPr/>
        </p:nvSpPr>
        <p:spPr>
          <a:xfrm>
            <a:off x="10495080" y="5275440"/>
            <a:ext cx="1666440" cy="1577520"/>
          </a:xfrm>
          <a:custGeom>
            <a:avLst/>
            <a:gdLst/>
            <a:ahLst/>
            <a:cxnLst/>
            <a:rect l="l" t="t" r="r" b="b"/>
            <a:pathLst>
              <a:path w="351" h="332">
                <a:moveTo>
                  <a:pt x="0" y="332"/>
                </a:moveTo>
                <a:cubicBezTo>
                  <a:pt x="125" y="232"/>
                  <a:pt x="245" y="121"/>
                  <a:pt x="35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5" name="CustomShape 8"/>
          <p:cNvSpPr/>
          <p:nvPr/>
        </p:nvSpPr>
        <p:spPr>
          <a:xfrm>
            <a:off x="1001880" y="0"/>
            <a:ext cx="3620880" cy="6843240"/>
          </a:xfrm>
          <a:custGeom>
            <a:avLst/>
            <a:gdLst/>
            <a:ahLst/>
            <a:cxnLst/>
            <a:rect l="l" t="t" r="r" b="b"/>
            <a:pathLst>
              <a:path w="762" h="1440">
                <a:moveTo>
                  <a:pt x="762" y="0"/>
                </a:moveTo>
                <a:cubicBezTo>
                  <a:pt x="308" y="245"/>
                  <a:pt x="0" y="1033"/>
                  <a:pt x="403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6" name="CustomShape 9"/>
          <p:cNvSpPr/>
          <p:nvPr/>
        </p:nvSpPr>
        <p:spPr>
          <a:xfrm>
            <a:off x="11501280" y="9360"/>
            <a:ext cx="664920" cy="256680"/>
          </a:xfrm>
          <a:custGeom>
            <a:avLst/>
            <a:gdLst/>
            <a:ahLst/>
            <a:cxnLst/>
            <a:rect l="l" t="t" r="r" b="b"/>
            <a:pathLst>
              <a:path w="140" h="54">
                <a:moveTo>
                  <a:pt x="140" y="54"/>
                </a:moveTo>
                <a:cubicBezTo>
                  <a:pt x="95" y="34"/>
                  <a:pt x="48" y="16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7" name="CustomShape 10"/>
          <p:cNvSpPr/>
          <p:nvPr/>
        </p:nvSpPr>
        <p:spPr>
          <a:xfrm>
            <a:off x="10640880" y="5408640"/>
            <a:ext cx="1525320" cy="1434600"/>
          </a:xfrm>
          <a:custGeom>
            <a:avLst/>
            <a:gdLst/>
            <a:ahLst/>
            <a:cxnLst/>
            <a:rect l="l" t="t" r="r" b="b"/>
            <a:pathLst>
              <a:path w="321" h="302">
                <a:moveTo>
                  <a:pt x="0" y="302"/>
                </a:moveTo>
                <a:cubicBezTo>
                  <a:pt x="114" y="210"/>
                  <a:pt x="223" y="109"/>
                  <a:pt x="32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8" name="CustomShape 11"/>
          <p:cNvSpPr/>
          <p:nvPr/>
        </p:nvSpPr>
        <p:spPr>
          <a:xfrm>
            <a:off x="1001880" y="0"/>
            <a:ext cx="3244320" cy="6843240"/>
          </a:xfrm>
          <a:custGeom>
            <a:avLst/>
            <a:gdLst/>
            <a:ahLst/>
            <a:cxnLst/>
            <a:rect l="l" t="t" r="r" b="b"/>
            <a:pathLst>
              <a:path w="683" h="1440">
                <a:moveTo>
                  <a:pt x="683" y="0"/>
                </a:moveTo>
                <a:cubicBezTo>
                  <a:pt x="258" y="256"/>
                  <a:pt x="0" y="1041"/>
                  <a:pt x="35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9" name="CustomShape 12"/>
          <p:cNvSpPr/>
          <p:nvPr/>
        </p:nvSpPr>
        <p:spPr>
          <a:xfrm>
            <a:off x="10802880" y="5518080"/>
            <a:ext cx="1363320" cy="1325160"/>
          </a:xfrm>
          <a:custGeom>
            <a:avLst/>
            <a:gdLst/>
            <a:ahLst/>
            <a:cxnLst/>
            <a:rect l="l" t="t" r="r" b="b"/>
            <a:pathLst>
              <a:path w="287" h="279">
                <a:moveTo>
                  <a:pt x="0" y="279"/>
                </a:moveTo>
                <a:cubicBezTo>
                  <a:pt x="101" y="193"/>
                  <a:pt x="198" y="100"/>
                  <a:pt x="287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0" name="CustomShape 13"/>
          <p:cNvSpPr/>
          <p:nvPr/>
        </p:nvSpPr>
        <p:spPr>
          <a:xfrm>
            <a:off x="888840" y="0"/>
            <a:ext cx="3230280" cy="6843240"/>
          </a:xfrm>
          <a:custGeom>
            <a:avLst/>
            <a:gdLst/>
            <a:ahLst/>
            <a:cxnLst/>
            <a:rect l="l" t="t" r="r" b="b"/>
            <a:pathLst>
              <a:path w="680" h="1440">
                <a:moveTo>
                  <a:pt x="680" y="0"/>
                </a:moveTo>
                <a:cubicBezTo>
                  <a:pt x="257" y="265"/>
                  <a:pt x="0" y="1026"/>
                  <a:pt x="337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1" name="CustomShape 14"/>
          <p:cNvSpPr/>
          <p:nvPr/>
        </p:nvSpPr>
        <p:spPr>
          <a:xfrm>
            <a:off x="10979280" y="5694480"/>
            <a:ext cx="1186920" cy="1149120"/>
          </a:xfrm>
          <a:custGeom>
            <a:avLst/>
            <a:gdLst/>
            <a:ahLst/>
            <a:cxnLst/>
            <a:rect l="l" t="t" r="r" b="b"/>
            <a:pathLst>
              <a:path w="250" h="242">
                <a:moveTo>
                  <a:pt x="0" y="242"/>
                </a:moveTo>
                <a:cubicBezTo>
                  <a:pt x="88" y="166"/>
                  <a:pt x="172" y="85"/>
                  <a:pt x="25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CustomShape 15"/>
          <p:cNvSpPr/>
          <p:nvPr/>
        </p:nvSpPr>
        <p:spPr>
          <a:xfrm>
            <a:off x="484200" y="0"/>
            <a:ext cx="3420720" cy="6843240"/>
          </a:xfrm>
          <a:custGeom>
            <a:avLst/>
            <a:gdLst/>
            <a:ahLst/>
            <a:cxnLst/>
            <a:rect l="l" t="t" r="r" b="b"/>
            <a:pathLst>
              <a:path w="720" h="1440">
                <a:moveTo>
                  <a:pt x="720" y="0"/>
                </a:moveTo>
                <a:cubicBezTo>
                  <a:pt x="316" y="282"/>
                  <a:pt x="0" y="1018"/>
                  <a:pt x="362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16"/>
          <p:cNvSpPr/>
          <p:nvPr/>
        </p:nvSpPr>
        <p:spPr>
          <a:xfrm>
            <a:off x="11287080" y="6049800"/>
            <a:ext cx="879120" cy="793440"/>
          </a:xfrm>
          <a:custGeom>
            <a:avLst/>
            <a:gdLst/>
            <a:ahLst/>
            <a:cxnLst/>
            <a:rect l="l" t="t" r="r" b="b"/>
            <a:pathLst>
              <a:path w="185" h="167">
                <a:moveTo>
                  <a:pt x="0" y="167"/>
                </a:moveTo>
                <a:cubicBezTo>
                  <a:pt x="63" y="114"/>
                  <a:pt x="125" y="58"/>
                  <a:pt x="185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17"/>
          <p:cNvSpPr/>
          <p:nvPr/>
        </p:nvSpPr>
        <p:spPr>
          <a:xfrm>
            <a:off x="598320" y="0"/>
            <a:ext cx="2717280" cy="6843240"/>
          </a:xfrm>
          <a:custGeom>
            <a:avLst/>
            <a:gdLst/>
            <a:ahLst/>
            <a:cxnLst/>
            <a:rect l="l" t="t" r="r" b="b"/>
            <a:pathLst>
              <a:path w="572" h="1440">
                <a:moveTo>
                  <a:pt x="572" y="0"/>
                </a:moveTo>
                <a:cubicBezTo>
                  <a:pt x="213" y="320"/>
                  <a:pt x="0" y="979"/>
                  <a:pt x="164" y="144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18"/>
          <p:cNvSpPr/>
          <p:nvPr/>
        </p:nvSpPr>
        <p:spPr>
          <a:xfrm>
            <a:off x="262080" y="0"/>
            <a:ext cx="2944440" cy="6843240"/>
          </a:xfrm>
          <a:custGeom>
            <a:avLst/>
            <a:gdLst/>
            <a:ahLst/>
            <a:cxnLst/>
            <a:rect l="l" t="t" r="r" b="b"/>
            <a:pathLst>
              <a:path w="620" h="1440">
                <a:moveTo>
                  <a:pt x="620" y="0"/>
                </a:moveTo>
                <a:cubicBezTo>
                  <a:pt x="248" y="325"/>
                  <a:pt x="0" y="960"/>
                  <a:pt x="186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10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19"/>
          <p:cNvSpPr/>
          <p:nvPr/>
        </p:nvSpPr>
        <p:spPr>
          <a:xfrm>
            <a:off x="-417600" y="0"/>
            <a:ext cx="2403000" cy="6843240"/>
          </a:xfrm>
          <a:custGeom>
            <a:avLst/>
            <a:gdLst/>
            <a:ahLst/>
            <a:cxnLst/>
            <a:rect l="l" t="t" r="r" b="b"/>
            <a:pathLst>
              <a:path w="506" h="1440">
                <a:moveTo>
                  <a:pt x="506" y="0"/>
                </a:moveTo>
                <a:cubicBezTo>
                  <a:pt x="109" y="356"/>
                  <a:pt x="0" y="943"/>
                  <a:pt x="17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7" name="CustomShape 20"/>
          <p:cNvSpPr/>
          <p:nvPr/>
        </p:nvSpPr>
        <p:spPr>
          <a:xfrm>
            <a:off x="14400" y="9360"/>
            <a:ext cx="1771200" cy="3198600"/>
          </a:xfrm>
          <a:custGeom>
            <a:avLst/>
            <a:gdLst/>
            <a:ahLst/>
            <a:cxnLst/>
            <a:rect l="l" t="t" r="r" b="b"/>
            <a:pathLst>
              <a:path w="373" h="673">
                <a:moveTo>
                  <a:pt x="373" y="0"/>
                </a:moveTo>
                <a:cubicBezTo>
                  <a:pt x="175" y="183"/>
                  <a:pt x="51" y="409"/>
                  <a:pt x="0" y="67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8" name="CustomShape 21"/>
          <p:cNvSpPr/>
          <p:nvPr/>
        </p:nvSpPr>
        <p:spPr>
          <a:xfrm>
            <a:off x="4680" y="6016680"/>
            <a:ext cx="213840" cy="826560"/>
          </a:xfrm>
          <a:custGeom>
            <a:avLst/>
            <a:gdLst/>
            <a:ahLst/>
            <a:cxnLst/>
            <a:rect l="l" t="t" r="r" b="b"/>
            <a:pathLst>
              <a:path w="45" h="174">
                <a:moveTo>
                  <a:pt x="0" y="0"/>
                </a:moveTo>
                <a:cubicBezTo>
                  <a:pt x="11" y="59"/>
                  <a:pt x="26" y="118"/>
                  <a:pt x="45" y="1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9" name="CustomShape 22"/>
          <p:cNvSpPr/>
          <p:nvPr/>
        </p:nvSpPr>
        <p:spPr>
          <a:xfrm>
            <a:off x="14400" y="0"/>
            <a:ext cx="1561680" cy="2228400"/>
          </a:xfrm>
          <a:custGeom>
            <a:avLst/>
            <a:gdLst/>
            <a:ahLst/>
            <a:cxnLst/>
            <a:rect l="l" t="t" r="r" b="b"/>
            <a:pathLst>
              <a:path w="329" h="469">
                <a:moveTo>
                  <a:pt x="329" y="0"/>
                </a:moveTo>
                <a:cubicBezTo>
                  <a:pt x="189" y="133"/>
                  <a:pt x="69" y="288"/>
                  <a:pt x="0" y="46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CustomShape 23"/>
          <p:cNvSpPr/>
          <p:nvPr/>
        </p:nvSpPr>
        <p:spPr>
          <a:xfrm>
            <a:off x="800280" y="1699560"/>
            <a:ext cx="3674160" cy="5025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1" name="CustomShape 24"/>
          <p:cNvSpPr/>
          <p:nvPr/>
        </p:nvSpPr>
        <p:spPr>
          <a:xfrm rot="10800000">
            <a:off x="2798640" y="5169960"/>
            <a:ext cx="315720" cy="27216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2" name="CustomShape 25"/>
          <p:cNvSpPr/>
          <p:nvPr/>
        </p:nvSpPr>
        <p:spPr>
          <a:xfrm>
            <a:off x="806400" y="2275560"/>
            <a:ext cx="3668040" cy="2624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3" name="TextShape 26"/>
          <p:cNvSpPr txBox="1"/>
          <p:nvPr/>
        </p:nvSpPr>
        <p:spPr>
          <a:xfrm>
            <a:off x="905040" y="2415240"/>
            <a:ext cx="3451320" cy="23994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¿Cómo se organiza ICANN?</a:t>
            </a:r>
            <a:endParaRPr lang="en-US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4" name="TextShape 27"/>
          <p:cNvSpPr txBox="1"/>
          <p:nvPr/>
        </p:nvSpPr>
        <p:spPr>
          <a:xfrm>
            <a:off x="4636440" y="622440"/>
            <a:ext cx="7326360" cy="61344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55000" lnSpcReduction="20000"/>
          </a:bodyPr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en-US" sz="2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JUNTA DIRECTIVA</a:t>
            </a: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r>
              <a:rPr lang="en-US" sz="2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Los miembros son representantes de la comunidad, seleccionados por sus pares. La Junta Directiva está compuesta por 16 miembros y 4 coordinadores de enlace sin derecho a voto, de diferente procedencia geográfica y con experiencia relevante a la misión de la ICANN.</a:t>
            </a: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en-US" sz="2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ORGANIZACIÓN ADMINISTRATIVA</a:t>
            </a: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r>
              <a:rPr lang="en-US" sz="2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Organización global, liderada por el Director Ejecutivo y con miembros del personal en 40 países, la organización de la ICANN centra el personal y los recursos en las siguientes actividades:</a:t>
            </a: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Apoyo para el desarrollo de políticas</a:t>
            </a: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Gestión de eventos</a:t>
            </a: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Apoyo para registradores y registros</a:t>
            </a: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Apoyo a la comunidad</a:t>
            </a: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Cumplimiento contractual</a:t>
            </a: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Funciones de la IANA</a:t>
            </a: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Difusión y creación de capacidades</a:t>
            </a: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Servicios externos para la comunidad en general (Raíz L, WHOIS, etc.)</a:t>
            </a: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Servicios internos del personal</a:t>
            </a: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en-US" sz="2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COMUNIDAD</a:t>
            </a: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r>
              <a:rPr lang="en-US" sz="2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Grupo abierto, integrado por voluntarios de partes interesadas de todo el mundo, que incluyen: empresas, comunidad técnica, sociedad civil, gobiernos, usuarios finales, academia, entre muchos otros.</a:t>
            </a: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2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65" name="Picture 2"/>
          <p:cNvPicPr/>
          <p:nvPr/>
        </p:nvPicPr>
        <p:blipFill>
          <a:blip r:embed="rId2"/>
          <a:stretch/>
        </p:blipFill>
        <p:spPr>
          <a:xfrm>
            <a:off x="154440" y="139320"/>
            <a:ext cx="1523520" cy="1218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2"/>
          <p:cNvSpPr/>
          <p:nvPr/>
        </p:nvSpPr>
        <p:spPr>
          <a:xfrm>
            <a:off x="1306440" y="0"/>
            <a:ext cx="3862080" cy="6843240"/>
          </a:xfrm>
          <a:custGeom>
            <a:avLst/>
            <a:gdLst/>
            <a:ahLst/>
            <a:cxnLst/>
            <a:rect l="l" t="t" r="r" b="b"/>
            <a:pathLst>
              <a:path w="813" h="1440">
                <a:moveTo>
                  <a:pt x="813" y="0"/>
                </a:moveTo>
                <a:cubicBezTo>
                  <a:pt x="331" y="221"/>
                  <a:pt x="0" y="1039"/>
                  <a:pt x="43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8" name="CustomShape 3"/>
          <p:cNvSpPr/>
          <p:nvPr/>
        </p:nvSpPr>
        <p:spPr>
          <a:xfrm>
            <a:off x="10626840" y="9360"/>
            <a:ext cx="1539360" cy="555120"/>
          </a:xfrm>
          <a:custGeom>
            <a:avLst/>
            <a:gdLst/>
            <a:ahLst/>
            <a:cxnLst/>
            <a:rect l="l" t="t" r="r" b="b"/>
            <a:pathLst>
              <a:path w="324" h="117">
                <a:moveTo>
                  <a:pt x="324" y="117"/>
                </a:moveTo>
                <a:cubicBezTo>
                  <a:pt x="223" y="64"/>
                  <a:pt x="107" y="2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9" name="CustomShape 4"/>
          <p:cNvSpPr/>
          <p:nvPr/>
        </p:nvSpPr>
        <p:spPr>
          <a:xfrm>
            <a:off x="10247400" y="5013360"/>
            <a:ext cx="1918800" cy="1829880"/>
          </a:xfrm>
          <a:custGeom>
            <a:avLst/>
            <a:gdLst/>
            <a:ahLst/>
            <a:cxnLst/>
            <a:rect l="l" t="t" r="r" b="b"/>
            <a:pathLst>
              <a:path w="404" h="385">
                <a:moveTo>
                  <a:pt x="0" y="385"/>
                </a:moveTo>
                <a:cubicBezTo>
                  <a:pt x="146" y="272"/>
                  <a:pt x="285" y="142"/>
                  <a:pt x="404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0" name="CustomShape 5"/>
          <p:cNvSpPr/>
          <p:nvPr/>
        </p:nvSpPr>
        <p:spPr>
          <a:xfrm>
            <a:off x="1120680" y="0"/>
            <a:ext cx="3676320" cy="6843240"/>
          </a:xfrm>
          <a:custGeom>
            <a:avLst/>
            <a:gdLst/>
            <a:ahLst/>
            <a:cxnLst/>
            <a:rect l="l" t="t" r="r" b="b"/>
            <a:pathLst>
              <a:path w="774" h="1440">
                <a:moveTo>
                  <a:pt x="774" y="0"/>
                </a:moveTo>
                <a:cubicBezTo>
                  <a:pt x="312" y="240"/>
                  <a:pt x="0" y="1034"/>
                  <a:pt x="41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6"/>
          <p:cNvSpPr/>
          <p:nvPr/>
        </p:nvSpPr>
        <p:spPr>
          <a:xfrm>
            <a:off x="11202840" y="9360"/>
            <a:ext cx="963360" cy="366480"/>
          </a:xfrm>
          <a:custGeom>
            <a:avLst/>
            <a:gdLst/>
            <a:ahLst/>
            <a:cxnLst/>
            <a:rect l="l" t="t" r="r" b="b"/>
            <a:pathLst>
              <a:path w="203" h="77">
                <a:moveTo>
                  <a:pt x="203" y="77"/>
                </a:moveTo>
                <a:cubicBezTo>
                  <a:pt x="138" y="46"/>
                  <a:pt x="68" y="2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7"/>
          <p:cNvSpPr/>
          <p:nvPr/>
        </p:nvSpPr>
        <p:spPr>
          <a:xfrm>
            <a:off x="10495080" y="5275440"/>
            <a:ext cx="1666440" cy="1577520"/>
          </a:xfrm>
          <a:custGeom>
            <a:avLst/>
            <a:gdLst/>
            <a:ahLst/>
            <a:cxnLst/>
            <a:rect l="l" t="t" r="r" b="b"/>
            <a:pathLst>
              <a:path w="351" h="332">
                <a:moveTo>
                  <a:pt x="0" y="332"/>
                </a:moveTo>
                <a:cubicBezTo>
                  <a:pt x="125" y="232"/>
                  <a:pt x="245" y="121"/>
                  <a:pt x="35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CustomShape 8"/>
          <p:cNvSpPr/>
          <p:nvPr/>
        </p:nvSpPr>
        <p:spPr>
          <a:xfrm>
            <a:off x="1001880" y="0"/>
            <a:ext cx="3620880" cy="6843240"/>
          </a:xfrm>
          <a:custGeom>
            <a:avLst/>
            <a:gdLst/>
            <a:ahLst/>
            <a:cxnLst/>
            <a:rect l="l" t="t" r="r" b="b"/>
            <a:pathLst>
              <a:path w="762" h="1440">
                <a:moveTo>
                  <a:pt x="762" y="0"/>
                </a:moveTo>
                <a:cubicBezTo>
                  <a:pt x="308" y="245"/>
                  <a:pt x="0" y="1033"/>
                  <a:pt x="403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9"/>
          <p:cNvSpPr/>
          <p:nvPr/>
        </p:nvSpPr>
        <p:spPr>
          <a:xfrm>
            <a:off x="11501280" y="9360"/>
            <a:ext cx="664920" cy="256680"/>
          </a:xfrm>
          <a:custGeom>
            <a:avLst/>
            <a:gdLst/>
            <a:ahLst/>
            <a:cxnLst/>
            <a:rect l="l" t="t" r="r" b="b"/>
            <a:pathLst>
              <a:path w="140" h="54">
                <a:moveTo>
                  <a:pt x="140" y="54"/>
                </a:moveTo>
                <a:cubicBezTo>
                  <a:pt x="95" y="34"/>
                  <a:pt x="48" y="16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5" name="CustomShape 10"/>
          <p:cNvSpPr/>
          <p:nvPr/>
        </p:nvSpPr>
        <p:spPr>
          <a:xfrm>
            <a:off x="10640880" y="5408640"/>
            <a:ext cx="1525320" cy="1434600"/>
          </a:xfrm>
          <a:custGeom>
            <a:avLst/>
            <a:gdLst/>
            <a:ahLst/>
            <a:cxnLst/>
            <a:rect l="l" t="t" r="r" b="b"/>
            <a:pathLst>
              <a:path w="321" h="302">
                <a:moveTo>
                  <a:pt x="0" y="302"/>
                </a:moveTo>
                <a:cubicBezTo>
                  <a:pt x="114" y="210"/>
                  <a:pt x="223" y="109"/>
                  <a:pt x="32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6" name="CustomShape 11"/>
          <p:cNvSpPr/>
          <p:nvPr/>
        </p:nvSpPr>
        <p:spPr>
          <a:xfrm>
            <a:off x="1001880" y="0"/>
            <a:ext cx="3244320" cy="6843240"/>
          </a:xfrm>
          <a:custGeom>
            <a:avLst/>
            <a:gdLst/>
            <a:ahLst/>
            <a:cxnLst/>
            <a:rect l="l" t="t" r="r" b="b"/>
            <a:pathLst>
              <a:path w="683" h="1440">
                <a:moveTo>
                  <a:pt x="683" y="0"/>
                </a:moveTo>
                <a:cubicBezTo>
                  <a:pt x="258" y="256"/>
                  <a:pt x="0" y="1041"/>
                  <a:pt x="35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7" name="CustomShape 12"/>
          <p:cNvSpPr/>
          <p:nvPr/>
        </p:nvSpPr>
        <p:spPr>
          <a:xfrm>
            <a:off x="10802880" y="5518080"/>
            <a:ext cx="1363320" cy="1325160"/>
          </a:xfrm>
          <a:custGeom>
            <a:avLst/>
            <a:gdLst/>
            <a:ahLst/>
            <a:cxnLst/>
            <a:rect l="l" t="t" r="r" b="b"/>
            <a:pathLst>
              <a:path w="287" h="279">
                <a:moveTo>
                  <a:pt x="0" y="279"/>
                </a:moveTo>
                <a:cubicBezTo>
                  <a:pt x="101" y="193"/>
                  <a:pt x="198" y="100"/>
                  <a:pt x="287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8" name="CustomShape 13"/>
          <p:cNvSpPr/>
          <p:nvPr/>
        </p:nvSpPr>
        <p:spPr>
          <a:xfrm>
            <a:off x="888840" y="0"/>
            <a:ext cx="3230280" cy="6843240"/>
          </a:xfrm>
          <a:custGeom>
            <a:avLst/>
            <a:gdLst/>
            <a:ahLst/>
            <a:cxnLst/>
            <a:rect l="l" t="t" r="r" b="b"/>
            <a:pathLst>
              <a:path w="680" h="1440">
                <a:moveTo>
                  <a:pt x="680" y="0"/>
                </a:moveTo>
                <a:cubicBezTo>
                  <a:pt x="257" y="265"/>
                  <a:pt x="0" y="1026"/>
                  <a:pt x="337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9" name="CustomShape 14"/>
          <p:cNvSpPr/>
          <p:nvPr/>
        </p:nvSpPr>
        <p:spPr>
          <a:xfrm>
            <a:off x="10979280" y="5694480"/>
            <a:ext cx="1186920" cy="1149120"/>
          </a:xfrm>
          <a:custGeom>
            <a:avLst/>
            <a:gdLst/>
            <a:ahLst/>
            <a:cxnLst/>
            <a:rect l="l" t="t" r="r" b="b"/>
            <a:pathLst>
              <a:path w="250" h="242">
                <a:moveTo>
                  <a:pt x="0" y="242"/>
                </a:moveTo>
                <a:cubicBezTo>
                  <a:pt x="88" y="166"/>
                  <a:pt x="172" y="85"/>
                  <a:pt x="25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15"/>
          <p:cNvSpPr/>
          <p:nvPr/>
        </p:nvSpPr>
        <p:spPr>
          <a:xfrm>
            <a:off x="484200" y="0"/>
            <a:ext cx="3420720" cy="6843240"/>
          </a:xfrm>
          <a:custGeom>
            <a:avLst/>
            <a:gdLst/>
            <a:ahLst/>
            <a:cxnLst/>
            <a:rect l="l" t="t" r="r" b="b"/>
            <a:pathLst>
              <a:path w="720" h="1440">
                <a:moveTo>
                  <a:pt x="720" y="0"/>
                </a:moveTo>
                <a:cubicBezTo>
                  <a:pt x="316" y="282"/>
                  <a:pt x="0" y="1018"/>
                  <a:pt x="362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16"/>
          <p:cNvSpPr/>
          <p:nvPr/>
        </p:nvSpPr>
        <p:spPr>
          <a:xfrm>
            <a:off x="11287080" y="6049800"/>
            <a:ext cx="879120" cy="793440"/>
          </a:xfrm>
          <a:custGeom>
            <a:avLst/>
            <a:gdLst/>
            <a:ahLst/>
            <a:cxnLst/>
            <a:rect l="l" t="t" r="r" b="b"/>
            <a:pathLst>
              <a:path w="185" h="167">
                <a:moveTo>
                  <a:pt x="0" y="167"/>
                </a:moveTo>
                <a:cubicBezTo>
                  <a:pt x="63" y="114"/>
                  <a:pt x="125" y="58"/>
                  <a:pt x="185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2" name="CustomShape 17"/>
          <p:cNvSpPr/>
          <p:nvPr/>
        </p:nvSpPr>
        <p:spPr>
          <a:xfrm>
            <a:off x="598320" y="0"/>
            <a:ext cx="2717280" cy="6843240"/>
          </a:xfrm>
          <a:custGeom>
            <a:avLst/>
            <a:gdLst/>
            <a:ahLst/>
            <a:cxnLst/>
            <a:rect l="l" t="t" r="r" b="b"/>
            <a:pathLst>
              <a:path w="572" h="1440">
                <a:moveTo>
                  <a:pt x="572" y="0"/>
                </a:moveTo>
                <a:cubicBezTo>
                  <a:pt x="213" y="320"/>
                  <a:pt x="0" y="979"/>
                  <a:pt x="164" y="144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18"/>
          <p:cNvSpPr/>
          <p:nvPr/>
        </p:nvSpPr>
        <p:spPr>
          <a:xfrm>
            <a:off x="262080" y="0"/>
            <a:ext cx="2944440" cy="6843240"/>
          </a:xfrm>
          <a:custGeom>
            <a:avLst/>
            <a:gdLst/>
            <a:ahLst/>
            <a:cxnLst/>
            <a:rect l="l" t="t" r="r" b="b"/>
            <a:pathLst>
              <a:path w="620" h="1440">
                <a:moveTo>
                  <a:pt x="620" y="0"/>
                </a:moveTo>
                <a:cubicBezTo>
                  <a:pt x="248" y="325"/>
                  <a:pt x="0" y="960"/>
                  <a:pt x="186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10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4" name="CustomShape 19"/>
          <p:cNvSpPr/>
          <p:nvPr/>
        </p:nvSpPr>
        <p:spPr>
          <a:xfrm>
            <a:off x="-417600" y="0"/>
            <a:ext cx="2403000" cy="6843240"/>
          </a:xfrm>
          <a:custGeom>
            <a:avLst/>
            <a:gdLst/>
            <a:ahLst/>
            <a:cxnLst/>
            <a:rect l="l" t="t" r="r" b="b"/>
            <a:pathLst>
              <a:path w="506" h="1440">
                <a:moveTo>
                  <a:pt x="506" y="0"/>
                </a:moveTo>
                <a:cubicBezTo>
                  <a:pt x="109" y="356"/>
                  <a:pt x="0" y="943"/>
                  <a:pt x="17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5" name="CustomShape 20"/>
          <p:cNvSpPr/>
          <p:nvPr/>
        </p:nvSpPr>
        <p:spPr>
          <a:xfrm>
            <a:off x="14400" y="9360"/>
            <a:ext cx="1771200" cy="3198600"/>
          </a:xfrm>
          <a:custGeom>
            <a:avLst/>
            <a:gdLst/>
            <a:ahLst/>
            <a:cxnLst/>
            <a:rect l="l" t="t" r="r" b="b"/>
            <a:pathLst>
              <a:path w="373" h="673">
                <a:moveTo>
                  <a:pt x="373" y="0"/>
                </a:moveTo>
                <a:cubicBezTo>
                  <a:pt x="175" y="183"/>
                  <a:pt x="51" y="409"/>
                  <a:pt x="0" y="67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6" name="CustomShape 21"/>
          <p:cNvSpPr/>
          <p:nvPr/>
        </p:nvSpPr>
        <p:spPr>
          <a:xfrm>
            <a:off x="4680" y="6016680"/>
            <a:ext cx="213840" cy="826560"/>
          </a:xfrm>
          <a:custGeom>
            <a:avLst/>
            <a:gdLst/>
            <a:ahLst/>
            <a:cxnLst/>
            <a:rect l="l" t="t" r="r" b="b"/>
            <a:pathLst>
              <a:path w="45" h="174">
                <a:moveTo>
                  <a:pt x="0" y="0"/>
                </a:moveTo>
                <a:cubicBezTo>
                  <a:pt x="11" y="59"/>
                  <a:pt x="26" y="118"/>
                  <a:pt x="45" y="1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7" name="CustomShape 22"/>
          <p:cNvSpPr/>
          <p:nvPr/>
        </p:nvSpPr>
        <p:spPr>
          <a:xfrm>
            <a:off x="14400" y="0"/>
            <a:ext cx="1561680" cy="2228400"/>
          </a:xfrm>
          <a:custGeom>
            <a:avLst/>
            <a:gdLst/>
            <a:ahLst/>
            <a:cxnLst/>
            <a:rect l="l" t="t" r="r" b="b"/>
            <a:pathLst>
              <a:path w="329" h="469">
                <a:moveTo>
                  <a:pt x="329" y="0"/>
                </a:moveTo>
                <a:cubicBezTo>
                  <a:pt x="189" y="133"/>
                  <a:pt x="69" y="288"/>
                  <a:pt x="0" y="46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8" name="CustomShape 23"/>
          <p:cNvSpPr/>
          <p:nvPr/>
        </p:nvSpPr>
        <p:spPr>
          <a:xfrm>
            <a:off x="800280" y="1699560"/>
            <a:ext cx="3674160" cy="5025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9" name="CustomShape 24"/>
          <p:cNvSpPr/>
          <p:nvPr/>
        </p:nvSpPr>
        <p:spPr>
          <a:xfrm rot="10800000">
            <a:off x="2798640" y="5169960"/>
            <a:ext cx="315720" cy="27216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0" name="CustomShape 25"/>
          <p:cNvSpPr/>
          <p:nvPr/>
        </p:nvSpPr>
        <p:spPr>
          <a:xfrm>
            <a:off x="806400" y="2275560"/>
            <a:ext cx="3668040" cy="2624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1" name="TextShape 26"/>
          <p:cNvSpPr txBox="1"/>
          <p:nvPr/>
        </p:nvSpPr>
        <p:spPr>
          <a:xfrm>
            <a:off x="905040" y="2415240"/>
            <a:ext cx="3451320" cy="23994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Comunidad que la conforma</a:t>
            </a:r>
            <a:endParaRPr lang="en-US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2" name="TextShape 27"/>
          <p:cNvSpPr txBox="1"/>
          <p:nvPr/>
        </p:nvSpPr>
        <p:spPr>
          <a:xfrm>
            <a:off x="5120640" y="804600"/>
            <a:ext cx="6281640" cy="52484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Tres organizaciones de apoyo en la comunidad de la ICANN, las cuales representan: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Direcciones IP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Dominios genéricos de alto nivel (gTLD) y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Dominios de alto nivel con código de país (ccTLD).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Desarrollan recomendaciones de políticas en sus respectivas áreas.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Cuatro comités asesores que brindan asesoramiento y recomendaciones. Están integrados por: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Representantes de gobiernos y organizaciones reconocidas en tratados internacionales;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Representantes de operadores de servidores raíz;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Expertos en seguridad de Internet  Usuarios finales de Internet.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93" name="Picture 2"/>
          <p:cNvPicPr/>
          <p:nvPr/>
        </p:nvPicPr>
        <p:blipFill>
          <a:blip r:embed="rId2"/>
          <a:stretch/>
        </p:blipFill>
        <p:spPr>
          <a:xfrm>
            <a:off x="154440" y="139320"/>
            <a:ext cx="1523520" cy="1218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5" name="CustomShape 2"/>
          <p:cNvSpPr/>
          <p:nvPr/>
        </p:nvSpPr>
        <p:spPr>
          <a:xfrm>
            <a:off x="1306440" y="0"/>
            <a:ext cx="3862080" cy="6843240"/>
          </a:xfrm>
          <a:custGeom>
            <a:avLst/>
            <a:gdLst/>
            <a:ahLst/>
            <a:cxnLst/>
            <a:rect l="l" t="t" r="r" b="b"/>
            <a:pathLst>
              <a:path w="813" h="1440">
                <a:moveTo>
                  <a:pt x="813" y="0"/>
                </a:moveTo>
                <a:cubicBezTo>
                  <a:pt x="331" y="221"/>
                  <a:pt x="0" y="1039"/>
                  <a:pt x="43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6" name="CustomShape 3"/>
          <p:cNvSpPr/>
          <p:nvPr/>
        </p:nvSpPr>
        <p:spPr>
          <a:xfrm>
            <a:off x="10626840" y="9360"/>
            <a:ext cx="1539360" cy="555120"/>
          </a:xfrm>
          <a:custGeom>
            <a:avLst/>
            <a:gdLst/>
            <a:ahLst/>
            <a:cxnLst/>
            <a:rect l="l" t="t" r="r" b="b"/>
            <a:pathLst>
              <a:path w="324" h="117">
                <a:moveTo>
                  <a:pt x="324" y="117"/>
                </a:moveTo>
                <a:cubicBezTo>
                  <a:pt x="223" y="64"/>
                  <a:pt x="107" y="2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7" name="CustomShape 4"/>
          <p:cNvSpPr/>
          <p:nvPr/>
        </p:nvSpPr>
        <p:spPr>
          <a:xfrm>
            <a:off x="10247400" y="5013360"/>
            <a:ext cx="1918800" cy="1829880"/>
          </a:xfrm>
          <a:custGeom>
            <a:avLst/>
            <a:gdLst/>
            <a:ahLst/>
            <a:cxnLst/>
            <a:rect l="l" t="t" r="r" b="b"/>
            <a:pathLst>
              <a:path w="404" h="385">
                <a:moveTo>
                  <a:pt x="0" y="385"/>
                </a:moveTo>
                <a:cubicBezTo>
                  <a:pt x="146" y="272"/>
                  <a:pt x="285" y="142"/>
                  <a:pt x="404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5"/>
          <p:cNvSpPr/>
          <p:nvPr/>
        </p:nvSpPr>
        <p:spPr>
          <a:xfrm>
            <a:off x="1120680" y="0"/>
            <a:ext cx="3676320" cy="6843240"/>
          </a:xfrm>
          <a:custGeom>
            <a:avLst/>
            <a:gdLst/>
            <a:ahLst/>
            <a:cxnLst/>
            <a:rect l="l" t="t" r="r" b="b"/>
            <a:pathLst>
              <a:path w="774" h="1440">
                <a:moveTo>
                  <a:pt x="774" y="0"/>
                </a:moveTo>
                <a:cubicBezTo>
                  <a:pt x="312" y="240"/>
                  <a:pt x="0" y="1034"/>
                  <a:pt x="41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CustomShape 6"/>
          <p:cNvSpPr/>
          <p:nvPr/>
        </p:nvSpPr>
        <p:spPr>
          <a:xfrm>
            <a:off x="11202840" y="9360"/>
            <a:ext cx="963360" cy="366480"/>
          </a:xfrm>
          <a:custGeom>
            <a:avLst/>
            <a:gdLst/>
            <a:ahLst/>
            <a:cxnLst/>
            <a:rect l="l" t="t" r="r" b="b"/>
            <a:pathLst>
              <a:path w="203" h="77">
                <a:moveTo>
                  <a:pt x="203" y="77"/>
                </a:moveTo>
                <a:cubicBezTo>
                  <a:pt x="138" y="46"/>
                  <a:pt x="68" y="2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7"/>
          <p:cNvSpPr/>
          <p:nvPr/>
        </p:nvSpPr>
        <p:spPr>
          <a:xfrm>
            <a:off x="10495080" y="5275440"/>
            <a:ext cx="1666440" cy="1577520"/>
          </a:xfrm>
          <a:custGeom>
            <a:avLst/>
            <a:gdLst/>
            <a:ahLst/>
            <a:cxnLst/>
            <a:rect l="l" t="t" r="r" b="b"/>
            <a:pathLst>
              <a:path w="351" h="332">
                <a:moveTo>
                  <a:pt x="0" y="332"/>
                </a:moveTo>
                <a:cubicBezTo>
                  <a:pt x="125" y="232"/>
                  <a:pt x="245" y="121"/>
                  <a:pt x="35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CustomShape 8"/>
          <p:cNvSpPr/>
          <p:nvPr/>
        </p:nvSpPr>
        <p:spPr>
          <a:xfrm>
            <a:off x="1001880" y="0"/>
            <a:ext cx="3620880" cy="6843240"/>
          </a:xfrm>
          <a:custGeom>
            <a:avLst/>
            <a:gdLst/>
            <a:ahLst/>
            <a:cxnLst/>
            <a:rect l="l" t="t" r="r" b="b"/>
            <a:pathLst>
              <a:path w="762" h="1440">
                <a:moveTo>
                  <a:pt x="762" y="0"/>
                </a:moveTo>
                <a:cubicBezTo>
                  <a:pt x="308" y="245"/>
                  <a:pt x="0" y="1033"/>
                  <a:pt x="403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2" name="CustomShape 9"/>
          <p:cNvSpPr/>
          <p:nvPr/>
        </p:nvSpPr>
        <p:spPr>
          <a:xfrm>
            <a:off x="11501280" y="9360"/>
            <a:ext cx="664920" cy="256680"/>
          </a:xfrm>
          <a:custGeom>
            <a:avLst/>
            <a:gdLst/>
            <a:ahLst/>
            <a:cxnLst/>
            <a:rect l="l" t="t" r="r" b="b"/>
            <a:pathLst>
              <a:path w="140" h="54">
                <a:moveTo>
                  <a:pt x="140" y="54"/>
                </a:moveTo>
                <a:cubicBezTo>
                  <a:pt x="95" y="34"/>
                  <a:pt x="48" y="16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CustomShape 10"/>
          <p:cNvSpPr/>
          <p:nvPr/>
        </p:nvSpPr>
        <p:spPr>
          <a:xfrm>
            <a:off x="10640880" y="5408640"/>
            <a:ext cx="1525320" cy="1434600"/>
          </a:xfrm>
          <a:custGeom>
            <a:avLst/>
            <a:gdLst/>
            <a:ahLst/>
            <a:cxnLst/>
            <a:rect l="l" t="t" r="r" b="b"/>
            <a:pathLst>
              <a:path w="321" h="302">
                <a:moveTo>
                  <a:pt x="0" y="302"/>
                </a:moveTo>
                <a:cubicBezTo>
                  <a:pt x="114" y="210"/>
                  <a:pt x="223" y="109"/>
                  <a:pt x="32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4" name="CustomShape 11"/>
          <p:cNvSpPr/>
          <p:nvPr/>
        </p:nvSpPr>
        <p:spPr>
          <a:xfrm>
            <a:off x="1001880" y="0"/>
            <a:ext cx="3244320" cy="6843240"/>
          </a:xfrm>
          <a:custGeom>
            <a:avLst/>
            <a:gdLst/>
            <a:ahLst/>
            <a:cxnLst/>
            <a:rect l="l" t="t" r="r" b="b"/>
            <a:pathLst>
              <a:path w="683" h="1440">
                <a:moveTo>
                  <a:pt x="683" y="0"/>
                </a:moveTo>
                <a:cubicBezTo>
                  <a:pt x="258" y="256"/>
                  <a:pt x="0" y="1041"/>
                  <a:pt x="35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5" name="CustomShape 12"/>
          <p:cNvSpPr/>
          <p:nvPr/>
        </p:nvSpPr>
        <p:spPr>
          <a:xfrm>
            <a:off x="10802880" y="5518080"/>
            <a:ext cx="1363320" cy="1325160"/>
          </a:xfrm>
          <a:custGeom>
            <a:avLst/>
            <a:gdLst/>
            <a:ahLst/>
            <a:cxnLst/>
            <a:rect l="l" t="t" r="r" b="b"/>
            <a:pathLst>
              <a:path w="287" h="279">
                <a:moveTo>
                  <a:pt x="0" y="279"/>
                </a:moveTo>
                <a:cubicBezTo>
                  <a:pt x="101" y="193"/>
                  <a:pt x="198" y="100"/>
                  <a:pt x="287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6" name="CustomShape 13"/>
          <p:cNvSpPr/>
          <p:nvPr/>
        </p:nvSpPr>
        <p:spPr>
          <a:xfrm>
            <a:off x="888840" y="0"/>
            <a:ext cx="3230280" cy="6843240"/>
          </a:xfrm>
          <a:custGeom>
            <a:avLst/>
            <a:gdLst/>
            <a:ahLst/>
            <a:cxnLst/>
            <a:rect l="l" t="t" r="r" b="b"/>
            <a:pathLst>
              <a:path w="680" h="1440">
                <a:moveTo>
                  <a:pt x="680" y="0"/>
                </a:moveTo>
                <a:cubicBezTo>
                  <a:pt x="257" y="265"/>
                  <a:pt x="0" y="1026"/>
                  <a:pt x="337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14"/>
          <p:cNvSpPr/>
          <p:nvPr/>
        </p:nvSpPr>
        <p:spPr>
          <a:xfrm>
            <a:off x="10979280" y="5694480"/>
            <a:ext cx="1186920" cy="1149120"/>
          </a:xfrm>
          <a:custGeom>
            <a:avLst/>
            <a:gdLst/>
            <a:ahLst/>
            <a:cxnLst/>
            <a:rect l="l" t="t" r="r" b="b"/>
            <a:pathLst>
              <a:path w="250" h="242">
                <a:moveTo>
                  <a:pt x="0" y="242"/>
                </a:moveTo>
                <a:cubicBezTo>
                  <a:pt x="88" y="166"/>
                  <a:pt x="172" y="85"/>
                  <a:pt x="25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15"/>
          <p:cNvSpPr/>
          <p:nvPr/>
        </p:nvSpPr>
        <p:spPr>
          <a:xfrm>
            <a:off x="484200" y="0"/>
            <a:ext cx="3420720" cy="6843240"/>
          </a:xfrm>
          <a:custGeom>
            <a:avLst/>
            <a:gdLst/>
            <a:ahLst/>
            <a:cxnLst/>
            <a:rect l="l" t="t" r="r" b="b"/>
            <a:pathLst>
              <a:path w="720" h="1440">
                <a:moveTo>
                  <a:pt x="720" y="0"/>
                </a:moveTo>
                <a:cubicBezTo>
                  <a:pt x="316" y="282"/>
                  <a:pt x="0" y="1018"/>
                  <a:pt x="362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16"/>
          <p:cNvSpPr/>
          <p:nvPr/>
        </p:nvSpPr>
        <p:spPr>
          <a:xfrm>
            <a:off x="11287080" y="6049800"/>
            <a:ext cx="879120" cy="793440"/>
          </a:xfrm>
          <a:custGeom>
            <a:avLst/>
            <a:gdLst/>
            <a:ahLst/>
            <a:cxnLst/>
            <a:rect l="l" t="t" r="r" b="b"/>
            <a:pathLst>
              <a:path w="185" h="167">
                <a:moveTo>
                  <a:pt x="0" y="167"/>
                </a:moveTo>
                <a:cubicBezTo>
                  <a:pt x="63" y="114"/>
                  <a:pt x="125" y="58"/>
                  <a:pt x="185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17"/>
          <p:cNvSpPr/>
          <p:nvPr/>
        </p:nvSpPr>
        <p:spPr>
          <a:xfrm>
            <a:off x="598320" y="0"/>
            <a:ext cx="2717280" cy="6843240"/>
          </a:xfrm>
          <a:custGeom>
            <a:avLst/>
            <a:gdLst/>
            <a:ahLst/>
            <a:cxnLst/>
            <a:rect l="l" t="t" r="r" b="b"/>
            <a:pathLst>
              <a:path w="572" h="1440">
                <a:moveTo>
                  <a:pt x="572" y="0"/>
                </a:moveTo>
                <a:cubicBezTo>
                  <a:pt x="213" y="320"/>
                  <a:pt x="0" y="979"/>
                  <a:pt x="164" y="144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1" name="CustomShape 18"/>
          <p:cNvSpPr/>
          <p:nvPr/>
        </p:nvSpPr>
        <p:spPr>
          <a:xfrm>
            <a:off x="262080" y="0"/>
            <a:ext cx="2944440" cy="6843240"/>
          </a:xfrm>
          <a:custGeom>
            <a:avLst/>
            <a:gdLst/>
            <a:ahLst/>
            <a:cxnLst/>
            <a:rect l="l" t="t" r="r" b="b"/>
            <a:pathLst>
              <a:path w="620" h="1440">
                <a:moveTo>
                  <a:pt x="620" y="0"/>
                </a:moveTo>
                <a:cubicBezTo>
                  <a:pt x="248" y="325"/>
                  <a:pt x="0" y="960"/>
                  <a:pt x="186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10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2" name="CustomShape 19"/>
          <p:cNvSpPr/>
          <p:nvPr/>
        </p:nvSpPr>
        <p:spPr>
          <a:xfrm>
            <a:off x="-417600" y="0"/>
            <a:ext cx="2403000" cy="6843240"/>
          </a:xfrm>
          <a:custGeom>
            <a:avLst/>
            <a:gdLst/>
            <a:ahLst/>
            <a:cxnLst/>
            <a:rect l="l" t="t" r="r" b="b"/>
            <a:pathLst>
              <a:path w="506" h="1440">
                <a:moveTo>
                  <a:pt x="506" y="0"/>
                </a:moveTo>
                <a:cubicBezTo>
                  <a:pt x="109" y="356"/>
                  <a:pt x="0" y="943"/>
                  <a:pt x="17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3" name="CustomShape 20"/>
          <p:cNvSpPr/>
          <p:nvPr/>
        </p:nvSpPr>
        <p:spPr>
          <a:xfrm>
            <a:off x="14400" y="9360"/>
            <a:ext cx="1771200" cy="3198600"/>
          </a:xfrm>
          <a:custGeom>
            <a:avLst/>
            <a:gdLst/>
            <a:ahLst/>
            <a:cxnLst/>
            <a:rect l="l" t="t" r="r" b="b"/>
            <a:pathLst>
              <a:path w="373" h="673">
                <a:moveTo>
                  <a:pt x="373" y="0"/>
                </a:moveTo>
                <a:cubicBezTo>
                  <a:pt x="175" y="183"/>
                  <a:pt x="51" y="409"/>
                  <a:pt x="0" y="67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4" name="CustomShape 21"/>
          <p:cNvSpPr/>
          <p:nvPr/>
        </p:nvSpPr>
        <p:spPr>
          <a:xfrm>
            <a:off x="4680" y="6016680"/>
            <a:ext cx="213840" cy="826560"/>
          </a:xfrm>
          <a:custGeom>
            <a:avLst/>
            <a:gdLst/>
            <a:ahLst/>
            <a:cxnLst/>
            <a:rect l="l" t="t" r="r" b="b"/>
            <a:pathLst>
              <a:path w="45" h="174">
                <a:moveTo>
                  <a:pt x="0" y="0"/>
                </a:moveTo>
                <a:cubicBezTo>
                  <a:pt x="11" y="59"/>
                  <a:pt x="26" y="118"/>
                  <a:pt x="45" y="1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5" name="CustomShape 22"/>
          <p:cNvSpPr/>
          <p:nvPr/>
        </p:nvSpPr>
        <p:spPr>
          <a:xfrm>
            <a:off x="14400" y="0"/>
            <a:ext cx="1561680" cy="2228400"/>
          </a:xfrm>
          <a:custGeom>
            <a:avLst/>
            <a:gdLst/>
            <a:ahLst/>
            <a:cxnLst/>
            <a:rect l="l" t="t" r="r" b="b"/>
            <a:pathLst>
              <a:path w="329" h="469">
                <a:moveTo>
                  <a:pt x="329" y="0"/>
                </a:moveTo>
                <a:cubicBezTo>
                  <a:pt x="189" y="133"/>
                  <a:pt x="69" y="288"/>
                  <a:pt x="0" y="46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23"/>
          <p:cNvSpPr/>
          <p:nvPr/>
        </p:nvSpPr>
        <p:spPr>
          <a:xfrm>
            <a:off x="800280" y="1699560"/>
            <a:ext cx="3674160" cy="5025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7" name="CustomShape 24"/>
          <p:cNvSpPr/>
          <p:nvPr/>
        </p:nvSpPr>
        <p:spPr>
          <a:xfrm rot="10800000">
            <a:off x="2798640" y="5169960"/>
            <a:ext cx="315720" cy="27216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8" name="CustomShape 25"/>
          <p:cNvSpPr/>
          <p:nvPr/>
        </p:nvSpPr>
        <p:spPr>
          <a:xfrm>
            <a:off x="806400" y="2275560"/>
            <a:ext cx="3668040" cy="2624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9" name="TextShape 26"/>
          <p:cNvSpPr txBox="1"/>
          <p:nvPr/>
        </p:nvSpPr>
        <p:spPr>
          <a:xfrm>
            <a:off x="905040" y="2415240"/>
            <a:ext cx="3451320" cy="23994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Comité de Nominaciones</a:t>
            </a:r>
            <a:br/>
            <a:endParaRPr lang="en-US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20" name="TextShape 27"/>
          <p:cNvSpPr txBox="1"/>
          <p:nvPr/>
        </p:nvSpPr>
        <p:spPr>
          <a:xfrm>
            <a:off x="4870440" y="329760"/>
            <a:ext cx="6954480" cy="52484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just">
              <a:lnSpc>
                <a:spcPct val="100000"/>
              </a:lnSpc>
              <a:spcBef>
                <a:spcPts val="1001"/>
              </a:spcBef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El Comité de Nominaciones es un equipo de voluntarios de la comunidad responsables de la selección de ocho miembros de la Junta Directiva de la ICANN y parte de los miembros del Comité Asesor At-Large, la Organización de Apoyo para Nombres de Dominio con Código de País y la Organización de Apoyo para Nombres Genéricos.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221" name="Picture 2"/>
          <p:cNvPicPr/>
          <p:nvPr/>
        </p:nvPicPr>
        <p:blipFill>
          <a:blip r:embed="rId2"/>
          <a:stretch/>
        </p:blipFill>
        <p:spPr>
          <a:xfrm>
            <a:off x="154440" y="139320"/>
            <a:ext cx="1523520" cy="1218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3" name="CustomShape 2"/>
          <p:cNvSpPr/>
          <p:nvPr/>
        </p:nvSpPr>
        <p:spPr>
          <a:xfrm>
            <a:off x="1306440" y="0"/>
            <a:ext cx="3862080" cy="6843240"/>
          </a:xfrm>
          <a:custGeom>
            <a:avLst/>
            <a:gdLst/>
            <a:ahLst/>
            <a:cxnLst/>
            <a:rect l="l" t="t" r="r" b="b"/>
            <a:pathLst>
              <a:path w="813" h="1440">
                <a:moveTo>
                  <a:pt x="813" y="0"/>
                </a:moveTo>
                <a:cubicBezTo>
                  <a:pt x="331" y="221"/>
                  <a:pt x="0" y="1039"/>
                  <a:pt x="43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4" name="CustomShape 3"/>
          <p:cNvSpPr/>
          <p:nvPr/>
        </p:nvSpPr>
        <p:spPr>
          <a:xfrm>
            <a:off x="10626840" y="9360"/>
            <a:ext cx="1539360" cy="555120"/>
          </a:xfrm>
          <a:custGeom>
            <a:avLst/>
            <a:gdLst/>
            <a:ahLst/>
            <a:cxnLst/>
            <a:rect l="l" t="t" r="r" b="b"/>
            <a:pathLst>
              <a:path w="324" h="117">
                <a:moveTo>
                  <a:pt x="324" y="117"/>
                </a:moveTo>
                <a:cubicBezTo>
                  <a:pt x="223" y="64"/>
                  <a:pt x="107" y="2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5" name="CustomShape 4"/>
          <p:cNvSpPr/>
          <p:nvPr/>
        </p:nvSpPr>
        <p:spPr>
          <a:xfrm>
            <a:off x="10247400" y="5013360"/>
            <a:ext cx="1918800" cy="1829880"/>
          </a:xfrm>
          <a:custGeom>
            <a:avLst/>
            <a:gdLst/>
            <a:ahLst/>
            <a:cxnLst/>
            <a:rect l="l" t="t" r="r" b="b"/>
            <a:pathLst>
              <a:path w="404" h="385">
                <a:moveTo>
                  <a:pt x="0" y="385"/>
                </a:moveTo>
                <a:cubicBezTo>
                  <a:pt x="146" y="272"/>
                  <a:pt x="285" y="142"/>
                  <a:pt x="404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6" name="CustomShape 5"/>
          <p:cNvSpPr/>
          <p:nvPr/>
        </p:nvSpPr>
        <p:spPr>
          <a:xfrm>
            <a:off x="1120680" y="0"/>
            <a:ext cx="3676320" cy="6843240"/>
          </a:xfrm>
          <a:custGeom>
            <a:avLst/>
            <a:gdLst/>
            <a:ahLst/>
            <a:cxnLst/>
            <a:rect l="l" t="t" r="r" b="b"/>
            <a:pathLst>
              <a:path w="774" h="1440">
                <a:moveTo>
                  <a:pt x="774" y="0"/>
                </a:moveTo>
                <a:cubicBezTo>
                  <a:pt x="312" y="240"/>
                  <a:pt x="0" y="1034"/>
                  <a:pt x="41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7" name="CustomShape 6"/>
          <p:cNvSpPr/>
          <p:nvPr/>
        </p:nvSpPr>
        <p:spPr>
          <a:xfrm>
            <a:off x="11202840" y="9360"/>
            <a:ext cx="963360" cy="366480"/>
          </a:xfrm>
          <a:custGeom>
            <a:avLst/>
            <a:gdLst/>
            <a:ahLst/>
            <a:cxnLst/>
            <a:rect l="l" t="t" r="r" b="b"/>
            <a:pathLst>
              <a:path w="203" h="77">
                <a:moveTo>
                  <a:pt x="203" y="77"/>
                </a:moveTo>
                <a:cubicBezTo>
                  <a:pt x="138" y="46"/>
                  <a:pt x="68" y="2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8" name="CustomShape 7"/>
          <p:cNvSpPr/>
          <p:nvPr/>
        </p:nvSpPr>
        <p:spPr>
          <a:xfrm>
            <a:off x="10495080" y="5275440"/>
            <a:ext cx="1666440" cy="1577520"/>
          </a:xfrm>
          <a:custGeom>
            <a:avLst/>
            <a:gdLst/>
            <a:ahLst/>
            <a:cxnLst/>
            <a:rect l="l" t="t" r="r" b="b"/>
            <a:pathLst>
              <a:path w="351" h="332">
                <a:moveTo>
                  <a:pt x="0" y="332"/>
                </a:moveTo>
                <a:cubicBezTo>
                  <a:pt x="125" y="232"/>
                  <a:pt x="245" y="121"/>
                  <a:pt x="35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9" name="CustomShape 8"/>
          <p:cNvSpPr/>
          <p:nvPr/>
        </p:nvSpPr>
        <p:spPr>
          <a:xfrm>
            <a:off x="1001880" y="0"/>
            <a:ext cx="3620880" cy="6843240"/>
          </a:xfrm>
          <a:custGeom>
            <a:avLst/>
            <a:gdLst/>
            <a:ahLst/>
            <a:cxnLst/>
            <a:rect l="l" t="t" r="r" b="b"/>
            <a:pathLst>
              <a:path w="762" h="1440">
                <a:moveTo>
                  <a:pt x="762" y="0"/>
                </a:moveTo>
                <a:cubicBezTo>
                  <a:pt x="308" y="245"/>
                  <a:pt x="0" y="1033"/>
                  <a:pt x="403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0" name="CustomShape 9"/>
          <p:cNvSpPr/>
          <p:nvPr/>
        </p:nvSpPr>
        <p:spPr>
          <a:xfrm>
            <a:off x="11501280" y="9360"/>
            <a:ext cx="664920" cy="256680"/>
          </a:xfrm>
          <a:custGeom>
            <a:avLst/>
            <a:gdLst/>
            <a:ahLst/>
            <a:cxnLst/>
            <a:rect l="l" t="t" r="r" b="b"/>
            <a:pathLst>
              <a:path w="140" h="54">
                <a:moveTo>
                  <a:pt x="140" y="54"/>
                </a:moveTo>
                <a:cubicBezTo>
                  <a:pt x="95" y="34"/>
                  <a:pt x="48" y="16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1" name="CustomShape 10"/>
          <p:cNvSpPr/>
          <p:nvPr/>
        </p:nvSpPr>
        <p:spPr>
          <a:xfrm>
            <a:off x="10640880" y="5408640"/>
            <a:ext cx="1525320" cy="1434600"/>
          </a:xfrm>
          <a:custGeom>
            <a:avLst/>
            <a:gdLst/>
            <a:ahLst/>
            <a:cxnLst/>
            <a:rect l="l" t="t" r="r" b="b"/>
            <a:pathLst>
              <a:path w="321" h="302">
                <a:moveTo>
                  <a:pt x="0" y="302"/>
                </a:moveTo>
                <a:cubicBezTo>
                  <a:pt x="114" y="210"/>
                  <a:pt x="223" y="109"/>
                  <a:pt x="32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2" name="CustomShape 11"/>
          <p:cNvSpPr/>
          <p:nvPr/>
        </p:nvSpPr>
        <p:spPr>
          <a:xfrm>
            <a:off x="1001880" y="0"/>
            <a:ext cx="3244320" cy="6843240"/>
          </a:xfrm>
          <a:custGeom>
            <a:avLst/>
            <a:gdLst/>
            <a:ahLst/>
            <a:cxnLst/>
            <a:rect l="l" t="t" r="r" b="b"/>
            <a:pathLst>
              <a:path w="683" h="1440">
                <a:moveTo>
                  <a:pt x="683" y="0"/>
                </a:moveTo>
                <a:cubicBezTo>
                  <a:pt x="258" y="256"/>
                  <a:pt x="0" y="1041"/>
                  <a:pt x="35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3" name="CustomShape 12"/>
          <p:cNvSpPr/>
          <p:nvPr/>
        </p:nvSpPr>
        <p:spPr>
          <a:xfrm>
            <a:off x="10802880" y="5518080"/>
            <a:ext cx="1363320" cy="1325160"/>
          </a:xfrm>
          <a:custGeom>
            <a:avLst/>
            <a:gdLst/>
            <a:ahLst/>
            <a:cxnLst/>
            <a:rect l="l" t="t" r="r" b="b"/>
            <a:pathLst>
              <a:path w="287" h="279">
                <a:moveTo>
                  <a:pt x="0" y="279"/>
                </a:moveTo>
                <a:cubicBezTo>
                  <a:pt x="101" y="193"/>
                  <a:pt x="198" y="100"/>
                  <a:pt x="287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4" name="CustomShape 13"/>
          <p:cNvSpPr/>
          <p:nvPr/>
        </p:nvSpPr>
        <p:spPr>
          <a:xfrm>
            <a:off x="888840" y="0"/>
            <a:ext cx="3230280" cy="6843240"/>
          </a:xfrm>
          <a:custGeom>
            <a:avLst/>
            <a:gdLst/>
            <a:ahLst/>
            <a:cxnLst/>
            <a:rect l="l" t="t" r="r" b="b"/>
            <a:pathLst>
              <a:path w="680" h="1440">
                <a:moveTo>
                  <a:pt x="680" y="0"/>
                </a:moveTo>
                <a:cubicBezTo>
                  <a:pt x="257" y="265"/>
                  <a:pt x="0" y="1026"/>
                  <a:pt x="337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5" name="CustomShape 14"/>
          <p:cNvSpPr/>
          <p:nvPr/>
        </p:nvSpPr>
        <p:spPr>
          <a:xfrm>
            <a:off x="10979280" y="5694480"/>
            <a:ext cx="1186920" cy="1149120"/>
          </a:xfrm>
          <a:custGeom>
            <a:avLst/>
            <a:gdLst/>
            <a:ahLst/>
            <a:cxnLst/>
            <a:rect l="l" t="t" r="r" b="b"/>
            <a:pathLst>
              <a:path w="250" h="242">
                <a:moveTo>
                  <a:pt x="0" y="242"/>
                </a:moveTo>
                <a:cubicBezTo>
                  <a:pt x="88" y="166"/>
                  <a:pt x="172" y="85"/>
                  <a:pt x="25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6" name="CustomShape 15"/>
          <p:cNvSpPr/>
          <p:nvPr/>
        </p:nvSpPr>
        <p:spPr>
          <a:xfrm>
            <a:off x="484200" y="0"/>
            <a:ext cx="3420720" cy="6843240"/>
          </a:xfrm>
          <a:custGeom>
            <a:avLst/>
            <a:gdLst/>
            <a:ahLst/>
            <a:cxnLst/>
            <a:rect l="l" t="t" r="r" b="b"/>
            <a:pathLst>
              <a:path w="720" h="1440">
                <a:moveTo>
                  <a:pt x="720" y="0"/>
                </a:moveTo>
                <a:cubicBezTo>
                  <a:pt x="316" y="282"/>
                  <a:pt x="0" y="1018"/>
                  <a:pt x="362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CustomShape 16"/>
          <p:cNvSpPr/>
          <p:nvPr/>
        </p:nvSpPr>
        <p:spPr>
          <a:xfrm>
            <a:off x="11287080" y="6049800"/>
            <a:ext cx="879120" cy="793440"/>
          </a:xfrm>
          <a:custGeom>
            <a:avLst/>
            <a:gdLst/>
            <a:ahLst/>
            <a:cxnLst/>
            <a:rect l="l" t="t" r="r" b="b"/>
            <a:pathLst>
              <a:path w="185" h="167">
                <a:moveTo>
                  <a:pt x="0" y="167"/>
                </a:moveTo>
                <a:cubicBezTo>
                  <a:pt x="63" y="114"/>
                  <a:pt x="125" y="58"/>
                  <a:pt x="185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8" name="CustomShape 17"/>
          <p:cNvSpPr/>
          <p:nvPr/>
        </p:nvSpPr>
        <p:spPr>
          <a:xfrm>
            <a:off x="598320" y="0"/>
            <a:ext cx="2717280" cy="6843240"/>
          </a:xfrm>
          <a:custGeom>
            <a:avLst/>
            <a:gdLst/>
            <a:ahLst/>
            <a:cxnLst/>
            <a:rect l="l" t="t" r="r" b="b"/>
            <a:pathLst>
              <a:path w="572" h="1440">
                <a:moveTo>
                  <a:pt x="572" y="0"/>
                </a:moveTo>
                <a:cubicBezTo>
                  <a:pt x="213" y="320"/>
                  <a:pt x="0" y="979"/>
                  <a:pt x="164" y="144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9" name="CustomShape 18"/>
          <p:cNvSpPr/>
          <p:nvPr/>
        </p:nvSpPr>
        <p:spPr>
          <a:xfrm>
            <a:off x="262080" y="0"/>
            <a:ext cx="2944440" cy="6843240"/>
          </a:xfrm>
          <a:custGeom>
            <a:avLst/>
            <a:gdLst/>
            <a:ahLst/>
            <a:cxnLst/>
            <a:rect l="l" t="t" r="r" b="b"/>
            <a:pathLst>
              <a:path w="620" h="1440">
                <a:moveTo>
                  <a:pt x="620" y="0"/>
                </a:moveTo>
                <a:cubicBezTo>
                  <a:pt x="248" y="325"/>
                  <a:pt x="0" y="960"/>
                  <a:pt x="186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10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0" name="CustomShape 19"/>
          <p:cNvSpPr/>
          <p:nvPr/>
        </p:nvSpPr>
        <p:spPr>
          <a:xfrm>
            <a:off x="-417600" y="0"/>
            <a:ext cx="2403000" cy="6843240"/>
          </a:xfrm>
          <a:custGeom>
            <a:avLst/>
            <a:gdLst/>
            <a:ahLst/>
            <a:cxnLst/>
            <a:rect l="l" t="t" r="r" b="b"/>
            <a:pathLst>
              <a:path w="506" h="1440">
                <a:moveTo>
                  <a:pt x="506" y="0"/>
                </a:moveTo>
                <a:cubicBezTo>
                  <a:pt x="109" y="356"/>
                  <a:pt x="0" y="943"/>
                  <a:pt x="17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1" name="CustomShape 20"/>
          <p:cNvSpPr/>
          <p:nvPr/>
        </p:nvSpPr>
        <p:spPr>
          <a:xfrm>
            <a:off x="14400" y="9360"/>
            <a:ext cx="1771200" cy="3198600"/>
          </a:xfrm>
          <a:custGeom>
            <a:avLst/>
            <a:gdLst/>
            <a:ahLst/>
            <a:cxnLst/>
            <a:rect l="l" t="t" r="r" b="b"/>
            <a:pathLst>
              <a:path w="373" h="673">
                <a:moveTo>
                  <a:pt x="373" y="0"/>
                </a:moveTo>
                <a:cubicBezTo>
                  <a:pt x="175" y="183"/>
                  <a:pt x="51" y="409"/>
                  <a:pt x="0" y="67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2" name="CustomShape 21"/>
          <p:cNvSpPr/>
          <p:nvPr/>
        </p:nvSpPr>
        <p:spPr>
          <a:xfrm>
            <a:off x="4680" y="6016680"/>
            <a:ext cx="213840" cy="826560"/>
          </a:xfrm>
          <a:custGeom>
            <a:avLst/>
            <a:gdLst/>
            <a:ahLst/>
            <a:cxnLst/>
            <a:rect l="l" t="t" r="r" b="b"/>
            <a:pathLst>
              <a:path w="45" h="174">
                <a:moveTo>
                  <a:pt x="0" y="0"/>
                </a:moveTo>
                <a:cubicBezTo>
                  <a:pt x="11" y="59"/>
                  <a:pt x="26" y="118"/>
                  <a:pt x="45" y="1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3" name="CustomShape 22"/>
          <p:cNvSpPr/>
          <p:nvPr/>
        </p:nvSpPr>
        <p:spPr>
          <a:xfrm>
            <a:off x="14400" y="0"/>
            <a:ext cx="1561680" cy="2228400"/>
          </a:xfrm>
          <a:custGeom>
            <a:avLst/>
            <a:gdLst/>
            <a:ahLst/>
            <a:cxnLst/>
            <a:rect l="l" t="t" r="r" b="b"/>
            <a:pathLst>
              <a:path w="329" h="469">
                <a:moveTo>
                  <a:pt x="329" y="0"/>
                </a:moveTo>
                <a:cubicBezTo>
                  <a:pt x="189" y="133"/>
                  <a:pt x="69" y="288"/>
                  <a:pt x="0" y="46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4" name="CustomShape 23"/>
          <p:cNvSpPr/>
          <p:nvPr/>
        </p:nvSpPr>
        <p:spPr>
          <a:xfrm>
            <a:off x="800280" y="1699560"/>
            <a:ext cx="3674160" cy="5025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5" name="CustomShape 24"/>
          <p:cNvSpPr/>
          <p:nvPr/>
        </p:nvSpPr>
        <p:spPr>
          <a:xfrm rot="10800000">
            <a:off x="2798640" y="5169960"/>
            <a:ext cx="315720" cy="27216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6" name="CustomShape 25"/>
          <p:cNvSpPr/>
          <p:nvPr/>
        </p:nvSpPr>
        <p:spPr>
          <a:xfrm>
            <a:off x="806400" y="2275560"/>
            <a:ext cx="3668040" cy="2624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7" name="TextShape 26"/>
          <p:cNvSpPr txBox="1"/>
          <p:nvPr/>
        </p:nvSpPr>
        <p:spPr>
          <a:xfrm>
            <a:off x="905040" y="2415240"/>
            <a:ext cx="3451320" cy="23994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Reuniones de ICANN</a:t>
            </a:r>
            <a:endParaRPr lang="en-US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8" name="TextShape 27"/>
          <p:cNvSpPr txBox="1"/>
          <p:nvPr/>
        </p:nvSpPr>
        <p:spPr>
          <a:xfrm>
            <a:off x="4983120" y="574560"/>
            <a:ext cx="6650640" cy="297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just">
              <a:lnSpc>
                <a:spcPct val="100000"/>
              </a:lnSpc>
              <a:spcBef>
                <a:spcPts val="1001"/>
              </a:spcBef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ICANN realiza tres reuniones públicas internacionales en distintas regiones del mundo: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r>
              <a:rPr lang="en-US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Marzo: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Foro de la Comunidad – 6 días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r>
              <a:rPr lang="en-US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Junio: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Foro de Políticas – 4 días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r>
              <a:rPr lang="en-US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Octubre: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Reunión General Anual – 6 días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r>
              <a:rPr lang="en-US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REGIONES: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Norteamérica, Asia-Pacífico, Europa, África y Latinoamérica e Islas del Caribe.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249" name="Picture 2"/>
          <p:cNvPicPr/>
          <p:nvPr/>
        </p:nvPicPr>
        <p:blipFill>
          <a:blip r:embed="rId2"/>
          <a:stretch/>
        </p:blipFill>
        <p:spPr>
          <a:xfrm>
            <a:off x="147240" y="205200"/>
            <a:ext cx="1523520" cy="1218960"/>
          </a:xfrm>
          <a:prstGeom prst="rect">
            <a:avLst/>
          </a:prstGeom>
          <a:ln>
            <a:noFill/>
          </a:ln>
        </p:spPr>
      </p:pic>
      <p:sp>
        <p:nvSpPr>
          <p:cNvPr id="250" name="CustomShape 28"/>
          <p:cNvSpPr/>
          <p:nvPr/>
        </p:nvSpPr>
        <p:spPr>
          <a:xfrm>
            <a:off x="4971240" y="4232880"/>
            <a:ext cx="6620760" cy="2559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s-VE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Reuniones abiertas</a:t>
            </a: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s-VE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Foro público</a:t>
            </a: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s-VE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Inscripción gratuita</a:t>
            </a: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s-VE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Asistencia presencial o virtual</a:t>
            </a: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s-VE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Idioma inglés – traducción simultánea</a:t>
            </a: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s-VE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Programa de becas</a:t>
            </a:r>
          </a:p>
          <a:p>
            <a:pPr>
              <a:lnSpc>
                <a:spcPct val="100000"/>
              </a:lnSpc>
            </a:pPr>
            <a:endParaRPr lang="es-VE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1" name="CustomShape 29"/>
          <p:cNvSpPr/>
          <p:nvPr/>
        </p:nvSpPr>
        <p:spPr>
          <a:xfrm>
            <a:off x="344520" y="1099800"/>
            <a:ext cx="4651200" cy="4160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53" name="Imagen 41"/>
          <p:cNvPicPr/>
          <p:nvPr/>
        </p:nvPicPr>
        <p:blipFill>
          <a:blip r:embed="rId2"/>
          <a:srcRect l="13918" t="21130" r="15478" b="6117"/>
          <a:stretch/>
        </p:blipFill>
        <p:spPr>
          <a:xfrm>
            <a:off x="3816000" y="1296000"/>
            <a:ext cx="8268120" cy="5446080"/>
          </a:xfrm>
          <a:prstGeom prst="rect">
            <a:avLst/>
          </a:prstGeom>
          <a:ln>
            <a:noFill/>
          </a:ln>
        </p:spPr>
      </p:pic>
      <p:sp>
        <p:nvSpPr>
          <p:cNvPr id="254" name="CustomShape 2"/>
          <p:cNvSpPr/>
          <p:nvPr/>
        </p:nvSpPr>
        <p:spPr>
          <a:xfrm>
            <a:off x="1306440" y="0"/>
            <a:ext cx="3862080" cy="6843240"/>
          </a:xfrm>
          <a:custGeom>
            <a:avLst/>
            <a:gdLst/>
            <a:ahLst/>
            <a:cxnLst/>
            <a:rect l="l" t="t" r="r" b="b"/>
            <a:pathLst>
              <a:path w="813" h="1440">
                <a:moveTo>
                  <a:pt x="813" y="0"/>
                </a:moveTo>
                <a:cubicBezTo>
                  <a:pt x="331" y="221"/>
                  <a:pt x="0" y="1039"/>
                  <a:pt x="43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5" name="CustomShape 3"/>
          <p:cNvSpPr/>
          <p:nvPr/>
        </p:nvSpPr>
        <p:spPr>
          <a:xfrm>
            <a:off x="10626840" y="9360"/>
            <a:ext cx="1539360" cy="555120"/>
          </a:xfrm>
          <a:custGeom>
            <a:avLst/>
            <a:gdLst/>
            <a:ahLst/>
            <a:cxnLst/>
            <a:rect l="l" t="t" r="r" b="b"/>
            <a:pathLst>
              <a:path w="324" h="117">
                <a:moveTo>
                  <a:pt x="324" y="117"/>
                </a:moveTo>
                <a:cubicBezTo>
                  <a:pt x="223" y="64"/>
                  <a:pt x="107" y="2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6" name="CustomShape 4"/>
          <p:cNvSpPr/>
          <p:nvPr/>
        </p:nvSpPr>
        <p:spPr>
          <a:xfrm>
            <a:off x="10247400" y="5013360"/>
            <a:ext cx="1918800" cy="1829880"/>
          </a:xfrm>
          <a:custGeom>
            <a:avLst/>
            <a:gdLst/>
            <a:ahLst/>
            <a:cxnLst/>
            <a:rect l="l" t="t" r="r" b="b"/>
            <a:pathLst>
              <a:path w="404" h="385">
                <a:moveTo>
                  <a:pt x="0" y="385"/>
                </a:moveTo>
                <a:cubicBezTo>
                  <a:pt x="146" y="272"/>
                  <a:pt x="285" y="142"/>
                  <a:pt x="404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7" name="CustomShape 5"/>
          <p:cNvSpPr/>
          <p:nvPr/>
        </p:nvSpPr>
        <p:spPr>
          <a:xfrm>
            <a:off x="1120680" y="0"/>
            <a:ext cx="3676320" cy="6843240"/>
          </a:xfrm>
          <a:custGeom>
            <a:avLst/>
            <a:gdLst/>
            <a:ahLst/>
            <a:cxnLst/>
            <a:rect l="l" t="t" r="r" b="b"/>
            <a:pathLst>
              <a:path w="774" h="1440">
                <a:moveTo>
                  <a:pt x="774" y="0"/>
                </a:moveTo>
                <a:cubicBezTo>
                  <a:pt x="312" y="240"/>
                  <a:pt x="0" y="1034"/>
                  <a:pt x="41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8" name="CustomShape 6"/>
          <p:cNvSpPr/>
          <p:nvPr/>
        </p:nvSpPr>
        <p:spPr>
          <a:xfrm>
            <a:off x="11202840" y="9360"/>
            <a:ext cx="963360" cy="366480"/>
          </a:xfrm>
          <a:custGeom>
            <a:avLst/>
            <a:gdLst/>
            <a:ahLst/>
            <a:cxnLst/>
            <a:rect l="l" t="t" r="r" b="b"/>
            <a:pathLst>
              <a:path w="203" h="77">
                <a:moveTo>
                  <a:pt x="203" y="77"/>
                </a:moveTo>
                <a:cubicBezTo>
                  <a:pt x="138" y="46"/>
                  <a:pt x="68" y="2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9" name="CustomShape 7"/>
          <p:cNvSpPr/>
          <p:nvPr/>
        </p:nvSpPr>
        <p:spPr>
          <a:xfrm>
            <a:off x="10495080" y="5275440"/>
            <a:ext cx="1666440" cy="1577520"/>
          </a:xfrm>
          <a:custGeom>
            <a:avLst/>
            <a:gdLst/>
            <a:ahLst/>
            <a:cxnLst/>
            <a:rect l="l" t="t" r="r" b="b"/>
            <a:pathLst>
              <a:path w="351" h="332">
                <a:moveTo>
                  <a:pt x="0" y="332"/>
                </a:moveTo>
                <a:cubicBezTo>
                  <a:pt x="125" y="232"/>
                  <a:pt x="245" y="121"/>
                  <a:pt x="35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0" name="CustomShape 8"/>
          <p:cNvSpPr/>
          <p:nvPr/>
        </p:nvSpPr>
        <p:spPr>
          <a:xfrm>
            <a:off x="1001880" y="0"/>
            <a:ext cx="3620880" cy="6843240"/>
          </a:xfrm>
          <a:custGeom>
            <a:avLst/>
            <a:gdLst/>
            <a:ahLst/>
            <a:cxnLst/>
            <a:rect l="l" t="t" r="r" b="b"/>
            <a:pathLst>
              <a:path w="762" h="1440">
                <a:moveTo>
                  <a:pt x="762" y="0"/>
                </a:moveTo>
                <a:cubicBezTo>
                  <a:pt x="308" y="245"/>
                  <a:pt x="0" y="1033"/>
                  <a:pt x="403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1" name="CustomShape 9"/>
          <p:cNvSpPr/>
          <p:nvPr/>
        </p:nvSpPr>
        <p:spPr>
          <a:xfrm>
            <a:off x="11501280" y="9360"/>
            <a:ext cx="664920" cy="256680"/>
          </a:xfrm>
          <a:custGeom>
            <a:avLst/>
            <a:gdLst/>
            <a:ahLst/>
            <a:cxnLst/>
            <a:rect l="l" t="t" r="r" b="b"/>
            <a:pathLst>
              <a:path w="140" h="54">
                <a:moveTo>
                  <a:pt x="140" y="54"/>
                </a:moveTo>
                <a:cubicBezTo>
                  <a:pt x="95" y="34"/>
                  <a:pt x="48" y="16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2" name="CustomShape 10"/>
          <p:cNvSpPr/>
          <p:nvPr/>
        </p:nvSpPr>
        <p:spPr>
          <a:xfrm>
            <a:off x="10640880" y="5408640"/>
            <a:ext cx="1525320" cy="1434600"/>
          </a:xfrm>
          <a:custGeom>
            <a:avLst/>
            <a:gdLst/>
            <a:ahLst/>
            <a:cxnLst/>
            <a:rect l="l" t="t" r="r" b="b"/>
            <a:pathLst>
              <a:path w="321" h="302">
                <a:moveTo>
                  <a:pt x="0" y="302"/>
                </a:moveTo>
                <a:cubicBezTo>
                  <a:pt x="114" y="210"/>
                  <a:pt x="223" y="109"/>
                  <a:pt x="32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3" name="CustomShape 11"/>
          <p:cNvSpPr/>
          <p:nvPr/>
        </p:nvSpPr>
        <p:spPr>
          <a:xfrm>
            <a:off x="1001880" y="0"/>
            <a:ext cx="3244320" cy="6843240"/>
          </a:xfrm>
          <a:custGeom>
            <a:avLst/>
            <a:gdLst/>
            <a:ahLst/>
            <a:cxnLst/>
            <a:rect l="l" t="t" r="r" b="b"/>
            <a:pathLst>
              <a:path w="683" h="1440">
                <a:moveTo>
                  <a:pt x="683" y="0"/>
                </a:moveTo>
                <a:cubicBezTo>
                  <a:pt x="258" y="256"/>
                  <a:pt x="0" y="1041"/>
                  <a:pt x="35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4" name="CustomShape 12"/>
          <p:cNvSpPr/>
          <p:nvPr/>
        </p:nvSpPr>
        <p:spPr>
          <a:xfrm>
            <a:off x="10802880" y="5518080"/>
            <a:ext cx="1363320" cy="1325160"/>
          </a:xfrm>
          <a:custGeom>
            <a:avLst/>
            <a:gdLst/>
            <a:ahLst/>
            <a:cxnLst/>
            <a:rect l="l" t="t" r="r" b="b"/>
            <a:pathLst>
              <a:path w="287" h="279">
                <a:moveTo>
                  <a:pt x="0" y="279"/>
                </a:moveTo>
                <a:cubicBezTo>
                  <a:pt x="101" y="193"/>
                  <a:pt x="198" y="100"/>
                  <a:pt x="287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5" name="CustomShape 13"/>
          <p:cNvSpPr/>
          <p:nvPr/>
        </p:nvSpPr>
        <p:spPr>
          <a:xfrm>
            <a:off x="888840" y="0"/>
            <a:ext cx="3230280" cy="6843240"/>
          </a:xfrm>
          <a:custGeom>
            <a:avLst/>
            <a:gdLst/>
            <a:ahLst/>
            <a:cxnLst/>
            <a:rect l="l" t="t" r="r" b="b"/>
            <a:pathLst>
              <a:path w="680" h="1440">
                <a:moveTo>
                  <a:pt x="680" y="0"/>
                </a:moveTo>
                <a:cubicBezTo>
                  <a:pt x="257" y="265"/>
                  <a:pt x="0" y="1026"/>
                  <a:pt x="337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6" name="CustomShape 14"/>
          <p:cNvSpPr/>
          <p:nvPr/>
        </p:nvSpPr>
        <p:spPr>
          <a:xfrm>
            <a:off x="10979280" y="5694480"/>
            <a:ext cx="1186920" cy="1149120"/>
          </a:xfrm>
          <a:custGeom>
            <a:avLst/>
            <a:gdLst/>
            <a:ahLst/>
            <a:cxnLst/>
            <a:rect l="l" t="t" r="r" b="b"/>
            <a:pathLst>
              <a:path w="250" h="242">
                <a:moveTo>
                  <a:pt x="0" y="242"/>
                </a:moveTo>
                <a:cubicBezTo>
                  <a:pt x="88" y="166"/>
                  <a:pt x="172" y="85"/>
                  <a:pt x="25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7" name="CustomShape 15"/>
          <p:cNvSpPr/>
          <p:nvPr/>
        </p:nvSpPr>
        <p:spPr>
          <a:xfrm>
            <a:off x="484200" y="0"/>
            <a:ext cx="3420720" cy="6843240"/>
          </a:xfrm>
          <a:custGeom>
            <a:avLst/>
            <a:gdLst/>
            <a:ahLst/>
            <a:cxnLst/>
            <a:rect l="l" t="t" r="r" b="b"/>
            <a:pathLst>
              <a:path w="720" h="1440">
                <a:moveTo>
                  <a:pt x="720" y="0"/>
                </a:moveTo>
                <a:cubicBezTo>
                  <a:pt x="316" y="282"/>
                  <a:pt x="0" y="1018"/>
                  <a:pt x="362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8" name="CustomShape 16"/>
          <p:cNvSpPr/>
          <p:nvPr/>
        </p:nvSpPr>
        <p:spPr>
          <a:xfrm>
            <a:off x="11287080" y="6049800"/>
            <a:ext cx="879120" cy="793440"/>
          </a:xfrm>
          <a:custGeom>
            <a:avLst/>
            <a:gdLst/>
            <a:ahLst/>
            <a:cxnLst/>
            <a:rect l="l" t="t" r="r" b="b"/>
            <a:pathLst>
              <a:path w="185" h="167">
                <a:moveTo>
                  <a:pt x="0" y="167"/>
                </a:moveTo>
                <a:cubicBezTo>
                  <a:pt x="63" y="114"/>
                  <a:pt x="125" y="58"/>
                  <a:pt x="185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9" name="CustomShape 17"/>
          <p:cNvSpPr/>
          <p:nvPr/>
        </p:nvSpPr>
        <p:spPr>
          <a:xfrm>
            <a:off x="598320" y="0"/>
            <a:ext cx="2717280" cy="6843240"/>
          </a:xfrm>
          <a:custGeom>
            <a:avLst/>
            <a:gdLst/>
            <a:ahLst/>
            <a:cxnLst/>
            <a:rect l="l" t="t" r="r" b="b"/>
            <a:pathLst>
              <a:path w="572" h="1440">
                <a:moveTo>
                  <a:pt x="572" y="0"/>
                </a:moveTo>
                <a:cubicBezTo>
                  <a:pt x="213" y="320"/>
                  <a:pt x="0" y="979"/>
                  <a:pt x="164" y="144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CustomShape 18"/>
          <p:cNvSpPr/>
          <p:nvPr/>
        </p:nvSpPr>
        <p:spPr>
          <a:xfrm>
            <a:off x="262080" y="0"/>
            <a:ext cx="2944440" cy="6843240"/>
          </a:xfrm>
          <a:custGeom>
            <a:avLst/>
            <a:gdLst/>
            <a:ahLst/>
            <a:cxnLst/>
            <a:rect l="l" t="t" r="r" b="b"/>
            <a:pathLst>
              <a:path w="620" h="1440">
                <a:moveTo>
                  <a:pt x="620" y="0"/>
                </a:moveTo>
                <a:cubicBezTo>
                  <a:pt x="248" y="325"/>
                  <a:pt x="0" y="960"/>
                  <a:pt x="186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10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CustomShape 19"/>
          <p:cNvSpPr/>
          <p:nvPr/>
        </p:nvSpPr>
        <p:spPr>
          <a:xfrm>
            <a:off x="-417600" y="0"/>
            <a:ext cx="2403000" cy="6843240"/>
          </a:xfrm>
          <a:custGeom>
            <a:avLst/>
            <a:gdLst/>
            <a:ahLst/>
            <a:cxnLst/>
            <a:rect l="l" t="t" r="r" b="b"/>
            <a:pathLst>
              <a:path w="506" h="1440">
                <a:moveTo>
                  <a:pt x="506" y="0"/>
                </a:moveTo>
                <a:cubicBezTo>
                  <a:pt x="109" y="356"/>
                  <a:pt x="0" y="943"/>
                  <a:pt x="17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2" name="CustomShape 20"/>
          <p:cNvSpPr/>
          <p:nvPr/>
        </p:nvSpPr>
        <p:spPr>
          <a:xfrm>
            <a:off x="14400" y="9360"/>
            <a:ext cx="1771200" cy="3198600"/>
          </a:xfrm>
          <a:custGeom>
            <a:avLst/>
            <a:gdLst/>
            <a:ahLst/>
            <a:cxnLst/>
            <a:rect l="l" t="t" r="r" b="b"/>
            <a:pathLst>
              <a:path w="373" h="673">
                <a:moveTo>
                  <a:pt x="373" y="0"/>
                </a:moveTo>
                <a:cubicBezTo>
                  <a:pt x="175" y="183"/>
                  <a:pt x="51" y="409"/>
                  <a:pt x="0" y="67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3" name="CustomShape 21"/>
          <p:cNvSpPr/>
          <p:nvPr/>
        </p:nvSpPr>
        <p:spPr>
          <a:xfrm>
            <a:off x="4680" y="6016680"/>
            <a:ext cx="213840" cy="826560"/>
          </a:xfrm>
          <a:custGeom>
            <a:avLst/>
            <a:gdLst/>
            <a:ahLst/>
            <a:cxnLst/>
            <a:rect l="l" t="t" r="r" b="b"/>
            <a:pathLst>
              <a:path w="45" h="174">
                <a:moveTo>
                  <a:pt x="0" y="0"/>
                </a:moveTo>
                <a:cubicBezTo>
                  <a:pt x="11" y="59"/>
                  <a:pt x="26" y="118"/>
                  <a:pt x="45" y="1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4" name="CustomShape 22"/>
          <p:cNvSpPr/>
          <p:nvPr/>
        </p:nvSpPr>
        <p:spPr>
          <a:xfrm>
            <a:off x="14400" y="0"/>
            <a:ext cx="1561680" cy="2228400"/>
          </a:xfrm>
          <a:custGeom>
            <a:avLst/>
            <a:gdLst/>
            <a:ahLst/>
            <a:cxnLst/>
            <a:rect l="l" t="t" r="r" b="b"/>
            <a:pathLst>
              <a:path w="329" h="469">
                <a:moveTo>
                  <a:pt x="329" y="0"/>
                </a:moveTo>
                <a:cubicBezTo>
                  <a:pt x="189" y="133"/>
                  <a:pt x="69" y="288"/>
                  <a:pt x="0" y="46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5" name="CustomShape 23"/>
          <p:cNvSpPr/>
          <p:nvPr/>
        </p:nvSpPr>
        <p:spPr>
          <a:xfrm>
            <a:off x="800280" y="1699560"/>
            <a:ext cx="3674160" cy="5025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6" name="CustomShape 24"/>
          <p:cNvSpPr/>
          <p:nvPr/>
        </p:nvSpPr>
        <p:spPr>
          <a:xfrm rot="10800000">
            <a:off x="2798640" y="5169960"/>
            <a:ext cx="315720" cy="27216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7" name="CustomShape 25"/>
          <p:cNvSpPr/>
          <p:nvPr/>
        </p:nvSpPr>
        <p:spPr>
          <a:xfrm>
            <a:off x="806400" y="2275560"/>
            <a:ext cx="3668040" cy="2624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8" name="TextShape 26"/>
          <p:cNvSpPr txBox="1"/>
          <p:nvPr/>
        </p:nvSpPr>
        <p:spPr>
          <a:xfrm>
            <a:off x="826920" y="2195640"/>
            <a:ext cx="3569400" cy="27018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77500" lnSpcReduction="20000"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Explorando el Modelo de Múltiples Partes Interesadas de ICANN</a:t>
            </a:r>
            <a:br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279" name="Picture 2"/>
          <p:cNvPicPr/>
          <p:nvPr/>
        </p:nvPicPr>
        <p:blipFill>
          <a:blip r:embed="rId3"/>
          <a:stretch/>
        </p:blipFill>
        <p:spPr>
          <a:xfrm>
            <a:off x="154440" y="139320"/>
            <a:ext cx="1523520" cy="1218960"/>
          </a:xfrm>
          <a:prstGeom prst="rect">
            <a:avLst/>
          </a:prstGeom>
          <a:ln>
            <a:noFill/>
          </a:ln>
        </p:spPr>
      </p:pic>
      <p:sp>
        <p:nvSpPr>
          <p:cNvPr id="280" name="CustomShape 27"/>
          <p:cNvSpPr/>
          <p:nvPr/>
        </p:nvSpPr>
        <p:spPr>
          <a:xfrm>
            <a:off x="4396680" y="327960"/>
            <a:ext cx="6890040" cy="11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VE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Organizaciones de apoyo-Support Organizations</a:t>
            </a:r>
            <a:endParaRPr lang="es-VE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CustomShape 1"/>
          <p:cNvSpPr/>
          <p:nvPr/>
        </p:nvSpPr>
        <p:spPr>
          <a:xfrm>
            <a:off x="0" y="0"/>
            <a:ext cx="1219140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82" name="Marcador de contenido 6"/>
          <p:cNvPicPr/>
          <p:nvPr/>
        </p:nvPicPr>
        <p:blipFill>
          <a:blip r:embed="rId2"/>
          <a:srcRect l="20538" t="21735" r="20679" b="13586"/>
          <a:stretch/>
        </p:blipFill>
        <p:spPr>
          <a:xfrm>
            <a:off x="4246200" y="617400"/>
            <a:ext cx="7705440" cy="5573880"/>
          </a:xfrm>
          <a:prstGeom prst="rect">
            <a:avLst/>
          </a:prstGeom>
          <a:ln w="9360">
            <a:noFill/>
          </a:ln>
        </p:spPr>
      </p:pic>
      <p:sp>
        <p:nvSpPr>
          <p:cNvPr id="283" name="CustomShape 2"/>
          <p:cNvSpPr/>
          <p:nvPr/>
        </p:nvSpPr>
        <p:spPr>
          <a:xfrm>
            <a:off x="1306440" y="0"/>
            <a:ext cx="3862080" cy="6843240"/>
          </a:xfrm>
          <a:custGeom>
            <a:avLst/>
            <a:gdLst/>
            <a:ahLst/>
            <a:cxnLst/>
            <a:rect l="l" t="t" r="r" b="b"/>
            <a:pathLst>
              <a:path w="813" h="1440">
                <a:moveTo>
                  <a:pt x="813" y="0"/>
                </a:moveTo>
                <a:cubicBezTo>
                  <a:pt x="331" y="221"/>
                  <a:pt x="0" y="1039"/>
                  <a:pt x="43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4" name="CustomShape 3"/>
          <p:cNvSpPr/>
          <p:nvPr/>
        </p:nvSpPr>
        <p:spPr>
          <a:xfrm>
            <a:off x="10626840" y="9360"/>
            <a:ext cx="1539360" cy="555120"/>
          </a:xfrm>
          <a:custGeom>
            <a:avLst/>
            <a:gdLst/>
            <a:ahLst/>
            <a:cxnLst/>
            <a:rect l="l" t="t" r="r" b="b"/>
            <a:pathLst>
              <a:path w="324" h="117">
                <a:moveTo>
                  <a:pt x="324" y="117"/>
                </a:moveTo>
                <a:cubicBezTo>
                  <a:pt x="223" y="64"/>
                  <a:pt x="107" y="2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5" name="CustomShape 4"/>
          <p:cNvSpPr/>
          <p:nvPr/>
        </p:nvSpPr>
        <p:spPr>
          <a:xfrm>
            <a:off x="10247400" y="5013360"/>
            <a:ext cx="1918800" cy="1829880"/>
          </a:xfrm>
          <a:custGeom>
            <a:avLst/>
            <a:gdLst/>
            <a:ahLst/>
            <a:cxnLst/>
            <a:rect l="l" t="t" r="r" b="b"/>
            <a:pathLst>
              <a:path w="404" h="385">
                <a:moveTo>
                  <a:pt x="0" y="385"/>
                </a:moveTo>
                <a:cubicBezTo>
                  <a:pt x="146" y="272"/>
                  <a:pt x="285" y="142"/>
                  <a:pt x="404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6" name="CustomShape 5"/>
          <p:cNvSpPr/>
          <p:nvPr/>
        </p:nvSpPr>
        <p:spPr>
          <a:xfrm>
            <a:off x="1120680" y="0"/>
            <a:ext cx="3676320" cy="6843240"/>
          </a:xfrm>
          <a:custGeom>
            <a:avLst/>
            <a:gdLst/>
            <a:ahLst/>
            <a:cxnLst/>
            <a:rect l="l" t="t" r="r" b="b"/>
            <a:pathLst>
              <a:path w="774" h="1440">
                <a:moveTo>
                  <a:pt x="774" y="0"/>
                </a:moveTo>
                <a:cubicBezTo>
                  <a:pt x="312" y="240"/>
                  <a:pt x="0" y="1034"/>
                  <a:pt x="41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7" name="CustomShape 6"/>
          <p:cNvSpPr/>
          <p:nvPr/>
        </p:nvSpPr>
        <p:spPr>
          <a:xfrm>
            <a:off x="11202840" y="9360"/>
            <a:ext cx="963360" cy="366480"/>
          </a:xfrm>
          <a:custGeom>
            <a:avLst/>
            <a:gdLst/>
            <a:ahLst/>
            <a:cxnLst/>
            <a:rect l="l" t="t" r="r" b="b"/>
            <a:pathLst>
              <a:path w="203" h="77">
                <a:moveTo>
                  <a:pt x="203" y="77"/>
                </a:moveTo>
                <a:cubicBezTo>
                  <a:pt x="138" y="46"/>
                  <a:pt x="68" y="2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8" name="CustomShape 7"/>
          <p:cNvSpPr/>
          <p:nvPr/>
        </p:nvSpPr>
        <p:spPr>
          <a:xfrm>
            <a:off x="10495080" y="5275440"/>
            <a:ext cx="1666440" cy="1577520"/>
          </a:xfrm>
          <a:custGeom>
            <a:avLst/>
            <a:gdLst/>
            <a:ahLst/>
            <a:cxnLst/>
            <a:rect l="l" t="t" r="r" b="b"/>
            <a:pathLst>
              <a:path w="351" h="332">
                <a:moveTo>
                  <a:pt x="0" y="332"/>
                </a:moveTo>
                <a:cubicBezTo>
                  <a:pt x="125" y="232"/>
                  <a:pt x="245" y="121"/>
                  <a:pt x="35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9" name="CustomShape 8"/>
          <p:cNvSpPr/>
          <p:nvPr/>
        </p:nvSpPr>
        <p:spPr>
          <a:xfrm>
            <a:off x="1001880" y="0"/>
            <a:ext cx="3620880" cy="6843240"/>
          </a:xfrm>
          <a:custGeom>
            <a:avLst/>
            <a:gdLst/>
            <a:ahLst/>
            <a:cxnLst/>
            <a:rect l="l" t="t" r="r" b="b"/>
            <a:pathLst>
              <a:path w="762" h="1440">
                <a:moveTo>
                  <a:pt x="762" y="0"/>
                </a:moveTo>
                <a:cubicBezTo>
                  <a:pt x="308" y="245"/>
                  <a:pt x="0" y="1033"/>
                  <a:pt x="403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0" name="CustomShape 9"/>
          <p:cNvSpPr/>
          <p:nvPr/>
        </p:nvSpPr>
        <p:spPr>
          <a:xfrm>
            <a:off x="11501280" y="9360"/>
            <a:ext cx="664920" cy="256680"/>
          </a:xfrm>
          <a:custGeom>
            <a:avLst/>
            <a:gdLst/>
            <a:ahLst/>
            <a:cxnLst/>
            <a:rect l="l" t="t" r="r" b="b"/>
            <a:pathLst>
              <a:path w="140" h="54">
                <a:moveTo>
                  <a:pt x="140" y="54"/>
                </a:moveTo>
                <a:cubicBezTo>
                  <a:pt x="95" y="34"/>
                  <a:pt x="48" y="16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1" name="CustomShape 10"/>
          <p:cNvSpPr/>
          <p:nvPr/>
        </p:nvSpPr>
        <p:spPr>
          <a:xfrm>
            <a:off x="10640880" y="5408640"/>
            <a:ext cx="1525320" cy="1434600"/>
          </a:xfrm>
          <a:custGeom>
            <a:avLst/>
            <a:gdLst/>
            <a:ahLst/>
            <a:cxnLst/>
            <a:rect l="l" t="t" r="r" b="b"/>
            <a:pathLst>
              <a:path w="321" h="302">
                <a:moveTo>
                  <a:pt x="0" y="302"/>
                </a:moveTo>
                <a:cubicBezTo>
                  <a:pt x="114" y="210"/>
                  <a:pt x="223" y="109"/>
                  <a:pt x="32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2" name="CustomShape 11"/>
          <p:cNvSpPr/>
          <p:nvPr/>
        </p:nvSpPr>
        <p:spPr>
          <a:xfrm>
            <a:off x="1001880" y="0"/>
            <a:ext cx="3244320" cy="6843240"/>
          </a:xfrm>
          <a:custGeom>
            <a:avLst/>
            <a:gdLst/>
            <a:ahLst/>
            <a:cxnLst/>
            <a:rect l="l" t="t" r="r" b="b"/>
            <a:pathLst>
              <a:path w="683" h="1440">
                <a:moveTo>
                  <a:pt x="683" y="0"/>
                </a:moveTo>
                <a:cubicBezTo>
                  <a:pt x="258" y="256"/>
                  <a:pt x="0" y="1041"/>
                  <a:pt x="35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3" name="CustomShape 12"/>
          <p:cNvSpPr/>
          <p:nvPr/>
        </p:nvSpPr>
        <p:spPr>
          <a:xfrm>
            <a:off x="10802880" y="5518080"/>
            <a:ext cx="1363320" cy="1325160"/>
          </a:xfrm>
          <a:custGeom>
            <a:avLst/>
            <a:gdLst/>
            <a:ahLst/>
            <a:cxnLst/>
            <a:rect l="l" t="t" r="r" b="b"/>
            <a:pathLst>
              <a:path w="287" h="279">
                <a:moveTo>
                  <a:pt x="0" y="279"/>
                </a:moveTo>
                <a:cubicBezTo>
                  <a:pt x="101" y="193"/>
                  <a:pt x="198" y="100"/>
                  <a:pt x="287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4" name="CustomShape 13"/>
          <p:cNvSpPr/>
          <p:nvPr/>
        </p:nvSpPr>
        <p:spPr>
          <a:xfrm>
            <a:off x="888840" y="0"/>
            <a:ext cx="3230280" cy="6843240"/>
          </a:xfrm>
          <a:custGeom>
            <a:avLst/>
            <a:gdLst/>
            <a:ahLst/>
            <a:cxnLst/>
            <a:rect l="l" t="t" r="r" b="b"/>
            <a:pathLst>
              <a:path w="680" h="1440">
                <a:moveTo>
                  <a:pt x="680" y="0"/>
                </a:moveTo>
                <a:cubicBezTo>
                  <a:pt x="257" y="265"/>
                  <a:pt x="0" y="1026"/>
                  <a:pt x="337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5" name="CustomShape 14"/>
          <p:cNvSpPr/>
          <p:nvPr/>
        </p:nvSpPr>
        <p:spPr>
          <a:xfrm>
            <a:off x="10979280" y="5694480"/>
            <a:ext cx="1186920" cy="1149120"/>
          </a:xfrm>
          <a:custGeom>
            <a:avLst/>
            <a:gdLst/>
            <a:ahLst/>
            <a:cxnLst/>
            <a:rect l="l" t="t" r="r" b="b"/>
            <a:pathLst>
              <a:path w="250" h="242">
                <a:moveTo>
                  <a:pt x="0" y="242"/>
                </a:moveTo>
                <a:cubicBezTo>
                  <a:pt x="88" y="166"/>
                  <a:pt x="172" y="85"/>
                  <a:pt x="25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6" name="CustomShape 15"/>
          <p:cNvSpPr/>
          <p:nvPr/>
        </p:nvSpPr>
        <p:spPr>
          <a:xfrm>
            <a:off x="484200" y="0"/>
            <a:ext cx="3420720" cy="6843240"/>
          </a:xfrm>
          <a:custGeom>
            <a:avLst/>
            <a:gdLst/>
            <a:ahLst/>
            <a:cxnLst/>
            <a:rect l="l" t="t" r="r" b="b"/>
            <a:pathLst>
              <a:path w="720" h="1440">
                <a:moveTo>
                  <a:pt x="720" y="0"/>
                </a:moveTo>
                <a:cubicBezTo>
                  <a:pt x="316" y="282"/>
                  <a:pt x="0" y="1018"/>
                  <a:pt x="362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CustomShape 16"/>
          <p:cNvSpPr/>
          <p:nvPr/>
        </p:nvSpPr>
        <p:spPr>
          <a:xfrm>
            <a:off x="11287080" y="6049800"/>
            <a:ext cx="879120" cy="793440"/>
          </a:xfrm>
          <a:custGeom>
            <a:avLst/>
            <a:gdLst/>
            <a:ahLst/>
            <a:cxnLst/>
            <a:rect l="l" t="t" r="r" b="b"/>
            <a:pathLst>
              <a:path w="185" h="167">
                <a:moveTo>
                  <a:pt x="0" y="167"/>
                </a:moveTo>
                <a:cubicBezTo>
                  <a:pt x="63" y="114"/>
                  <a:pt x="125" y="58"/>
                  <a:pt x="185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8" name="CustomShape 17"/>
          <p:cNvSpPr/>
          <p:nvPr/>
        </p:nvSpPr>
        <p:spPr>
          <a:xfrm>
            <a:off x="598320" y="0"/>
            <a:ext cx="2717280" cy="6843240"/>
          </a:xfrm>
          <a:custGeom>
            <a:avLst/>
            <a:gdLst/>
            <a:ahLst/>
            <a:cxnLst/>
            <a:rect l="l" t="t" r="r" b="b"/>
            <a:pathLst>
              <a:path w="572" h="1440">
                <a:moveTo>
                  <a:pt x="572" y="0"/>
                </a:moveTo>
                <a:cubicBezTo>
                  <a:pt x="213" y="320"/>
                  <a:pt x="0" y="979"/>
                  <a:pt x="164" y="144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9" name="CustomShape 18"/>
          <p:cNvSpPr/>
          <p:nvPr/>
        </p:nvSpPr>
        <p:spPr>
          <a:xfrm>
            <a:off x="262080" y="0"/>
            <a:ext cx="2944440" cy="6843240"/>
          </a:xfrm>
          <a:custGeom>
            <a:avLst/>
            <a:gdLst/>
            <a:ahLst/>
            <a:cxnLst/>
            <a:rect l="l" t="t" r="r" b="b"/>
            <a:pathLst>
              <a:path w="620" h="1440">
                <a:moveTo>
                  <a:pt x="620" y="0"/>
                </a:moveTo>
                <a:cubicBezTo>
                  <a:pt x="248" y="325"/>
                  <a:pt x="0" y="960"/>
                  <a:pt x="186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10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CustomShape 19"/>
          <p:cNvSpPr/>
          <p:nvPr/>
        </p:nvSpPr>
        <p:spPr>
          <a:xfrm>
            <a:off x="-417600" y="0"/>
            <a:ext cx="2403000" cy="6843240"/>
          </a:xfrm>
          <a:custGeom>
            <a:avLst/>
            <a:gdLst/>
            <a:ahLst/>
            <a:cxnLst/>
            <a:rect l="l" t="t" r="r" b="b"/>
            <a:pathLst>
              <a:path w="506" h="1440">
                <a:moveTo>
                  <a:pt x="506" y="0"/>
                </a:moveTo>
                <a:cubicBezTo>
                  <a:pt x="109" y="356"/>
                  <a:pt x="0" y="943"/>
                  <a:pt x="17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CustomShape 20"/>
          <p:cNvSpPr/>
          <p:nvPr/>
        </p:nvSpPr>
        <p:spPr>
          <a:xfrm>
            <a:off x="14400" y="9360"/>
            <a:ext cx="1771200" cy="3198600"/>
          </a:xfrm>
          <a:custGeom>
            <a:avLst/>
            <a:gdLst/>
            <a:ahLst/>
            <a:cxnLst/>
            <a:rect l="l" t="t" r="r" b="b"/>
            <a:pathLst>
              <a:path w="373" h="673">
                <a:moveTo>
                  <a:pt x="373" y="0"/>
                </a:moveTo>
                <a:cubicBezTo>
                  <a:pt x="175" y="183"/>
                  <a:pt x="51" y="409"/>
                  <a:pt x="0" y="67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2" name="CustomShape 21"/>
          <p:cNvSpPr/>
          <p:nvPr/>
        </p:nvSpPr>
        <p:spPr>
          <a:xfrm>
            <a:off x="4680" y="6016680"/>
            <a:ext cx="213840" cy="826560"/>
          </a:xfrm>
          <a:custGeom>
            <a:avLst/>
            <a:gdLst/>
            <a:ahLst/>
            <a:cxnLst/>
            <a:rect l="l" t="t" r="r" b="b"/>
            <a:pathLst>
              <a:path w="45" h="174">
                <a:moveTo>
                  <a:pt x="0" y="0"/>
                </a:moveTo>
                <a:cubicBezTo>
                  <a:pt x="11" y="59"/>
                  <a:pt x="26" y="118"/>
                  <a:pt x="45" y="1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3" name="CustomShape 22"/>
          <p:cNvSpPr/>
          <p:nvPr/>
        </p:nvSpPr>
        <p:spPr>
          <a:xfrm>
            <a:off x="14400" y="0"/>
            <a:ext cx="1561680" cy="2228400"/>
          </a:xfrm>
          <a:custGeom>
            <a:avLst/>
            <a:gdLst/>
            <a:ahLst/>
            <a:cxnLst/>
            <a:rect l="l" t="t" r="r" b="b"/>
            <a:pathLst>
              <a:path w="329" h="469">
                <a:moveTo>
                  <a:pt x="329" y="0"/>
                </a:moveTo>
                <a:cubicBezTo>
                  <a:pt x="189" y="133"/>
                  <a:pt x="69" y="288"/>
                  <a:pt x="0" y="46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4" name="CustomShape 23"/>
          <p:cNvSpPr/>
          <p:nvPr/>
        </p:nvSpPr>
        <p:spPr>
          <a:xfrm>
            <a:off x="800280" y="1699560"/>
            <a:ext cx="3674160" cy="5025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5" name="CustomShape 24"/>
          <p:cNvSpPr/>
          <p:nvPr/>
        </p:nvSpPr>
        <p:spPr>
          <a:xfrm rot="10800000">
            <a:off x="2798640" y="5169960"/>
            <a:ext cx="315720" cy="27216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6" name="CustomShape 25"/>
          <p:cNvSpPr/>
          <p:nvPr/>
        </p:nvSpPr>
        <p:spPr>
          <a:xfrm>
            <a:off x="806400" y="2275560"/>
            <a:ext cx="3668040" cy="2624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7" name="TextShape 26"/>
          <p:cNvSpPr txBox="1"/>
          <p:nvPr/>
        </p:nvSpPr>
        <p:spPr>
          <a:xfrm>
            <a:off x="888480" y="2358360"/>
            <a:ext cx="3498480" cy="24534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3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Registros Regionales de Internet (RIR)</a:t>
            </a:r>
            <a:r>
              <a:rPr lang="en-US" sz="3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</a:t>
            </a:r>
            <a:endParaRPr lang="en-US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08" name="Picture 2"/>
          <p:cNvPicPr/>
          <p:nvPr/>
        </p:nvPicPr>
        <p:blipFill>
          <a:blip r:embed="rId3"/>
          <a:stretch/>
        </p:blipFill>
        <p:spPr>
          <a:xfrm>
            <a:off x="47520" y="247680"/>
            <a:ext cx="1641240" cy="13129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654</Words>
  <Application>Microsoft Macintosh PowerPoint</Application>
  <PresentationFormat>Widescreen</PresentationFormat>
  <Paragraphs>63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Corporación de Internet para la Asignación de Nombres y Números</dc:title>
  <dc:subject/>
  <dc:creator>lilian ivette de luque bruges</dc:creator>
  <dc:description/>
  <cp:lastModifiedBy>Claudia Ruiz</cp:lastModifiedBy>
  <cp:revision>18</cp:revision>
  <dcterms:created xsi:type="dcterms:W3CDTF">2019-08-19T02:34:34Z</dcterms:created>
  <dcterms:modified xsi:type="dcterms:W3CDTF">2019-09-05T07:07:17Z</dcterms:modified>
  <dc:language>es-VE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Panorámica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16</vt:i4>
  </property>
</Properties>
</file>