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3.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06" r:id="rId1"/>
    <p:sldMasterId id="2147483807" r:id="rId2"/>
    <p:sldMasterId id="2147483808" r:id="rId3"/>
    <p:sldMasterId id="2147483809" r:id="rId4"/>
  </p:sldMasterIdLst>
  <p:notesMasterIdLst>
    <p:notesMasterId r:id="rId4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300" r:id="rId25"/>
    <p:sldId id="276" r:id="rId26"/>
    <p:sldId id="277" r:id="rId27"/>
    <p:sldId id="278" r:id="rId28"/>
    <p:sldId id="279" r:id="rId29"/>
    <p:sldId id="280" r:id="rId30"/>
    <p:sldId id="281" r:id="rId31"/>
    <p:sldId id="282" r:id="rId32"/>
    <p:sldId id="283" r:id="rId33"/>
    <p:sldId id="284" r:id="rId34"/>
    <p:sldId id="286" r:id="rId35"/>
    <p:sldId id="287" r:id="rId36"/>
    <p:sldId id="288" r:id="rId37"/>
    <p:sldId id="289" r:id="rId38"/>
    <p:sldId id="290" r:id="rId39"/>
    <p:sldId id="291" r:id="rId40"/>
    <p:sldId id="292" r:id="rId41"/>
    <p:sldId id="293" r:id="rId42"/>
    <p:sldId id="294" r:id="rId43"/>
    <p:sldId id="295" r:id="rId44"/>
    <p:sldId id="297" r:id="rId45"/>
    <p:sldId id="298" r:id="rId46"/>
    <p:sldId id="299" r:id="rId4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p:restoredTop sz="94729"/>
  </p:normalViewPr>
  <p:slideViewPr>
    <p:cSldViewPr snapToGrid="0">
      <p:cViewPr varScale="1">
        <p:scale>
          <a:sx n="105" d="100"/>
          <a:sy n="105" d="100"/>
        </p:scale>
        <p:origin x="1584" y="192"/>
      </p:cViewPr>
      <p:guideLst>
        <p:guide orient="horz" pos="1416"/>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notesMaster" Target="notesMasters/notesMaster1.xml"/><Relationship Id="rId49" Type="http://schemas.openxmlformats.org/officeDocument/2006/relationships/presProps" Target="presProp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3"/>
        <p:cNvGrpSpPr/>
        <p:nvPr/>
      </p:nvGrpSpPr>
      <p:grpSpPr>
        <a:xfrm>
          <a:off x="0" y="0"/>
          <a:ext cx="0" cy="0"/>
          <a:chOff x="0" y="0"/>
          <a:chExt cx="0" cy="0"/>
        </a:xfrm>
      </p:grpSpPr>
      <p:sp>
        <p:nvSpPr>
          <p:cNvPr id="2614" name="Google Shape;2614;g707eac4373_2_7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5" name="Google Shape;2615;g707eac4373_2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0"/>
        <p:cNvGrpSpPr/>
        <p:nvPr/>
      </p:nvGrpSpPr>
      <p:grpSpPr>
        <a:xfrm>
          <a:off x="0" y="0"/>
          <a:ext cx="0" cy="0"/>
          <a:chOff x="0" y="0"/>
          <a:chExt cx="0" cy="0"/>
        </a:xfrm>
      </p:grpSpPr>
      <p:sp>
        <p:nvSpPr>
          <p:cNvPr id="2671" name="Google Shape;2671;g6fb3d509b1_7_86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2" name="Google Shape;2672;g6fb3d509b1_7_8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6"/>
        <p:cNvGrpSpPr/>
        <p:nvPr/>
      </p:nvGrpSpPr>
      <p:grpSpPr>
        <a:xfrm>
          <a:off x="0" y="0"/>
          <a:ext cx="0" cy="0"/>
          <a:chOff x="0" y="0"/>
          <a:chExt cx="0" cy="0"/>
        </a:xfrm>
      </p:grpSpPr>
      <p:sp>
        <p:nvSpPr>
          <p:cNvPr id="2677" name="Google Shape;2677;g6fb3d509b1_7_8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8" name="Google Shape;2678;g6fb3d509b1_7_8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2"/>
        <p:cNvGrpSpPr/>
        <p:nvPr/>
      </p:nvGrpSpPr>
      <p:grpSpPr>
        <a:xfrm>
          <a:off x="0" y="0"/>
          <a:ext cx="0" cy="0"/>
          <a:chOff x="0" y="0"/>
          <a:chExt cx="0" cy="0"/>
        </a:xfrm>
      </p:grpSpPr>
      <p:sp>
        <p:nvSpPr>
          <p:cNvPr id="2683" name="Google Shape;2683;g6fb3d509b1_7_8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84" name="Google Shape;2684;g6fb3d509b1_7_8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8"/>
        <p:cNvGrpSpPr/>
        <p:nvPr/>
      </p:nvGrpSpPr>
      <p:grpSpPr>
        <a:xfrm>
          <a:off x="0" y="0"/>
          <a:ext cx="0" cy="0"/>
          <a:chOff x="0" y="0"/>
          <a:chExt cx="0" cy="0"/>
        </a:xfrm>
      </p:grpSpPr>
      <p:sp>
        <p:nvSpPr>
          <p:cNvPr id="2689" name="Google Shape;2689;g6fb3d509b1_7_8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0" name="Google Shape;2690;g6fb3d509b1_7_87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4"/>
        <p:cNvGrpSpPr/>
        <p:nvPr/>
      </p:nvGrpSpPr>
      <p:grpSpPr>
        <a:xfrm>
          <a:off x="0" y="0"/>
          <a:ext cx="0" cy="0"/>
          <a:chOff x="0" y="0"/>
          <a:chExt cx="0" cy="0"/>
        </a:xfrm>
      </p:grpSpPr>
      <p:sp>
        <p:nvSpPr>
          <p:cNvPr id="2695" name="Google Shape;2695;g6fb3d509b1_7_88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6" name="Google Shape;2696;g6fb3d509b1_7_8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0"/>
        <p:cNvGrpSpPr/>
        <p:nvPr/>
      </p:nvGrpSpPr>
      <p:grpSpPr>
        <a:xfrm>
          <a:off x="0" y="0"/>
          <a:ext cx="0" cy="0"/>
          <a:chOff x="0" y="0"/>
          <a:chExt cx="0" cy="0"/>
        </a:xfrm>
      </p:grpSpPr>
      <p:sp>
        <p:nvSpPr>
          <p:cNvPr id="2701" name="Google Shape;2701;g6fb3d509b1_7_8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2" name="Google Shape;2702;g6fb3d509b1_7_8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6"/>
        <p:cNvGrpSpPr/>
        <p:nvPr/>
      </p:nvGrpSpPr>
      <p:grpSpPr>
        <a:xfrm>
          <a:off x="0" y="0"/>
          <a:ext cx="0" cy="0"/>
          <a:chOff x="0" y="0"/>
          <a:chExt cx="0" cy="0"/>
        </a:xfrm>
      </p:grpSpPr>
      <p:sp>
        <p:nvSpPr>
          <p:cNvPr id="2707" name="Google Shape;2707;g6fb3d509b1_7_8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8" name="Google Shape;2708;g6fb3d509b1_7_8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2"/>
        <p:cNvGrpSpPr/>
        <p:nvPr/>
      </p:nvGrpSpPr>
      <p:grpSpPr>
        <a:xfrm>
          <a:off x="0" y="0"/>
          <a:ext cx="0" cy="0"/>
          <a:chOff x="0" y="0"/>
          <a:chExt cx="0" cy="0"/>
        </a:xfrm>
      </p:grpSpPr>
      <p:sp>
        <p:nvSpPr>
          <p:cNvPr id="2713" name="Google Shape;2713;g6fb3d509b1_7_8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14" name="Google Shape;2714;g6fb3d509b1_7_8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8"/>
        <p:cNvGrpSpPr/>
        <p:nvPr/>
      </p:nvGrpSpPr>
      <p:grpSpPr>
        <a:xfrm>
          <a:off x="0" y="0"/>
          <a:ext cx="0" cy="0"/>
          <a:chOff x="0" y="0"/>
          <a:chExt cx="0" cy="0"/>
        </a:xfrm>
      </p:grpSpPr>
      <p:sp>
        <p:nvSpPr>
          <p:cNvPr id="2719" name="Google Shape;2719;g6fb3d509b1_7_90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0" name="Google Shape;2720;g6fb3d509b1_7_9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4"/>
        <p:cNvGrpSpPr/>
        <p:nvPr/>
      </p:nvGrpSpPr>
      <p:grpSpPr>
        <a:xfrm>
          <a:off x="0" y="0"/>
          <a:ext cx="0" cy="0"/>
          <a:chOff x="0" y="0"/>
          <a:chExt cx="0" cy="0"/>
        </a:xfrm>
      </p:grpSpPr>
      <p:sp>
        <p:nvSpPr>
          <p:cNvPr id="2725" name="Google Shape;2725;g6fb3d509b1_7_9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6" name="Google Shape;2726;g6fb3d509b1_7_9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9"/>
        <p:cNvGrpSpPr/>
        <p:nvPr/>
      </p:nvGrpSpPr>
      <p:grpSpPr>
        <a:xfrm>
          <a:off x="0" y="0"/>
          <a:ext cx="0" cy="0"/>
          <a:chOff x="0" y="0"/>
          <a:chExt cx="0" cy="0"/>
        </a:xfrm>
      </p:grpSpPr>
      <p:sp>
        <p:nvSpPr>
          <p:cNvPr id="2620" name="Google Shape;2620;g6fb3d509b1_2_8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21" name="Google Shape;2621;g6fb3d509b1_2_86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0"/>
        <p:cNvGrpSpPr/>
        <p:nvPr/>
      </p:nvGrpSpPr>
      <p:grpSpPr>
        <a:xfrm>
          <a:off x="0" y="0"/>
          <a:ext cx="0" cy="0"/>
          <a:chOff x="0" y="0"/>
          <a:chExt cx="0" cy="0"/>
        </a:xfrm>
      </p:grpSpPr>
      <p:sp>
        <p:nvSpPr>
          <p:cNvPr id="2731" name="Google Shape;2731;g6fb3d509b1_7_9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32" name="Google Shape;2732;g6fb3d509b1_7_9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8"/>
        <p:cNvGrpSpPr/>
        <p:nvPr/>
      </p:nvGrpSpPr>
      <p:grpSpPr>
        <a:xfrm>
          <a:off x="0" y="0"/>
          <a:ext cx="0" cy="0"/>
          <a:chOff x="0" y="0"/>
          <a:chExt cx="0" cy="0"/>
        </a:xfrm>
      </p:grpSpPr>
      <p:sp>
        <p:nvSpPr>
          <p:cNvPr id="2749" name="Google Shape;2749;g6fb3d509b1_7_9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0" name="Google Shape;2750;g6fb3d509b1_7_9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116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6"/>
        <p:cNvGrpSpPr/>
        <p:nvPr/>
      </p:nvGrpSpPr>
      <p:grpSpPr>
        <a:xfrm>
          <a:off x="0" y="0"/>
          <a:ext cx="0" cy="0"/>
          <a:chOff x="0" y="0"/>
          <a:chExt cx="0" cy="0"/>
        </a:xfrm>
      </p:grpSpPr>
      <p:sp>
        <p:nvSpPr>
          <p:cNvPr id="2737" name="Google Shape;2737;g6fb3d509b1_7_9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38" name="Google Shape;2738;g6fb3d509b1_7_9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2"/>
        <p:cNvGrpSpPr/>
        <p:nvPr/>
      </p:nvGrpSpPr>
      <p:grpSpPr>
        <a:xfrm>
          <a:off x="0" y="0"/>
          <a:ext cx="0" cy="0"/>
          <a:chOff x="0" y="0"/>
          <a:chExt cx="0" cy="0"/>
        </a:xfrm>
      </p:grpSpPr>
      <p:sp>
        <p:nvSpPr>
          <p:cNvPr id="2743" name="Google Shape;2743;g6fb3d509b1_7_9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44" name="Google Shape;2744;g6fb3d509b1_7_9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8"/>
        <p:cNvGrpSpPr/>
        <p:nvPr/>
      </p:nvGrpSpPr>
      <p:grpSpPr>
        <a:xfrm>
          <a:off x="0" y="0"/>
          <a:ext cx="0" cy="0"/>
          <a:chOff x="0" y="0"/>
          <a:chExt cx="0" cy="0"/>
        </a:xfrm>
      </p:grpSpPr>
      <p:sp>
        <p:nvSpPr>
          <p:cNvPr id="2749" name="Google Shape;2749;g6fb3d509b1_7_9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0" name="Google Shape;2750;g6fb3d509b1_7_9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4"/>
        <p:cNvGrpSpPr/>
        <p:nvPr/>
      </p:nvGrpSpPr>
      <p:grpSpPr>
        <a:xfrm>
          <a:off x="0" y="0"/>
          <a:ext cx="0" cy="0"/>
          <a:chOff x="0" y="0"/>
          <a:chExt cx="0" cy="0"/>
        </a:xfrm>
      </p:grpSpPr>
      <p:sp>
        <p:nvSpPr>
          <p:cNvPr id="2755" name="Google Shape;2755;g6fb3d509b1_7_9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6" name="Google Shape;2756;g6fb3d509b1_7_9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0"/>
        <p:cNvGrpSpPr/>
        <p:nvPr/>
      </p:nvGrpSpPr>
      <p:grpSpPr>
        <a:xfrm>
          <a:off x="0" y="0"/>
          <a:ext cx="0" cy="0"/>
          <a:chOff x="0" y="0"/>
          <a:chExt cx="0" cy="0"/>
        </a:xfrm>
      </p:grpSpPr>
      <p:sp>
        <p:nvSpPr>
          <p:cNvPr id="2761" name="Google Shape;2761;g6fb3d509b1_7_93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62" name="Google Shape;2762;g6fb3d509b1_7_9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6"/>
        <p:cNvGrpSpPr/>
        <p:nvPr/>
      </p:nvGrpSpPr>
      <p:grpSpPr>
        <a:xfrm>
          <a:off x="0" y="0"/>
          <a:ext cx="0" cy="0"/>
          <a:chOff x="0" y="0"/>
          <a:chExt cx="0" cy="0"/>
        </a:xfrm>
      </p:grpSpPr>
      <p:sp>
        <p:nvSpPr>
          <p:cNvPr id="2767" name="Google Shape;2767;g6fb3d509b1_7_94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68" name="Google Shape;2768;g6fb3d509b1_7_9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2"/>
        <p:cNvGrpSpPr/>
        <p:nvPr/>
      </p:nvGrpSpPr>
      <p:grpSpPr>
        <a:xfrm>
          <a:off x="0" y="0"/>
          <a:ext cx="0" cy="0"/>
          <a:chOff x="0" y="0"/>
          <a:chExt cx="0" cy="0"/>
        </a:xfrm>
      </p:grpSpPr>
      <p:sp>
        <p:nvSpPr>
          <p:cNvPr id="2773" name="Google Shape;2773;g6fb3d509b1_7_9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4" name="Google Shape;2774;g6fb3d509b1_7_9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8"/>
        <p:cNvGrpSpPr/>
        <p:nvPr/>
      </p:nvGrpSpPr>
      <p:grpSpPr>
        <a:xfrm>
          <a:off x="0" y="0"/>
          <a:ext cx="0" cy="0"/>
          <a:chOff x="0" y="0"/>
          <a:chExt cx="0" cy="0"/>
        </a:xfrm>
      </p:grpSpPr>
      <p:sp>
        <p:nvSpPr>
          <p:cNvPr id="2779" name="Google Shape;2779;g6fb3d509b1_7_9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80" name="Google Shape;2780;g6fb3d509b1_7_9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8"/>
        <p:cNvGrpSpPr/>
        <p:nvPr/>
      </p:nvGrpSpPr>
      <p:grpSpPr>
        <a:xfrm>
          <a:off x="0" y="0"/>
          <a:ext cx="0" cy="0"/>
          <a:chOff x="0" y="0"/>
          <a:chExt cx="0" cy="0"/>
        </a:xfrm>
      </p:grpSpPr>
      <p:sp>
        <p:nvSpPr>
          <p:cNvPr id="2629" name="Google Shape;2629;g6fb3d509b1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0" name="Google Shape;2630;g6fb3d509b1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4"/>
        <p:cNvGrpSpPr/>
        <p:nvPr/>
      </p:nvGrpSpPr>
      <p:grpSpPr>
        <a:xfrm>
          <a:off x="0" y="0"/>
          <a:ext cx="0" cy="0"/>
          <a:chOff x="0" y="0"/>
          <a:chExt cx="0" cy="0"/>
        </a:xfrm>
      </p:grpSpPr>
      <p:sp>
        <p:nvSpPr>
          <p:cNvPr id="2785" name="Google Shape;2785;g6fb3d509b1_7_95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86" name="Google Shape;2786;g6fb3d509b1_7_9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6"/>
        <p:cNvGrpSpPr/>
        <p:nvPr/>
      </p:nvGrpSpPr>
      <p:grpSpPr>
        <a:xfrm>
          <a:off x="0" y="0"/>
          <a:ext cx="0" cy="0"/>
          <a:chOff x="0" y="0"/>
          <a:chExt cx="0" cy="0"/>
        </a:xfrm>
      </p:grpSpPr>
      <p:sp>
        <p:nvSpPr>
          <p:cNvPr id="2797" name="Google Shape;2797;g6fb3d509b1_7_9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98" name="Google Shape;2798;g6fb3d509b1_7_9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2"/>
        <p:cNvGrpSpPr/>
        <p:nvPr/>
      </p:nvGrpSpPr>
      <p:grpSpPr>
        <a:xfrm>
          <a:off x="0" y="0"/>
          <a:ext cx="0" cy="0"/>
          <a:chOff x="0" y="0"/>
          <a:chExt cx="0" cy="0"/>
        </a:xfrm>
      </p:grpSpPr>
      <p:sp>
        <p:nvSpPr>
          <p:cNvPr id="2803" name="Google Shape;2803;g6fb3d509b1_7_9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04" name="Google Shape;2804;g6fb3d509b1_7_9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6fb3d509b1_7_9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0" name="Google Shape;2810;g6fb3d509b1_7_97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4"/>
        <p:cNvGrpSpPr/>
        <p:nvPr/>
      </p:nvGrpSpPr>
      <p:grpSpPr>
        <a:xfrm>
          <a:off x="0" y="0"/>
          <a:ext cx="0" cy="0"/>
          <a:chOff x="0" y="0"/>
          <a:chExt cx="0" cy="0"/>
        </a:xfrm>
      </p:grpSpPr>
      <p:sp>
        <p:nvSpPr>
          <p:cNvPr id="2815" name="Google Shape;2815;g6fb3d509b1_7_98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6" name="Google Shape;2816;g6fb3d509b1_7_9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0"/>
        <p:cNvGrpSpPr/>
        <p:nvPr/>
      </p:nvGrpSpPr>
      <p:grpSpPr>
        <a:xfrm>
          <a:off x="0" y="0"/>
          <a:ext cx="0" cy="0"/>
          <a:chOff x="0" y="0"/>
          <a:chExt cx="0" cy="0"/>
        </a:xfrm>
      </p:grpSpPr>
      <p:sp>
        <p:nvSpPr>
          <p:cNvPr id="2821" name="Google Shape;2821;g6fb3d509b1_7_9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22" name="Google Shape;2822;g6fb3d509b1_7_9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6"/>
        <p:cNvGrpSpPr/>
        <p:nvPr/>
      </p:nvGrpSpPr>
      <p:grpSpPr>
        <a:xfrm>
          <a:off x="0" y="0"/>
          <a:ext cx="0" cy="0"/>
          <a:chOff x="0" y="0"/>
          <a:chExt cx="0" cy="0"/>
        </a:xfrm>
      </p:grpSpPr>
      <p:sp>
        <p:nvSpPr>
          <p:cNvPr id="2827" name="Google Shape;2827;g6fb3d509b1_7_9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28" name="Google Shape;2828;g6fb3d509b1_7_9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2"/>
        <p:cNvGrpSpPr/>
        <p:nvPr/>
      </p:nvGrpSpPr>
      <p:grpSpPr>
        <a:xfrm>
          <a:off x="0" y="0"/>
          <a:ext cx="0" cy="0"/>
          <a:chOff x="0" y="0"/>
          <a:chExt cx="0" cy="0"/>
        </a:xfrm>
      </p:grpSpPr>
      <p:sp>
        <p:nvSpPr>
          <p:cNvPr id="2833" name="Google Shape;2833;g6fb3d509b1_7_9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4" name="Google Shape;2834;g6fb3d509b1_7_9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8"/>
        <p:cNvGrpSpPr/>
        <p:nvPr/>
      </p:nvGrpSpPr>
      <p:grpSpPr>
        <a:xfrm>
          <a:off x="0" y="0"/>
          <a:ext cx="0" cy="0"/>
          <a:chOff x="0" y="0"/>
          <a:chExt cx="0" cy="0"/>
        </a:xfrm>
      </p:grpSpPr>
      <p:sp>
        <p:nvSpPr>
          <p:cNvPr id="2839" name="Google Shape;2839;g6fb3d509b1_7_100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40" name="Google Shape;2840;g6fb3d509b1_7_10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4"/>
        <p:cNvGrpSpPr/>
        <p:nvPr/>
      </p:nvGrpSpPr>
      <p:grpSpPr>
        <a:xfrm>
          <a:off x="0" y="0"/>
          <a:ext cx="0" cy="0"/>
          <a:chOff x="0" y="0"/>
          <a:chExt cx="0" cy="0"/>
        </a:xfrm>
      </p:grpSpPr>
      <p:sp>
        <p:nvSpPr>
          <p:cNvPr id="2845" name="Google Shape;2845;g6fb3d509b1_7_10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46" name="Google Shape;2846;g6fb3d509b1_7_10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4"/>
        <p:cNvGrpSpPr/>
        <p:nvPr/>
      </p:nvGrpSpPr>
      <p:grpSpPr>
        <a:xfrm>
          <a:off x="0" y="0"/>
          <a:ext cx="0" cy="0"/>
          <a:chOff x="0" y="0"/>
          <a:chExt cx="0" cy="0"/>
        </a:xfrm>
      </p:grpSpPr>
      <p:sp>
        <p:nvSpPr>
          <p:cNvPr id="2635" name="Google Shape;2635;g6fb3d509b1_2_9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6" name="Google Shape;2636;g6fb3d509b1_2_9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0"/>
        <p:cNvGrpSpPr/>
        <p:nvPr/>
      </p:nvGrpSpPr>
      <p:grpSpPr>
        <a:xfrm>
          <a:off x="0" y="0"/>
          <a:ext cx="0" cy="0"/>
          <a:chOff x="0" y="0"/>
          <a:chExt cx="0" cy="0"/>
        </a:xfrm>
      </p:grpSpPr>
      <p:sp>
        <p:nvSpPr>
          <p:cNvPr id="2851" name="Google Shape;2851;g6fb3d509b1_7_10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52" name="Google Shape;2852;g6fb3d509b1_7_10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2"/>
        <p:cNvGrpSpPr/>
        <p:nvPr/>
      </p:nvGrpSpPr>
      <p:grpSpPr>
        <a:xfrm>
          <a:off x="0" y="0"/>
          <a:ext cx="0" cy="0"/>
          <a:chOff x="0" y="0"/>
          <a:chExt cx="0" cy="0"/>
        </a:xfrm>
      </p:grpSpPr>
      <p:sp>
        <p:nvSpPr>
          <p:cNvPr id="2863" name="Google Shape;2863;g6fb3d509b1_7_10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64" name="Google Shape;2864;g6fb3d509b1_7_10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8"/>
        <p:cNvGrpSpPr/>
        <p:nvPr/>
      </p:nvGrpSpPr>
      <p:grpSpPr>
        <a:xfrm>
          <a:off x="0" y="0"/>
          <a:ext cx="0" cy="0"/>
          <a:chOff x="0" y="0"/>
          <a:chExt cx="0" cy="0"/>
        </a:xfrm>
      </p:grpSpPr>
      <p:sp>
        <p:nvSpPr>
          <p:cNvPr id="2869" name="Google Shape;2869;g6fb3d509b1_7_10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70" name="Google Shape;2870;g6fb3d509b1_7_10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4"/>
        <p:cNvGrpSpPr/>
        <p:nvPr/>
      </p:nvGrpSpPr>
      <p:grpSpPr>
        <a:xfrm>
          <a:off x="0" y="0"/>
          <a:ext cx="0" cy="0"/>
          <a:chOff x="0" y="0"/>
          <a:chExt cx="0" cy="0"/>
        </a:xfrm>
      </p:grpSpPr>
      <p:sp>
        <p:nvSpPr>
          <p:cNvPr id="2875" name="Google Shape;2875;g6fb3d509b1_7_10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76" name="Google Shape;2876;g6fb3d509b1_7_10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0"/>
        <p:cNvGrpSpPr/>
        <p:nvPr/>
      </p:nvGrpSpPr>
      <p:grpSpPr>
        <a:xfrm>
          <a:off x="0" y="0"/>
          <a:ext cx="0" cy="0"/>
          <a:chOff x="0" y="0"/>
          <a:chExt cx="0" cy="0"/>
        </a:xfrm>
      </p:grpSpPr>
      <p:sp>
        <p:nvSpPr>
          <p:cNvPr id="2641" name="Google Shape;2641;g6fb3d509b1_0_2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2" name="Google Shape;2642;g6fb3d509b1_0_2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6"/>
        <p:cNvGrpSpPr/>
        <p:nvPr/>
      </p:nvGrpSpPr>
      <p:grpSpPr>
        <a:xfrm>
          <a:off x="0" y="0"/>
          <a:ext cx="0" cy="0"/>
          <a:chOff x="0" y="0"/>
          <a:chExt cx="0" cy="0"/>
        </a:xfrm>
      </p:grpSpPr>
      <p:sp>
        <p:nvSpPr>
          <p:cNvPr id="2647" name="Google Shape;2647;g6fb3d509b1_7_8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8" name="Google Shape;2648;g6fb3d509b1_7_8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2"/>
        <p:cNvGrpSpPr/>
        <p:nvPr/>
      </p:nvGrpSpPr>
      <p:grpSpPr>
        <a:xfrm>
          <a:off x="0" y="0"/>
          <a:ext cx="0" cy="0"/>
          <a:chOff x="0" y="0"/>
          <a:chExt cx="0" cy="0"/>
        </a:xfrm>
      </p:grpSpPr>
      <p:sp>
        <p:nvSpPr>
          <p:cNvPr id="2653" name="Google Shape;2653;g6fb3d509b1_7_8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4" name="Google Shape;2654;g6fb3d509b1_7_8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8"/>
        <p:cNvGrpSpPr/>
        <p:nvPr/>
      </p:nvGrpSpPr>
      <p:grpSpPr>
        <a:xfrm>
          <a:off x="0" y="0"/>
          <a:ext cx="0" cy="0"/>
          <a:chOff x="0" y="0"/>
          <a:chExt cx="0" cy="0"/>
        </a:xfrm>
      </p:grpSpPr>
      <p:sp>
        <p:nvSpPr>
          <p:cNvPr id="2659" name="Google Shape;2659;g6fb3d509b1_7_8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60" name="Google Shape;2660;g6fb3d509b1_7_8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4"/>
        <p:cNvGrpSpPr/>
        <p:nvPr/>
      </p:nvGrpSpPr>
      <p:grpSpPr>
        <a:xfrm>
          <a:off x="0" y="0"/>
          <a:ext cx="0" cy="0"/>
          <a:chOff x="0" y="0"/>
          <a:chExt cx="0" cy="0"/>
        </a:xfrm>
      </p:grpSpPr>
      <p:sp>
        <p:nvSpPr>
          <p:cNvPr id="2665" name="Google Shape;2665;g6fb3d509b1_7_85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66" name="Google Shape;2666;g6fb3d509b1_7_8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8.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 Id="rId1" Type="http://schemas.openxmlformats.org/officeDocument/2006/relationships/slideMaster" Target="../slideMasters/slideMaster3.xml"/><Relationship Id="rId2" Type="http://schemas.openxmlformats.org/officeDocument/2006/relationships/image" Target="../media/image19.pn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8.png"/><Relationship Id="rId3" Type="http://schemas.openxmlformats.org/officeDocument/2006/relationships/image" Target="../media/image1.png"/></Relationships>
</file>

<file path=ppt/slideLayouts/_rels/slideLayout109.xml.rels><?xml version="1.0" encoding="UTF-8" standalone="yes"?>
<Relationships xmlns="http://schemas.openxmlformats.org/package/2006/relationships"><Relationship Id="rId9" Type="http://schemas.openxmlformats.org/officeDocument/2006/relationships/hyperlink" Target="https://www.twitter.com/icann" TargetMode="External"/><Relationship Id="rId20" Type="http://schemas.openxmlformats.org/officeDocument/2006/relationships/hyperlink" Target="https://www.slideshare.net/icannpresentations" TargetMode="External"/><Relationship Id="rId21" Type="http://schemas.openxmlformats.org/officeDocument/2006/relationships/hyperlink" Target="https://www.instagram.com/icannorg" TargetMode="External"/><Relationship Id="rId22" Type="http://schemas.openxmlformats.org/officeDocument/2006/relationships/image" Target="../media/image35.png"/><Relationship Id="rId10" Type="http://schemas.openxmlformats.org/officeDocument/2006/relationships/hyperlink" Target="http://twitter.com/icann" TargetMode="External"/><Relationship Id="rId11" Type="http://schemas.openxmlformats.org/officeDocument/2006/relationships/image" Target="../media/image31.png"/><Relationship Id="rId12" Type="http://schemas.openxmlformats.org/officeDocument/2006/relationships/hyperlink" Target="https://www.facebook.com/icannorg" TargetMode="External"/><Relationship Id="rId13" Type="http://schemas.openxmlformats.org/officeDocument/2006/relationships/hyperlink" Target="http://facebook.com/icannorg" TargetMode="External"/><Relationship Id="rId14" Type="http://schemas.openxmlformats.org/officeDocument/2006/relationships/image" Target="../media/image32.png"/><Relationship Id="rId15" Type="http://schemas.openxmlformats.org/officeDocument/2006/relationships/hyperlink" Target="http://youtube.com/user/ICANNnews" TargetMode="External"/><Relationship Id="rId16" Type="http://schemas.openxmlformats.org/officeDocument/2006/relationships/image" Target="../media/image33.png"/><Relationship Id="rId17" Type="http://schemas.openxmlformats.org/officeDocument/2006/relationships/hyperlink" Target="https://www.youtube.com/user/ICANNnews" TargetMode="External"/><Relationship Id="rId18" Type="http://schemas.openxmlformats.org/officeDocument/2006/relationships/hyperlink" Target="https://soundcloud.com/icann" TargetMode="External"/><Relationship Id="rId19" Type="http://schemas.openxmlformats.org/officeDocument/2006/relationships/image" Target="../media/image34.png"/><Relationship Id="rId1" Type="http://schemas.openxmlformats.org/officeDocument/2006/relationships/slideMaster" Target="../slideMasters/slideMaster3.xml"/><Relationship Id="rId2" Type="http://schemas.openxmlformats.org/officeDocument/2006/relationships/image" Target="../media/image18.png"/><Relationship Id="rId3" Type="http://schemas.openxmlformats.org/officeDocument/2006/relationships/hyperlink" Target="https://www.flickr.com/photos/icann" TargetMode="External"/><Relationship Id="rId4" Type="http://schemas.openxmlformats.org/officeDocument/2006/relationships/hyperlink" Target="http://flickr.com/photos/icann" TargetMode="External"/><Relationship Id="rId5" Type="http://schemas.openxmlformats.org/officeDocument/2006/relationships/image" Target="../media/image29.png"/><Relationship Id="rId6" Type="http://schemas.openxmlformats.org/officeDocument/2006/relationships/hyperlink" Target="https://www.linkedin.com/company/icann" TargetMode="External"/><Relationship Id="rId7" Type="http://schemas.openxmlformats.org/officeDocument/2006/relationships/hyperlink" Target="http://linkedin.com/company/icann" TargetMode="External"/><Relationship Id="rId8" Type="http://schemas.openxmlformats.org/officeDocument/2006/relationships/image" Target="../media/image3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8.png"/></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png"/></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8.png"/><Relationship Id="rId3" Type="http://schemas.openxmlformats.org/officeDocument/2006/relationships/image" Target="../media/image1.png"/></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2.jp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3.jpg"/><Relationship Id="rId3" Type="http://schemas.openxmlformats.org/officeDocument/2006/relationships/image" Target="../media/image1.png"/></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5.jpg"/><Relationship Id="rId3" Type="http://schemas.openxmlformats.org/officeDocument/2006/relationships/image" Target="../media/image1.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157.xml.rels><?xml version="1.0" encoding="UTF-8" standalone="yes"?>
<Relationships xmlns="http://schemas.openxmlformats.org/package/2006/relationships"><Relationship Id="rId9" Type="http://schemas.openxmlformats.org/officeDocument/2006/relationships/hyperlink" Target="https://www.twitter.com/icann" TargetMode="External"/><Relationship Id="rId20" Type="http://schemas.openxmlformats.org/officeDocument/2006/relationships/hyperlink" Target="https://www.slideshare.net/icannpresentations" TargetMode="External"/><Relationship Id="rId21" Type="http://schemas.openxmlformats.org/officeDocument/2006/relationships/hyperlink" Target="https://www.instagram.com/icannorg" TargetMode="External"/><Relationship Id="rId10" Type="http://schemas.openxmlformats.org/officeDocument/2006/relationships/hyperlink" Target="http://twitter.com/icann" TargetMode="External"/><Relationship Id="rId11" Type="http://schemas.openxmlformats.org/officeDocument/2006/relationships/image" Target="../media/image31.png"/><Relationship Id="rId12" Type="http://schemas.openxmlformats.org/officeDocument/2006/relationships/hyperlink" Target="https://www.facebook.com/icannorg" TargetMode="External"/><Relationship Id="rId13" Type="http://schemas.openxmlformats.org/officeDocument/2006/relationships/hyperlink" Target="http://facebook.com/icannorg" TargetMode="External"/><Relationship Id="rId14" Type="http://schemas.openxmlformats.org/officeDocument/2006/relationships/image" Target="../media/image32.png"/><Relationship Id="rId15" Type="http://schemas.openxmlformats.org/officeDocument/2006/relationships/hyperlink" Target="http://youtube.com/user/ICANNnews" TargetMode="External"/><Relationship Id="rId16" Type="http://schemas.openxmlformats.org/officeDocument/2006/relationships/image" Target="../media/image33.png"/><Relationship Id="rId17" Type="http://schemas.openxmlformats.org/officeDocument/2006/relationships/hyperlink" Target="https://www.youtube.com/user/ICANNnews" TargetMode="External"/><Relationship Id="rId18" Type="http://schemas.openxmlformats.org/officeDocument/2006/relationships/hyperlink" Target="https://soundcloud.com/icann" TargetMode="External"/><Relationship Id="rId19" Type="http://schemas.openxmlformats.org/officeDocument/2006/relationships/image" Target="../media/image34.png"/><Relationship Id="rId1" Type="http://schemas.openxmlformats.org/officeDocument/2006/relationships/slideMaster" Target="../slideMasters/slideMaster4.xml"/><Relationship Id="rId2" Type="http://schemas.openxmlformats.org/officeDocument/2006/relationships/image" Target="../media/image18.png"/><Relationship Id="rId3" Type="http://schemas.openxmlformats.org/officeDocument/2006/relationships/hyperlink" Target="https://www.flickr.com/photos/icann" TargetMode="External"/><Relationship Id="rId4" Type="http://schemas.openxmlformats.org/officeDocument/2006/relationships/hyperlink" Target="http://flickr.com/photos/icann" TargetMode="External"/><Relationship Id="rId5" Type="http://schemas.openxmlformats.org/officeDocument/2006/relationships/image" Target="../media/image29.png"/><Relationship Id="rId6" Type="http://schemas.openxmlformats.org/officeDocument/2006/relationships/hyperlink" Target="https://www.linkedin.com/company/icann" TargetMode="External"/><Relationship Id="rId7" Type="http://schemas.openxmlformats.org/officeDocument/2006/relationships/hyperlink" Target="http://linkedin.com/company/icann" TargetMode="External"/><Relationship Id="rId8" Type="http://schemas.openxmlformats.org/officeDocument/2006/relationships/image" Target="../media/image30.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 Id="rId1" Type="http://schemas.openxmlformats.org/officeDocument/2006/relationships/slideMaster" Target="../slideMasters/slideMaster4.xml"/><Relationship Id="rId2" Type="http://schemas.openxmlformats.org/officeDocument/2006/relationships/image" Target="../media/image19.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 Id="rId3" Type="http://schemas.openxmlformats.org/officeDocument/2006/relationships/image" Target="../media/image1.png"/></Relationships>
</file>

<file path=ppt/slideLayouts/_rels/slideLayout49.xml.rels><?xml version="1.0" encoding="UTF-8" standalone="yes"?>
<Relationships xmlns="http://schemas.openxmlformats.org/package/2006/relationships"><Relationship Id="rId9" Type="http://schemas.openxmlformats.org/officeDocument/2006/relationships/hyperlink" Target="https://www.twitter.com/icann" TargetMode="External"/><Relationship Id="rId20" Type="http://schemas.openxmlformats.org/officeDocument/2006/relationships/hyperlink" Target="https://www.slideshare.net/icannpresentations" TargetMode="External"/><Relationship Id="rId21" Type="http://schemas.openxmlformats.org/officeDocument/2006/relationships/hyperlink" Target="https://www.instagram.com/icannorg" TargetMode="External"/><Relationship Id="rId22" Type="http://schemas.openxmlformats.org/officeDocument/2006/relationships/image" Target="../media/image35.png"/><Relationship Id="rId10" Type="http://schemas.openxmlformats.org/officeDocument/2006/relationships/hyperlink" Target="http://twitter.com/icann" TargetMode="External"/><Relationship Id="rId11" Type="http://schemas.openxmlformats.org/officeDocument/2006/relationships/image" Target="../media/image31.png"/><Relationship Id="rId12" Type="http://schemas.openxmlformats.org/officeDocument/2006/relationships/hyperlink" Target="https://www.facebook.com/icannorg" TargetMode="External"/><Relationship Id="rId13" Type="http://schemas.openxmlformats.org/officeDocument/2006/relationships/hyperlink" Target="http://facebook.com/icannorg" TargetMode="External"/><Relationship Id="rId14" Type="http://schemas.openxmlformats.org/officeDocument/2006/relationships/image" Target="../media/image32.png"/><Relationship Id="rId15" Type="http://schemas.openxmlformats.org/officeDocument/2006/relationships/hyperlink" Target="http://youtube.com/user/ICANNnews" TargetMode="External"/><Relationship Id="rId16" Type="http://schemas.openxmlformats.org/officeDocument/2006/relationships/image" Target="../media/image33.png"/><Relationship Id="rId17" Type="http://schemas.openxmlformats.org/officeDocument/2006/relationships/hyperlink" Target="https://www.youtube.com/user/ICANNnews" TargetMode="External"/><Relationship Id="rId18" Type="http://schemas.openxmlformats.org/officeDocument/2006/relationships/hyperlink" Target="https://soundcloud.com/icann" TargetMode="External"/><Relationship Id="rId19" Type="http://schemas.openxmlformats.org/officeDocument/2006/relationships/image" Target="../media/image34.png"/><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hyperlink" Target="https://www.flickr.com/photos/icann" TargetMode="External"/><Relationship Id="rId4" Type="http://schemas.openxmlformats.org/officeDocument/2006/relationships/hyperlink" Target="http://flickr.com/photos/icann" TargetMode="External"/><Relationship Id="rId5" Type="http://schemas.openxmlformats.org/officeDocument/2006/relationships/image" Target="../media/image29.png"/><Relationship Id="rId6" Type="http://schemas.openxmlformats.org/officeDocument/2006/relationships/hyperlink" Target="https://www.linkedin.com/company/icann" TargetMode="External"/><Relationship Id="rId7" Type="http://schemas.openxmlformats.org/officeDocument/2006/relationships/hyperlink" Target="http://linkedin.com/company/icann" TargetMode="External"/><Relationship Id="rId8" Type="http://schemas.openxmlformats.org/officeDocument/2006/relationships/image" Target="../media/image3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jpg"/><Relationship Id="rId3" Type="http://schemas.openxmlformats.org/officeDocument/2006/relationships/image" Target="../media/image1.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3.jpg"/><Relationship Id="rId3" Type="http://schemas.openxmlformats.org/officeDocument/2006/relationships/image" Target="../media/image1.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5.jp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20"/>
        <p:cNvGrpSpPr/>
        <p:nvPr/>
      </p:nvGrpSpPr>
      <p:grpSpPr>
        <a:xfrm>
          <a:off x="0" y="0"/>
          <a:ext cx="0" cy="0"/>
          <a:chOff x="0" y="0"/>
          <a:chExt cx="0" cy="0"/>
        </a:xfrm>
      </p:grpSpPr>
      <p:sp>
        <p:nvSpPr>
          <p:cNvPr id="21" name="Google Shape;21;p2"/>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 name="Google Shape;24;p2"/>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5" name="Google Shape;25;p2"/>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26" name="Google Shape;26;p2"/>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03"/>
        <p:cNvGrpSpPr/>
        <p:nvPr/>
      </p:nvGrpSpPr>
      <p:grpSpPr>
        <a:xfrm>
          <a:off x="0" y="0"/>
          <a:ext cx="0" cy="0"/>
          <a:chOff x="0" y="0"/>
          <a:chExt cx="0" cy="0"/>
        </a:xfrm>
      </p:grpSpPr>
      <p:pic>
        <p:nvPicPr>
          <p:cNvPr id="104" name="Google Shape;104;p1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5" name="Google Shape;105;p1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6" name="Google Shape;106;p1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7" name="Google Shape;107;p1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8" name="Google Shape;108;p1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9" name="Google Shape;109;p1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0" name="Google Shape;110;p1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1" name="Google Shape;111;p1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2" name="Google Shape;112;p1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3" name="Google Shape;113;p1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4" name="Google Shape;114;p1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5" name="Google Shape;115;p1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6" name="Google Shape;116;p11"/>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7" name="Google Shape;117;p11"/>
          <p:cNvCxnSpPr>
            <a:endCxn id="11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8" name="Google Shape;118;p11"/>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19" name="Google Shape;119;p11"/>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20" name="Google Shape;120;p11"/>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1" name="Google Shape;121;p1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2" name="Google Shape;122;p11"/>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1609"/>
        <p:cNvGrpSpPr/>
        <p:nvPr/>
      </p:nvGrpSpPr>
      <p:grpSpPr>
        <a:xfrm>
          <a:off x="0" y="0"/>
          <a:ext cx="0" cy="0"/>
          <a:chOff x="0" y="0"/>
          <a:chExt cx="0" cy="0"/>
        </a:xfrm>
      </p:grpSpPr>
      <p:pic>
        <p:nvPicPr>
          <p:cNvPr id="1610" name="Google Shape;1610;p10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11" name="Google Shape;1611;p10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12" name="Google Shape;1612;p10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13" name="Google Shape;1613;p10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14" name="Google Shape;1614;p10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15" name="Google Shape;1615;p10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16" name="Google Shape;1616;p10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17" name="Google Shape;1617;p10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18" name="Google Shape;1618;p10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19" name="Google Shape;1619;p10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20" name="Google Shape;1620;p10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21" name="Google Shape;1621;p10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2" name="Google Shape;1622;p10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3" name="Google Shape;1623;p10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4" name="Google Shape;1624;p10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5" name="Google Shape;1625;p10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26" name="Google Shape;1626;p10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7" name="Google Shape;1627;p10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1628"/>
        <p:cNvGrpSpPr/>
        <p:nvPr/>
      </p:nvGrpSpPr>
      <p:grpSpPr>
        <a:xfrm>
          <a:off x="0" y="0"/>
          <a:ext cx="0" cy="0"/>
          <a:chOff x="0" y="0"/>
          <a:chExt cx="0" cy="0"/>
        </a:xfrm>
      </p:grpSpPr>
      <p:pic>
        <p:nvPicPr>
          <p:cNvPr id="1629" name="Google Shape;1629;p10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30" name="Google Shape;1630;p10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31" name="Google Shape;1631;p10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32" name="Google Shape;1632;p10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33" name="Google Shape;1633;p10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34" name="Google Shape;1634;p10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35" name="Google Shape;1635;p10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36" name="Google Shape;1636;p10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37" name="Google Shape;1637;p10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38" name="Google Shape;1638;p10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39" name="Google Shape;1639;p10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40" name="Google Shape;1640;p10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1" name="Google Shape;1641;p10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2" name="Google Shape;1642;p10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3" name="Google Shape;1643;p10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4" name="Google Shape;1644;p10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45" name="Google Shape;1645;p10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46" name="Google Shape;1646;p10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1647"/>
        <p:cNvGrpSpPr/>
        <p:nvPr/>
      </p:nvGrpSpPr>
      <p:grpSpPr>
        <a:xfrm>
          <a:off x="0" y="0"/>
          <a:ext cx="0" cy="0"/>
          <a:chOff x="0" y="0"/>
          <a:chExt cx="0" cy="0"/>
        </a:xfrm>
      </p:grpSpPr>
      <p:pic>
        <p:nvPicPr>
          <p:cNvPr id="1648" name="Google Shape;1648;p10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49" name="Google Shape;1649;p10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50" name="Google Shape;1650;p10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51" name="Google Shape;1651;p10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52" name="Google Shape;1652;p10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53" name="Google Shape;1653;p10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54" name="Google Shape;1654;p10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55" name="Google Shape;1655;p10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56" name="Google Shape;1656;p10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57" name="Google Shape;1657;p10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58" name="Google Shape;1658;p10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59" name="Google Shape;1659;p105"/>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0" name="Google Shape;1660;p105"/>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1" name="Google Shape;1661;p105"/>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2" name="Google Shape;1662;p105"/>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3" name="Google Shape;1663;p10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64" name="Google Shape;1664;p105"/>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65" name="Google Shape;1665;p105"/>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1666"/>
        <p:cNvGrpSpPr/>
        <p:nvPr/>
      </p:nvGrpSpPr>
      <p:grpSpPr>
        <a:xfrm>
          <a:off x="0" y="0"/>
          <a:ext cx="0" cy="0"/>
          <a:chOff x="0" y="0"/>
          <a:chExt cx="0" cy="0"/>
        </a:xfrm>
      </p:grpSpPr>
      <p:pic>
        <p:nvPicPr>
          <p:cNvPr id="1667" name="Google Shape;1667;p106"/>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1668" name="Google Shape;1668;p10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669" name="Google Shape;1669;p10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670" name="Google Shape;1670;p10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671" name="Google Shape;1671;p10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72" name="Google Shape;1672;p10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673" name="Google Shape;1673;p10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674" name="Google Shape;1674;p10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75" name="Google Shape;1675;p10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76" name="Google Shape;1676;p10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77" name="Google Shape;1677;p10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78" name="Google Shape;1678;p106"/>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79" name="Google Shape;1679;p106"/>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0" name="Google Shape;1680;p106"/>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1" name="Google Shape;1681;p106"/>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2" name="Google Shape;1682;p10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83" name="Google Shape;1683;p106"/>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84" name="Google Shape;1684;p106"/>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1685"/>
        <p:cNvGrpSpPr/>
        <p:nvPr/>
      </p:nvGrpSpPr>
      <p:grpSpPr>
        <a:xfrm>
          <a:off x="0" y="0"/>
          <a:ext cx="0" cy="0"/>
          <a:chOff x="0" y="0"/>
          <a:chExt cx="0" cy="0"/>
        </a:xfrm>
      </p:grpSpPr>
      <p:pic>
        <p:nvPicPr>
          <p:cNvPr id="1686" name="Google Shape;1686;p107"/>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687" name="Google Shape;1687;p10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1688" name="Google Shape;1688;p10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1689"/>
        <p:cNvGrpSpPr/>
        <p:nvPr/>
      </p:nvGrpSpPr>
      <p:grpSpPr>
        <a:xfrm>
          <a:off x="0" y="0"/>
          <a:ext cx="0" cy="0"/>
          <a:chOff x="0" y="0"/>
          <a:chExt cx="0" cy="0"/>
        </a:xfrm>
      </p:grpSpPr>
      <p:sp>
        <p:nvSpPr>
          <p:cNvPr id="1690" name="Google Shape;1690;p108"/>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91" name="Google Shape;1691;p10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692" name="Google Shape;1692;p10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1693" name="Google Shape;1693;p108"/>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694" name="Google Shape;1694;p108"/>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695" name="Google Shape;1695;p108"/>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96" name="Google Shape;1696;p10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1697"/>
        <p:cNvGrpSpPr/>
        <p:nvPr/>
      </p:nvGrpSpPr>
      <p:grpSpPr>
        <a:xfrm>
          <a:off x="0" y="0"/>
          <a:ext cx="0" cy="0"/>
          <a:chOff x="0" y="0"/>
          <a:chExt cx="0" cy="0"/>
        </a:xfrm>
      </p:grpSpPr>
      <p:sp>
        <p:nvSpPr>
          <p:cNvPr id="1698" name="Google Shape;1698;p109"/>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1699" name="Google Shape;1699;p109"/>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1700" name="Google Shape;1700;p109"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1701" name="Google Shape;1701;p10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1702"/>
        <p:cNvGrpSpPr/>
        <p:nvPr/>
      </p:nvGrpSpPr>
      <p:grpSpPr>
        <a:xfrm>
          <a:off x="0" y="0"/>
          <a:ext cx="0" cy="0"/>
          <a:chOff x="0" y="0"/>
          <a:chExt cx="0" cy="0"/>
        </a:xfrm>
      </p:grpSpPr>
      <p:sp>
        <p:nvSpPr>
          <p:cNvPr id="1703" name="Google Shape;1703;p110"/>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04" name="Google Shape;1704;p110"/>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1705" name="Google Shape;1705;p110"/>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1706" name="Google Shape;1706;p11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a:solidFill>
                <a:schemeClr val="lt1"/>
              </a:solidFill>
              <a:latin typeface="Arial"/>
              <a:ea typeface="Arial"/>
              <a:cs typeface="Arial"/>
              <a:sym typeface="Arial"/>
            </a:endParaRPr>
          </a:p>
        </p:txBody>
      </p:sp>
      <p:cxnSp>
        <p:nvCxnSpPr>
          <p:cNvPr id="1707" name="Google Shape;1707;p11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708" name="Google Shape;1708;p11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1709" name="Google Shape;1709;p110"/>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1710" name="Google Shape;1710;p110"/>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711" name="Google Shape;1711;p110"/>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1712" name="Google Shape;1712;p110"/>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1713" name="Google Shape;1713;p110"/>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14" name="Google Shape;1714;p110"/>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715" name="Google Shape;1715;p110"/>
          <p:cNvCxnSpPr>
            <a:endCxn id="1716"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1716" name="Google Shape;1716;p110"/>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1717" name="Google Shape;1717;p110"/>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1718" name="Google Shape;1718;p110"/>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1719" name="Google Shape;1719;p110"/>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sp>
        <p:nvSpPr>
          <p:cNvPr id="1720" name="Google Shape;1720;p110"/>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1721" name="Google Shape;1721;p110"/>
          <p:cNvGrpSpPr/>
          <p:nvPr/>
        </p:nvGrpSpPr>
        <p:grpSpPr>
          <a:xfrm>
            <a:off x="2188569" y="3214997"/>
            <a:ext cx="6160437" cy="2426437"/>
            <a:chOff x="2188569" y="3214997"/>
            <a:chExt cx="6160437" cy="2426437"/>
          </a:xfrm>
        </p:grpSpPr>
        <p:pic>
          <p:nvPicPr>
            <p:cNvPr id="1722" name="Google Shape;1722;p110"/>
            <p:cNvPicPr preferRelativeResize="0"/>
            <p:nvPr/>
          </p:nvPicPr>
          <p:blipFill rotWithShape="1">
            <a:blip r:embed="rId3">
              <a:alphaModFix/>
            </a:blip>
            <a:srcRect/>
            <a:stretch/>
          </p:blipFill>
          <p:spPr>
            <a:xfrm>
              <a:off x="5562183" y="5245434"/>
              <a:ext cx="2365413" cy="396000"/>
            </a:xfrm>
            <a:prstGeom prst="rect">
              <a:avLst/>
            </a:prstGeom>
            <a:noFill/>
            <a:ln>
              <a:noFill/>
            </a:ln>
          </p:spPr>
        </p:pic>
        <p:pic>
          <p:nvPicPr>
            <p:cNvPr id="1723" name="Google Shape;1723;p110"/>
            <p:cNvPicPr preferRelativeResize="0"/>
            <p:nvPr/>
          </p:nvPicPr>
          <p:blipFill rotWithShape="1">
            <a:blip r:embed="rId4">
              <a:alphaModFix/>
            </a:blip>
            <a:srcRect/>
            <a:stretch/>
          </p:blipFill>
          <p:spPr>
            <a:xfrm>
              <a:off x="5562183" y="3216852"/>
              <a:ext cx="2310353" cy="396000"/>
            </a:xfrm>
            <a:prstGeom prst="rect">
              <a:avLst/>
            </a:prstGeom>
            <a:noFill/>
            <a:ln>
              <a:noFill/>
            </a:ln>
          </p:spPr>
        </p:pic>
        <p:pic>
          <p:nvPicPr>
            <p:cNvPr id="1724" name="Google Shape;1724;p110"/>
            <p:cNvPicPr preferRelativeResize="0"/>
            <p:nvPr/>
          </p:nvPicPr>
          <p:blipFill rotWithShape="1">
            <a:blip r:embed="rId5">
              <a:alphaModFix/>
            </a:blip>
            <a:srcRect/>
            <a:stretch/>
          </p:blipFill>
          <p:spPr>
            <a:xfrm>
              <a:off x="5562183" y="3893046"/>
              <a:ext cx="2786823" cy="396000"/>
            </a:xfrm>
            <a:prstGeom prst="rect">
              <a:avLst/>
            </a:prstGeom>
            <a:noFill/>
            <a:ln>
              <a:noFill/>
            </a:ln>
          </p:spPr>
        </p:pic>
        <p:pic>
          <p:nvPicPr>
            <p:cNvPr id="1725" name="Google Shape;1725;p110"/>
            <p:cNvPicPr preferRelativeResize="0"/>
            <p:nvPr/>
          </p:nvPicPr>
          <p:blipFill rotWithShape="1">
            <a:blip r:embed="rId6">
              <a:alphaModFix/>
            </a:blip>
            <a:srcRect/>
            <a:stretch/>
          </p:blipFill>
          <p:spPr>
            <a:xfrm>
              <a:off x="5562183" y="4569240"/>
              <a:ext cx="1893176" cy="396000"/>
            </a:xfrm>
            <a:prstGeom prst="rect">
              <a:avLst/>
            </a:prstGeom>
            <a:noFill/>
            <a:ln>
              <a:noFill/>
            </a:ln>
          </p:spPr>
        </p:pic>
        <p:pic>
          <p:nvPicPr>
            <p:cNvPr id="1726" name="Google Shape;1726;p110"/>
            <p:cNvPicPr preferRelativeResize="0"/>
            <p:nvPr/>
          </p:nvPicPr>
          <p:blipFill rotWithShape="1">
            <a:blip r:embed="rId7">
              <a:alphaModFix/>
            </a:blip>
            <a:srcRect/>
            <a:stretch/>
          </p:blipFill>
          <p:spPr>
            <a:xfrm>
              <a:off x="2191308" y="3891809"/>
              <a:ext cx="2291295" cy="396000"/>
            </a:xfrm>
            <a:prstGeom prst="rect">
              <a:avLst/>
            </a:prstGeom>
            <a:noFill/>
            <a:ln>
              <a:noFill/>
            </a:ln>
          </p:spPr>
        </p:pic>
        <p:pic>
          <p:nvPicPr>
            <p:cNvPr id="1727" name="Google Shape;1727;p110"/>
            <p:cNvPicPr preferRelativeResize="0"/>
            <p:nvPr/>
          </p:nvPicPr>
          <p:blipFill rotWithShape="1">
            <a:blip r:embed="rId8">
              <a:alphaModFix/>
            </a:blip>
            <a:srcRect/>
            <a:stretch/>
          </p:blipFill>
          <p:spPr>
            <a:xfrm>
              <a:off x="2188569" y="4568621"/>
              <a:ext cx="2344236" cy="396000"/>
            </a:xfrm>
            <a:prstGeom prst="rect">
              <a:avLst/>
            </a:prstGeom>
            <a:noFill/>
            <a:ln>
              <a:noFill/>
            </a:ln>
          </p:spPr>
        </p:pic>
        <p:pic>
          <p:nvPicPr>
            <p:cNvPr id="1728" name="Google Shape;1728;p110"/>
            <p:cNvPicPr preferRelativeResize="0"/>
            <p:nvPr/>
          </p:nvPicPr>
          <p:blipFill rotWithShape="1">
            <a:blip r:embed="rId9">
              <a:alphaModFix/>
            </a:blip>
            <a:srcRect/>
            <a:stretch/>
          </p:blipFill>
          <p:spPr>
            <a:xfrm>
              <a:off x="2188569" y="5245434"/>
              <a:ext cx="1717413" cy="396000"/>
            </a:xfrm>
            <a:prstGeom prst="rect">
              <a:avLst/>
            </a:prstGeom>
            <a:noFill/>
            <a:ln>
              <a:noFill/>
            </a:ln>
          </p:spPr>
        </p:pic>
        <p:pic>
          <p:nvPicPr>
            <p:cNvPr id="1729" name="Google Shape;1729;p110"/>
            <p:cNvPicPr preferRelativeResize="0"/>
            <p:nvPr/>
          </p:nvPicPr>
          <p:blipFill rotWithShape="1">
            <a:blip r:embed="rId10">
              <a:alphaModFix/>
            </a:blip>
            <a:srcRect/>
            <a:stretch/>
          </p:blipFill>
          <p:spPr>
            <a:xfrm>
              <a:off x="2191310" y="3214997"/>
              <a:ext cx="1145646" cy="396000"/>
            </a:xfrm>
            <a:prstGeom prst="rect">
              <a:avLst/>
            </a:prstGeom>
            <a:noFill/>
            <a:ln>
              <a:noFill/>
            </a:ln>
          </p:spPr>
        </p:pic>
      </p:gr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1730"/>
        <p:cNvGrpSpPr/>
        <p:nvPr/>
      </p:nvGrpSpPr>
      <p:grpSpPr>
        <a:xfrm>
          <a:off x="0" y="0"/>
          <a:ext cx="0" cy="0"/>
          <a:chOff x="0" y="0"/>
          <a:chExt cx="0" cy="0"/>
        </a:xfrm>
      </p:grpSpPr>
      <p:pic>
        <p:nvPicPr>
          <p:cNvPr id="1731" name="Google Shape;1731;p111"/>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1732" name="Google Shape;1732;p111"/>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733" name="Google Shape;1733;p111"/>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734" name="Google Shape;1734;p111"/>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735" name="Google Shape;1735;p111"/>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36" name="Google Shape;1736;p11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1737"/>
        <p:cNvGrpSpPr/>
        <p:nvPr/>
      </p:nvGrpSpPr>
      <p:grpSpPr>
        <a:xfrm>
          <a:off x="0" y="0"/>
          <a:ext cx="0" cy="0"/>
          <a:chOff x="0" y="0"/>
          <a:chExt cx="0" cy="0"/>
        </a:xfrm>
      </p:grpSpPr>
      <p:sp>
        <p:nvSpPr>
          <p:cNvPr id="1738" name="Google Shape;1738;p112"/>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1739" name="Google Shape;1739;p112"/>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1740" name="Google Shape;1740;p112"/>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a:solidFill>
                  <a:schemeClr val="lt1"/>
                </a:solidFill>
                <a:latin typeface="Arial"/>
                <a:ea typeface="Arial"/>
                <a:cs typeface="Arial"/>
                <a:sym typeface="Arial"/>
              </a:rPr>
              <a:t>Thank You and Questions</a:t>
            </a:r>
            <a:endParaRPr/>
          </a:p>
        </p:txBody>
      </p:sp>
      <p:sp>
        <p:nvSpPr>
          <p:cNvPr id="1741" name="Google Shape;1741;p112"/>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1742" name="Google Shape;1742;p112"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1743" name="Google Shape;1743;p112"/>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4" name="Google Shape;1744;p11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1745" name="Google Shape;1745;p112"/>
          <p:cNvGrpSpPr/>
          <p:nvPr/>
        </p:nvGrpSpPr>
        <p:grpSpPr>
          <a:xfrm>
            <a:off x="2543489" y="3169143"/>
            <a:ext cx="6809361" cy="2600048"/>
            <a:chOff x="2543489" y="3169143"/>
            <a:chExt cx="6809361" cy="2600048"/>
          </a:xfrm>
        </p:grpSpPr>
        <p:grpSp>
          <p:nvGrpSpPr>
            <p:cNvPr id="1746" name="Google Shape;1746;p112"/>
            <p:cNvGrpSpPr/>
            <p:nvPr/>
          </p:nvGrpSpPr>
          <p:grpSpPr>
            <a:xfrm>
              <a:off x="2543489" y="5403431"/>
              <a:ext cx="3416667" cy="365760"/>
              <a:chOff x="5325979" y="4715893"/>
              <a:chExt cx="3416667" cy="365760"/>
            </a:xfrm>
          </p:grpSpPr>
          <p:sp>
            <p:nvSpPr>
              <p:cNvPr id="1747" name="Google Shape;1747;p112"/>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1748" name="Google Shape;1748;p112"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1749" name="Google Shape;1749;p112"/>
            <p:cNvGrpSpPr/>
            <p:nvPr/>
          </p:nvGrpSpPr>
          <p:grpSpPr>
            <a:xfrm>
              <a:off x="5716248" y="3169143"/>
              <a:ext cx="3636602" cy="365760"/>
              <a:chOff x="1235726" y="5571713"/>
              <a:chExt cx="3636602" cy="365760"/>
            </a:xfrm>
          </p:grpSpPr>
          <p:sp>
            <p:nvSpPr>
              <p:cNvPr id="1750" name="Google Shape;1750;p112"/>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1751" name="Google Shape;1751;p112"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1752" name="Google Shape;1752;p112"/>
            <p:cNvGrpSpPr/>
            <p:nvPr/>
          </p:nvGrpSpPr>
          <p:grpSpPr>
            <a:xfrm>
              <a:off x="2543489" y="3169143"/>
              <a:ext cx="2809587" cy="365760"/>
              <a:chOff x="1235726" y="3073176"/>
              <a:chExt cx="2809587" cy="365760"/>
            </a:xfrm>
          </p:grpSpPr>
          <p:sp>
            <p:nvSpPr>
              <p:cNvPr id="1753" name="Google Shape;1753;p112"/>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1754" name="Google Shape;1754;p112"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1755" name="Google Shape;1755;p112"/>
            <p:cNvGrpSpPr/>
            <p:nvPr/>
          </p:nvGrpSpPr>
          <p:grpSpPr>
            <a:xfrm>
              <a:off x="2543489" y="3913906"/>
              <a:ext cx="3730320" cy="365760"/>
              <a:chOff x="1235727" y="3892739"/>
              <a:chExt cx="3730320" cy="365760"/>
            </a:xfrm>
          </p:grpSpPr>
          <p:sp>
            <p:nvSpPr>
              <p:cNvPr id="1756" name="Google Shape;1756;p112"/>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1757" name="Google Shape;1757;p112"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1758" name="Google Shape;1758;p112"/>
            <p:cNvGrpSpPr/>
            <p:nvPr/>
          </p:nvGrpSpPr>
          <p:grpSpPr>
            <a:xfrm>
              <a:off x="2543489" y="4658669"/>
              <a:ext cx="3636602" cy="365760"/>
              <a:chOff x="1235726" y="4721075"/>
              <a:chExt cx="3636602" cy="365760"/>
            </a:xfrm>
          </p:grpSpPr>
          <p:pic>
            <p:nvPicPr>
              <p:cNvPr id="1759" name="Google Shape;1759;p112"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1760" name="Google Shape;1760;p112"/>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1761" name="Google Shape;1761;p112"/>
            <p:cNvGrpSpPr/>
            <p:nvPr/>
          </p:nvGrpSpPr>
          <p:grpSpPr>
            <a:xfrm>
              <a:off x="5716248" y="4658669"/>
              <a:ext cx="2586167" cy="365760"/>
              <a:chOff x="5325979" y="3073176"/>
              <a:chExt cx="2586167" cy="365760"/>
            </a:xfrm>
          </p:grpSpPr>
          <p:sp>
            <p:nvSpPr>
              <p:cNvPr id="1762" name="Google Shape;1762;p112"/>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1763" name="Google Shape;1763;p112"/>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1764" name="Google Shape;1764;p112"/>
            <p:cNvGrpSpPr/>
            <p:nvPr/>
          </p:nvGrpSpPr>
          <p:grpSpPr>
            <a:xfrm>
              <a:off x="5716248" y="3913906"/>
              <a:ext cx="3416667" cy="365760"/>
              <a:chOff x="5325979" y="5571713"/>
              <a:chExt cx="3416667" cy="365760"/>
            </a:xfrm>
          </p:grpSpPr>
          <p:sp>
            <p:nvSpPr>
              <p:cNvPr id="1765" name="Google Shape;1765;p112"/>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1766" name="Google Shape;1766;p112"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grpSp>
          <p:nvGrpSpPr>
            <p:cNvPr id="1767" name="Google Shape;1767;p112"/>
            <p:cNvGrpSpPr/>
            <p:nvPr/>
          </p:nvGrpSpPr>
          <p:grpSpPr>
            <a:xfrm>
              <a:off x="5716248" y="5403431"/>
              <a:ext cx="3416667" cy="358717"/>
              <a:chOff x="6434703" y="4228306"/>
              <a:chExt cx="3416667" cy="358717"/>
            </a:xfrm>
          </p:grpSpPr>
          <p:sp>
            <p:nvSpPr>
              <p:cNvPr id="1768" name="Google Shape;1768;p112"/>
              <p:cNvSpPr txBox="1"/>
              <p:nvPr/>
            </p:nvSpPr>
            <p:spPr>
              <a:xfrm>
                <a:off x="6902063" y="4247298"/>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chemeClr val="hlink"/>
                    </a:solidFill>
                    <a:latin typeface="Arial"/>
                    <a:ea typeface="Arial"/>
                    <a:cs typeface="Arial"/>
                    <a:sym typeface="Arial"/>
                    <a:hlinkClick r:id="rId21"/>
                  </a:rPr>
                  <a:t>instagram.com/icannorg</a:t>
                </a:r>
                <a:endParaRPr sz="1400">
                  <a:solidFill>
                    <a:srgbClr val="0A304B"/>
                  </a:solidFill>
                  <a:latin typeface="Arial"/>
                  <a:ea typeface="Arial"/>
                  <a:cs typeface="Arial"/>
                  <a:sym typeface="Arial"/>
                </a:endParaRPr>
              </a:p>
            </p:txBody>
          </p:sp>
          <p:pic>
            <p:nvPicPr>
              <p:cNvPr id="1769" name="Google Shape;1769;p112"/>
              <p:cNvPicPr preferRelativeResize="0"/>
              <p:nvPr/>
            </p:nvPicPr>
            <p:blipFill rotWithShape="1">
              <a:blip r:embed="rId22">
                <a:alphaModFix/>
              </a:blip>
              <a:srcRect/>
              <a:stretch/>
            </p:blipFill>
            <p:spPr>
              <a:xfrm>
                <a:off x="6434703" y="4228306"/>
                <a:ext cx="358717" cy="358717"/>
              </a:xfrm>
              <a:prstGeom prst="rect">
                <a:avLst/>
              </a:prstGeom>
              <a:noFill/>
              <a:ln>
                <a:noFill/>
              </a:ln>
            </p:spPr>
          </p:pic>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23"/>
        <p:cNvGrpSpPr/>
        <p:nvPr/>
      </p:nvGrpSpPr>
      <p:grpSpPr>
        <a:xfrm>
          <a:off x="0" y="0"/>
          <a:ext cx="0" cy="0"/>
          <a:chOff x="0" y="0"/>
          <a:chExt cx="0" cy="0"/>
        </a:xfrm>
      </p:grpSpPr>
      <p:pic>
        <p:nvPicPr>
          <p:cNvPr id="124" name="Google Shape;124;p1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5" name="Google Shape;125;p1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6" name="Google Shape;126;p1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27" name="Google Shape;127;p1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28" name="Google Shape;128;p1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29" name="Google Shape;129;p1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0" name="Google Shape;130;p1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31" name="Google Shape;131;p1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2" name="Google Shape;132;p1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3" name="Google Shape;133;p1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4" name="Google Shape;134;p1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5" name="Google Shape;135;p1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6" name="Google Shape;136;p12"/>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7" name="Google Shape;137;p12"/>
          <p:cNvCxnSpPr>
            <a:endCxn id="13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38" name="Google Shape;138;p12"/>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39" name="Google Shape;139;p12"/>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40" name="Google Shape;140;p12"/>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41" name="Google Shape;141;p1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2" name="Google Shape;142;p1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1781"/>
        <p:cNvGrpSpPr/>
        <p:nvPr/>
      </p:nvGrpSpPr>
      <p:grpSpPr>
        <a:xfrm>
          <a:off x="0" y="0"/>
          <a:ext cx="0" cy="0"/>
          <a:chOff x="0" y="0"/>
          <a:chExt cx="0" cy="0"/>
        </a:xfrm>
      </p:grpSpPr>
      <p:sp>
        <p:nvSpPr>
          <p:cNvPr id="1782" name="Google Shape;1782;p114"/>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83" name="Google Shape;1783;p114"/>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784"/>
        <p:cNvGrpSpPr/>
        <p:nvPr/>
      </p:nvGrpSpPr>
      <p:grpSpPr>
        <a:xfrm>
          <a:off x="0" y="0"/>
          <a:ext cx="0" cy="0"/>
          <a:chOff x="0" y="0"/>
          <a:chExt cx="0" cy="0"/>
        </a:xfrm>
      </p:grpSpPr>
      <p:pic>
        <p:nvPicPr>
          <p:cNvPr id="1785" name="Google Shape;1785;p11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786" name="Google Shape;1786;p11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787" name="Google Shape;1787;p11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88" name="Google Shape;1788;p11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789" name="Google Shape;1789;p11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90" name="Google Shape;1790;p11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91" name="Google Shape;1791;p11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92" name="Google Shape;1792;p11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93" name="Google Shape;1793;p11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794" name="Google Shape;1794;p11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795" name="Google Shape;1795;p11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96" name="Google Shape;1796;p11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797" name="Google Shape;1797;p11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798" name="Google Shape;1798;p115"/>
          <p:cNvCxnSpPr>
            <a:endCxn id="179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799" name="Google Shape;1799;p11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00" name="Google Shape;1800;p11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01" name="Google Shape;1801;p115"/>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02" name="Google Shape;1802;p11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03" name="Google Shape;1803;p11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804"/>
        <p:cNvGrpSpPr/>
        <p:nvPr/>
      </p:nvGrpSpPr>
      <p:grpSpPr>
        <a:xfrm>
          <a:off x="0" y="0"/>
          <a:ext cx="0" cy="0"/>
          <a:chOff x="0" y="0"/>
          <a:chExt cx="0" cy="0"/>
        </a:xfrm>
      </p:grpSpPr>
      <p:pic>
        <p:nvPicPr>
          <p:cNvPr id="1805" name="Google Shape;1805;p11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06" name="Google Shape;1806;p11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07" name="Google Shape;1807;p11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08" name="Google Shape;1808;p11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09" name="Google Shape;1809;p11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10" name="Google Shape;1810;p11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11" name="Google Shape;1811;p11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812" name="Google Shape;1812;p11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13" name="Google Shape;1813;p11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814" name="Google Shape;1814;p11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815" name="Google Shape;1815;p11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16" name="Google Shape;1816;p11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817" name="Google Shape;1817;p11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818" name="Google Shape;1818;p116"/>
          <p:cNvCxnSpPr>
            <a:endCxn id="181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19" name="Google Shape;1819;p11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20" name="Google Shape;1820;p11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21" name="Google Shape;1821;p116"/>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22" name="Google Shape;1822;p11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23" name="Google Shape;1823;p116"/>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824"/>
        <p:cNvGrpSpPr/>
        <p:nvPr/>
      </p:nvGrpSpPr>
      <p:grpSpPr>
        <a:xfrm>
          <a:off x="0" y="0"/>
          <a:ext cx="0" cy="0"/>
          <a:chOff x="0" y="0"/>
          <a:chExt cx="0" cy="0"/>
        </a:xfrm>
      </p:grpSpPr>
      <p:pic>
        <p:nvPicPr>
          <p:cNvPr id="1825" name="Google Shape;1825;p11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26" name="Google Shape;1826;p11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27" name="Google Shape;1827;p117"/>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28" name="Google Shape;1828;p117"/>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29" name="Google Shape;1829;p117"/>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30" name="Google Shape;1830;p117"/>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31" name="Google Shape;1831;p117"/>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832" name="Google Shape;1832;p11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33" name="Google Shape;1833;p11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834" name="Google Shape;1834;p11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835" name="Google Shape;1835;p11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36" name="Google Shape;1836;p11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837" name="Google Shape;1837;p117"/>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838" name="Google Shape;1838;p117"/>
          <p:cNvCxnSpPr>
            <a:endCxn id="183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39" name="Google Shape;1839;p117"/>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40" name="Google Shape;1840;p117"/>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41" name="Google Shape;1841;p117"/>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42" name="Google Shape;1842;p11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43" name="Google Shape;1843;p117"/>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1844"/>
        <p:cNvGrpSpPr/>
        <p:nvPr/>
      </p:nvGrpSpPr>
      <p:grpSpPr>
        <a:xfrm>
          <a:off x="0" y="0"/>
          <a:ext cx="0" cy="0"/>
          <a:chOff x="0" y="0"/>
          <a:chExt cx="0" cy="0"/>
        </a:xfrm>
      </p:grpSpPr>
      <p:pic>
        <p:nvPicPr>
          <p:cNvPr id="1845" name="Google Shape;1845;p11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46" name="Google Shape;1846;p11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47" name="Google Shape;1847;p118"/>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48" name="Google Shape;1848;p118"/>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49" name="Google Shape;1849;p118"/>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50" name="Google Shape;1850;p118"/>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51" name="Google Shape;1851;p118"/>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852" name="Google Shape;1852;p11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53" name="Google Shape;1853;p11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854" name="Google Shape;1854;p11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855" name="Google Shape;1855;p11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56" name="Google Shape;1856;p11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857" name="Google Shape;1857;p118"/>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858" name="Google Shape;1858;p118"/>
          <p:cNvCxnSpPr>
            <a:endCxn id="185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59" name="Google Shape;1859;p118"/>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60" name="Google Shape;1860;p118"/>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61" name="Google Shape;1861;p118"/>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62" name="Google Shape;1862;p11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63" name="Google Shape;1863;p118"/>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864"/>
        <p:cNvGrpSpPr/>
        <p:nvPr/>
      </p:nvGrpSpPr>
      <p:grpSpPr>
        <a:xfrm>
          <a:off x="0" y="0"/>
          <a:ext cx="0" cy="0"/>
          <a:chOff x="0" y="0"/>
          <a:chExt cx="0" cy="0"/>
        </a:xfrm>
      </p:grpSpPr>
      <p:pic>
        <p:nvPicPr>
          <p:cNvPr id="1865" name="Google Shape;1865;p11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66" name="Google Shape;1866;p11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67" name="Google Shape;1867;p11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68" name="Google Shape;1868;p11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69" name="Google Shape;1869;p11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70" name="Google Shape;1870;p11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1" name="Google Shape;1871;p11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872" name="Google Shape;1872;p11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3" name="Google Shape;1873;p11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874" name="Google Shape;1874;p11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875" name="Google Shape;1875;p11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6" name="Google Shape;1876;p11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877" name="Google Shape;1877;p119"/>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878" name="Google Shape;1878;p119"/>
          <p:cNvCxnSpPr>
            <a:endCxn id="1879"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79" name="Google Shape;1879;p119"/>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880" name="Google Shape;1880;p119"/>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81" name="Google Shape;1881;p119"/>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82" name="Google Shape;1882;p11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83" name="Google Shape;1883;p119"/>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1884"/>
        <p:cNvGrpSpPr/>
        <p:nvPr/>
      </p:nvGrpSpPr>
      <p:grpSpPr>
        <a:xfrm>
          <a:off x="0" y="0"/>
          <a:ext cx="0" cy="0"/>
          <a:chOff x="0" y="0"/>
          <a:chExt cx="0" cy="0"/>
        </a:xfrm>
      </p:grpSpPr>
      <p:sp>
        <p:nvSpPr>
          <p:cNvPr id="1885" name="Google Shape;1885;p120"/>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sp>
        <p:nvSpPr>
          <p:cNvPr id="1886" name="Google Shape;1886;p120"/>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pic>
        <p:nvPicPr>
          <p:cNvPr id="1887" name="Google Shape;1887;p120"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1888" name="Google Shape;1888;p12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1889"/>
        <p:cNvGrpSpPr/>
        <p:nvPr/>
      </p:nvGrpSpPr>
      <p:grpSpPr>
        <a:xfrm>
          <a:off x="0" y="0"/>
          <a:ext cx="0" cy="0"/>
          <a:chOff x="0" y="0"/>
          <a:chExt cx="0" cy="0"/>
        </a:xfrm>
      </p:grpSpPr>
      <p:sp>
        <p:nvSpPr>
          <p:cNvPr id="1890" name="Google Shape;1890;p121"/>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91" name="Google Shape;1891;p121"/>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2" name="Google Shape;1892;p121"/>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93" name="Google Shape;1893;p121"/>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894" name="Google Shape;1894;p121"/>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1895" name="Google Shape;1895;p121"/>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1896"/>
        <p:cNvGrpSpPr/>
        <p:nvPr/>
      </p:nvGrpSpPr>
      <p:grpSpPr>
        <a:xfrm>
          <a:off x="0" y="0"/>
          <a:ext cx="0" cy="0"/>
          <a:chOff x="0" y="0"/>
          <a:chExt cx="0" cy="0"/>
        </a:xfrm>
      </p:grpSpPr>
      <p:sp>
        <p:nvSpPr>
          <p:cNvPr id="1897" name="Google Shape;1897;p122"/>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98" name="Google Shape;1898;p122"/>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99" name="Google Shape;1899;p122"/>
          <p:cNvSpPr txBox="1">
            <a:spLocks noGrp="1"/>
          </p:cNvSpPr>
          <p:nvPr>
            <p:ph type="body" idx="1"/>
          </p:nvPr>
        </p:nvSpPr>
        <p:spPr>
          <a:xfrm>
            <a:off x="610724"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0" name="Google Shape;1900;p122"/>
          <p:cNvSpPr txBox="1">
            <a:spLocks noGrp="1"/>
          </p:cNvSpPr>
          <p:nvPr>
            <p:ph type="body" idx="2"/>
          </p:nvPr>
        </p:nvSpPr>
        <p:spPr>
          <a:xfrm>
            <a:off x="610724"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01" name="Google Shape;1901;p122"/>
          <p:cNvSpPr txBox="1">
            <a:spLocks noGrp="1"/>
          </p:cNvSpPr>
          <p:nvPr>
            <p:ph type="body" idx="3"/>
          </p:nvPr>
        </p:nvSpPr>
        <p:spPr>
          <a:xfrm>
            <a:off x="610724" y="4544352"/>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902" name="Google Shape;1902;p122"/>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1903" name="Google Shape;1903;p122"/>
          <p:cNvSpPr txBox="1">
            <a:spLocks noGrp="1"/>
          </p:cNvSpPr>
          <p:nvPr>
            <p:ph type="body" idx="4"/>
          </p:nvPr>
        </p:nvSpPr>
        <p:spPr>
          <a:xfrm>
            <a:off x="610724"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1904"/>
        <p:cNvGrpSpPr/>
        <p:nvPr/>
      </p:nvGrpSpPr>
      <p:grpSpPr>
        <a:xfrm>
          <a:off x="0" y="0"/>
          <a:ext cx="0" cy="0"/>
          <a:chOff x="0" y="0"/>
          <a:chExt cx="0" cy="0"/>
        </a:xfrm>
      </p:grpSpPr>
      <p:sp>
        <p:nvSpPr>
          <p:cNvPr id="1905" name="Google Shape;1905;p123"/>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06" name="Google Shape;1906;p123"/>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1907" name="Google Shape;1907;p123"/>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1908" name="Google Shape;1908;p123"/>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sp>
        <p:nvSpPr>
          <p:cNvPr id="1909" name="Google Shape;1909;p123"/>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10" name="Google Shape;1910;p123"/>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1911" name="Google Shape;1911;p123"/>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912" name="Google Shape;1912;p123"/>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1913" name="Google Shape;1913;p123"/>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1914" name="Google Shape;1914;p123"/>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15" name="Google Shape;1915;p123"/>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6" name="Google Shape;1916;p123"/>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7" name="Google Shape;1917;p123"/>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18" name="Google Shape;1918;p123"/>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43"/>
        <p:cNvGrpSpPr/>
        <p:nvPr/>
      </p:nvGrpSpPr>
      <p:grpSpPr>
        <a:xfrm>
          <a:off x="0" y="0"/>
          <a:ext cx="0" cy="0"/>
          <a:chOff x="0" y="0"/>
          <a:chExt cx="0" cy="0"/>
        </a:xfrm>
      </p:grpSpPr>
      <p:pic>
        <p:nvPicPr>
          <p:cNvPr id="144" name="Google Shape;144;p1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45" name="Google Shape;145;p1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6" name="Google Shape;146;p1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7" name="Google Shape;147;p1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48" name="Google Shape;148;p1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49" name="Google Shape;149;p1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0" name="Google Shape;150;p1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51" name="Google Shape;151;p1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2" name="Google Shape;152;p1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3" name="Google Shape;153;p1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4" name="Google Shape;154;p1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5" name="Google Shape;155;p1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56" name="Google Shape;156;p13"/>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7" name="Google Shape;157;p13"/>
          <p:cNvCxnSpPr>
            <a:endCxn id="15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58" name="Google Shape;158;p13"/>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59" name="Google Shape;159;p13"/>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60" name="Google Shape;160;p13"/>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61" name="Google Shape;161;p1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2" name="Google Shape;162;p13"/>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1919"/>
        <p:cNvGrpSpPr/>
        <p:nvPr/>
      </p:nvGrpSpPr>
      <p:grpSpPr>
        <a:xfrm>
          <a:off x="0" y="0"/>
          <a:ext cx="0" cy="0"/>
          <a:chOff x="0" y="0"/>
          <a:chExt cx="0" cy="0"/>
        </a:xfrm>
      </p:grpSpPr>
      <p:pic>
        <p:nvPicPr>
          <p:cNvPr id="1920" name="Google Shape;1920;p12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21" name="Google Shape;1921;p124"/>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22" name="Google Shape;1922;p124"/>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1923" name="Google Shape;1923;p124"/>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1924" name="Google Shape;1924;p124"/>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25" name="Google Shape;1925;p124"/>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26" name="Google Shape;1926;p124"/>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1927" name="Google Shape;1927;p124"/>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928" name="Google Shape;1928;p124"/>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1929" name="Google Shape;1929;p124"/>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1930" name="Google Shape;1930;p124"/>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31" name="Google Shape;1931;p124"/>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32" name="Google Shape;1932;p124"/>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33" name="Google Shape;1933;p124"/>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34" name="Google Shape;1934;p124"/>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1935"/>
        <p:cNvGrpSpPr/>
        <p:nvPr/>
      </p:nvGrpSpPr>
      <p:grpSpPr>
        <a:xfrm>
          <a:off x="0" y="0"/>
          <a:ext cx="0" cy="0"/>
          <a:chOff x="0" y="0"/>
          <a:chExt cx="0" cy="0"/>
        </a:xfrm>
      </p:grpSpPr>
      <p:sp>
        <p:nvSpPr>
          <p:cNvPr id="1936" name="Google Shape;1936;p12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1937"/>
        <p:cNvGrpSpPr/>
        <p:nvPr/>
      </p:nvGrpSpPr>
      <p:grpSpPr>
        <a:xfrm>
          <a:off x="0" y="0"/>
          <a:ext cx="0" cy="0"/>
          <a:chOff x="0" y="0"/>
          <a:chExt cx="0" cy="0"/>
        </a:xfrm>
      </p:grpSpPr>
      <p:sp>
        <p:nvSpPr>
          <p:cNvPr id="1938" name="Google Shape;1938;p126"/>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939" name="Google Shape;1939;p126"/>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940" name="Google Shape;1940;p12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941" name="Google Shape;1941;p12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1942"/>
        <p:cNvGrpSpPr/>
        <p:nvPr/>
      </p:nvGrpSpPr>
      <p:grpSpPr>
        <a:xfrm>
          <a:off x="0" y="0"/>
          <a:ext cx="0" cy="0"/>
          <a:chOff x="0" y="0"/>
          <a:chExt cx="0" cy="0"/>
        </a:xfrm>
      </p:grpSpPr>
      <p:pic>
        <p:nvPicPr>
          <p:cNvPr id="1943" name="Google Shape;1943;p127"/>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944" name="Google Shape;1944;p12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945" name="Google Shape;1945;p12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1946"/>
        <p:cNvGrpSpPr/>
        <p:nvPr/>
      </p:nvGrpSpPr>
      <p:grpSpPr>
        <a:xfrm>
          <a:off x="0" y="0"/>
          <a:ext cx="0" cy="0"/>
          <a:chOff x="0" y="0"/>
          <a:chExt cx="0" cy="0"/>
        </a:xfrm>
      </p:grpSpPr>
      <p:sp>
        <p:nvSpPr>
          <p:cNvPr id="1947" name="Google Shape;1947;p128"/>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948" name="Google Shape;1948;p12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1949" name="Google Shape;1949;p12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cxnSp>
        <p:nvCxnSpPr>
          <p:cNvPr id="1950" name="Google Shape;1950;p128"/>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951" name="Google Shape;1951;p128"/>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952" name="Google Shape;1952;p128"/>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53" name="Google Shape;1953;p12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1954"/>
        <p:cNvGrpSpPr/>
        <p:nvPr/>
      </p:nvGrpSpPr>
      <p:grpSpPr>
        <a:xfrm>
          <a:off x="0" y="0"/>
          <a:ext cx="0" cy="0"/>
          <a:chOff x="0" y="0"/>
          <a:chExt cx="0" cy="0"/>
        </a:xfrm>
      </p:grpSpPr>
      <p:pic>
        <p:nvPicPr>
          <p:cNvPr id="1955" name="Google Shape;1955;p12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56" name="Google Shape;1956;p129"/>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57" name="Google Shape;1957;p129"/>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958" name="Google Shape;1958;p129"/>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959" name="Google Shape;1959;p129"/>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960" name="Google Shape;1960;p12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61" name="Google Shape;1961;p12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62" name="Google Shape;1962;p12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63" name="Google Shape;1963;p12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64" name="Google Shape;1964;p12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65" name="Google Shape;1965;p129"/>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66" name="Google Shape;1966;p12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67" name="Google Shape;1967;p12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1968"/>
        <p:cNvGrpSpPr/>
        <p:nvPr/>
      </p:nvGrpSpPr>
      <p:grpSpPr>
        <a:xfrm>
          <a:off x="0" y="0"/>
          <a:ext cx="0" cy="0"/>
          <a:chOff x="0" y="0"/>
          <a:chExt cx="0" cy="0"/>
        </a:xfrm>
      </p:grpSpPr>
      <p:pic>
        <p:nvPicPr>
          <p:cNvPr id="1969" name="Google Shape;1969;p13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70" name="Google Shape;1970;p130"/>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71" name="Google Shape;1971;p130"/>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972" name="Google Shape;1972;p130"/>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973" name="Google Shape;1973;p130"/>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974" name="Google Shape;1974;p130"/>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75" name="Google Shape;1975;p130"/>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76" name="Google Shape;1976;p130"/>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77" name="Google Shape;1977;p130"/>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78" name="Google Shape;1978;p130"/>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79" name="Google Shape;1979;p13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80" name="Google Shape;1980;p13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1981"/>
        <p:cNvGrpSpPr/>
        <p:nvPr/>
      </p:nvGrpSpPr>
      <p:grpSpPr>
        <a:xfrm>
          <a:off x="0" y="0"/>
          <a:ext cx="0" cy="0"/>
          <a:chOff x="0" y="0"/>
          <a:chExt cx="0" cy="0"/>
        </a:xfrm>
      </p:grpSpPr>
      <p:pic>
        <p:nvPicPr>
          <p:cNvPr id="1982" name="Google Shape;1982;p131"/>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1983" name="Google Shape;1983;p131"/>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984" name="Google Shape;1984;p131"/>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1985" name="Google Shape;1985;p131"/>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986" name="Google Shape;1986;p131"/>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87" name="Google Shape;1987;p13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988"/>
        <p:cNvGrpSpPr/>
        <p:nvPr/>
      </p:nvGrpSpPr>
      <p:grpSpPr>
        <a:xfrm>
          <a:off x="0" y="0"/>
          <a:ext cx="0" cy="0"/>
          <a:chOff x="0" y="0"/>
          <a:chExt cx="0" cy="0"/>
        </a:xfrm>
      </p:grpSpPr>
      <p:pic>
        <p:nvPicPr>
          <p:cNvPr id="1989" name="Google Shape;1989;p13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90" name="Google Shape;1990;p13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991" name="Google Shape;1991;p13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92" name="Google Shape;1992;p13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93" name="Google Shape;1993;p13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94" name="Google Shape;1994;p13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95" name="Google Shape;1995;p13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96" name="Google Shape;1996;p13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97" name="Google Shape;1997;p13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998" name="Google Shape;1998;p13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999" name="Google Shape;1999;p13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000" name="Google Shape;2000;p13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001" name="Google Shape;2001;p132"/>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02" name="Google Shape;2002;p132"/>
          <p:cNvCxnSpPr>
            <a:endCxn id="2003"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003" name="Google Shape;2003;p132"/>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004" name="Google Shape;2004;p132"/>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005" name="Google Shape;2005;p132"/>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06" name="Google Shape;2006;p13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07" name="Google Shape;2007;p13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2008"/>
        <p:cNvGrpSpPr/>
        <p:nvPr/>
      </p:nvGrpSpPr>
      <p:grpSpPr>
        <a:xfrm>
          <a:off x="0" y="0"/>
          <a:ext cx="0" cy="0"/>
          <a:chOff x="0" y="0"/>
          <a:chExt cx="0" cy="0"/>
        </a:xfrm>
      </p:grpSpPr>
      <p:pic>
        <p:nvPicPr>
          <p:cNvPr id="2009" name="Google Shape;2009;p13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10" name="Google Shape;2010;p133"/>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11" name="Google Shape;2011;p133"/>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12" name="Google Shape;2012;p133"/>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13" name="Google Shape;2013;p13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14" name="Google Shape;2014;p133"/>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15" name="Google Shape;2015;p133"/>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63"/>
        <p:cNvGrpSpPr/>
        <p:nvPr/>
      </p:nvGrpSpPr>
      <p:grpSpPr>
        <a:xfrm>
          <a:off x="0" y="0"/>
          <a:ext cx="0" cy="0"/>
          <a:chOff x="0" y="0"/>
          <a:chExt cx="0" cy="0"/>
        </a:xfrm>
      </p:grpSpPr>
      <p:pic>
        <p:nvPicPr>
          <p:cNvPr id="164" name="Google Shape;164;p1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5" name="Google Shape;165;p1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6" name="Google Shape;166;p1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7" name="Google Shape;167;p1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8" name="Google Shape;168;p1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69" name="Google Shape;169;p1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0" name="Google Shape;170;p1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1" name="Google Shape;171;p1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2" name="Google Shape;172;p1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73" name="Google Shape;173;p1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74" name="Google Shape;174;p1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5" name="Google Shape;175;p1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76" name="Google Shape;176;p14"/>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77" name="Google Shape;177;p14"/>
          <p:cNvCxnSpPr>
            <a:endCxn id="17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78" name="Google Shape;178;p14"/>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79" name="Google Shape;179;p14"/>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0" name="Google Shape;180;p14"/>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1" name="Google Shape;181;p1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2" name="Google Shape;182;p1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016"/>
        <p:cNvGrpSpPr/>
        <p:nvPr/>
      </p:nvGrpSpPr>
      <p:grpSpPr>
        <a:xfrm>
          <a:off x="0" y="0"/>
          <a:ext cx="0" cy="0"/>
          <a:chOff x="0" y="0"/>
          <a:chExt cx="0" cy="0"/>
        </a:xfrm>
      </p:grpSpPr>
      <p:pic>
        <p:nvPicPr>
          <p:cNvPr id="2017" name="Google Shape;2017;p13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18" name="Google Shape;2018;p134"/>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19" name="Google Shape;2019;p134"/>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20" name="Google Shape;2020;p134"/>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21" name="Google Shape;2021;p13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22" name="Google Shape;2022;p134"/>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23" name="Google Shape;2023;p134"/>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024"/>
        <p:cNvGrpSpPr/>
        <p:nvPr/>
      </p:nvGrpSpPr>
      <p:grpSpPr>
        <a:xfrm>
          <a:off x="0" y="0"/>
          <a:ext cx="0" cy="0"/>
          <a:chOff x="0" y="0"/>
          <a:chExt cx="0" cy="0"/>
        </a:xfrm>
      </p:grpSpPr>
      <p:pic>
        <p:nvPicPr>
          <p:cNvPr id="2025" name="Google Shape;2025;p13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26" name="Google Shape;2026;p135"/>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27" name="Google Shape;2027;p135"/>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28" name="Google Shape;2028;p135"/>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29" name="Google Shape;2029;p13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30" name="Google Shape;2030;p135"/>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31" name="Google Shape;2031;p135"/>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2032"/>
        <p:cNvGrpSpPr/>
        <p:nvPr/>
      </p:nvGrpSpPr>
      <p:grpSpPr>
        <a:xfrm>
          <a:off x="0" y="0"/>
          <a:ext cx="0" cy="0"/>
          <a:chOff x="0" y="0"/>
          <a:chExt cx="0" cy="0"/>
        </a:xfrm>
      </p:grpSpPr>
      <p:pic>
        <p:nvPicPr>
          <p:cNvPr id="2033" name="Google Shape;2033;p13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34" name="Google Shape;2034;p136"/>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035" name="Google Shape;2035;p136"/>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036" name="Google Shape;2036;p136"/>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037" name="Google Shape;2037;p13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038" name="Google Shape;2038;p136"/>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39" name="Google Shape;2039;p136"/>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040"/>
        <p:cNvGrpSpPr/>
        <p:nvPr/>
      </p:nvGrpSpPr>
      <p:grpSpPr>
        <a:xfrm>
          <a:off x="0" y="0"/>
          <a:ext cx="0" cy="0"/>
          <a:chOff x="0" y="0"/>
          <a:chExt cx="0" cy="0"/>
        </a:xfrm>
      </p:grpSpPr>
      <p:pic>
        <p:nvPicPr>
          <p:cNvPr id="2041" name="Google Shape;2041;p13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42" name="Google Shape;2042;p13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43" name="Google Shape;2043;p13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044" name="Google Shape;2044;p13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045" name="Google Shape;2045;p13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46" name="Google Shape;2046;p13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047" name="Google Shape;2047;p13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048" name="Google Shape;2048;p13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49" name="Google Shape;2049;p13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050" name="Google Shape;2050;p13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51" name="Google Shape;2051;p13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2" name="Google Shape;2052;p13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3" name="Google Shape;2053;p13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54" name="Google Shape;2054;p13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5" name="Google Shape;2055;p13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6" name="Google Shape;2056;p13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7" name="Google Shape;2057;p13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58" name="Google Shape;2058;p13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59" name="Google Shape;2059;p13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0" name="Google Shape;2060;p13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61" name="Google Shape;2061;p13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062"/>
        <p:cNvGrpSpPr/>
        <p:nvPr/>
      </p:nvGrpSpPr>
      <p:grpSpPr>
        <a:xfrm>
          <a:off x="0" y="0"/>
          <a:ext cx="0" cy="0"/>
          <a:chOff x="0" y="0"/>
          <a:chExt cx="0" cy="0"/>
        </a:xfrm>
      </p:grpSpPr>
      <p:pic>
        <p:nvPicPr>
          <p:cNvPr id="2063" name="Google Shape;2063;p13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64" name="Google Shape;2064;p13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65" name="Google Shape;2065;p13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066" name="Google Shape;2066;p13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067" name="Google Shape;2067;p13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68" name="Google Shape;2068;p13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069" name="Google Shape;2069;p13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070" name="Google Shape;2070;p13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71" name="Google Shape;2071;p13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072" name="Google Shape;2072;p13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73" name="Google Shape;2073;p13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74" name="Google Shape;2074;p13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5" name="Google Shape;2075;p13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6" name="Google Shape;2076;p13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77" name="Google Shape;2077;p13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8" name="Google Shape;2078;p13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79" name="Google Shape;2079;p13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0" name="Google Shape;2080;p13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1" name="Google Shape;2081;p13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2" name="Google Shape;2082;p13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3" name="Google Shape;2083;p13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2084"/>
        <p:cNvGrpSpPr/>
        <p:nvPr/>
      </p:nvGrpSpPr>
      <p:grpSpPr>
        <a:xfrm>
          <a:off x="0" y="0"/>
          <a:ext cx="0" cy="0"/>
          <a:chOff x="0" y="0"/>
          <a:chExt cx="0" cy="0"/>
        </a:xfrm>
      </p:grpSpPr>
      <p:pic>
        <p:nvPicPr>
          <p:cNvPr id="2085" name="Google Shape;2085;p13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86" name="Google Shape;2086;p13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87" name="Google Shape;2087;p13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088" name="Google Shape;2088;p13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089" name="Google Shape;2089;p13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90" name="Google Shape;2090;p13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091" name="Google Shape;2091;p13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092" name="Google Shape;2092;p13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093" name="Google Shape;2093;p13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094" name="Google Shape;2094;p13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95" name="Google Shape;2095;p13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96" name="Google Shape;2096;p139"/>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7" name="Google Shape;2097;p139"/>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98" name="Google Shape;2098;p13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99" name="Google Shape;2099;p139"/>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0" name="Google Shape;2100;p139"/>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1" name="Google Shape;2101;p139"/>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2" name="Google Shape;2102;p139"/>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3" name="Google Shape;2103;p139"/>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4" name="Google Shape;2104;p139"/>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05" name="Google Shape;2105;p139"/>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2106"/>
        <p:cNvGrpSpPr/>
        <p:nvPr/>
      </p:nvGrpSpPr>
      <p:grpSpPr>
        <a:xfrm>
          <a:off x="0" y="0"/>
          <a:ext cx="0" cy="0"/>
          <a:chOff x="0" y="0"/>
          <a:chExt cx="0" cy="0"/>
        </a:xfrm>
      </p:grpSpPr>
      <p:pic>
        <p:nvPicPr>
          <p:cNvPr id="2107" name="Google Shape;2107;p14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08" name="Google Shape;2108;p14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09" name="Google Shape;2109;p14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10" name="Google Shape;2110;p14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11" name="Google Shape;2111;p14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12" name="Google Shape;2112;p14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13" name="Google Shape;2113;p14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14" name="Google Shape;2114;p14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15" name="Google Shape;2115;p14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16" name="Google Shape;2116;p14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17" name="Google Shape;2117;p14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18" name="Google Shape;2118;p140"/>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19" name="Google Shape;2119;p140"/>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0" name="Google Shape;2120;p14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1" name="Google Shape;2121;p140"/>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2" name="Google Shape;2122;p140"/>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3" name="Google Shape;2123;p140"/>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4" name="Google Shape;2124;p140"/>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5" name="Google Shape;2125;p140"/>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6" name="Google Shape;2126;p140"/>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27" name="Google Shape;2127;p140"/>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2128"/>
        <p:cNvGrpSpPr/>
        <p:nvPr/>
      </p:nvGrpSpPr>
      <p:grpSpPr>
        <a:xfrm>
          <a:off x="0" y="0"/>
          <a:ext cx="0" cy="0"/>
          <a:chOff x="0" y="0"/>
          <a:chExt cx="0" cy="0"/>
        </a:xfrm>
      </p:grpSpPr>
      <p:pic>
        <p:nvPicPr>
          <p:cNvPr id="2129" name="Google Shape;2129;p14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30" name="Google Shape;2130;p14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31" name="Google Shape;2131;p14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32" name="Google Shape;2132;p14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33" name="Google Shape;2133;p14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34" name="Google Shape;2134;p14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35" name="Google Shape;2135;p14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36" name="Google Shape;2136;p14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37" name="Google Shape;2137;p14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38" name="Google Shape;2138;p14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39" name="Google Shape;2139;p1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40" name="Google Shape;2140;p14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1" name="Google Shape;2141;p14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2" name="Google Shape;2142;p14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43" name="Google Shape;2143;p14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4" name="Google Shape;2144;p14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5" name="Google Shape;2145;p14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6" name="Google Shape;2146;p14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7" name="Google Shape;2147;p14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8" name="Google Shape;2148;p14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9" name="Google Shape;2149;p14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2150"/>
        <p:cNvGrpSpPr/>
        <p:nvPr/>
      </p:nvGrpSpPr>
      <p:grpSpPr>
        <a:xfrm>
          <a:off x="0" y="0"/>
          <a:ext cx="0" cy="0"/>
          <a:chOff x="0" y="0"/>
          <a:chExt cx="0" cy="0"/>
        </a:xfrm>
      </p:grpSpPr>
      <p:pic>
        <p:nvPicPr>
          <p:cNvPr id="2151" name="Google Shape;2151;p14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52" name="Google Shape;2152;p14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53" name="Google Shape;2153;p14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54" name="Google Shape;2154;p14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55" name="Google Shape;2155;p14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56" name="Google Shape;2156;p14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57" name="Google Shape;2157;p14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58" name="Google Shape;2158;p14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59" name="Google Shape;2159;p14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60" name="Google Shape;2160;p14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61" name="Google Shape;2161;p14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62" name="Google Shape;2162;p14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3" name="Google Shape;2163;p14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4" name="Google Shape;2164;p14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65" name="Google Shape;2165;p14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6" name="Google Shape;2166;p14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7" name="Google Shape;2167;p14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8" name="Google Shape;2168;p14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69" name="Google Shape;2169;p14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70" name="Google Shape;2170;p14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71" name="Google Shape;2171;p14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2172"/>
        <p:cNvGrpSpPr/>
        <p:nvPr/>
      </p:nvGrpSpPr>
      <p:grpSpPr>
        <a:xfrm>
          <a:off x="0" y="0"/>
          <a:ext cx="0" cy="0"/>
          <a:chOff x="0" y="0"/>
          <a:chExt cx="0" cy="0"/>
        </a:xfrm>
      </p:grpSpPr>
      <p:pic>
        <p:nvPicPr>
          <p:cNvPr id="2173" name="Google Shape;2173;p14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174" name="Google Shape;2174;p14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75" name="Google Shape;2175;p14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76" name="Google Shape;2176;p14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77" name="Google Shape;2177;p14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78" name="Google Shape;2178;p14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79" name="Google Shape;2179;p14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80" name="Google Shape;2180;p14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81" name="Google Shape;2181;p14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182" name="Google Shape;2182;p14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183" name="Google Shape;2183;p14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184" name="Google Shape;2184;p14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5" name="Google Shape;2185;p14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6" name="Google Shape;2186;p14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87" name="Google Shape;2187;p14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8" name="Google Shape;2188;p14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89" name="Google Shape;2189;p14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0" name="Google Shape;2190;p14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1" name="Google Shape;2191;p14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2" name="Google Shape;2192;p14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93" name="Google Shape;2193;p14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83"/>
        <p:cNvGrpSpPr/>
        <p:nvPr/>
      </p:nvGrpSpPr>
      <p:grpSpPr>
        <a:xfrm>
          <a:off x="0" y="0"/>
          <a:ext cx="0" cy="0"/>
          <a:chOff x="0" y="0"/>
          <a:chExt cx="0" cy="0"/>
        </a:xfrm>
      </p:grpSpPr>
      <p:pic>
        <p:nvPicPr>
          <p:cNvPr id="184" name="Google Shape;184;p1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5" name="Google Shape;185;p1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6" name="Google Shape;186;p1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7" name="Google Shape;187;p1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8" name="Google Shape;188;p1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9" name="Google Shape;189;p1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0" name="Google Shape;190;p1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1" name="Google Shape;191;p1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2" name="Google Shape;192;p1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93" name="Google Shape;193;p1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94" name="Google Shape;194;p1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5" name="Google Shape;195;p1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96" name="Google Shape;196;p1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97" name="Google Shape;197;p15"/>
          <p:cNvCxnSpPr>
            <a:endCxn id="19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98" name="Google Shape;198;p1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99" name="Google Shape;199;p1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00" name="Google Shape;200;p15"/>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1" name="Google Shape;201;p1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2" name="Google Shape;202;p1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2194"/>
        <p:cNvGrpSpPr/>
        <p:nvPr/>
      </p:nvGrpSpPr>
      <p:grpSpPr>
        <a:xfrm>
          <a:off x="0" y="0"/>
          <a:ext cx="0" cy="0"/>
          <a:chOff x="0" y="0"/>
          <a:chExt cx="0" cy="0"/>
        </a:xfrm>
      </p:grpSpPr>
      <p:pic>
        <p:nvPicPr>
          <p:cNvPr id="2195" name="Google Shape;2195;p144"/>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2196" name="Google Shape;2196;p14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97" name="Google Shape;2197;p14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198" name="Google Shape;2198;p14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199" name="Google Shape;2199;p14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00" name="Google Shape;2200;p14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01" name="Google Shape;2201;p14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02" name="Google Shape;2202;p14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03" name="Google Shape;2203;p14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204" name="Google Shape;2204;p14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05" name="Google Shape;2205;p14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06" name="Google Shape;2206;p14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07" name="Google Shape;2207;p14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08" name="Google Shape;2208;p14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09" name="Google Shape;2209;p14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0" name="Google Shape;2210;p14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1" name="Google Shape;2211;p14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2" name="Google Shape;2212;p14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3" name="Google Shape;2213;p14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4" name="Google Shape;2214;p14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15" name="Google Shape;2215;p14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2216"/>
        <p:cNvGrpSpPr/>
        <p:nvPr/>
      </p:nvGrpSpPr>
      <p:grpSpPr>
        <a:xfrm>
          <a:off x="0" y="0"/>
          <a:ext cx="0" cy="0"/>
          <a:chOff x="0" y="0"/>
          <a:chExt cx="0" cy="0"/>
        </a:xfrm>
      </p:grpSpPr>
      <p:pic>
        <p:nvPicPr>
          <p:cNvPr id="2217" name="Google Shape;2217;p14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18" name="Google Shape;2218;p14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19" name="Google Shape;2219;p145"/>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0" name="Google Shape;2220;p145"/>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1" name="Google Shape;2221;p14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2" name="Google Shape;2222;p145"/>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3" name="Google Shape;2223;p145"/>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4" name="Google Shape;2224;p145"/>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25" name="Google Shape;2225;p1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26" name="Google Shape;2226;p14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27" name="Google Shape;2227;p14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28" name="Google Shape;2228;p14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29" name="Google Shape;2229;p14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30" name="Google Shape;2230;p14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31" name="Google Shape;2231;p14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32" name="Google Shape;2232;p145"/>
          <p:cNvCxnSpPr>
            <a:endCxn id="223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33" name="Google Shape;2233;p14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34" name="Google Shape;2234;p14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35" name="Google Shape;2235;p14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36" name="Google Shape;2236;p145"/>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7" name="Google Shape;2237;p145"/>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38" name="Google Shape;2238;p145"/>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2239"/>
        <p:cNvGrpSpPr/>
        <p:nvPr/>
      </p:nvGrpSpPr>
      <p:grpSpPr>
        <a:xfrm>
          <a:off x="0" y="0"/>
          <a:ext cx="0" cy="0"/>
          <a:chOff x="0" y="0"/>
          <a:chExt cx="0" cy="0"/>
        </a:xfrm>
      </p:grpSpPr>
      <p:pic>
        <p:nvPicPr>
          <p:cNvPr id="2240" name="Google Shape;2240;p146"/>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41" name="Google Shape;2241;p14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42" name="Google Shape;2242;p14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43" name="Google Shape;2243;p14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44" name="Google Shape;2244;p14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45" name="Google Shape;2245;p14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46" name="Google Shape;2246;p14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47" name="Google Shape;2247;p14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48" name="Google Shape;2248;p14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49" name="Google Shape;2249;p146"/>
          <p:cNvCxnSpPr>
            <a:endCxn id="2250"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50" name="Google Shape;2250;p14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51" name="Google Shape;2251;p14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52" name="Google Shape;2252;p14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53" name="Google Shape;2253;p14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4" name="Google Shape;2254;p14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5" name="Google Shape;2255;p14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6" name="Google Shape;2256;p14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7" name="Google Shape;2257;p14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8" name="Google Shape;2258;p14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59" name="Google Shape;2259;p14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0" name="Google Shape;2260;p14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61" name="Google Shape;2261;p14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2262"/>
        <p:cNvGrpSpPr/>
        <p:nvPr/>
      </p:nvGrpSpPr>
      <p:grpSpPr>
        <a:xfrm>
          <a:off x="0" y="0"/>
          <a:ext cx="0" cy="0"/>
          <a:chOff x="0" y="0"/>
          <a:chExt cx="0" cy="0"/>
        </a:xfrm>
      </p:grpSpPr>
      <p:pic>
        <p:nvPicPr>
          <p:cNvPr id="2263" name="Google Shape;2263;p147"/>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64" name="Google Shape;2264;p14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65" name="Google Shape;2265;p14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66" name="Google Shape;2266;p14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67" name="Google Shape;2267;p14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68" name="Google Shape;2268;p14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69" name="Google Shape;2269;p14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270" name="Google Shape;2270;p14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71" name="Google Shape;2271;p147"/>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72" name="Google Shape;2272;p147"/>
          <p:cNvCxnSpPr>
            <a:endCxn id="227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73" name="Google Shape;2273;p147"/>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74" name="Google Shape;2274;p147"/>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75" name="Google Shape;2275;p147"/>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76" name="Google Shape;2276;p147"/>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7" name="Google Shape;2277;p147"/>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8" name="Google Shape;2278;p147"/>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79" name="Google Shape;2279;p147"/>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0" name="Google Shape;2280;p147"/>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1" name="Google Shape;2281;p147"/>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2" name="Google Shape;2282;p147"/>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3" name="Google Shape;2283;p147"/>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84" name="Google Shape;2284;p147"/>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2285"/>
        <p:cNvGrpSpPr/>
        <p:nvPr/>
      </p:nvGrpSpPr>
      <p:grpSpPr>
        <a:xfrm>
          <a:off x="0" y="0"/>
          <a:ext cx="0" cy="0"/>
          <a:chOff x="0" y="0"/>
          <a:chExt cx="0" cy="0"/>
        </a:xfrm>
      </p:grpSpPr>
      <p:pic>
        <p:nvPicPr>
          <p:cNvPr id="2286" name="Google Shape;2286;p148"/>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287" name="Google Shape;2287;p14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88" name="Google Shape;2288;p14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289" name="Google Shape;2289;p14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90" name="Google Shape;2290;p14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291" name="Google Shape;2291;p14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292" name="Google Shape;2292;p14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93" name="Google Shape;2293;p14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294" name="Google Shape;2294;p148"/>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295" name="Google Shape;2295;p148"/>
          <p:cNvCxnSpPr>
            <a:endCxn id="2296"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296" name="Google Shape;2296;p148"/>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297" name="Google Shape;2297;p148"/>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298" name="Google Shape;2298;p148"/>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99" name="Google Shape;2299;p148"/>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0" name="Google Shape;2300;p148"/>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1" name="Google Shape;2301;p148"/>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2" name="Google Shape;2302;p148"/>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3" name="Google Shape;2303;p148"/>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4" name="Google Shape;2304;p148"/>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5" name="Google Shape;2305;p148"/>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6" name="Google Shape;2306;p148"/>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7" name="Google Shape;2307;p148"/>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2308"/>
        <p:cNvGrpSpPr/>
        <p:nvPr/>
      </p:nvGrpSpPr>
      <p:grpSpPr>
        <a:xfrm>
          <a:off x="0" y="0"/>
          <a:ext cx="0" cy="0"/>
          <a:chOff x="0" y="0"/>
          <a:chExt cx="0" cy="0"/>
        </a:xfrm>
      </p:grpSpPr>
      <p:pic>
        <p:nvPicPr>
          <p:cNvPr id="2309" name="Google Shape;2309;p14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310" name="Google Shape;2310;p14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11" name="Google Shape;2311;p14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12" name="Google Shape;2312;p14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13" name="Google Shape;2313;p14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14" name="Google Shape;2314;p14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15" name="Google Shape;2315;p14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16" name="Google Shape;2316;p14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17" name="Google Shape;2317;p14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18" name="Google Shape;2318;p149"/>
          <p:cNvCxnSpPr>
            <a:endCxn id="2319"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319" name="Google Shape;2319;p14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320" name="Google Shape;2320;p14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21" name="Google Shape;2321;p14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22" name="Google Shape;2322;p14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3" name="Google Shape;2323;p149"/>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4" name="Google Shape;2324;p149"/>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5" name="Google Shape;2325;p149"/>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6" name="Google Shape;2326;p149"/>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7" name="Google Shape;2327;p149"/>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8" name="Google Shape;2328;p149"/>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9" name="Google Shape;2329;p149"/>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30" name="Google Shape;2330;p149"/>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2331"/>
        <p:cNvGrpSpPr/>
        <p:nvPr/>
      </p:nvGrpSpPr>
      <p:grpSpPr>
        <a:xfrm>
          <a:off x="0" y="0"/>
          <a:ext cx="0" cy="0"/>
          <a:chOff x="0" y="0"/>
          <a:chExt cx="0" cy="0"/>
        </a:xfrm>
      </p:grpSpPr>
      <p:pic>
        <p:nvPicPr>
          <p:cNvPr id="2332" name="Google Shape;2332;p150"/>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333" name="Google Shape;2333;p15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34" name="Google Shape;2334;p15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35" name="Google Shape;2335;p15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36" name="Google Shape;2336;p15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37" name="Google Shape;2337;p15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38" name="Google Shape;2338;p15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339" name="Google Shape;2339;p15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40" name="Google Shape;2340;p15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41" name="Google Shape;2341;p150"/>
          <p:cNvCxnSpPr>
            <a:endCxn id="2342"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342" name="Google Shape;2342;p15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343" name="Google Shape;2343;p15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44" name="Google Shape;2344;p15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45" name="Google Shape;2345;p15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6" name="Google Shape;2346;p15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7" name="Google Shape;2347;p15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8" name="Google Shape;2348;p15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49" name="Google Shape;2349;p15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0" name="Google Shape;2350;p15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1" name="Google Shape;2351;p15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2" name="Google Shape;2352;p15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53" name="Google Shape;2353;p15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2354"/>
        <p:cNvGrpSpPr/>
        <p:nvPr/>
      </p:nvGrpSpPr>
      <p:grpSpPr>
        <a:xfrm>
          <a:off x="0" y="0"/>
          <a:ext cx="0" cy="0"/>
          <a:chOff x="0" y="0"/>
          <a:chExt cx="0" cy="0"/>
        </a:xfrm>
      </p:grpSpPr>
      <p:pic>
        <p:nvPicPr>
          <p:cNvPr id="2355" name="Google Shape;2355;p15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2356" name="Google Shape;2356;p15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57" name="Google Shape;2357;p15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58" name="Google Shape;2358;p15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59" name="Google Shape;2359;p15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60" name="Google Shape;2360;p15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61" name="Google Shape;2361;p15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62" name="Google Shape;2362;p15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63" name="Google Shape;2363;p15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64" name="Google Shape;2364;p151"/>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2365" name="Google Shape;2365;p15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2366" name="Google Shape;2366;p15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67" name="Google Shape;2367;p15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sp>
        <p:nvSpPr>
          <p:cNvPr id="2368" name="Google Shape;2368;p15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69" name="Google Shape;2369;p151"/>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0" name="Google Shape;2370;p151"/>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1" name="Google Shape;2371;p151"/>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2" name="Google Shape;2372;p151"/>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3" name="Google Shape;2373;p151"/>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4" name="Google Shape;2374;p151"/>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5" name="Google Shape;2375;p151"/>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76" name="Google Shape;2376;p151"/>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2377"/>
        <p:cNvGrpSpPr/>
        <p:nvPr/>
      </p:nvGrpSpPr>
      <p:grpSpPr>
        <a:xfrm>
          <a:off x="0" y="0"/>
          <a:ext cx="0" cy="0"/>
          <a:chOff x="0" y="0"/>
          <a:chExt cx="0" cy="0"/>
        </a:xfrm>
      </p:grpSpPr>
      <p:pic>
        <p:nvPicPr>
          <p:cNvPr id="2378" name="Google Shape;2378;p152"/>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2379" name="Google Shape;2379;p15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380" name="Google Shape;2380;p15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381" name="Google Shape;2381;p15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82" name="Google Shape;2382;p15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383" name="Google Shape;2383;p15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384" name="Google Shape;2384;p15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85" name="Google Shape;2385;p15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386" name="Google Shape;2386;p15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387" name="Google Shape;2387;p152"/>
          <p:cNvCxnSpPr>
            <a:endCxn id="238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2388" name="Google Shape;2388;p15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389" name="Google Shape;2389;p15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2390" name="Google Shape;2390;p15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91" name="Google Shape;2391;p15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2" name="Google Shape;2392;p15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3" name="Google Shape;2393;p15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4" name="Google Shape;2394;p15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5" name="Google Shape;2395;p15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6" name="Google Shape;2396;p15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7" name="Google Shape;2397;p15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8" name="Google Shape;2398;p15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99" name="Google Shape;2399;p15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2400"/>
        <p:cNvGrpSpPr/>
        <p:nvPr/>
      </p:nvGrpSpPr>
      <p:grpSpPr>
        <a:xfrm>
          <a:off x="0" y="0"/>
          <a:ext cx="0" cy="0"/>
          <a:chOff x="0" y="0"/>
          <a:chExt cx="0" cy="0"/>
        </a:xfrm>
      </p:grpSpPr>
      <p:pic>
        <p:nvPicPr>
          <p:cNvPr id="2401" name="Google Shape;2401;p15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02" name="Google Shape;2402;p15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03" name="Google Shape;2403;p15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04" name="Google Shape;2404;p15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05" name="Google Shape;2405;p15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06" name="Google Shape;2406;p15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07" name="Google Shape;2407;p15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08" name="Google Shape;2408;p15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09" name="Google Shape;2409;p15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10" name="Google Shape;2410;p15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11" name="Google Shape;2411;p15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12" name="Google Shape;2412;p15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3" name="Google Shape;2413;p15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4" name="Google Shape;2414;p15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5" name="Google Shape;2415;p15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6" name="Google Shape;2416;p15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17" name="Google Shape;2417;p15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18" name="Google Shape;2418;p15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203"/>
        <p:cNvGrpSpPr/>
        <p:nvPr/>
      </p:nvGrpSpPr>
      <p:grpSpPr>
        <a:xfrm>
          <a:off x="0" y="0"/>
          <a:ext cx="0" cy="0"/>
          <a:chOff x="0" y="0"/>
          <a:chExt cx="0" cy="0"/>
        </a:xfrm>
      </p:grpSpPr>
      <p:pic>
        <p:nvPicPr>
          <p:cNvPr id="204" name="Google Shape;204;p1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5" name="Google Shape;205;p1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6" name="Google Shape;206;p1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07" name="Google Shape;207;p1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08" name="Google Shape;208;p1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09" name="Google Shape;209;p1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0" name="Google Shape;210;p1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11" name="Google Shape;211;p1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2" name="Google Shape;212;p1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3" name="Google Shape;213;p1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4" name="Google Shape;214;p1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5" name="Google Shape;215;p1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16" name="Google Shape;216;p1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17" name="Google Shape;217;p16"/>
          <p:cNvCxnSpPr>
            <a:endCxn id="21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18" name="Google Shape;218;p1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219" name="Google Shape;219;p1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20" name="Google Shape;220;p16"/>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21" name="Google Shape;221;p1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2" name="Google Shape;222;p1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2419"/>
        <p:cNvGrpSpPr/>
        <p:nvPr/>
      </p:nvGrpSpPr>
      <p:grpSpPr>
        <a:xfrm>
          <a:off x="0" y="0"/>
          <a:ext cx="0" cy="0"/>
          <a:chOff x="0" y="0"/>
          <a:chExt cx="0" cy="0"/>
        </a:xfrm>
      </p:grpSpPr>
      <p:pic>
        <p:nvPicPr>
          <p:cNvPr id="2420" name="Google Shape;2420;p15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21" name="Google Shape;2421;p15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22" name="Google Shape;2422;p15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23" name="Google Shape;2423;p15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24" name="Google Shape;2424;p15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25" name="Google Shape;2425;p15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26" name="Google Shape;2426;p15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27" name="Google Shape;2427;p15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28" name="Google Shape;2428;p15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29" name="Google Shape;2429;p15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30" name="Google Shape;2430;p15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31" name="Google Shape;2431;p15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2" name="Google Shape;2432;p15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3" name="Google Shape;2433;p15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4" name="Google Shape;2434;p15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5" name="Google Shape;2435;p15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36" name="Google Shape;2436;p15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37" name="Google Shape;2437;p15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2438"/>
        <p:cNvGrpSpPr/>
        <p:nvPr/>
      </p:nvGrpSpPr>
      <p:grpSpPr>
        <a:xfrm>
          <a:off x="0" y="0"/>
          <a:ext cx="0" cy="0"/>
          <a:chOff x="0" y="0"/>
          <a:chExt cx="0" cy="0"/>
        </a:xfrm>
      </p:grpSpPr>
      <p:pic>
        <p:nvPicPr>
          <p:cNvPr id="2439" name="Google Shape;2439;p15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40" name="Google Shape;2440;p15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41" name="Google Shape;2441;p15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42" name="Google Shape;2442;p15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43" name="Google Shape;2443;p15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44" name="Google Shape;2444;p15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45" name="Google Shape;2445;p15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46" name="Google Shape;2446;p15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47" name="Google Shape;2447;p15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48" name="Google Shape;2448;p15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49" name="Google Shape;2449;p15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50" name="Google Shape;2450;p155"/>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1" name="Google Shape;2451;p155"/>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2" name="Google Shape;2452;p155"/>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3" name="Google Shape;2453;p155"/>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4" name="Google Shape;2454;p15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55" name="Google Shape;2455;p155"/>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56" name="Google Shape;2456;p155"/>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2457"/>
        <p:cNvGrpSpPr/>
        <p:nvPr/>
      </p:nvGrpSpPr>
      <p:grpSpPr>
        <a:xfrm>
          <a:off x="0" y="0"/>
          <a:ext cx="0" cy="0"/>
          <a:chOff x="0" y="0"/>
          <a:chExt cx="0" cy="0"/>
        </a:xfrm>
      </p:grpSpPr>
      <p:pic>
        <p:nvPicPr>
          <p:cNvPr id="2458" name="Google Shape;2458;p15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59" name="Google Shape;2459;p15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60" name="Google Shape;2460;p15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61" name="Google Shape;2461;p15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62" name="Google Shape;2462;p15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63" name="Google Shape;2463;p15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64" name="Google Shape;2464;p15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65" name="Google Shape;2465;p15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66" name="Google Shape;2466;p15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67" name="Google Shape;2467;p15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68" name="Google Shape;2468;p15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69" name="Google Shape;2469;p156"/>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0" name="Google Shape;2470;p156"/>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1" name="Google Shape;2471;p156"/>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2" name="Google Shape;2472;p156"/>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3" name="Google Shape;2473;p15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74" name="Google Shape;2474;p156"/>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75" name="Google Shape;2475;p156"/>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2476"/>
        <p:cNvGrpSpPr/>
        <p:nvPr/>
      </p:nvGrpSpPr>
      <p:grpSpPr>
        <a:xfrm>
          <a:off x="0" y="0"/>
          <a:ext cx="0" cy="0"/>
          <a:chOff x="0" y="0"/>
          <a:chExt cx="0" cy="0"/>
        </a:xfrm>
      </p:grpSpPr>
      <p:pic>
        <p:nvPicPr>
          <p:cNvPr id="2477" name="Google Shape;2477;p15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78" name="Google Shape;2478;p15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79" name="Google Shape;2479;p15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80" name="Google Shape;2480;p15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481" name="Google Shape;2481;p15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82" name="Google Shape;2482;p15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483" name="Google Shape;2483;p15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484" name="Google Shape;2484;p15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485" name="Google Shape;2485;p15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486" name="Google Shape;2486;p15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487" name="Google Shape;2487;p15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88" name="Google Shape;2488;p15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89" name="Google Shape;2489;p15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0" name="Google Shape;2490;p15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1" name="Google Shape;2491;p15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2" name="Google Shape;2492;p15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493" name="Google Shape;2493;p15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94" name="Google Shape;2494;p15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2495"/>
        <p:cNvGrpSpPr/>
        <p:nvPr/>
      </p:nvGrpSpPr>
      <p:grpSpPr>
        <a:xfrm>
          <a:off x="0" y="0"/>
          <a:ext cx="0" cy="0"/>
          <a:chOff x="0" y="0"/>
          <a:chExt cx="0" cy="0"/>
        </a:xfrm>
      </p:grpSpPr>
      <p:pic>
        <p:nvPicPr>
          <p:cNvPr id="2496" name="Google Shape;2496;p15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97" name="Google Shape;2497;p15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498" name="Google Shape;2498;p15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499" name="Google Shape;2499;p15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500" name="Google Shape;2500;p15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01" name="Google Shape;2501;p15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502" name="Google Shape;2502;p15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503" name="Google Shape;2503;p15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04" name="Google Shape;2504;p15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505" name="Google Shape;2505;p15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506" name="Google Shape;2506;p15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07" name="Google Shape;2507;p15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08" name="Google Shape;2508;p15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09" name="Google Shape;2509;p15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10" name="Google Shape;2510;p15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11" name="Google Shape;2511;p15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512" name="Google Shape;2512;p15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13" name="Google Shape;2513;p15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2514"/>
        <p:cNvGrpSpPr/>
        <p:nvPr/>
      </p:nvGrpSpPr>
      <p:grpSpPr>
        <a:xfrm>
          <a:off x="0" y="0"/>
          <a:ext cx="0" cy="0"/>
          <a:chOff x="0" y="0"/>
          <a:chExt cx="0" cy="0"/>
        </a:xfrm>
      </p:grpSpPr>
      <p:pic>
        <p:nvPicPr>
          <p:cNvPr id="2515" name="Google Shape;2515;p15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16" name="Google Shape;2516;p15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17" name="Google Shape;2517;p15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18" name="Google Shape;2518;p15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519" name="Google Shape;2519;p15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20" name="Google Shape;2520;p15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521" name="Google Shape;2521;p15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522" name="Google Shape;2522;p15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23" name="Google Shape;2523;p15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524" name="Google Shape;2524;p15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525" name="Google Shape;2525;p15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26" name="Google Shape;2526;p15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27" name="Google Shape;2527;p15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28" name="Google Shape;2528;p15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29" name="Google Shape;2529;p15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30" name="Google Shape;2530;p15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531" name="Google Shape;2531;p15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32" name="Google Shape;2532;p15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2533"/>
        <p:cNvGrpSpPr/>
        <p:nvPr/>
      </p:nvGrpSpPr>
      <p:grpSpPr>
        <a:xfrm>
          <a:off x="0" y="0"/>
          <a:ext cx="0" cy="0"/>
          <a:chOff x="0" y="0"/>
          <a:chExt cx="0" cy="0"/>
        </a:xfrm>
      </p:grpSpPr>
      <p:pic>
        <p:nvPicPr>
          <p:cNvPr id="2534" name="Google Shape;2534;p160"/>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2535" name="Google Shape;2535;p16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36" name="Google Shape;2536;p16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37" name="Google Shape;2537;p16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538" name="Google Shape;2538;p16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39" name="Google Shape;2539;p16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540" name="Google Shape;2540;p16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541" name="Google Shape;2541;p16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42" name="Google Shape;2542;p16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543" name="Google Shape;2543;p16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544" name="Google Shape;2544;p16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45" name="Google Shape;2545;p16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6" name="Google Shape;2546;p16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7" name="Google Shape;2547;p16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8" name="Google Shape;2548;p16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9" name="Google Shape;2549;p16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550" name="Google Shape;2550;p16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51" name="Google Shape;2551;p16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2552"/>
        <p:cNvGrpSpPr/>
        <p:nvPr/>
      </p:nvGrpSpPr>
      <p:grpSpPr>
        <a:xfrm>
          <a:off x="0" y="0"/>
          <a:ext cx="0" cy="0"/>
          <a:chOff x="0" y="0"/>
          <a:chExt cx="0" cy="0"/>
        </a:xfrm>
      </p:grpSpPr>
      <p:sp>
        <p:nvSpPr>
          <p:cNvPr id="2553" name="Google Shape;2553;p161"/>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sp>
        <p:nvSpPr>
          <p:cNvPr id="2554" name="Google Shape;2554;p161"/>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b="0" i="0" u="none" strike="noStrike" cap="none">
                <a:solidFill>
                  <a:schemeClr val="lt1"/>
                </a:solidFill>
                <a:latin typeface="Arial"/>
                <a:ea typeface="Arial"/>
                <a:cs typeface="Arial"/>
                <a:sym typeface="Arial"/>
              </a:rPr>
              <a:t>Visit us at </a:t>
            </a:r>
            <a:r>
              <a:rPr lang="en-US" sz="2000" b="1" i="0" u="none" strike="noStrike" cap="none">
                <a:solidFill>
                  <a:schemeClr val="lt1"/>
                </a:solidFill>
                <a:latin typeface="Arial"/>
                <a:ea typeface="Arial"/>
                <a:cs typeface="Arial"/>
                <a:sym typeface="Arial"/>
              </a:rPr>
              <a:t>icann.org</a:t>
            </a:r>
            <a:endParaRPr sz="2000" b="1" i="0" u="none" strike="noStrike" cap="none">
              <a:solidFill>
                <a:schemeClr val="lt1"/>
              </a:solidFill>
              <a:latin typeface="Arial"/>
              <a:ea typeface="Arial"/>
              <a:cs typeface="Arial"/>
              <a:sym typeface="Arial"/>
            </a:endParaRPr>
          </a:p>
        </p:txBody>
      </p:sp>
      <p:sp>
        <p:nvSpPr>
          <p:cNvPr id="2555" name="Google Shape;2555;p161"/>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i="0" u="none" strike="noStrike" cap="none">
                <a:solidFill>
                  <a:schemeClr val="lt1"/>
                </a:solidFill>
                <a:latin typeface="Arial"/>
                <a:ea typeface="Arial"/>
                <a:cs typeface="Arial"/>
                <a:sym typeface="Arial"/>
              </a:rPr>
              <a:t>Thank You and Questions</a:t>
            </a:r>
            <a:endParaRPr/>
          </a:p>
        </p:txBody>
      </p:sp>
      <p:sp>
        <p:nvSpPr>
          <p:cNvPr id="2556" name="Google Shape;2556;p161"/>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rgbClr val="FFFFFF"/>
              </a:solidFill>
              <a:latin typeface="Arial"/>
              <a:ea typeface="Arial"/>
              <a:cs typeface="Arial"/>
              <a:sym typeface="Arial"/>
            </a:endParaRPr>
          </a:p>
        </p:txBody>
      </p:sp>
      <p:pic>
        <p:nvPicPr>
          <p:cNvPr id="2557" name="Google Shape;2557;p161"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2558" name="Google Shape;2558;p161"/>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59" name="Google Shape;2559;p16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2560" name="Google Shape;2560;p161"/>
          <p:cNvGrpSpPr/>
          <p:nvPr/>
        </p:nvGrpSpPr>
        <p:grpSpPr>
          <a:xfrm>
            <a:off x="2543489" y="3169143"/>
            <a:ext cx="6809361" cy="2600048"/>
            <a:chOff x="2543489" y="3169143"/>
            <a:chExt cx="6809361" cy="2600048"/>
          </a:xfrm>
        </p:grpSpPr>
        <p:grpSp>
          <p:nvGrpSpPr>
            <p:cNvPr id="2561" name="Google Shape;2561;p161"/>
            <p:cNvGrpSpPr/>
            <p:nvPr/>
          </p:nvGrpSpPr>
          <p:grpSpPr>
            <a:xfrm>
              <a:off x="2543489" y="5403431"/>
              <a:ext cx="3416667" cy="365760"/>
              <a:chOff x="5325979" y="4715893"/>
              <a:chExt cx="3416667" cy="365760"/>
            </a:xfrm>
          </p:grpSpPr>
          <p:sp>
            <p:nvSpPr>
              <p:cNvPr id="2562" name="Google Shape;2562;p161"/>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3"/>
                  </a:rPr>
                  <a:t>flickr.com/icann</a:t>
                </a:r>
                <a:endParaRPr sz="1400" b="0" i="0" u="none" strike="noStrike" cap="none">
                  <a:solidFill>
                    <a:srgbClr val="0A304B"/>
                  </a:solidFill>
                  <a:latin typeface="Arial"/>
                  <a:ea typeface="Arial"/>
                  <a:cs typeface="Arial"/>
                  <a:sym typeface="Arial"/>
                </a:endParaRPr>
              </a:p>
            </p:txBody>
          </p:sp>
          <p:pic>
            <p:nvPicPr>
              <p:cNvPr id="2563" name="Google Shape;2563;p161"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2564" name="Google Shape;2564;p161"/>
            <p:cNvGrpSpPr/>
            <p:nvPr/>
          </p:nvGrpSpPr>
          <p:grpSpPr>
            <a:xfrm>
              <a:off x="5716248" y="3169143"/>
              <a:ext cx="3636602" cy="365760"/>
              <a:chOff x="1235726" y="5571713"/>
              <a:chExt cx="3636602" cy="365760"/>
            </a:xfrm>
          </p:grpSpPr>
          <p:sp>
            <p:nvSpPr>
              <p:cNvPr id="2565" name="Google Shape;2565;p161"/>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6"/>
                  </a:rPr>
                  <a:t>linkedin/company/icann</a:t>
                </a:r>
                <a:endParaRPr sz="1400" b="0" i="0" u="none" strike="noStrike" cap="none">
                  <a:solidFill>
                    <a:srgbClr val="0A304B"/>
                  </a:solidFill>
                  <a:latin typeface="Arial"/>
                  <a:ea typeface="Arial"/>
                  <a:cs typeface="Arial"/>
                  <a:sym typeface="Arial"/>
                </a:endParaRPr>
              </a:p>
            </p:txBody>
          </p:sp>
          <p:pic>
            <p:nvPicPr>
              <p:cNvPr id="2566" name="Google Shape;2566;p161"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2567" name="Google Shape;2567;p161"/>
            <p:cNvGrpSpPr/>
            <p:nvPr/>
          </p:nvGrpSpPr>
          <p:grpSpPr>
            <a:xfrm>
              <a:off x="2543489" y="3169143"/>
              <a:ext cx="2809587" cy="365760"/>
              <a:chOff x="1235726" y="3073176"/>
              <a:chExt cx="2809587" cy="365760"/>
            </a:xfrm>
          </p:grpSpPr>
          <p:sp>
            <p:nvSpPr>
              <p:cNvPr id="2568" name="Google Shape;2568;p161"/>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9"/>
                  </a:rPr>
                  <a:t>@icann</a:t>
                </a:r>
                <a:endParaRPr sz="1400" b="0" i="0" u="none" strike="noStrike" cap="none">
                  <a:solidFill>
                    <a:srgbClr val="0A304B"/>
                  </a:solidFill>
                  <a:latin typeface="Arial"/>
                  <a:ea typeface="Arial"/>
                  <a:cs typeface="Arial"/>
                  <a:sym typeface="Arial"/>
                </a:endParaRPr>
              </a:p>
            </p:txBody>
          </p:sp>
          <p:pic>
            <p:nvPicPr>
              <p:cNvPr id="2569" name="Google Shape;2569;p161"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2570" name="Google Shape;2570;p161"/>
            <p:cNvGrpSpPr/>
            <p:nvPr/>
          </p:nvGrpSpPr>
          <p:grpSpPr>
            <a:xfrm>
              <a:off x="2543489" y="3913906"/>
              <a:ext cx="3730320" cy="365760"/>
              <a:chOff x="1235727" y="3892739"/>
              <a:chExt cx="3730320" cy="365760"/>
            </a:xfrm>
          </p:grpSpPr>
          <p:sp>
            <p:nvSpPr>
              <p:cNvPr id="2571" name="Google Shape;2571;p161"/>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12"/>
                  </a:rPr>
                  <a:t>facebook.com/icannorg </a:t>
                </a:r>
                <a:endParaRPr sz="1400" b="0" i="0" u="none" strike="noStrike" cap="none">
                  <a:solidFill>
                    <a:srgbClr val="0A304B"/>
                  </a:solidFill>
                  <a:latin typeface="Arial"/>
                  <a:ea typeface="Arial"/>
                  <a:cs typeface="Arial"/>
                  <a:sym typeface="Arial"/>
                </a:endParaRPr>
              </a:p>
            </p:txBody>
          </p:sp>
          <p:pic>
            <p:nvPicPr>
              <p:cNvPr id="2572" name="Google Shape;2572;p161"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2573" name="Google Shape;2573;p161"/>
            <p:cNvGrpSpPr/>
            <p:nvPr/>
          </p:nvGrpSpPr>
          <p:grpSpPr>
            <a:xfrm>
              <a:off x="2543489" y="4658669"/>
              <a:ext cx="3636602" cy="365760"/>
              <a:chOff x="1235726" y="4721075"/>
              <a:chExt cx="3636602" cy="365760"/>
            </a:xfrm>
          </p:grpSpPr>
          <p:pic>
            <p:nvPicPr>
              <p:cNvPr id="2574" name="Google Shape;2574;p161"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2575" name="Google Shape;2575;p161"/>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17"/>
                  </a:rPr>
                  <a:t>youtube.com/icannnews</a:t>
                </a:r>
                <a:endParaRPr sz="1400" b="0" i="0" u="none" strike="noStrike" cap="none">
                  <a:solidFill>
                    <a:srgbClr val="0A304B"/>
                  </a:solidFill>
                  <a:latin typeface="Arial"/>
                  <a:ea typeface="Arial"/>
                  <a:cs typeface="Arial"/>
                  <a:sym typeface="Arial"/>
                </a:endParaRPr>
              </a:p>
            </p:txBody>
          </p:sp>
        </p:grpSp>
        <p:grpSp>
          <p:nvGrpSpPr>
            <p:cNvPr id="2576" name="Google Shape;2576;p161"/>
            <p:cNvGrpSpPr/>
            <p:nvPr/>
          </p:nvGrpSpPr>
          <p:grpSpPr>
            <a:xfrm>
              <a:off x="5716248" y="4658669"/>
              <a:ext cx="2586167" cy="365760"/>
              <a:chOff x="5325979" y="3073176"/>
              <a:chExt cx="2586167" cy="365760"/>
            </a:xfrm>
          </p:grpSpPr>
          <p:sp>
            <p:nvSpPr>
              <p:cNvPr id="2577" name="Google Shape;2577;p161"/>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18"/>
                  </a:rPr>
                  <a:t>soundcloud/icann</a:t>
                </a:r>
                <a:endParaRPr sz="1400" b="0" i="0" u="none" strike="noStrike" cap="none">
                  <a:solidFill>
                    <a:srgbClr val="0A304B"/>
                  </a:solidFill>
                  <a:latin typeface="Arial"/>
                  <a:ea typeface="Arial"/>
                  <a:cs typeface="Arial"/>
                  <a:sym typeface="Arial"/>
                </a:endParaRPr>
              </a:p>
            </p:txBody>
          </p:sp>
          <p:pic>
            <p:nvPicPr>
              <p:cNvPr id="2578" name="Google Shape;2578;p161"/>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2579" name="Google Shape;2579;p161"/>
            <p:cNvGrpSpPr/>
            <p:nvPr/>
          </p:nvGrpSpPr>
          <p:grpSpPr>
            <a:xfrm>
              <a:off x="5716248" y="3913906"/>
              <a:ext cx="3416667" cy="365760"/>
              <a:chOff x="5325979" y="5571713"/>
              <a:chExt cx="3416667" cy="365760"/>
            </a:xfrm>
          </p:grpSpPr>
          <p:sp>
            <p:nvSpPr>
              <p:cNvPr id="2580" name="Google Shape;2580;p161"/>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20"/>
                  </a:rPr>
                  <a:t>slideshare/icannpresentations</a:t>
                </a:r>
                <a:endParaRPr sz="1400" b="0" i="0" u="none" strike="noStrike" cap="none">
                  <a:solidFill>
                    <a:srgbClr val="0A304B"/>
                  </a:solidFill>
                  <a:latin typeface="Arial"/>
                  <a:ea typeface="Arial"/>
                  <a:cs typeface="Arial"/>
                  <a:sym typeface="Arial"/>
                </a:endParaRPr>
              </a:p>
            </p:txBody>
          </p:sp>
          <p:pic>
            <p:nvPicPr>
              <p:cNvPr id="2581" name="Google Shape;2581;p161"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grpSp>
          <p:nvGrpSpPr>
            <p:cNvPr id="2582" name="Google Shape;2582;p161"/>
            <p:cNvGrpSpPr/>
            <p:nvPr/>
          </p:nvGrpSpPr>
          <p:grpSpPr>
            <a:xfrm>
              <a:off x="5716248" y="5403431"/>
              <a:ext cx="3416667" cy="358717"/>
              <a:chOff x="6434703" y="4228306"/>
              <a:chExt cx="3416667" cy="358717"/>
            </a:xfrm>
          </p:grpSpPr>
          <p:sp>
            <p:nvSpPr>
              <p:cNvPr id="2583" name="Google Shape;2583;p161"/>
              <p:cNvSpPr txBox="1"/>
              <p:nvPr/>
            </p:nvSpPr>
            <p:spPr>
              <a:xfrm>
                <a:off x="6902063" y="4247298"/>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b="0" i="0" u="sng" strike="noStrike" cap="none">
                    <a:solidFill>
                      <a:schemeClr val="hlink"/>
                    </a:solidFill>
                    <a:latin typeface="Arial"/>
                    <a:ea typeface="Arial"/>
                    <a:cs typeface="Arial"/>
                    <a:sym typeface="Arial"/>
                    <a:hlinkClick r:id="rId21"/>
                  </a:rPr>
                  <a:t>instagram.com/icannorg</a:t>
                </a:r>
                <a:endParaRPr sz="1400" b="0" i="0" u="none" strike="noStrike" cap="none">
                  <a:solidFill>
                    <a:srgbClr val="0A304B"/>
                  </a:solidFill>
                  <a:latin typeface="Arial"/>
                  <a:ea typeface="Arial"/>
                  <a:cs typeface="Arial"/>
                  <a:sym typeface="Arial"/>
                </a:endParaRPr>
              </a:p>
            </p:txBody>
          </p:sp>
          <p:pic>
            <p:nvPicPr>
              <p:cNvPr id="2584" name="Google Shape;2584;p161"/>
              <p:cNvPicPr preferRelativeResize="0"/>
              <p:nvPr/>
            </p:nvPicPr>
            <p:blipFill/>
            <p:spPr>
              <a:xfrm>
                <a:off x="6434703" y="4228306"/>
                <a:ext cx="358717" cy="358717"/>
              </a:xfrm>
              <a:prstGeom prst="rect">
                <a:avLst/>
              </a:prstGeom>
              <a:solidFill>
                <a:srgbClr val="FFFFFF"/>
              </a:solidFill>
              <a:ln>
                <a:noFill/>
              </a:ln>
            </p:spPr>
          </p:pic>
        </p:grpSp>
      </p:gr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2585"/>
        <p:cNvGrpSpPr/>
        <p:nvPr/>
      </p:nvGrpSpPr>
      <p:grpSpPr>
        <a:xfrm>
          <a:off x="0" y="0"/>
          <a:ext cx="0" cy="0"/>
          <a:chOff x="0" y="0"/>
          <a:chExt cx="0" cy="0"/>
        </a:xfrm>
      </p:grpSpPr>
      <p:sp>
        <p:nvSpPr>
          <p:cNvPr id="2586" name="Google Shape;2586;p162"/>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87" name="Google Shape;2587;p162"/>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b="0" i="0" u="none" strike="noStrike" cap="none">
                <a:solidFill>
                  <a:schemeClr val="lt1"/>
                </a:solidFill>
                <a:latin typeface="Arial"/>
                <a:ea typeface="Arial"/>
                <a:cs typeface="Arial"/>
                <a:sym typeface="Arial"/>
              </a:rPr>
              <a:t>Visit us at </a:t>
            </a:r>
            <a:r>
              <a:rPr lang="en-US" sz="1500" b="1" i="0" u="none" strike="noStrike" cap="none">
                <a:solidFill>
                  <a:schemeClr val="lt1"/>
                </a:solidFill>
                <a:latin typeface="Arial"/>
                <a:ea typeface="Arial"/>
                <a:cs typeface="Arial"/>
                <a:sym typeface="Arial"/>
              </a:rPr>
              <a:t>icann.org</a:t>
            </a:r>
            <a:endParaRPr sz="1500" b="1" i="0" u="none" strike="noStrike" cap="none">
              <a:solidFill>
                <a:schemeClr val="lt1"/>
              </a:solidFill>
              <a:latin typeface="Arial"/>
              <a:ea typeface="Arial"/>
              <a:cs typeface="Arial"/>
              <a:sym typeface="Arial"/>
            </a:endParaRPr>
          </a:p>
        </p:txBody>
      </p:sp>
      <p:sp>
        <p:nvSpPr>
          <p:cNvPr id="2588" name="Google Shape;2588;p162"/>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i="0" u="none" strike="noStrike" cap="none">
              <a:solidFill>
                <a:schemeClr val="lt1"/>
              </a:solidFill>
              <a:latin typeface="Arial"/>
              <a:ea typeface="Arial"/>
              <a:cs typeface="Arial"/>
              <a:sym typeface="Arial"/>
            </a:endParaRPr>
          </a:p>
        </p:txBody>
      </p:sp>
      <p:sp>
        <p:nvSpPr>
          <p:cNvPr id="2589" name="Google Shape;2589;p16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90" name="Google Shape;2590;p16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91" name="Google Shape;2591;p16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2592" name="Google Shape;2592;p162"/>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2593" name="Google Shape;2593;p162"/>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94" name="Google Shape;2594;p162"/>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2595" name="Google Shape;2595;p162"/>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2596" name="Google Shape;2596;p162"/>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97" name="Google Shape;2597;p162"/>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598" name="Google Shape;2598;p162"/>
          <p:cNvCxnSpPr>
            <a:endCxn id="2599"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2599" name="Google Shape;2599;p162"/>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2600" name="Google Shape;2600;p162"/>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2601" name="Google Shape;2601;p162"/>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2602" name="Google Shape;2602;p162"/>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sp>
        <p:nvSpPr>
          <p:cNvPr id="2603" name="Google Shape;2603;p162"/>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2604" name="Google Shape;2604;p162"/>
          <p:cNvGrpSpPr/>
          <p:nvPr/>
        </p:nvGrpSpPr>
        <p:grpSpPr>
          <a:xfrm>
            <a:off x="2188569" y="3214997"/>
            <a:ext cx="6160437" cy="2426437"/>
            <a:chOff x="2188569" y="3214997"/>
            <a:chExt cx="6160437" cy="2426437"/>
          </a:xfrm>
        </p:grpSpPr>
        <p:pic>
          <p:nvPicPr>
            <p:cNvPr id="2605" name="Google Shape;2605;p162"/>
            <p:cNvPicPr preferRelativeResize="0"/>
            <p:nvPr/>
          </p:nvPicPr>
          <p:blipFill rotWithShape="1">
            <a:blip r:embed="rId3">
              <a:alphaModFix/>
            </a:blip>
            <a:srcRect/>
            <a:stretch/>
          </p:blipFill>
          <p:spPr>
            <a:xfrm>
              <a:off x="5562183" y="5245434"/>
              <a:ext cx="2365413" cy="396000"/>
            </a:xfrm>
            <a:prstGeom prst="rect">
              <a:avLst/>
            </a:prstGeom>
            <a:noFill/>
            <a:ln>
              <a:noFill/>
            </a:ln>
          </p:spPr>
        </p:pic>
        <p:pic>
          <p:nvPicPr>
            <p:cNvPr id="2606" name="Google Shape;2606;p162"/>
            <p:cNvPicPr preferRelativeResize="0"/>
            <p:nvPr/>
          </p:nvPicPr>
          <p:blipFill rotWithShape="1">
            <a:blip r:embed="rId4">
              <a:alphaModFix/>
            </a:blip>
            <a:srcRect/>
            <a:stretch/>
          </p:blipFill>
          <p:spPr>
            <a:xfrm>
              <a:off x="5562183" y="3216852"/>
              <a:ext cx="2310353" cy="396000"/>
            </a:xfrm>
            <a:prstGeom prst="rect">
              <a:avLst/>
            </a:prstGeom>
            <a:noFill/>
            <a:ln>
              <a:noFill/>
            </a:ln>
          </p:spPr>
        </p:pic>
        <p:pic>
          <p:nvPicPr>
            <p:cNvPr id="2607" name="Google Shape;2607;p162"/>
            <p:cNvPicPr preferRelativeResize="0"/>
            <p:nvPr/>
          </p:nvPicPr>
          <p:blipFill rotWithShape="1">
            <a:blip r:embed="rId5">
              <a:alphaModFix/>
            </a:blip>
            <a:srcRect/>
            <a:stretch/>
          </p:blipFill>
          <p:spPr>
            <a:xfrm>
              <a:off x="5562183" y="3893046"/>
              <a:ext cx="2786823" cy="396000"/>
            </a:xfrm>
            <a:prstGeom prst="rect">
              <a:avLst/>
            </a:prstGeom>
            <a:noFill/>
            <a:ln>
              <a:noFill/>
            </a:ln>
          </p:spPr>
        </p:pic>
        <p:pic>
          <p:nvPicPr>
            <p:cNvPr id="2608" name="Google Shape;2608;p162"/>
            <p:cNvPicPr preferRelativeResize="0"/>
            <p:nvPr/>
          </p:nvPicPr>
          <p:blipFill rotWithShape="1">
            <a:blip r:embed="rId6">
              <a:alphaModFix/>
            </a:blip>
            <a:srcRect/>
            <a:stretch/>
          </p:blipFill>
          <p:spPr>
            <a:xfrm>
              <a:off x="5562183" y="4569240"/>
              <a:ext cx="1893176" cy="396000"/>
            </a:xfrm>
            <a:prstGeom prst="rect">
              <a:avLst/>
            </a:prstGeom>
            <a:noFill/>
            <a:ln>
              <a:noFill/>
            </a:ln>
          </p:spPr>
        </p:pic>
        <p:pic>
          <p:nvPicPr>
            <p:cNvPr id="2609" name="Google Shape;2609;p162"/>
            <p:cNvPicPr preferRelativeResize="0"/>
            <p:nvPr/>
          </p:nvPicPr>
          <p:blipFill rotWithShape="1">
            <a:blip r:embed="rId7">
              <a:alphaModFix/>
            </a:blip>
            <a:srcRect/>
            <a:stretch/>
          </p:blipFill>
          <p:spPr>
            <a:xfrm>
              <a:off x="2191308" y="3891809"/>
              <a:ext cx="2291295" cy="396000"/>
            </a:xfrm>
            <a:prstGeom prst="rect">
              <a:avLst/>
            </a:prstGeom>
            <a:noFill/>
            <a:ln>
              <a:noFill/>
            </a:ln>
          </p:spPr>
        </p:pic>
        <p:pic>
          <p:nvPicPr>
            <p:cNvPr id="2610" name="Google Shape;2610;p162"/>
            <p:cNvPicPr preferRelativeResize="0"/>
            <p:nvPr/>
          </p:nvPicPr>
          <p:blipFill rotWithShape="1">
            <a:blip r:embed="rId8">
              <a:alphaModFix/>
            </a:blip>
            <a:srcRect/>
            <a:stretch/>
          </p:blipFill>
          <p:spPr>
            <a:xfrm>
              <a:off x="2188569" y="4568621"/>
              <a:ext cx="2344236" cy="396000"/>
            </a:xfrm>
            <a:prstGeom prst="rect">
              <a:avLst/>
            </a:prstGeom>
            <a:noFill/>
            <a:ln>
              <a:noFill/>
            </a:ln>
          </p:spPr>
        </p:pic>
        <p:pic>
          <p:nvPicPr>
            <p:cNvPr id="2611" name="Google Shape;2611;p162"/>
            <p:cNvPicPr preferRelativeResize="0"/>
            <p:nvPr/>
          </p:nvPicPr>
          <p:blipFill rotWithShape="1">
            <a:blip r:embed="rId9">
              <a:alphaModFix/>
            </a:blip>
            <a:srcRect/>
            <a:stretch/>
          </p:blipFill>
          <p:spPr>
            <a:xfrm>
              <a:off x="2188569" y="5245434"/>
              <a:ext cx="1717413" cy="396000"/>
            </a:xfrm>
            <a:prstGeom prst="rect">
              <a:avLst/>
            </a:prstGeom>
            <a:noFill/>
            <a:ln>
              <a:noFill/>
            </a:ln>
          </p:spPr>
        </p:pic>
        <p:pic>
          <p:nvPicPr>
            <p:cNvPr id="2612" name="Google Shape;2612;p162"/>
            <p:cNvPicPr preferRelativeResize="0"/>
            <p:nvPr/>
          </p:nvPicPr>
          <p:blipFill rotWithShape="1">
            <a:blip r:embed="rId10">
              <a:alphaModFix/>
            </a:blip>
            <a:srcRect/>
            <a:stretch/>
          </p:blipFill>
          <p:spPr>
            <a:xfrm>
              <a:off x="2191310" y="3214997"/>
              <a:ext cx="1145646" cy="396000"/>
            </a:xfrm>
            <a:prstGeom prst="rect">
              <a:avLst/>
            </a:prstGeom>
            <a:noFill/>
            <a:ln>
              <a:noFill/>
            </a:ln>
          </p:spPr>
        </p:pic>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223"/>
        <p:cNvGrpSpPr/>
        <p:nvPr/>
      </p:nvGrpSpPr>
      <p:grpSpPr>
        <a:xfrm>
          <a:off x="0" y="0"/>
          <a:ext cx="0" cy="0"/>
          <a:chOff x="0" y="0"/>
          <a:chExt cx="0" cy="0"/>
        </a:xfrm>
      </p:grpSpPr>
      <p:pic>
        <p:nvPicPr>
          <p:cNvPr id="224" name="Google Shape;224;p1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25" name="Google Shape;225;p17"/>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26" name="Google Shape;226;p17"/>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27" name="Google Shape;227;p17"/>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28" name="Google Shape;228;p1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29" name="Google Shape;229;p17"/>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 name="Google Shape;230;p17"/>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31"/>
        <p:cNvGrpSpPr/>
        <p:nvPr/>
      </p:nvGrpSpPr>
      <p:grpSpPr>
        <a:xfrm>
          <a:off x="0" y="0"/>
          <a:ext cx="0" cy="0"/>
          <a:chOff x="0" y="0"/>
          <a:chExt cx="0" cy="0"/>
        </a:xfrm>
      </p:grpSpPr>
      <p:pic>
        <p:nvPicPr>
          <p:cNvPr id="232" name="Google Shape;232;p1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33" name="Google Shape;233;p18"/>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34" name="Google Shape;234;p18"/>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35" name="Google Shape;235;p18"/>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36" name="Google Shape;236;p1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37" name="Google Shape;237;p18"/>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8" name="Google Shape;238;p18"/>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39"/>
        <p:cNvGrpSpPr/>
        <p:nvPr/>
      </p:nvGrpSpPr>
      <p:grpSpPr>
        <a:xfrm>
          <a:off x="0" y="0"/>
          <a:ext cx="0" cy="0"/>
          <a:chOff x="0" y="0"/>
          <a:chExt cx="0" cy="0"/>
        </a:xfrm>
      </p:grpSpPr>
      <p:pic>
        <p:nvPicPr>
          <p:cNvPr id="240" name="Google Shape;240;p1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1" name="Google Shape;241;p19"/>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42" name="Google Shape;242;p1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43" name="Google Shape;243;p19"/>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44" name="Google Shape;244;p1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45" name="Google Shape;245;p19"/>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6" name="Google Shape;246;p19"/>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247"/>
        <p:cNvGrpSpPr/>
        <p:nvPr/>
      </p:nvGrpSpPr>
      <p:grpSpPr>
        <a:xfrm>
          <a:off x="0" y="0"/>
          <a:ext cx="0" cy="0"/>
          <a:chOff x="0" y="0"/>
          <a:chExt cx="0" cy="0"/>
        </a:xfrm>
      </p:grpSpPr>
      <p:pic>
        <p:nvPicPr>
          <p:cNvPr id="248" name="Google Shape;248;p2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9" name="Google Shape;249;p20"/>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50" name="Google Shape;250;p20"/>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51" name="Google Shape;251;p20"/>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52" name="Google Shape;252;p2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53" name="Google Shape;253;p20"/>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 name="Google Shape;254;p20"/>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27"/>
        <p:cNvGrpSpPr/>
        <p:nvPr/>
      </p:nvGrpSpPr>
      <p:grpSpPr>
        <a:xfrm>
          <a:off x="0" y="0"/>
          <a:ext cx="0" cy="0"/>
          <a:chOff x="0" y="0"/>
          <a:chExt cx="0" cy="0"/>
        </a:xfrm>
      </p:grpSpPr>
      <p:sp>
        <p:nvSpPr>
          <p:cNvPr id="28" name="Google Shape;28;p3"/>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 name="Google Shape;29;p3"/>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3"/>
          <p:cNvSpPr txBox="1">
            <a:spLocks noGrp="1"/>
          </p:cNvSpPr>
          <p:nvPr>
            <p:ph type="body" idx="1"/>
          </p:nvPr>
        </p:nvSpPr>
        <p:spPr>
          <a:xfrm>
            <a:off x="610724"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3"/>
          <p:cNvSpPr txBox="1">
            <a:spLocks noGrp="1"/>
          </p:cNvSpPr>
          <p:nvPr>
            <p:ph type="body" idx="2"/>
          </p:nvPr>
        </p:nvSpPr>
        <p:spPr>
          <a:xfrm>
            <a:off x="610724"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 name="Google Shape;32;p3"/>
          <p:cNvSpPr txBox="1">
            <a:spLocks noGrp="1"/>
          </p:cNvSpPr>
          <p:nvPr>
            <p:ph type="body" idx="3"/>
          </p:nvPr>
        </p:nvSpPr>
        <p:spPr>
          <a:xfrm>
            <a:off x="610724" y="4544352"/>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3" name="Google Shape;33;p3"/>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34" name="Google Shape;34;p3"/>
          <p:cNvSpPr txBox="1">
            <a:spLocks noGrp="1"/>
          </p:cNvSpPr>
          <p:nvPr>
            <p:ph type="body" idx="4"/>
          </p:nvPr>
        </p:nvSpPr>
        <p:spPr>
          <a:xfrm>
            <a:off x="610724"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55"/>
        <p:cNvGrpSpPr/>
        <p:nvPr/>
      </p:nvGrpSpPr>
      <p:grpSpPr>
        <a:xfrm>
          <a:off x="0" y="0"/>
          <a:ext cx="0" cy="0"/>
          <a:chOff x="0" y="0"/>
          <a:chExt cx="0" cy="0"/>
        </a:xfrm>
      </p:grpSpPr>
      <p:pic>
        <p:nvPicPr>
          <p:cNvPr id="256" name="Google Shape;256;p2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7" name="Google Shape;257;p2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58" name="Google Shape;258;p2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9" name="Google Shape;259;p2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60" name="Google Shape;260;p2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61" name="Google Shape;261;p2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62" name="Google Shape;262;p2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63" name="Google Shape;263;p2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64" name="Google Shape;264;p2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65" name="Google Shape;265;p2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66" name="Google Shape;266;p2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7" name="Google Shape;267;p2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8" name="Google Shape;268;p2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9" name="Google Shape;269;p2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0" name="Google Shape;270;p2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1" name="Google Shape;271;p2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2" name="Google Shape;272;p2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3" name="Google Shape;273;p2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74" name="Google Shape;274;p2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5" name="Google Shape;275;p2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6" name="Google Shape;276;p2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77"/>
        <p:cNvGrpSpPr/>
        <p:nvPr/>
      </p:nvGrpSpPr>
      <p:grpSpPr>
        <a:xfrm>
          <a:off x="0" y="0"/>
          <a:ext cx="0" cy="0"/>
          <a:chOff x="0" y="0"/>
          <a:chExt cx="0" cy="0"/>
        </a:xfrm>
      </p:grpSpPr>
      <p:pic>
        <p:nvPicPr>
          <p:cNvPr id="278" name="Google Shape;278;p2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79" name="Google Shape;279;p2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80" name="Google Shape;280;p2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81" name="Google Shape;281;p2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82" name="Google Shape;282;p2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83" name="Google Shape;283;p2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84" name="Google Shape;284;p2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85" name="Google Shape;285;p2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286" name="Google Shape;286;p2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87" name="Google Shape;287;p2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88" name="Google Shape;288;p2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89" name="Google Shape;289;p2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0" name="Google Shape;290;p2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1" name="Google Shape;291;p2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2" name="Google Shape;292;p2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3" name="Google Shape;293;p2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4" name="Google Shape;294;p2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5" name="Google Shape;295;p2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6" name="Google Shape;296;p2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7" name="Google Shape;297;p2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8" name="Google Shape;298;p2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299"/>
        <p:cNvGrpSpPr/>
        <p:nvPr/>
      </p:nvGrpSpPr>
      <p:grpSpPr>
        <a:xfrm>
          <a:off x="0" y="0"/>
          <a:ext cx="0" cy="0"/>
          <a:chOff x="0" y="0"/>
          <a:chExt cx="0" cy="0"/>
        </a:xfrm>
      </p:grpSpPr>
      <p:pic>
        <p:nvPicPr>
          <p:cNvPr id="300" name="Google Shape;300;p2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01" name="Google Shape;301;p2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02" name="Google Shape;302;p2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03" name="Google Shape;303;p2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04" name="Google Shape;304;p2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05" name="Google Shape;305;p2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06" name="Google Shape;306;p2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07" name="Google Shape;307;p2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08" name="Google Shape;308;p2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09" name="Google Shape;309;p2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10" name="Google Shape;310;p2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11" name="Google Shape;311;p2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2" name="Google Shape;312;p2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3" name="Google Shape;313;p2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4" name="Google Shape;314;p2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5" name="Google Shape;315;p2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6" name="Google Shape;316;p2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7" name="Google Shape;317;p2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8" name="Google Shape;318;p2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9" name="Google Shape;319;p2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0" name="Google Shape;320;p2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321"/>
        <p:cNvGrpSpPr/>
        <p:nvPr/>
      </p:nvGrpSpPr>
      <p:grpSpPr>
        <a:xfrm>
          <a:off x="0" y="0"/>
          <a:ext cx="0" cy="0"/>
          <a:chOff x="0" y="0"/>
          <a:chExt cx="0" cy="0"/>
        </a:xfrm>
      </p:grpSpPr>
      <p:pic>
        <p:nvPicPr>
          <p:cNvPr id="322" name="Google Shape;322;p2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23" name="Google Shape;323;p2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24" name="Google Shape;324;p2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25" name="Google Shape;325;p2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26" name="Google Shape;326;p2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27" name="Google Shape;327;p2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28" name="Google Shape;328;p2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29" name="Google Shape;329;p2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30" name="Google Shape;330;p2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31" name="Google Shape;331;p2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32" name="Google Shape;332;p2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33" name="Google Shape;333;p2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4" name="Google Shape;334;p2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5" name="Google Shape;335;p2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6" name="Google Shape;336;p2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7" name="Google Shape;337;p2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8" name="Google Shape;338;p2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9" name="Google Shape;339;p2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0" name="Google Shape;340;p2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1" name="Google Shape;341;p2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2" name="Google Shape;342;p2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43"/>
        <p:cNvGrpSpPr/>
        <p:nvPr/>
      </p:nvGrpSpPr>
      <p:grpSpPr>
        <a:xfrm>
          <a:off x="0" y="0"/>
          <a:ext cx="0" cy="0"/>
          <a:chOff x="0" y="0"/>
          <a:chExt cx="0" cy="0"/>
        </a:xfrm>
      </p:grpSpPr>
      <p:pic>
        <p:nvPicPr>
          <p:cNvPr id="344" name="Google Shape;344;p2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45" name="Google Shape;345;p2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46" name="Google Shape;346;p2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47" name="Google Shape;347;p2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48" name="Google Shape;348;p2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49" name="Google Shape;349;p2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50" name="Google Shape;350;p2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51" name="Google Shape;351;p2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52" name="Google Shape;352;p2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53" name="Google Shape;353;p2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54" name="Google Shape;354;p2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55" name="Google Shape;355;p25"/>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6" name="Google Shape;356;p25"/>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7" name="Google Shape;357;p2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8" name="Google Shape;358;p25"/>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9" name="Google Shape;359;p25"/>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0" name="Google Shape;360;p25"/>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1" name="Google Shape;361;p25"/>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2" name="Google Shape;362;p25"/>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3" name="Google Shape;363;p25"/>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4" name="Google Shape;364;p25"/>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65"/>
        <p:cNvGrpSpPr/>
        <p:nvPr/>
      </p:nvGrpSpPr>
      <p:grpSpPr>
        <a:xfrm>
          <a:off x="0" y="0"/>
          <a:ext cx="0" cy="0"/>
          <a:chOff x="0" y="0"/>
          <a:chExt cx="0" cy="0"/>
        </a:xfrm>
      </p:grpSpPr>
      <p:pic>
        <p:nvPicPr>
          <p:cNvPr id="366" name="Google Shape;366;p2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67" name="Google Shape;367;p2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68" name="Google Shape;368;p2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69" name="Google Shape;369;p2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70" name="Google Shape;370;p2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71" name="Google Shape;371;p2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72" name="Google Shape;372;p2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73" name="Google Shape;373;p2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74" name="Google Shape;374;p2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75" name="Google Shape;375;p2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76" name="Google Shape;376;p2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77" name="Google Shape;377;p2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8" name="Google Shape;378;p2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9" name="Google Shape;379;p2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0" name="Google Shape;380;p2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1" name="Google Shape;381;p2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2" name="Google Shape;382;p2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3" name="Google Shape;383;p2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4" name="Google Shape;384;p2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5" name="Google Shape;385;p2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6" name="Google Shape;386;p2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387"/>
        <p:cNvGrpSpPr/>
        <p:nvPr/>
      </p:nvGrpSpPr>
      <p:grpSpPr>
        <a:xfrm>
          <a:off x="0" y="0"/>
          <a:ext cx="0" cy="0"/>
          <a:chOff x="0" y="0"/>
          <a:chExt cx="0" cy="0"/>
        </a:xfrm>
      </p:grpSpPr>
      <p:pic>
        <p:nvPicPr>
          <p:cNvPr id="388" name="Google Shape;388;p2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89" name="Google Shape;389;p2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90" name="Google Shape;390;p2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91" name="Google Shape;391;p2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92" name="Google Shape;392;p2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93" name="Google Shape;393;p2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94" name="Google Shape;394;p2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95" name="Google Shape;395;p2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96" name="Google Shape;396;p2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97" name="Google Shape;397;p2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98" name="Google Shape;398;p2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99" name="Google Shape;399;p2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0" name="Google Shape;400;p2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1" name="Google Shape;401;p2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02" name="Google Shape;402;p2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3" name="Google Shape;403;p2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4" name="Google Shape;404;p2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5" name="Google Shape;405;p2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6" name="Google Shape;406;p2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7" name="Google Shape;407;p2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8" name="Google Shape;408;p2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409"/>
        <p:cNvGrpSpPr/>
        <p:nvPr/>
      </p:nvGrpSpPr>
      <p:grpSpPr>
        <a:xfrm>
          <a:off x="0" y="0"/>
          <a:ext cx="0" cy="0"/>
          <a:chOff x="0" y="0"/>
          <a:chExt cx="0" cy="0"/>
        </a:xfrm>
      </p:grpSpPr>
      <p:pic>
        <p:nvPicPr>
          <p:cNvPr id="410" name="Google Shape;410;p28"/>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411" name="Google Shape;411;p2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2" name="Google Shape;412;p2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13" name="Google Shape;413;p2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14" name="Google Shape;414;p2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5" name="Google Shape;415;p2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16" name="Google Shape;416;p2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17" name="Google Shape;417;p2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8" name="Google Shape;418;p2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19" name="Google Shape;419;p2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20" name="Google Shape;420;p2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21" name="Google Shape;421;p2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2" name="Google Shape;422;p2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3" name="Google Shape;423;p2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4" name="Google Shape;424;p2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5" name="Google Shape;425;p2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6" name="Google Shape;426;p2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7" name="Google Shape;427;p2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8" name="Google Shape;428;p2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9" name="Google Shape;429;p2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0" name="Google Shape;430;p2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431"/>
        <p:cNvGrpSpPr/>
        <p:nvPr/>
      </p:nvGrpSpPr>
      <p:grpSpPr>
        <a:xfrm>
          <a:off x="0" y="0"/>
          <a:ext cx="0" cy="0"/>
          <a:chOff x="0" y="0"/>
          <a:chExt cx="0" cy="0"/>
        </a:xfrm>
      </p:grpSpPr>
      <p:pic>
        <p:nvPicPr>
          <p:cNvPr id="432" name="Google Shape;432;p2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33" name="Google Shape;433;p2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34" name="Google Shape;434;p29"/>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5" name="Google Shape;435;p29"/>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6" name="Google Shape;436;p2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7" name="Google Shape;437;p29"/>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8" name="Google Shape;438;p29"/>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9" name="Google Shape;439;p29"/>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0" name="Google Shape;440;p2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41" name="Google Shape;441;p2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42" name="Google Shape;442;p2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43" name="Google Shape;443;p2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44" name="Google Shape;444;p2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45" name="Google Shape;445;p2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46" name="Google Shape;446;p2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47" name="Google Shape;447;p29"/>
          <p:cNvCxnSpPr>
            <a:endCxn id="44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48" name="Google Shape;448;p2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49" name="Google Shape;449;p2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50" name="Google Shape;450;p2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1" name="Google Shape;451;p29"/>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2" name="Google Shape;452;p29"/>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3" name="Google Shape;453;p29"/>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54"/>
        <p:cNvGrpSpPr/>
        <p:nvPr/>
      </p:nvGrpSpPr>
      <p:grpSpPr>
        <a:xfrm>
          <a:off x="0" y="0"/>
          <a:ext cx="0" cy="0"/>
          <a:chOff x="0" y="0"/>
          <a:chExt cx="0" cy="0"/>
        </a:xfrm>
      </p:grpSpPr>
      <p:pic>
        <p:nvPicPr>
          <p:cNvPr id="455" name="Google Shape;455;p30"/>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56" name="Google Shape;456;p3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57" name="Google Shape;457;p3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58" name="Google Shape;458;p3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59" name="Google Shape;459;p3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60" name="Google Shape;460;p3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61" name="Google Shape;461;p3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62" name="Google Shape;462;p3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63" name="Google Shape;463;p3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64" name="Google Shape;464;p30"/>
          <p:cNvCxnSpPr>
            <a:endCxn id="46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65" name="Google Shape;465;p3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66" name="Google Shape;466;p3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67" name="Google Shape;467;p3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8" name="Google Shape;468;p3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9" name="Google Shape;469;p3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0" name="Google Shape;470;p3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1" name="Google Shape;471;p3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2" name="Google Shape;472;p3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3" name="Google Shape;473;p3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4" name="Google Shape;474;p3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5" name="Google Shape;475;p3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6" name="Google Shape;476;p3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35"/>
        <p:cNvGrpSpPr/>
        <p:nvPr/>
      </p:nvGrpSpPr>
      <p:grpSpPr>
        <a:xfrm>
          <a:off x="0" y="0"/>
          <a:ext cx="0" cy="0"/>
          <a:chOff x="0" y="0"/>
          <a:chExt cx="0" cy="0"/>
        </a:xfrm>
      </p:grpSpPr>
      <p:sp>
        <p:nvSpPr>
          <p:cNvPr id="36" name="Google Shape;36;p4"/>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37" name="Google Shape;37;p4"/>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38" name="Google Shape;38;p4"/>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39" name="Google Shape;39;p4"/>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sp>
        <p:nvSpPr>
          <p:cNvPr id="40" name="Google Shape;40;p4"/>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1" name="Google Shape;41;p4"/>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42" name="Google Shape;42;p4"/>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3" name="Google Shape;43;p4"/>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44" name="Google Shape;44;p4"/>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45" name="Google Shape;45;p4"/>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Google Shape;46;p4"/>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 name="Google Shape;47;p4"/>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8" name="Google Shape;48;p4"/>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4"/>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477"/>
        <p:cNvGrpSpPr/>
        <p:nvPr/>
      </p:nvGrpSpPr>
      <p:grpSpPr>
        <a:xfrm>
          <a:off x="0" y="0"/>
          <a:ext cx="0" cy="0"/>
          <a:chOff x="0" y="0"/>
          <a:chExt cx="0" cy="0"/>
        </a:xfrm>
      </p:grpSpPr>
      <p:pic>
        <p:nvPicPr>
          <p:cNvPr id="478" name="Google Shape;478;p3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79" name="Google Shape;479;p3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80" name="Google Shape;480;p3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81" name="Google Shape;481;p3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82" name="Google Shape;482;p3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83" name="Google Shape;483;p3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84" name="Google Shape;484;p3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85" name="Google Shape;485;p3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86" name="Google Shape;486;p3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487" name="Google Shape;487;p31"/>
          <p:cNvCxnSpPr>
            <a:endCxn id="48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88" name="Google Shape;488;p3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489" name="Google Shape;489;p3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90" name="Google Shape;490;p3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1" name="Google Shape;491;p3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2" name="Google Shape;492;p31"/>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3" name="Google Shape;493;p31"/>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4" name="Google Shape;494;p31"/>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5" name="Google Shape;495;p31"/>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6" name="Google Shape;496;p31"/>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7" name="Google Shape;497;p31"/>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8" name="Google Shape;498;p31"/>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9" name="Google Shape;499;p31"/>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500"/>
        <p:cNvGrpSpPr/>
        <p:nvPr/>
      </p:nvGrpSpPr>
      <p:grpSpPr>
        <a:xfrm>
          <a:off x="0" y="0"/>
          <a:ext cx="0" cy="0"/>
          <a:chOff x="0" y="0"/>
          <a:chExt cx="0" cy="0"/>
        </a:xfrm>
      </p:grpSpPr>
      <p:pic>
        <p:nvPicPr>
          <p:cNvPr id="501" name="Google Shape;501;p32"/>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02" name="Google Shape;502;p3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03" name="Google Shape;503;p3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04" name="Google Shape;504;p3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05" name="Google Shape;505;p3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06" name="Google Shape;506;p3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07" name="Google Shape;507;p3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08" name="Google Shape;508;p3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09" name="Google Shape;509;p3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10" name="Google Shape;510;p32"/>
          <p:cNvCxnSpPr>
            <a:endCxn id="511"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11" name="Google Shape;511;p3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512" name="Google Shape;512;p3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13" name="Google Shape;513;p3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4" name="Google Shape;514;p3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5" name="Google Shape;515;p3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6" name="Google Shape;516;p3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7" name="Google Shape;517;p3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8" name="Google Shape;518;p3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9" name="Google Shape;519;p3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0" name="Google Shape;520;p3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1" name="Google Shape;521;p3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2" name="Google Shape;522;p3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523"/>
        <p:cNvGrpSpPr/>
        <p:nvPr/>
      </p:nvGrpSpPr>
      <p:grpSpPr>
        <a:xfrm>
          <a:off x="0" y="0"/>
          <a:ext cx="0" cy="0"/>
          <a:chOff x="0" y="0"/>
          <a:chExt cx="0" cy="0"/>
        </a:xfrm>
      </p:grpSpPr>
      <p:pic>
        <p:nvPicPr>
          <p:cNvPr id="524" name="Google Shape;524;p33"/>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25" name="Google Shape;525;p3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26" name="Google Shape;526;p3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27" name="Google Shape;527;p3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28" name="Google Shape;528;p3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29" name="Google Shape;529;p3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30" name="Google Shape;530;p3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31" name="Google Shape;531;p3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32" name="Google Shape;532;p33"/>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33" name="Google Shape;533;p33"/>
          <p:cNvCxnSpPr>
            <a:endCxn id="534"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34" name="Google Shape;534;p33"/>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535" name="Google Shape;535;p33"/>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36" name="Google Shape;536;p33"/>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7" name="Google Shape;537;p33"/>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8" name="Google Shape;538;p33"/>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9" name="Google Shape;539;p33"/>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0" name="Google Shape;540;p33"/>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1" name="Google Shape;541;p33"/>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2" name="Google Shape;542;p33"/>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3" name="Google Shape;543;p33"/>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4" name="Google Shape;544;p33"/>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5" name="Google Shape;545;p33"/>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46"/>
        <p:cNvGrpSpPr/>
        <p:nvPr/>
      </p:nvGrpSpPr>
      <p:grpSpPr>
        <a:xfrm>
          <a:off x="0" y="0"/>
          <a:ext cx="0" cy="0"/>
          <a:chOff x="0" y="0"/>
          <a:chExt cx="0" cy="0"/>
        </a:xfrm>
      </p:grpSpPr>
      <p:pic>
        <p:nvPicPr>
          <p:cNvPr id="547" name="Google Shape;547;p3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48" name="Google Shape;548;p3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49" name="Google Shape;549;p3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50" name="Google Shape;550;p3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51" name="Google Shape;551;p3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52" name="Google Shape;552;p3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53" name="Google Shape;553;p3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54" name="Google Shape;554;p3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55" name="Google Shape;555;p3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56" name="Google Shape;556;p34"/>
          <p:cNvCxnSpPr>
            <a:endCxn id="557"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57" name="Google Shape;557;p3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558" name="Google Shape;558;p3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59" name="Google Shape;559;p3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0" name="Google Shape;560;p3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1" name="Google Shape;561;p34"/>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2" name="Google Shape;562;p34"/>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3" name="Google Shape;563;p34"/>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4" name="Google Shape;564;p34"/>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5" name="Google Shape;565;p34"/>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6" name="Google Shape;566;p34"/>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7" name="Google Shape;567;p34"/>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8" name="Google Shape;568;p34"/>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69"/>
        <p:cNvGrpSpPr/>
        <p:nvPr/>
      </p:nvGrpSpPr>
      <p:grpSpPr>
        <a:xfrm>
          <a:off x="0" y="0"/>
          <a:ext cx="0" cy="0"/>
          <a:chOff x="0" y="0"/>
          <a:chExt cx="0" cy="0"/>
        </a:xfrm>
      </p:grpSpPr>
      <p:pic>
        <p:nvPicPr>
          <p:cNvPr id="570" name="Google Shape;570;p3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71" name="Google Shape;571;p3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72" name="Google Shape;572;p3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73" name="Google Shape;573;p3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74" name="Google Shape;574;p3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75" name="Google Shape;575;p3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76" name="Google Shape;576;p3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77" name="Google Shape;577;p3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78" name="Google Shape;578;p3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79" name="Google Shape;579;p35"/>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580" name="Google Shape;580;p3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581" name="Google Shape;581;p3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82" name="Google Shape;582;p3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sp>
        <p:nvSpPr>
          <p:cNvPr id="583" name="Google Shape;583;p3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4" name="Google Shape;584;p3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5" name="Google Shape;585;p3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6" name="Google Shape;586;p3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7" name="Google Shape;587;p3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8" name="Google Shape;588;p3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9" name="Google Shape;589;p3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0" name="Google Shape;590;p3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1" name="Google Shape;591;p3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592"/>
        <p:cNvGrpSpPr/>
        <p:nvPr/>
      </p:nvGrpSpPr>
      <p:grpSpPr>
        <a:xfrm>
          <a:off x="0" y="0"/>
          <a:ext cx="0" cy="0"/>
          <a:chOff x="0" y="0"/>
          <a:chExt cx="0" cy="0"/>
        </a:xfrm>
      </p:grpSpPr>
      <p:pic>
        <p:nvPicPr>
          <p:cNvPr id="593" name="Google Shape;593;p36"/>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594" name="Google Shape;594;p3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95" name="Google Shape;595;p3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96" name="Google Shape;596;p3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597" name="Google Shape;597;p3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98" name="Google Shape;598;p3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99" name="Google Shape;599;p3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00" name="Google Shape;600;p3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01" name="Google Shape;601;p3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02" name="Google Shape;602;p36"/>
          <p:cNvCxnSpPr>
            <a:endCxn id="60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603" name="Google Shape;603;p3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604" name="Google Shape;604;p3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05" name="Google Shape;605;p3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6" name="Google Shape;606;p3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7" name="Google Shape;607;p3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8" name="Google Shape;608;p3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9" name="Google Shape;609;p3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0" name="Google Shape;610;p3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1" name="Google Shape;611;p3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2" name="Google Shape;612;p3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3" name="Google Shape;613;p3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4" name="Google Shape;614;p3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615"/>
        <p:cNvGrpSpPr/>
        <p:nvPr/>
      </p:nvGrpSpPr>
      <p:grpSpPr>
        <a:xfrm>
          <a:off x="0" y="0"/>
          <a:ext cx="0" cy="0"/>
          <a:chOff x="0" y="0"/>
          <a:chExt cx="0" cy="0"/>
        </a:xfrm>
      </p:grpSpPr>
      <p:pic>
        <p:nvPicPr>
          <p:cNvPr id="616" name="Google Shape;616;p3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17" name="Google Shape;617;p3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18" name="Google Shape;618;p3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19" name="Google Shape;619;p3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20" name="Google Shape;620;p3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1" name="Google Shape;621;p3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22" name="Google Shape;622;p3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23" name="Google Shape;623;p3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4" name="Google Shape;624;p3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25" name="Google Shape;625;p3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26" name="Google Shape;626;p3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7" name="Google Shape;627;p3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8" name="Google Shape;628;p3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9" name="Google Shape;629;p3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0" name="Google Shape;630;p3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1" name="Google Shape;631;p3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32" name="Google Shape;632;p3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3" name="Google Shape;633;p3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634"/>
        <p:cNvGrpSpPr/>
        <p:nvPr/>
      </p:nvGrpSpPr>
      <p:grpSpPr>
        <a:xfrm>
          <a:off x="0" y="0"/>
          <a:ext cx="0" cy="0"/>
          <a:chOff x="0" y="0"/>
          <a:chExt cx="0" cy="0"/>
        </a:xfrm>
      </p:grpSpPr>
      <p:pic>
        <p:nvPicPr>
          <p:cNvPr id="635" name="Google Shape;635;p3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36" name="Google Shape;636;p3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37" name="Google Shape;637;p3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38" name="Google Shape;638;p3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39" name="Google Shape;639;p3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0" name="Google Shape;640;p3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41" name="Google Shape;641;p3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42" name="Google Shape;642;p3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3" name="Google Shape;643;p3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44" name="Google Shape;644;p3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45" name="Google Shape;645;p3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46" name="Google Shape;646;p3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7" name="Google Shape;647;p3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8" name="Google Shape;648;p3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9" name="Google Shape;649;p3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0" name="Google Shape;650;p3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51" name="Google Shape;651;p3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2" name="Google Shape;652;p3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653"/>
        <p:cNvGrpSpPr/>
        <p:nvPr/>
      </p:nvGrpSpPr>
      <p:grpSpPr>
        <a:xfrm>
          <a:off x="0" y="0"/>
          <a:ext cx="0" cy="0"/>
          <a:chOff x="0" y="0"/>
          <a:chExt cx="0" cy="0"/>
        </a:xfrm>
      </p:grpSpPr>
      <p:pic>
        <p:nvPicPr>
          <p:cNvPr id="654" name="Google Shape;654;p3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55" name="Google Shape;655;p3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56" name="Google Shape;656;p3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57" name="Google Shape;657;p3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58" name="Google Shape;658;p3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59" name="Google Shape;659;p3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60" name="Google Shape;660;p3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61" name="Google Shape;661;p3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62" name="Google Shape;662;p3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63" name="Google Shape;663;p3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64" name="Google Shape;664;p3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5" name="Google Shape;665;p3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6" name="Google Shape;666;p3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7" name="Google Shape;667;p3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8" name="Google Shape;668;p3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9" name="Google Shape;669;p3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70" name="Google Shape;670;p3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1" name="Google Shape;671;p3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672"/>
        <p:cNvGrpSpPr/>
        <p:nvPr/>
      </p:nvGrpSpPr>
      <p:grpSpPr>
        <a:xfrm>
          <a:off x="0" y="0"/>
          <a:ext cx="0" cy="0"/>
          <a:chOff x="0" y="0"/>
          <a:chExt cx="0" cy="0"/>
        </a:xfrm>
      </p:grpSpPr>
      <p:pic>
        <p:nvPicPr>
          <p:cNvPr id="673" name="Google Shape;673;p4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74" name="Google Shape;674;p4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75" name="Google Shape;675;p4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76" name="Google Shape;676;p4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77" name="Google Shape;677;p4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78" name="Google Shape;678;p4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79" name="Google Shape;679;p4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80" name="Google Shape;680;p4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81" name="Google Shape;681;p4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82" name="Google Shape;682;p4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83" name="Google Shape;683;p4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84" name="Google Shape;684;p4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5" name="Google Shape;685;p4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6" name="Google Shape;686;p4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7" name="Google Shape;687;p4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8" name="Google Shape;688;p4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89" name="Google Shape;689;p4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0" name="Google Shape;690;p4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50"/>
        <p:cNvGrpSpPr/>
        <p:nvPr/>
      </p:nvGrpSpPr>
      <p:grpSpPr>
        <a:xfrm>
          <a:off x="0" y="0"/>
          <a:ext cx="0" cy="0"/>
          <a:chOff x="0" y="0"/>
          <a:chExt cx="0" cy="0"/>
        </a:xfrm>
      </p:grpSpPr>
      <p:pic>
        <p:nvPicPr>
          <p:cNvPr id="51" name="Google Shape;51;p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52" name="Google Shape;52;p5"/>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3" name="Google Shape;53;p5"/>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54" name="Google Shape;54;p5"/>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55" name="Google Shape;55;p5"/>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6" name="Google Shape;56;p5"/>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7" name="Google Shape;57;p5"/>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58" name="Google Shape;58;p5"/>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9" name="Google Shape;59;p5"/>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60" name="Google Shape;60;p5"/>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61" name="Google Shape;61;p5"/>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5"/>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 name="Google Shape;63;p5"/>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 name="Google Shape;64;p5"/>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 name="Google Shape;65;p5"/>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691"/>
        <p:cNvGrpSpPr/>
        <p:nvPr/>
      </p:nvGrpSpPr>
      <p:grpSpPr>
        <a:xfrm>
          <a:off x="0" y="0"/>
          <a:ext cx="0" cy="0"/>
          <a:chOff x="0" y="0"/>
          <a:chExt cx="0" cy="0"/>
        </a:xfrm>
      </p:grpSpPr>
      <p:pic>
        <p:nvPicPr>
          <p:cNvPr id="692" name="Google Shape;692;p4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93" name="Google Shape;693;p4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694" name="Google Shape;694;p4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95" name="Google Shape;695;p4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96" name="Google Shape;696;p4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97" name="Google Shape;697;p4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98" name="Google Shape;698;p4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99" name="Google Shape;699;p4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00" name="Google Shape;700;p4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01" name="Google Shape;701;p4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02" name="Google Shape;702;p4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3" name="Google Shape;703;p41"/>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4" name="Google Shape;704;p41"/>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5" name="Google Shape;705;p41"/>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6" name="Google Shape;706;p41"/>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7" name="Google Shape;707;p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08" name="Google Shape;708;p41"/>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9" name="Google Shape;709;p41"/>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710"/>
        <p:cNvGrpSpPr/>
        <p:nvPr/>
      </p:nvGrpSpPr>
      <p:grpSpPr>
        <a:xfrm>
          <a:off x="0" y="0"/>
          <a:ext cx="0" cy="0"/>
          <a:chOff x="0" y="0"/>
          <a:chExt cx="0" cy="0"/>
        </a:xfrm>
      </p:grpSpPr>
      <p:pic>
        <p:nvPicPr>
          <p:cNvPr id="711" name="Google Shape;711;p4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12" name="Google Shape;712;p4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13" name="Google Shape;713;p4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14" name="Google Shape;714;p4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15" name="Google Shape;715;p4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16" name="Google Shape;716;p4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17" name="Google Shape;717;p4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18" name="Google Shape;718;p4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19" name="Google Shape;719;p4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20" name="Google Shape;720;p4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21" name="Google Shape;721;p4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2" name="Google Shape;722;p4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3" name="Google Shape;723;p4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4" name="Google Shape;724;p4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5" name="Google Shape;725;p4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6" name="Google Shape;726;p4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27" name="Google Shape;727;p4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8" name="Google Shape;728;p4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729"/>
        <p:cNvGrpSpPr/>
        <p:nvPr/>
      </p:nvGrpSpPr>
      <p:grpSpPr>
        <a:xfrm>
          <a:off x="0" y="0"/>
          <a:ext cx="0" cy="0"/>
          <a:chOff x="0" y="0"/>
          <a:chExt cx="0" cy="0"/>
        </a:xfrm>
      </p:grpSpPr>
      <p:pic>
        <p:nvPicPr>
          <p:cNvPr id="730" name="Google Shape;730;p4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31" name="Google Shape;731;p4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32" name="Google Shape;732;p4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33" name="Google Shape;733;p4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34" name="Google Shape;734;p4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35" name="Google Shape;735;p4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36" name="Google Shape;736;p4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37" name="Google Shape;737;p4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38" name="Google Shape;738;p4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39" name="Google Shape;739;p4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40" name="Google Shape;740;p4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1" name="Google Shape;741;p4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2" name="Google Shape;742;p4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3" name="Google Shape;743;p4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4" name="Google Shape;744;p4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5" name="Google Shape;745;p4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46" name="Google Shape;746;p4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7" name="Google Shape;747;p4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748"/>
        <p:cNvGrpSpPr/>
        <p:nvPr/>
      </p:nvGrpSpPr>
      <p:grpSpPr>
        <a:xfrm>
          <a:off x="0" y="0"/>
          <a:ext cx="0" cy="0"/>
          <a:chOff x="0" y="0"/>
          <a:chExt cx="0" cy="0"/>
        </a:xfrm>
      </p:grpSpPr>
      <p:pic>
        <p:nvPicPr>
          <p:cNvPr id="749" name="Google Shape;749;p44"/>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750" name="Google Shape;750;p4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51" name="Google Shape;751;p4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52" name="Google Shape;752;p4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53" name="Google Shape;753;p4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54" name="Google Shape;754;p4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55" name="Google Shape;755;p4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56" name="Google Shape;756;p4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57" name="Google Shape;757;p4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58" name="Google Shape;758;p4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59" name="Google Shape;759;p4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0" name="Google Shape;760;p4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1" name="Google Shape;761;p4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2" name="Google Shape;762;p4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3" name="Google Shape;763;p4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4" name="Google Shape;764;p4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65" name="Google Shape;765;p4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6" name="Google Shape;766;p4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767"/>
        <p:cNvGrpSpPr/>
        <p:nvPr/>
      </p:nvGrpSpPr>
      <p:grpSpPr>
        <a:xfrm>
          <a:off x="0" y="0"/>
          <a:ext cx="0" cy="0"/>
          <a:chOff x="0" y="0"/>
          <a:chExt cx="0" cy="0"/>
        </a:xfrm>
      </p:grpSpPr>
      <p:pic>
        <p:nvPicPr>
          <p:cNvPr id="768" name="Google Shape;768;p45"/>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69" name="Google Shape;769;p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770" name="Google Shape;770;p4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771"/>
        <p:cNvGrpSpPr/>
        <p:nvPr/>
      </p:nvGrpSpPr>
      <p:grpSpPr>
        <a:xfrm>
          <a:off x="0" y="0"/>
          <a:ext cx="0" cy="0"/>
          <a:chOff x="0" y="0"/>
          <a:chExt cx="0" cy="0"/>
        </a:xfrm>
      </p:grpSpPr>
      <p:sp>
        <p:nvSpPr>
          <p:cNvPr id="772" name="Google Shape;772;p46"/>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73" name="Google Shape;773;p46"/>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74" name="Google Shape;774;p4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775" name="Google Shape;775;p46"/>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776" name="Google Shape;776;p46"/>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777" name="Google Shape;777;p46"/>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8" name="Google Shape;778;p4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779"/>
        <p:cNvGrpSpPr/>
        <p:nvPr/>
      </p:nvGrpSpPr>
      <p:grpSpPr>
        <a:xfrm>
          <a:off x="0" y="0"/>
          <a:ext cx="0" cy="0"/>
          <a:chOff x="0" y="0"/>
          <a:chExt cx="0" cy="0"/>
        </a:xfrm>
      </p:grpSpPr>
      <p:sp>
        <p:nvSpPr>
          <p:cNvPr id="780" name="Google Shape;780;p47"/>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781" name="Google Shape;781;p47"/>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782" name="Google Shape;782;p47"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783" name="Google Shape;783;p4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784"/>
        <p:cNvGrpSpPr/>
        <p:nvPr/>
      </p:nvGrpSpPr>
      <p:grpSpPr>
        <a:xfrm>
          <a:off x="0" y="0"/>
          <a:ext cx="0" cy="0"/>
          <a:chOff x="0" y="0"/>
          <a:chExt cx="0" cy="0"/>
        </a:xfrm>
      </p:grpSpPr>
      <p:sp>
        <p:nvSpPr>
          <p:cNvPr id="785" name="Google Shape;785;p48"/>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6" name="Google Shape;786;p48"/>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787" name="Google Shape;787;p48"/>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788" name="Google Shape;788;p4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a:solidFill>
                <a:schemeClr val="lt1"/>
              </a:solidFill>
              <a:latin typeface="Arial"/>
              <a:ea typeface="Arial"/>
              <a:cs typeface="Arial"/>
              <a:sym typeface="Arial"/>
            </a:endParaRPr>
          </a:p>
        </p:txBody>
      </p:sp>
      <p:cxnSp>
        <p:nvCxnSpPr>
          <p:cNvPr id="789" name="Google Shape;789;p4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90" name="Google Shape;790;p4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791" name="Google Shape;791;p48"/>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792" name="Google Shape;792;p48"/>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3" name="Google Shape;793;p48"/>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794" name="Google Shape;794;p48"/>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795" name="Google Shape;795;p48"/>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6" name="Google Shape;796;p48"/>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7" name="Google Shape;797;p48"/>
          <p:cNvCxnSpPr>
            <a:endCxn id="798"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798" name="Google Shape;798;p48"/>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799" name="Google Shape;799;p48"/>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800" name="Google Shape;800;p48"/>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801" name="Google Shape;801;p48"/>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sp>
        <p:nvSpPr>
          <p:cNvPr id="802" name="Google Shape;802;p48"/>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03" name="Google Shape;803;p48"/>
          <p:cNvGrpSpPr/>
          <p:nvPr/>
        </p:nvGrpSpPr>
        <p:grpSpPr>
          <a:xfrm>
            <a:off x="2188569" y="3214997"/>
            <a:ext cx="6160437" cy="2426437"/>
            <a:chOff x="2188569" y="3214997"/>
            <a:chExt cx="6160437" cy="2426437"/>
          </a:xfrm>
        </p:grpSpPr>
        <p:pic>
          <p:nvPicPr>
            <p:cNvPr id="804" name="Google Shape;804;p48"/>
            <p:cNvPicPr preferRelativeResize="0"/>
            <p:nvPr/>
          </p:nvPicPr>
          <p:blipFill rotWithShape="1">
            <a:blip r:embed="rId3">
              <a:alphaModFix/>
            </a:blip>
            <a:srcRect/>
            <a:stretch/>
          </p:blipFill>
          <p:spPr>
            <a:xfrm>
              <a:off x="5562183" y="5245434"/>
              <a:ext cx="2365413" cy="396000"/>
            </a:xfrm>
            <a:prstGeom prst="rect">
              <a:avLst/>
            </a:prstGeom>
            <a:noFill/>
            <a:ln>
              <a:noFill/>
            </a:ln>
          </p:spPr>
        </p:pic>
        <p:pic>
          <p:nvPicPr>
            <p:cNvPr id="805" name="Google Shape;805;p48"/>
            <p:cNvPicPr preferRelativeResize="0"/>
            <p:nvPr/>
          </p:nvPicPr>
          <p:blipFill rotWithShape="1">
            <a:blip r:embed="rId4">
              <a:alphaModFix/>
            </a:blip>
            <a:srcRect/>
            <a:stretch/>
          </p:blipFill>
          <p:spPr>
            <a:xfrm>
              <a:off x="5562183" y="3216852"/>
              <a:ext cx="2310353" cy="396000"/>
            </a:xfrm>
            <a:prstGeom prst="rect">
              <a:avLst/>
            </a:prstGeom>
            <a:noFill/>
            <a:ln>
              <a:noFill/>
            </a:ln>
          </p:spPr>
        </p:pic>
        <p:pic>
          <p:nvPicPr>
            <p:cNvPr id="806" name="Google Shape;806;p48"/>
            <p:cNvPicPr preferRelativeResize="0"/>
            <p:nvPr/>
          </p:nvPicPr>
          <p:blipFill rotWithShape="1">
            <a:blip r:embed="rId5">
              <a:alphaModFix/>
            </a:blip>
            <a:srcRect/>
            <a:stretch/>
          </p:blipFill>
          <p:spPr>
            <a:xfrm>
              <a:off x="5562183" y="3893046"/>
              <a:ext cx="2786823" cy="396000"/>
            </a:xfrm>
            <a:prstGeom prst="rect">
              <a:avLst/>
            </a:prstGeom>
            <a:noFill/>
            <a:ln>
              <a:noFill/>
            </a:ln>
          </p:spPr>
        </p:pic>
        <p:pic>
          <p:nvPicPr>
            <p:cNvPr id="807" name="Google Shape;807;p48"/>
            <p:cNvPicPr preferRelativeResize="0"/>
            <p:nvPr/>
          </p:nvPicPr>
          <p:blipFill rotWithShape="1">
            <a:blip r:embed="rId6">
              <a:alphaModFix/>
            </a:blip>
            <a:srcRect/>
            <a:stretch/>
          </p:blipFill>
          <p:spPr>
            <a:xfrm>
              <a:off x="5562183" y="4569240"/>
              <a:ext cx="1893176" cy="396000"/>
            </a:xfrm>
            <a:prstGeom prst="rect">
              <a:avLst/>
            </a:prstGeom>
            <a:noFill/>
            <a:ln>
              <a:noFill/>
            </a:ln>
          </p:spPr>
        </p:pic>
        <p:pic>
          <p:nvPicPr>
            <p:cNvPr id="808" name="Google Shape;808;p48"/>
            <p:cNvPicPr preferRelativeResize="0"/>
            <p:nvPr/>
          </p:nvPicPr>
          <p:blipFill rotWithShape="1">
            <a:blip r:embed="rId7">
              <a:alphaModFix/>
            </a:blip>
            <a:srcRect/>
            <a:stretch/>
          </p:blipFill>
          <p:spPr>
            <a:xfrm>
              <a:off x="2191308" y="3891809"/>
              <a:ext cx="2291295" cy="396000"/>
            </a:xfrm>
            <a:prstGeom prst="rect">
              <a:avLst/>
            </a:prstGeom>
            <a:noFill/>
            <a:ln>
              <a:noFill/>
            </a:ln>
          </p:spPr>
        </p:pic>
        <p:pic>
          <p:nvPicPr>
            <p:cNvPr id="809" name="Google Shape;809;p48"/>
            <p:cNvPicPr preferRelativeResize="0"/>
            <p:nvPr/>
          </p:nvPicPr>
          <p:blipFill rotWithShape="1">
            <a:blip r:embed="rId8">
              <a:alphaModFix/>
            </a:blip>
            <a:srcRect/>
            <a:stretch/>
          </p:blipFill>
          <p:spPr>
            <a:xfrm>
              <a:off x="2188569" y="4568621"/>
              <a:ext cx="2344236" cy="396000"/>
            </a:xfrm>
            <a:prstGeom prst="rect">
              <a:avLst/>
            </a:prstGeom>
            <a:noFill/>
            <a:ln>
              <a:noFill/>
            </a:ln>
          </p:spPr>
        </p:pic>
        <p:pic>
          <p:nvPicPr>
            <p:cNvPr id="810" name="Google Shape;810;p48"/>
            <p:cNvPicPr preferRelativeResize="0"/>
            <p:nvPr/>
          </p:nvPicPr>
          <p:blipFill rotWithShape="1">
            <a:blip r:embed="rId9">
              <a:alphaModFix/>
            </a:blip>
            <a:srcRect/>
            <a:stretch/>
          </p:blipFill>
          <p:spPr>
            <a:xfrm>
              <a:off x="2188569" y="5245434"/>
              <a:ext cx="1717413" cy="396000"/>
            </a:xfrm>
            <a:prstGeom prst="rect">
              <a:avLst/>
            </a:prstGeom>
            <a:noFill/>
            <a:ln>
              <a:noFill/>
            </a:ln>
          </p:spPr>
        </p:pic>
        <p:pic>
          <p:nvPicPr>
            <p:cNvPr id="811" name="Google Shape;811;p48"/>
            <p:cNvPicPr preferRelativeResize="0"/>
            <p:nvPr/>
          </p:nvPicPr>
          <p:blipFill rotWithShape="1">
            <a:blip r:embed="rId10">
              <a:alphaModFix/>
            </a:blip>
            <a:srcRect/>
            <a:stretch/>
          </p:blipFill>
          <p:spPr>
            <a:xfrm>
              <a:off x="2191310" y="3214997"/>
              <a:ext cx="1145646" cy="396000"/>
            </a:xfrm>
            <a:prstGeom prst="rect">
              <a:avLst/>
            </a:prstGeom>
            <a:noFill/>
            <a:ln>
              <a:noFill/>
            </a:ln>
          </p:spPr>
        </p:pic>
      </p:gr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812"/>
        <p:cNvGrpSpPr/>
        <p:nvPr/>
      </p:nvGrpSpPr>
      <p:grpSpPr>
        <a:xfrm>
          <a:off x="0" y="0"/>
          <a:ext cx="0" cy="0"/>
          <a:chOff x="0" y="0"/>
          <a:chExt cx="0" cy="0"/>
        </a:xfrm>
      </p:grpSpPr>
      <p:pic>
        <p:nvPicPr>
          <p:cNvPr id="813" name="Google Shape;813;p49"/>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814" name="Google Shape;814;p4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815" name="Google Shape;815;p49"/>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816" name="Google Shape;816;p49"/>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817" name="Google Shape;817;p49"/>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18" name="Google Shape;818;p4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819"/>
        <p:cNvGrpSpPr/>
        <p:nvPr/>
      </p:nvGrpSpPr>
      <p:grpSpPr>
        <a:xfrm>
          <a:off x="0" y="0"/>
          <a:ext cx="0" cy="0"/>
          <a:chOff x="0" y="0"/>
          <a:chExt cx="0" cy="0"/>
        </a:xfrm>
      </p:grpSpPr>
      <p:sp>
        <p:nvSpPr>
          <p:cNvPr id="820" name="Google Shape;820;p50"/>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821" name="Google Shape;821;p50"/>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822" name="Google Shape;822;p50"/>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a:solidFill>
                  <a:schemeClr val="lt1"/>
                </a:solidFill>
                <a:latin typeface="Arial"/>
                <a:ea typeface="Arial"/>
                <a:cs typeface="Arial"/>
                <a:sym typeface="Arial"/>
              </a:rPr>
              <a:t>Thank You and Questions</a:t>
            </a:r>
            <a:endParaRPr/>
          </a:p>
        </p:txBody>
      </p:sp>
      <p:sp>
        <p:nvSpPr>
          <p:cNvPr id="823" name="Google Shape;823;p50"/>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824" name="Google Shape;824;p50"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825" name="Google Shape;825;p50"/>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26" name="Google Shape;826;p5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27" name="Google Shape;827;p50"/>
          <p:cNvGrpSpPr/>
          <p:nvPr/>
        </p:nvGrpSpPr>
        <p:grpSpPr>
          <a:xfrm>
            <a:off x="2543489" y="3169143"/>
            <a:ext cx="6809361" cy="2600048"/>
            <a:chOff x="2543489" y="3169143"/>
            <a:chExt cx="6809361" cy="2600048"/>
          </a:xfrm>
        </p:grpSpPr>
        <p:grpSp>
          <p:nvGrpSpPr>
            <p:cNvPr id="828" name="Google Shape;828;p50"/>
            <p:cNvGrpSpPr/>
            <p:nvPr/>
          </p:nvGrpSpPr>
          <p:grpSpPr>
            <a:xfrm>
              <a:off x="2543489" y="5403431"/>
              <a:ext cx="3416667" cy="365760"/>
              <a:chOff x="5325979" y="4715893"/>
              <a:chExt cx="3416667" cy="365760"/>
            </a:xfrm>
          </p:grpSpPr>
          <p:sp>
            <p:nvSpPr>
              <p:cNvPr id="829" name="Google Shape;829;p50"/>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830" name="Google Shape;830;p50"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831" name="Google Shape;831;p50"/>
            <p:cNvGrpSpPr/>
            <p:nvPr/>
          </p:nvGrpSpPr>
          <p:grpSpPr>
            <a:xfrm>
              <a:off x="5716248" y="3169143"/>
              <a:ext cx="3636602" cy="365760"/>
              <a:chOff x="1235726" y="5571713"/>
              <a:chExt cx="3636602" cy="365760"/>
            </a:xfrm>
          </p:grpSpPr>
          <p:sp>
            <p:nvSpPr>
              <p:cNvPr id="832" name="Google Shape;832;p50"/>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833" name="Google Shape;833;p50"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834" name="Google Shape;834;p50"/>
            <p:cNvGrpSpPr/>
            <p:nvPr/>
          </p:nvGrpSpPr>
          <p:grpSpPr>
            <a:xfrm>
              <a:off x="2543489" y="3169143"/>
              <a:ext cx="2809587" cy="365760"/>
              <a:chOff x="1235726" y="3073176"/>
              <a:chExt cx="2809587" cy="365760"/>
            </a:xfrm>
          </p:grpSpPr>
          <p:sp>
            <p:nvSpPr>
              <p:cNvPr id="835" name="Google Shape;835;p50"/>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836" name="Google Shape;836;p50"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837" name="Google Shape;837;p50"/>
            <p:cNvGrpSpPr/>
            <p:nvPr/>
          </p:nvGrpSpPr>
          <p:grpSpPr>
            <a:xfrm>
              <a:off x="2543489" y="3913906"/>
              <a:ext cx="3730320" cy="365760"/>
              <a:chOff x="1235727" y="3892739"/>
              <a:chExt cx="3730320" cy="365760"/>
            </a:xfrm>
          </p:grpSpPr>
          <p:sp>
            <p:nvSpPr>
              <p:cNvPr id="838" name="Google Shape;838;p50"/>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839" name="Google Shape;839;p50"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840" name="Google Shape;840;p50"/>
            <p:cNvGrpSpPr/>
            <p:nvPr/>
          </p:nvGrpSpPr>
          <p:grpSpPr>
            <a:xfrm>
              <a:off x="2543489" y="4658669"/>
              <a:ext cx="3636602" cy="365760"/>
              <a:chOff x="1235726" y="4721075"/>
              <a:chExt cx="3636602" cy="365760"/>
            </a:xfrm>
          </p:grpSpPr>
          <p:pic>
            <p:nvPicPr>
              <p:cNvPr id="841" name="Google Shape;841;p50"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842" name="Google Shape;842;p50"/>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843" name="Google Shape;843;p50"/>
            <p:cNvGrpSpPr/>
            <p:nvPr/>
          </p:nvGrpSpPr>
          <p:grpSpPr>
            <a:xfrm>
              <a:off x="5716248" y="4658669"/>
              <a:ext cx="2586167" cy="365760"/>
              <a:chOff x="5325979" y="3073176"/>
              <a:chExt cx="2586167" cy="365760"/>
            </a:xfrm>
          </p:grpSpPr>
          <p:sp>
            <p:nvSpPr>
              <p:cNvPr id="844" name="Google Shape;844;p50"/>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845" name="Google Shape;845;p50"/>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846" name="Google Shape;846;p50"/>
            <p:cNvGrpSpPr/>
            <p:nvPr/>
          </p:nvGrpSpPr>
          <p:grpSpPr>
            <a:xfrm>
              <a:off x="5716248" y="3913906"/>
              <a:ext cx="3416667" cy="365760"/>
              <a:chOff x="5325979" y="5571713"/>
              <a:chExt cx="3416667" cy="365760"/>
            </a:xfrm>
          </p:grpSpPr>
          <p:sp>
            <p:nvSpPr>
              <p:cNvPr id="847" name="Google Shape;847;p50"/>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848" name="Google Shape;848;p50"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grpSp>
          <p:nvGrpSpPr>
            <p:cNvPr id="849" name="Google Shape;849;p50"/>
            <p:cNvGrpSpPr/>
            <p:nvPr/>
          </p:nvGrpSpPr>
          <p:grpSpPr>
            <a:xfrm>
              <a:off x="5716248" y="5403431"/>
              <a:ext cx="3416667" cy="358717"/>
              <a:chOff x="6434703" y="4228306"/>
              <a:chExt cx="3416667" cy="358717"/>
            </a:xfrm>
          </p:grpSpPr>
          <p:sp>
            <p:nvSpPr>
              <p:cNvPr id="850" name="Google Shape;850;p50"/>
              <p:cNvSpPr txBox="1"/>
              <p:nvPr/>
            </p:nvSpPr>
            <p:spPr>
              <a:xfrm>
                <a:off x="6902063" y="4247298"/>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1"/>
                  </a:rPr>
                  <a:t>instagram.com/icannorg</a:t>
                </a:r>
                <a:endParaRPr sz="1400">
                  <a:solidFill>
                    <a:srgbClr val="0A304B"/>
                  </a:solidFill>
                  <a:latin typeface="Arial"/>
                  <a:ea typeface="Arial"/>
                  <a:cs typeface="Arial"/>
                  <a:sym typeface="Arial"/>
                </a:endParaRPr>
              </a:p>
            </p:txBody>
          </p:sp>
          <p:pic>
            <p:nvPicPr>
              <p:cNvPr id="851" name="Google Shape;851;p50"/>
              <p:cNvPicPr preferRelativeResize="0"/>
              <p:nvPr/>
            </p:nvPicPr>
            <p:blipFill rotWithShape="1">
              <a:blip r:embed="rId22">
                <a:alphaModFix/>
              </a:blip>
              <a:srcRect/>
              <a:stretch/>
            </p:blipFill>
            <p:spPr>
              <a:xfrm>
                <a:off x="6434703" y="4228306"/>
                <a:ext cx="358717" cy="358717"/>
              </a:xfrm>
              <a:prstGeom prst="rect">
                <a:avLst/>
              </a:prstGeom>
              <a:noFill/>
              <a:ln>
                <a:noFill/>
              </a:ln>
            </p:spPr>
          </p:pic>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66"/>
        <p:cNvGrpSpPr/>
        <p:nvPr/>
      </p:nvGrpSpPr>
      <p:grpSpPr>
        <a:xfrm>
          <a:off x="0" y="0"/>
          <a:ext cx="0" cy="0"/>
          <a:chOff x="0" y="0"/>
          <a:chExt cx="0" cy="0"/>
        </a:xfrm>
      </p:grpSpPr>
      <p:sp>
        <p:nvSpPr>
          <p:cNvPr id="67" name="Google Shape;67;p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58"/>
        <p:cNvGrpSpPr/>
        <p:nvPr/>
      </p:nvGrpSpPr>
      <p:grpSpPr>
        <a:xfrm>
          <a:off x="0" y="0"/>
          <a:ext cx="0" cy="0"/>
          <a:chOff x="0" y="0"/>
          <a:chExt cx="0" cy="0"/>
        </a:xfrm>
      </p:grpSpPr>
      <p:sp>
        <p:nvSpPr>
          <p:cNvPr id="859" name="Google Shape;859;p5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0" name="Google Shape;860;p5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861" name="Google Shape;861;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2" name="Google Shape;862;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3" name="Google Shape;863;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64"/>
        <p:cNvGrpSpPr/>
        <p:nvPr/>
      </p:nvGrpSpPr>
      <p:grpSpPr>
        <a:xfrm>
          <a:off x="0" y="0"/>
          <a:ext cx="0" cy="0"/>
          <a:chOff x="0" y="0"/>
          <a:chExt cx="0" cy="0"/>
        </a:xfrm>
      </p:grpSpPr>
      <p:sp>
        <p:nvSpPr>
          <p:cNvPr id="865" name="Google Shape;865;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6" name="Google Shape;866;p5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67" name="Google Shape;867;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8" name="Google Shape;868;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9" name="Google Shape;869;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70"/>
        <p:cNvGrpSpPr/>
        <p:nvPr/>
      </p:nvGrpSpPr>
      <p:grpSpPr>
        <a:xfrm>
          <a:off x="0" y="0"/>
          <a:ext cx="0" cy="0"/>
          <a:chOff x="0" y="0"/>
          <a:chExt cx="0" cy="0"/>
        </a:xfrm>
      </p:grpSpPr>
      <p:sp>
        <p:nvSpPr>
          <p:cNvPr id="871" name="Google Shape;871;p5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2" name="Google Shape;872;p5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873" name="Google Shape;873;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4" name="Google Shape;874;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5" name="Google Shape;875;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76"/>
        <p:cNvGrpSpPr/>
        <p:nvPr/>
      </p:nvGrpSpPr>
      <p:grpSpPr>
        <a:xfrm>
          <a:off x="0" y="0"/>
          <a:ext cx="0" cy="0"/>
          <a:chOff x="0" y="0"/>
          <a:chExt cx="0" cy="0"/>
        </a:xfrm>
      </p:grpSpPr>
      <p:sp>
        <p:nvSpPr>
          <p:cNvPr id="877" name="Google Shape;877;p5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8" name="Google Shape;878;p5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879" name="Google Shape;879;p5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880" name="Google Shape;880;p5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1" name="Google Shape;881;p5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2" name="Google Shape;882;p5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83"/>
        <p:cNvGrpSpPr/>
        <p:nvPr/>
      </p:nvGrpSpPr>
      <p:grpSpPr>
        <a:xfrm>
          <a:off x="0" y="0"/>
          <a:ext cx="0" cy="0"/>
          <a:chOff x="0" y="0"/>
          <a:chExt cx="0" cy="0"/>
        </a:xfrm>
      </p:grpSpPr>
      <p:sp>
        <p:nvSpPr>
          <p:cNvPr id="884" name="Google Shape;884;p5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5" name="Google Shape;885;p5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886" name="Google Shape;886;p5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887" name="Google Shape;887;p5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888" name="Google Shape;888;p5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889" name="Google Shape;889;p5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0" name="Google Shape;890;p5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1" name="Google Shape;891;p5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92"/>
        <p:cNvGrpSpPr/>
        <p:nvPr/>
      </p:nvGrpSpPr>
      <p:grpSpPr>
        <a:xfrm>
          <a:off x="0" y="0"/>
          <a:ext cx="0" cy="0"/>
          <a:chOff x="0" y="0"/>
          <a:chExt cx="0" cy="0"/>
        </a:xfrm>
      </p:grpSpPr>
      <p:sp>
        <p:nvSpPr>
          <p:cNvPr id="893" name="Google Shape;893;p5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4" name="Google Shape;894;p5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5" name="Google Shape;895;p5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6" name="Google Shape;896;p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97"/>
        <p:cNvGrpSpPr/>
        <p:nvPr/>
      </p:nvGrpSpPr>
      <p:grpSpPr>
        <a:xfrm>
          <a:off x="0" y="0"/>
          <a:ext cx="0" cy="0"/>
          <a:chOff x="0" y="0"/>
          <a:chExt cx="0" cy="0"/>
        </a:xfrm>
      </p:grpSpPr>
      <p:sp>
        <p:nvSpPr>
          <p:cNvPr id="898" name="Google Shape;898;p5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9" name="Google Shape;899;p5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0" name="Google Shape;900;p5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1"/>
        <p:cNvGrpSpPr/>
        <p:nvPr/>
      </p:nvGrpSpPr>
      <p:grpSpPr>
        <a:xfrm>
          <a:off x="0" y="0"/>
          <a:ext cx="0" cy="0"/>
          <a:chOff x="0" y="0"/>
          <a:chExt cx="0" cy="0"/>
        </a:xfrm>
      </p:grpSpPr>
      <p:sp>
        <p:nvSpPr>
          <p:cNvPr id="902" name="Google Shape;902;p5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3" name="Google Shape;903;p5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904" name="Google Shape;904;p5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905" name="Google Shape;905;p5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6" name="Google Shape;906;p5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7" name="Google Shape;907;p5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08"/>
        <p:cNvGrpSpPr/>
        <p:nvPr/>
      </p:nvGrpSpPr>
      <p:grpSpPr>
        <a:xfrm>
          <a:off x="0" y="0"/>
          <a:ext cx="0" cy="0"/>
          <a:chOff x="0" y="0"/>
          <a:chExt cx="0" cy="0"/>
        </a:xfrm>
      </p:grpSpPr>
      <p:sp>
        <p:nvSpPr>
          <p:cNvPr id="909" name="Google Shape;909;p6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0" name="Google Shape;910;p6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11" name="Google Shape;911;p6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912" name="Google Shape;912;p6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3" name="Google Shape;913;p6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4" name="Google Shape;914;p6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15"/>
        <p:cNvGrpSpPr/>
        <p:nvPr/>
      </p:nvGrpSpPr>
      <p:grpSpPr>
        <a:xfrm>
          <a:off x="0" y="0"/>
          <a:ext cx="0" cy="0"/>
          <a:chOff x="0" y="0"/>
          <a:chExt cx="0" cy="0"/>
        </a:xfrm>
      </p:grpSpPr>
      <p:sp>
        <p:nvSpPr>
          <p:cNvPr id="916" name="Google Shape;916;p6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7" name="Google Shape;917;p6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18" name="Google Shape;918;p6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9" name="Google Shape;919;p6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0" name="Google Shape;920;p6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68"/>
        <p:cNvGrpSpPr/>
        <p:nvPr/>
      </p:nvGrpSpPr>
      <p:grpSpPr>
        <a:xfrm>
          <a:off x="0" y="0"/>
          <a:ext cx="0" cy="0"/>
          <a:chOff x="0" y="0"/>
          <a:chExt cx="0" cy="0"/>
        </a:xfrm>
      </p:grpSpPr>
      <p:sp>
        <p:nvSpPr>
          <p:cNvPr id="69" name="Google Shape;6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7"/>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21"/>
        <p:cNvGrpSpPr/>
        <p:nvPr/>
      </p:nvGrpSpPr>
      <p:grpSpPr>
        <a:xfrm>
          <a:off x="0" y="0"/>
          <a:ext cx="0" cy="0"/>
          <a:chOff x="0" y="0"/>
          <a:chExt cx="0" cy="0"/>
        </a:xfrm>
      </p:grpSpPr>
      <p:sp>
        <p:nvSpPr>
          <p:cNvPr id="922" name="Google Shape;922;p6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3" name="Google Shape;923;p6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24" name="Google Shape;924;p6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5" name="Google Shape;925;p6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6" name="Google Shape;926;p6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938"/>
        <p:cNvGrpSpPr/>
        <p:nvPr/>
      </p:nvGrpSpPr>
      <p:grpSpPr>
        <a:xfrm>
          <a:off x="0" y="0"/>
          <a:ext cx="0" cy="0"/>
          <a:chOff x="0" y="0"/>
          <a:chExt cx="0" cy="0"/>
        </a:xfrm>
      </p:grpSpPr>
      <p:sp>
        <p:nvSpPr>
          <p:cNvPr id="939" name="Google Shape;939;p64"/>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40" name="Google Shape;940;p64"/>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41" name="Google Shape;941;p64"/>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42" name="Google Shape;942;p64"/>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43" name="Google Shape;943;p64"/>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944" name="Google Shape;944;p64"/>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945"/>
        <p:cNvGrpSpPr/>
        <p:nvPr/>
      </p:nvGrpSpPr>
      <p:grpSpPr>
        <a:xfrm>
          <a:off x="0" y="0"/>
          <a:ext cx="0" cy="0"/>
          <a:chOff x="0" y="0"/>
          <a:chExt cx="0" cy="0"/>
        </a:xfrm>
      </p:grpSpPr>
      <p:sp>
        <p:nvSpPr>
          <p:cNvPr id="946" name="Google Shape;946;p65"/>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47" name="Google Shape;947;p65"/>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48" name="Google Shape;948;p65"/>
          <p:cNvSpPr txBox="1">
            <a:spLocks noGrp="1"/>
          </p:cNvSpPr>
          <p:nvPr>
            <p:ph type="body" idx="1"/>
          </p:nvPr>
        </p:nvSpPr>
        <p:spPr>
          <a:xfrm>
            <a:off x="610724"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49" name="Google Shape;949;p65"/>
          <p:cNvSpPr txBox="1">
            <a:spLocks noGrp="1"/>
          </p:cNvSpPr>
          <p:nvPr>
            <p:ph type="body" idx="2"/>
          </p:nvPr>
        </p:nvSpPr>
        <p:spPr>
          <a:xfrm>
            <a:off x="610724"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50" name="Google Shape;950;p65"/>
          <p:cNvSpPr txBox="1">
            <a:spLocks noGrp="1"/>
          </p:cNvSpPr>
          <p:nvPr>
            <p:ph type="body" idx="3"/>
          </p:nvPr>
        </p:nvSpPr>
        <p:spPr>
          <a:xfrm>
            <a:off x="610724" y="4544352"/>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51" name="Google Shape;951;p65"/>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952" name="Google Shape;952;p65"/>
          <p:cNvSpPr txBox="1">
            <a:spLocks noGrp="1"/>
          </p:cNvSpPr>
          <p:nvPr>
            <p:ph type="body" idx="4"/>
          </p:nvPr>
        </p:nvSpPr>
        <p:spPr>
          <a:xfrm>
            <a:off x="610724"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953"/>
        <p:cNvGrpSpPr/>
        <p:nvPr/>
      </p:nvGrpSpPr>
      <p:grpSpPr>
        <a:xfrm>
          <a:off x="0" y="0"/>
          <a:ext cx="0" cy="0"/>
          <a:chOff x="0" y="0"/>
          <a:chExt cx="0" cy="0"/>
        </a:xfrm>
      </p:grpSpPr>
      <p:sp>
        <p:nvSpPr>
          <p:cNvPr id="954" name="Google Shape;954;p66"/>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55" name="Google Shape;955;p66"/>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956" name="Google Shape;956;p66"/>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957" name="Google Shape;957;p66"/>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sp>
        <p:nvSpPr>
          <p:cNvPr id="958" name="Google Shape;958;p66"/>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59" name="Google Shape;959;p66"/>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960" name="Google Shape;960;p66"/>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961" name="Google Shape;961;p66"/>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962" name="Google Shape;962;p66"/>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963" name="Google Shape;963;p66"/>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64" name="Google Shape;964;p66"/>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65" name="Google Shape;965;p66"/>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66" name="Google Shape;966;p66"/>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67" name="Google Shape;967;p66"/>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968"/>
        <p:cNvGrpSpPr/>
        <p:nvPr/>
      </p:nvGrpSpPr>
      <p:grpSpPr>
        <a:xfrm>
          <a:off x="0" y="0"/>
          <a:ext cx="0" cy="0"/>
          <a:chOff x="0" y="0"/>
          <a:chExt cx="0" cy="0"/>
        </a:xfrm>
      </p:grpSpPr>
      <p:pic>
        <p:nvPicPr>
          <p:cNvPr id="969" name="Google Shape;969;p6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970" name="Google Shape;970;p67"/>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71" name="Google Shape;971;p67"/>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972" name="Google Shape;972;p67"/>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973" name="Google Shape;973;p67"/>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4" name="Google Shape;974;p67"/>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75" name="Google Shape;975;p67"/>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976" name="Google Shape;976;p67"/>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977" name="Google Shape;977;p67"/>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978" name="Google Shape;978;p67"/>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979" name="Google Shape;979;p67"/>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80" name="Google Shape;980;p67"/>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81" name="Google Shape;981;p67"/>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82" name="Google Shape;982;p67"/>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983" name="Google Shape;983;p67"/>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984"/>
        <p:cNvGrpSpPr/>
        <p:nvPr/>
      </p:nvGrpSpPr>
      <p:grpSpPr>
        <a:xfrm>
          <a:off x="0" y="0"/>
          <a:ext cx="0" cy="0"/>
          <a:chOff x="0" y="0"/>
          <a:chExt cx="0" cy="0"/>
        </a:xfrm>
      </p:grpSpPr>
      <p:sp>
        <p:nvSpPr>
          <p:cNvPr id="985" name="Google Shape;985;p6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986"/>
        <p:cNvGrpSpPr/>
        <p:nvPr/>
      </p:nvGrpSpPr>
      <p:grpSpPr>
        <a:xfrm>
          <a:off x="0" y="0"/>
          <a:ext cx="0" cy="0"/>
          <a:chOff x="0" y="0"/>
          <a:chExt cx="0" cy="0"/>
        </a:xfrm>
      </p:grpSpPr>
      <p:sp>
        <p:nvSpPr>
          <p:cNvPr id="987" name="Google Shape;987;p6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88" name="Google Shape;988;p69"/>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989"/>
        <p:cNvGrpSpPr/>
        <p:nvPr/>
      </p:nvGrpSpPr>
      <p:grpSpPr>
        <a:xfrm>
          <a:off x="0" y="0"/>
          <a:ext cx="0" cy="0"/>
          <a:chOff x="0" y="0"/>
          <a:chExt cx="0" cy="0"/>
        </a:xfrm>
      </p:grpSpPr>
      <p:sp>
        <p:nvSpPr>
          <p:cNvPr id="990" name="Google Shape;990;p70"/>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91" name="Google Shape;991;p70"/>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992" name="Google Shape;992;p7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993" name="Google Shape;993;p7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994"/>
        <p:cNvGrpSpPr/>
        <p:nvPr/>
      </p:nvGrpSpPr>
      <p:grpSpPr>
        <a:xfrm>
          <a:off x="0" y="0"/>
          <a:ext cx="0" cy="0"/>
          <a:chOff x="0" y="0"/>
          <a:chExt cx="0" cy="0"/>
        </a:xfrm>
      </p:grpSpPr>
      <p:pic>
        <p:nvPicPr>
          <p:cNvPr id="995" name="Google Shape;995;p7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996" name="Google Shape;996;p7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97" name="Google Shape;997;p7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98" name="Google Shape;998;p7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99" name="Google Shape;999;p71"/>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000" name="Google Shape;1000;p7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01" name="Google Shape;1001;p7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02" name="Google Shape;1002;p7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03" name="Google Shape;1003;p7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04" name="Google Shape;1004;p7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05" name="Google Shape;1005;p71"/>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06" name="Google Shape;1006;p71"/>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07" name="Google Shape;1007;p7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1008"/>
        <p:cNvGrpSpPr/>
        <p:nvPr/>
      </p:nvGrpSpPr>
      <p:grpSpPr>
        <a:xfrm>
          <a:off x="0" y="0"/>
          <a:ext cx="0" cy="0"/>
          <a:chOff x="0" y="0"/>
          <a:chExt cx="0" cy="0"/>
        </a:xfrm>
      </p:grpSpPr>
      <p:pic>
        <p:nvPicPr>
          <p:cNvPr id="1009" name="Google Shape;1009;p7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10" name="Google Shape;1010;p72"/>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11" name="Google Shape;1011;p72"/>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012" name="Google Shape;1012;p72"/>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013" name="Google Shape;1013;p72"/>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1014" name="Google Shape;1014;p7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15" name="Google Shape;1015;p7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16" name="Google Shape;1016;p7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17" name="Google Shape;1017;p7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18" name="Google Shape;1018;p7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19" name="Google Shape;1019;p72"/>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0" name="Google Shape;1020;p7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71"/>
        <p:cNvGrpSpPr/>
        <p:nvPr/>
      </p:nvGrpSpPr>
      <p:grpSpPr>
        <a:xfrm>
          <a:off x="0" y="0"/>
          <a:ext cx="0" cy="0"/>
          <a:chOff x="0" y="0"/>
          <a:chExt cx="0" cy="0"/>
        </a:xfrm>
      </p:grpSpPr>
      <p:sp>
        <p:nvSpPr>
          <p:cNvPr id="72" name="Google Shape;72;p8"/>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3" name="Google Shape;73;p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4" name="Google Shape;74;p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75" name="Google Shape;75;p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021"/>
        <p:cNvGrpSpPr/>
        <p:nvPr/>
      </p:nvGrpSpPr>
      <p:grpSpPr>
        <a:xfrm>
          <a:off x="0" y="0"/>
          <a:ext cx="0" cy="0"/>
          <a:chOff x="0" y="0"/>
          <a:chExt cx="0" cy="0"/>
        </a:xfrm>
      </p:grpSpPr>
      <p:pic>
        <p:nvPicPr>
          <p:cNvPr id="1022" name="Google Shape;1022;p7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23" name="Google Shape;1023;p7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24" name="Google Shape;1024;p7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25" name="Google Shape;1025;p7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26" name="Google Shape;1026;p7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27" name="Google Shape;1027;p7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28" name="Google Shape;1028;p7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29" name="Google Shape;1029;p7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0" name="Google Shape;1030;p7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031" name="Google Shape;1031;p7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032" name="Google Shape;1032;p7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3" name="Google Shape;1033;p7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034" name="Google Shape;1034;p73"/>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35" name="Google Shape;1035;p73"/>
          <p:cNvCxnSpPr>
            <a:endCxn id="103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36" name="Google Shape;1036;p73"/>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037" name="Google Shape;1037;p73"/>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038" name="Google Shape;1038;p73"/>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39" name="Google Shape;1039;p7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040" name="Google Shape;1040;p73"/>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041"/>
        <p:cNvGrpSpPr/>
        <p:nvPr/>
      </p:nvGrpSpPr>
      <p:grpSpPr>
        <a:xfrm>
          <a:off x="0" y="0"/>
          <a:ext cx="0" cy="0"/>
          <a:chOff x="0" y="0"/>
          <a:chExt cx="0" cy="0"/>
        </a:xfrm>
      </p:grpSpPr>
      <p:pic>
        <p:nvPicPr>
          <p:cNvPr id="1042" name="Google Shape;1042;p7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43" name="Google Shape;1043;p7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44" name="Google Shape;1044;p7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45" name="Google Shape;1045;p7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46" name="Google Shape;1046;p7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47" name="Google Shape;1047;p7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48" name="Google Shape;1048;p7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49" name="Google Shape;1049;p7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50" name="Google Shape;1050;p7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051" name="Google Shape;1051;p7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052" name="Google Shape;1052;p7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53" name="Google Shape;1053;p7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054" name="Google Shape;1054;p74"/>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55" name="Google Shape;1055;p74"/>
          <p:cNvCxnSpPr>
            <a:endCxn id="105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56" name="Google Shape;1056;p74"/>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057" name="Google Shape;1057;p74"/>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058" name="Google Shape;1058;p74"/>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59" name="Google Shape;1059;p7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060" name="Google Shape;1060;p7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061"/>
        <p:cNvGrpSpPr/>
        <p:nvPr/>
      </p:nvGrpSpPr>
      <p:grpSpPr>
        <a:xfrm>
          <a:off x="0" y="0"/>
          <a:ext cx="0" cy="0"/>
          <a:chOff x="0" y="0"/>
          <a:chExt cx="0" cy="0"/>
        </a:xfrm>
      </p:grpSpPr>
      <p:pic>
        <p:nvPicPr>
          <p:cNvPr id="1062" name="Google Shape;1062;p7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63" name="Google Shape;1063;p7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64" name="Google Shape;1064;p7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65" name="Google Shape;1065;p7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66" name="Google Shape;1066;p7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67" name="Google Shape;1067;p7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68" name="Google Shape;1068;p7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69" name="Google Shape;1069;p7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70" name="Google Shape;1070;p7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071" name="Google Shape;1071;p7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072" name="Google Shape;1072;p7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73" name="Google Shape;1073;p7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074" name="Google Shape;1074;p7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75" name="Google Shape;1075;p75"/>
          <p:cNvCxnSpPr>
            <a:endCxn id="107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76" name="Google Shape;1076;p7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077" name="Google Shape;1077;p7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078" name="Google Shape;1078;p75"/>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79" name="Google Shape;1079;p7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080" name="Google Shape;1080;p7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081"/>
        <p:cNvGrpSpPr/>
        <p:nvPr/>
      </p:nvGrpSpPr>
      <p:grpSpPr>
        <a:xfrm>
          <a:off x="0" y="0"/>
          <a:ext cx="0" cy="0"/>
          <a:chOff x="0" y="0"/>
          <a:chExt cx="0" cy="0"/>
        </a:xfrm>
      </p:grpSpPr>
      <p:pic>
        <p:nvPicPr>
          <p:cNvPr id="1082" name="Google Shape;1082;p7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83" name="Google Shape;1083;p7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84" name="Google Shape;1084;p7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85" name="Google Shape;1085;p7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86" name="Google Shape;1086;p7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87" name="Google Shape;1087;p7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88" name="Google Shape;1088;p7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89" name="Google Shape;1089;p7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90" name="Google Shape;1090;p7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091" name="Google Shape;1091;p7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092" name="Google Shape;1092;p7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93" name="Google Shape;1093;p7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094" name="Google Shape;1094;p7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095" name="Google Shape;1095;p76"/>
          <p:cNvCxnSpPr>
            <a:endCxn id="109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096" name="Google Shape;1096;p7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097" name="Google Shape;1097;p7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098" name="Google Shape;1098;p76"/>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99" name="Google Shape;1099;p7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00" name="Google Shape;1100;p7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101"/>
        <p:cNvGrpSpPr/>
        <p:nvPr/>
      </p:nvGrpSpPr>
      <p:grpSpPr>
        <a:xfrm>
          <a:off x="0" y="0"/>
          <a:ext cx="0" cy="0"/>
          <a:chOff x="0" y="0"/>
          <a:chExt cx="0" cy="0"/>
        </a:xfrm>
      </p:grpSpPr>
      <p:pic>
        <p:nvPicPr>
          <p:cNvPr id="1102" name="Google Shape;1102;p7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03" name="Google Shape;1103;p7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104" name="Google Shape;1104;p77"/>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05" name="Google Shape;1105;p77"/>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106" name="Google Shape;1106;p77"/>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107" name="Google Shape;1107;p77"/>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08" name="Google Shape;1108;p77"/>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09" name="Google Shape;1109;p7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10" name="Google Shape;1110;p7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11" name="Google Shape;1111;p7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12" name="Google Shape;1112;p7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13" name="Google Shape;1113;p7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14" name="Google Shape;1114;p77"/>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15" name="Google Shape;1115;p77"/>
          <p:cNvCxnSpPr>
            <a:endCxn id="111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16" name="Google Shape;1116;p77"/>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117" name="Google Shape;1117;p77"/>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118" name="Google Shape;1118;p77"/>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119" name="Google Shape;1119;p7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20" name="Google Shape;1120;p77"/>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1121"/>
        <p:cNvGrpSpPr/>
        <p:nvPr/>
      </p:nvGrpSpPr>
      <p:grpSpPr>
        <a:xfrm>
          <a:off x="0" y="0"/>
          <a:ext cx="0" cy="0"/>
          <a:chOff x="0" y="0"/>
          <a:chExt cx="0" cy="0"/>
        </a:xfrm>
      </p:grpSpPr>
      <p:pic>
        <p:nvPicPr>
          <p:cNvPr id="1122" name="Google Shape;1122;p7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23" name="Google Shape;1123;p7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124" name="Google Shape;1124;p78"/>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25" name="Google Shape;1125;p78"/>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126" name="Google Shape;1126;p78"/>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127" name="Google Shape;1127;p78"/>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28" name="Google Shape;1128;p78"/>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29" name="Google Shape;1129;p7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30" name="Google Shape;1130;p7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31" name="Google Shape;1131;p7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32" name="Google Shape;1132;p7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33" name="Google Shape;1133;p7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34" name="Google Shape;1134;p78"/>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35" name="Google Shape;1135;p78"/>
          <p:cNvCxnSpPr>
            <a:endCxn id="1136"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36" name="Google Shape;1136;p78"/>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137" name="Google Shape;1137;p78"/>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138" name="Google Shape;1138;p78"/>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139" name="Google Shape;1139;p7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40" name="Google Shape;1140;p78"/>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1141"/>
        <p:cNvGrpSpPr/>
        <p:nvPr/>
      </p:nvGrpSpPr>
      <p:grpSpPr>
        <a:xfrm>
          <a:off x="0" y="0"/>
          <a:ext cx="0" cy="0"/>
          <a:chOff x="0" y="0"/>
          <a:chExt cx="0" cy="0"/>
        </a:xfrm>
      </p:grpSpPr>
      <p:pic>
        <p:nvPicPr>
          <p:cNvPr id="1142" name="Google Shape;1142;p7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43" name="Google Shape;1143;p79"/>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44" name="Google Shape;1144;p7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45" name="Google Shape;1145;p79"/>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46" name="Google Shape;1146;p7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47" name="Google Shape;1147;p79"/>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48" name="Google Shape;1148;p79"/>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1149"/>
        <p:cNvGrpSpPr/>
        <p:nvPr/>
      </p:nvGrpSpPr>
      <p:grpSpPr>
        <a:xfrm>
          <a:off x="0" y="0"/>
          <a:ext cx="0" cy="0"/>
          <a:chOff x="0" y="0"/>
          <a:chExt cx="0" cy="0"/>
        </a:xfrm>
      </p:grpSpPr>
      <p:pic>
        <p:nvPicPr>
          <p:cNvPr id="1150" name="Google Shape;1150;p8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51" name="Google Shape;1151;p80"/>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52" name="Google Shape;1152;p80"/>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53" name="Google Shape;1153;p80"/>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54" name="Google Shape;1154;p8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55" name="Google Shape;1155;p80"/>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56" name="Google Shape;1156;p80"/>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1157"/>
        <p:cNvGrpSpPr/>
        <p:nvPr/>
      </p:nvGrpSpPr>
      <p:grpSpPr>
        <a:xfrm>
          <a:off x="0" y="0"/>
          <a:ext cx="0" cy="0"/>
          <a:chOff x="0" y="0"/>
          <a:chExt cx="0" cy="0"/>
        </a:xfrm>
      </p:grpSpPr>
      <p:pic>
        <p:nvPicPr>
          <p:cNvPr id="1158" name="Google Shape;1158;p8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59" name="Google Shape;1159;p81"/>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60" name="Google Shape;1160;p81"/>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61" name="Google Shape;1161;p81"/>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62" name="Google Shape;1162;p8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63" name="Google Shape;1163;p81"/>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64" name="Google Shape;1164;p81"/>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1165"/>
        <p:cNvGrpSpPr/>
        <p:nvPr/>
      </p:nvGrpSpPr>
      <p:grpSpPr>
        <a:xfrm>
          <a:off x="0" y="0"/>
          <a:ext cx="0" cy="0"/>
          <a:chOff x="0" y="0"/>
          <a:chExt cx="0" cy="0"/>
        </a:xfrm>
      </p:grpSpPr>
      <p:pic>
        <p:nvPicPr>
          <p:cNvPr id="1166" name="Google Shape;1166;p8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67" name="Google Shape;1167;p82"/>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68" name="Google Shape;1168;p82"/>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1169" name="Google Shape;1169;p82"/>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1170" name="Google Shape;1170;p8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1171" name="Google Shape;1171;p82"/>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72" name="Google Shape;1172;p82"/>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76"/>
        <p:cNvGrpSpPr/>
        <p:nvPr/>
      </p:nvGrpSpPr>
      <p:grpSpPr>
        <a:xfrm>
          <a:off x="0" y="0"/>
          <a:ext cx="0" cy="0"/>
          <a:chOff x="0" y="0"/>
          <a:chExt cx="0" cy="0"/>
        </a:xfrm>
      </p:grpSpPr>
      <p:pic>
        <p:nvPicPr>
          <p:cNvPr id="77" name="Google Shape;77;p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8" name="Google Shape;78;p9"/>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79" name="Google Shape;79;p9"/>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80" name="Google Shape;80;p9"/>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81" name="Google Shape;81;p9"/>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82" name="Google Shape;82;p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83" name="Google Shape;83;p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84" name="Google Shape;84;p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85" name="Google Shape;85;p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86" name="Google Shape;86;p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87" name="Google Shape;87;p9"/>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8" name="Google Shape;88;p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9" name="Google Shape;89;p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1173"/>
        <p:cNvGrpSpPr/>
        <p:nvPr/>
      </p:nvGrpSpPr>
      <p:grpSpPr>
        <a:xfrm>
          <a:off x="0" y="0"/>
          <a:ext cx="0" cy="0"/>
          <a:chOff x="0" y="0"/>
          <a:chExt cx="0" cy="0"/>
        </a:xfrm>
      </p:grpSpPr>
      <p:pic>
        <p:nvPicPr>
          <p:cNvPr id="1174" name="Google Shape;1174;p8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75" name="Google Shape;1175;p8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76" name="Google Shape;1176;p8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177" name="Google Shape;1177;p8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178" name="Google Shape;1178;p8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79" name="Google Shape;1179;p8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80" name="Google Shape;1180;p8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81" name="Google Shape;1181;p8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82" name="Google Shape;1182;p8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183" name="Google Shape;1183;p8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184" name="Google Shape;1184;p8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5" name="Google Shape;1185;p8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6" name="Google Shape;1186;p8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87" name="Google Shape;1187;p8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8" name="Google Shape;1188;p8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89" name="Google Shape;1189;p8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0" name="Google Shape;1190;p8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1" name="Google Shape;1191;p8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192" name="Google Shape;1192;p8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3" name="Google Shape;1193;p8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94" name="Google Shape;1194;p8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1195"/>
        <p:cNvGrpSpPr/>
        <p:nvPr/>
      </p:nvGrpSpPr>
      <p:grpSpPr>
        <a:xfrm>
          <a:off x="0" y="0"/>
          <a:ext cx="0" cy="0"/>
          <a:chOff x="0" y="0"/>
          <a:chExt cx="0" cy="0"/>
        </a:xfrm>
      </p:grpSpPr>
      <p:pic>
        <p:nvPicPr>
          <p:cNvPr id="1196" name="Google Shape;1196;p8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197" name="Google Shape;1197;p8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198" name="Google Shape;1198;p8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199" name="Google Shape;1199;p8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00" name="Google Shape;1200;p8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01" name="Google Shape;1201;p8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02" name="Google Shape;1202;p8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03" name="Google Shape;1203;p8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04" name="Google Shape;1204;p8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05" name="Google Shape;1205;p8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06" name="Google Shape;1206;p8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07" name="Google Shape;1207;p8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08" name="Google Shape;1208;p8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09" name="Google Shape;1209;p8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10" name="Google Shape;1210;p8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1" name="Google Shape;1211;p8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2" name="Google Shape;1212;p8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3" name="Google Shape;1213;p8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4" name="Google Shape;1214;p8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5" name="Google Shape;1215;p8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16" name="Google Shape;1216;p8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1217"/>
        <p:cNvGrpSpPr/>
        <p:nvPr/>
      </p:nvGrpSpPr>
      <p:grpSpPr>
        <a:xfrm>
          <a:off x="0" y="0"/>
          <a:ext cx="0" cy="0"/>
          <a:chOff x="0" y="0"/>
          <a:chExt cx="0" cy="0"/>
        </a:xfrm>
      </p:grpSpPr>
      <p:pic>
        <p:nvPicPr>
          <p:cNvPr id="1218" name="Google Shape;1218;p8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19" name="Google Shape;1219;p8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20" name="Google Shape;1220;p8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21" name="Google Shape;1221;p8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22" name="Google Shape;1222;p8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23" name="Google Shape;1223;p8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24" name="Google Shape;1224;p8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25" name="Google Shape;1225;p8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26" name="Google Shape;1226;p8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27" name="Google Shape;1227;p8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28" name="Google Shape;1228;p8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29" name="Google Shape;1229;p85"/>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0" name="Google Shape;1230;p85"/>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1" name="Google Shape;1231;p8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32" name="Google Shape;1232;p85"/>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3" name="Google Shape;1233;p85"/>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4" name="Google Shape;1234;p85"/>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5" name="Google Shape;1235;p85"/>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6" name="Google Shape;1236;p85"/>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7" name="Google Shape;1237;p85"/>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38" name="Google Shape;1238;p85"/>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1239"/>
        <p:cNvGrpSpPr/>
        <p:nvPr/>
      </p:nvGrpSpPr>
      <p:grpSpPr>
        <a:xfrm>
          <a:off x="0" y="0"/>
          <a:ext cx="0" cy="0"/>
          <a:chOff x="0" y="0"/>
          <a:chExt cx="0" cy="0"/>
        </a:xfrm>
      </p:grpSpPr>
      <p:pic>
        <p:nvPicPr>
          <p:cNvPr id="1240" name="Google Shape;1240;p8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41" name="Google Shape;1241;p8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42" name="Google Shape;1242;p8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43" name="Google Shape;1243;p8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44" name="Google Shape;1244;p8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45" name="Google Shape;1245;p8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46" name="Google Shape;1246;p8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47" name="Google Shape;1247;p8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48" name="Google Shape;1248;p8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49" name="Google Shape;1249;p8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50" name="Google Shape;1250;p8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51" name="Google Shape;1251;p8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2" name="Google Shape;1252;p8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3" name="Google Shape;1253;p8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54" name="Google Shape;1254;p8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5" name="Google Shape;1255;p8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6" name="Google Shape;1256;p8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7" name="Google Shape;1257;p8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8" name="Google Shape;1258;p8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59" name="Google Shape;1259;p8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60" name="Google Shape;1260;p8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1261"/>
        <p:cNvGrpSpPr/>
        <p:nvPr/>
      </p:nvGrpSpPr>
      <p:grpSpPr>
        <a:xfrm>
          <a:off x="0" y="0"/>
          <a:ext cx="0" cy="0"/>
          <a:chOff x="0" y="0"/>
          <a:chExt cx="0" cy="0"/>
        </a:xfrm>
      </p:grpSpPr>
      <p:pic>
        <p:nvPicPr>
          <p:cNvPr id="1262" name="Google Shape;1262;p8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63" name="Google Shape;1263;p8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64" name="Google Shape;1264;p8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65" name="Google Shape;1265;p8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66" name="Google Shape;1266;p8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67" name="Google Shape;1267;p8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68" name="Google Shape;1268;p8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69" name="Google Shape;1269;p8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70" name="Google Shape;1270;p8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71" name="Google Shape;1271;p8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72" name="Google Shape;1272;p8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73" name="Google Shape;1273;p8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4" name="Google Shape;1274;p8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5" name="Google Shape;1275;p8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76" name="Google Shape;1276;p8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7" name="Google Shape;1277;p8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8" name="Google Shape;1278;p8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9" name="Google Shape;1279;p8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80" name="Google Shape;1280;p8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81" name="Google Shape;1281;p8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82" name="Google Shape;1282;p8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1283"/>
        <p:cNvGrpSpPr/>
        <p:nvPr/>
      </p:nvGrpSpPr>
      <p:grpSpPr>
        <a:xfrm>
          <a:off x="0" y="0"/>
          <a:ext cx="0" cy="0"/>
          <a:chOff x="0" y="0"/>
          <a:chExt cx="0" cy="0"/>
        </a:xfrm>
      </p:grpSpPr>
      <p:pic>
        <p:nvPicPr>
          <p:cNvPr id="1284" name="Google Shape;1284;p8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85" name="Google Shape;1285;p8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86" name="Google Shape;1286;p8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287" name="Google Shape;1287;p8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288" name="Google Shape;1288;p8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89" name="Google Shape;1289;p8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290" name="Google Shape;1290;p8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291" name="Google Shape;1291;p8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292" name="Google Shape;1292;p8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293" name="Google Shape;1293;p8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94" name="Google Shape;1294;p8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95" name="Google Shape;1295;p8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96" name="Google Shape;1296;p8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97" name="Google Shape;1297;p8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98" name="Google Shape;1298;p8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99" name="Google Shape;1299;p8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0" name="Google Shape;1300;p8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1" name="Google Shape;1301;p8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2" name="Google Shape;1302;p8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3" name="Google Shape;1303;p8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4" name="Google Shape;1304;p8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1305"/>
        <p:cNvGrpSpPr/>
        <p:nvPr/>
      </p:nvGrpSpPr>
      <p:grpSpPr>
        <a:xfrm>
          <a:off x="0" y="0"/>
          <a:ext cx="0" cy="0"/>
          <a:chOff x="0" y="0"/>
          <a:chExt cx="0" cy="0"/>
        </a:xfrm>
      </p:grpSpPr>
      <p:pic>
        <p:nvPicPr>
          <p:cNvPr id="1306" name="Google Shape;1306;p8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307" name="Google Shape;1307;p8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08" name="Google Shape;1308;p8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309" name="Google Shape;1309;p8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310" name="Google Shape;1310;p8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11" name="Google Shape;1311;p8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12" name="Google Shape;1312;p8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13" name="Google Shape;1313;p8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14" name="Google Shape;1314;p8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315" name="Google Shape;1315;p8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16" name="Google Shape;1316;p8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17" name="Google Shape;1317;p89"/>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18" name="Google Shape;1318;p89"/>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19" name="Google Shape;1319;p8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20" name="Google Shape;1320;p89"/>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1" name="Google Shape;1321;p89"/>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2" name="Google Shape;1322;p89"/>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3" name="Google Shape;1323;p89"/>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4" name="Google Shape;1324;p89"/>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5" name="Google Shape;1325;p89"/>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26" name="Google Shape;1326;p89"/>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1327"/>
        <p:cNvGrpSpPr/>
        <p:nvPr/>
      </p:nvGrpSpPr>
      <p:grpSpPr>
        <a:xfrm>
          <a:off x="0" y="0"/>
          <a:ext cx="0" cy="0"/>
          <a:chOff x="0" y="0"/>
          <a:chExt cx="0" cy="0"/>
        </a:xfrm>
      </p:grpSpPr>
      <p:pic>
        <p:nvPicPr>
          <p:cNvPr id="1328" name="Google Shape;1328;p90"/>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1329" name="Google Shape;1329;p9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30" name="Google Shape;1330;p9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331" name="Google Shape;1331;p9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332" name="Google Shape;1332;p9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33" name="Google Shape;1333;p9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34" name="Google Shape;1334;p9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35" name="Google Shape;1335;p9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36" name="Google Shape;1336;p9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337" name="Google Shape;1337;p9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38" name="Google Shape;1338;p9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39" name="Google Shape;1339;p90"/>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0" name="Google Shape;1340;p90"/>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1" name="Google Shape;1341;p9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42" name="Google Shape;1342;p90"/>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3" name="Google Shape;1343;p90"/>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4" name="Google Shape;1344;p90"/>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5" name="Google Shape;1345;p90"/>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6" name="Google Shape;1346;p90"/>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7" name="Google Shape;1347;p90"/>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48" name="Google Shape;1348;p90"/>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1349"/>
        <p:cNvGrpSpPr/>
        <p:nvPr/>
      </p:nvGrpSpPr>
      <p:grpSpPr>
        <a:xfrm>
          <a:off x="0" y="0"/>
          <a:ext cx="0" cy="0"/>
          <a:chOff x="0" y="0"/>
          <a:chExt cx="0" cy="0"/>
        </a:xfrm>
      </p:grpSpPr>
      <p:pic>
        <p:nvPicPr>
          <p:cNvPr id="1350" name="Google Shape;1350;p9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351" name="Google Shape;1351;p9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52" name="Google Shape;1352;p91"/>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3" name="Google Shape;1353;p91"/>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4" name="Google Shape;1354;p9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5" name="Google Shape;1355;p91"/>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6" name="Google Shape;1356;p91"/>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7" name="Google Shape;1357;p91"/>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58" name="Google Shape;1358;p9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59" name="Google Shape;1359;p9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60" name="Google Shape;1360;p9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61" name="Google Shape;1361;p9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62" name="Google Shape;1362;p9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63" name="Google Shape;1363;p9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64" name="Google Shape;1364;p9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65" name="Google Shape;1365;p91"/>
          <p:cNvCxnSpPr>
            <a:endCxn id="1366"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366" name="Google Shape;1366;p9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367" name="Google Shape;1367;p9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368" name="Google Shape;1368;p9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69" name="Google Shape;1369;p91"/>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70" name="Google Shape;1370;p91"/>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71" name="Google Shape;1371;p91"/>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1372"/>
        <p:cNvGrpSpPr/>
        <p:nvPr/>
      </p:nvGrpSpPr>
      <p:grpSpPr>
        <a:xfrm>
          <a:off x="0" y="0"/>
          <a:ext cx="0" cy="0"/>
          <a:chOff x="0" y="0"/>
          <a:chExt cx="0" cy="0"/>
        </a:xfrm>
      </p:grpSpPr>
      <p:pic>
        <p:nvPicPr>
          <p:cNvPr id="1373" name="Google Shape;1373;p92"/>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374" name="Google Shape;1374;p9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75" name="Google Shape;1375;p9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76" name="Google Shape;1376;p9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77" name="Google Shape;1377;p9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78" name="Google Shape;1378;p9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79" name="Google Shape;1379;p9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80" name="Google Shape;1380;p9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81" name="Google Shape;1381;p9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382" name="Google Shape;1382;p92"/>
          <p:cNvCxnSpPr>
            <a:endCxn id="138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383" name="Google Shape;1383;p9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384" name="Google Shape;1384;p9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385" name="Google Shape;1385;p9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86" name="Google Shape;1386;p9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7" name="Google Shape;1387;p9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8" name="Google Shape;1388;p9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89" name="Google Shape;1389;p9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0" name="Google Shape;1390;p9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1" name="Google Shape;1391;p9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2" name="Google Shape;1392;p9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3" name="Google Shape;1393;p9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94" name="Google Shape;1394;p9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90"/>
        <p:cNvGrpSpPr/>
        <p:nvPr/>
      </p:nvGrpSpPr>
      <p:grpSpPr>
        <a:xfrm>
          <a:off x="0" y="0"/>
          <a:ext cx="0" cy="0"/>
          <a:chOff x="0" y="0"/>
          <a:chExt cx="0" cy="0"/>
        </a:xfrm>
      </p:grpSpPr>
      <p:pic>
        <p:nvPicPr>
          <p:cNvPr id="91" name="Google Shape;91;p1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92" name="Google Shape;92;p10"/>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93" name="Google Shape;93;p10"/>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4" name="Google Shape;94;p10"/>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5" name="Google Shape;95;p10"/>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96" name="Google Shape;96;p10"/>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7" name="Google Shape;97;p10"/>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98" name="Google Shape;98;p10"/>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99" name="Google Shape;99;p10"/>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0" name="Google Shape;100;p10"/>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1" name="Google Shape;101;p1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 name="Google Shape;102;p1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1395"/>
        <p:cNvGrpSpPr/>
        <p:nvPr/>
      </p:nvGrpSpPr>
      <p:grpSpPr>
        <a:xfrm>
          <a:off x="0" y="0"/>
          <a:ext cx="0" cy="0"/>
          <a:chOff x="0" y="0"/>
          <a:chExt cx="0" cy="0"/>
        </a:xfrm>
      </p:grpSpPr>
      <p:pic>
        <p:nvPicPr>
          <p:cNvPr id="1396" name="Google Shape;1396;p93"/>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397" name="Google Shape;1397;p9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398" name="Google Shape;1398;p9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399" name="Google Shape;1399;p9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00" name="Google Shape;1400;p9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01" name="Google Shape;1401;p9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02" name="Google Shape;1402;p9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03" name="Google Shape;1403;p9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04" name="Google Shape;1404;p93"/>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05" name="Google Shape;1405;p93"/>
          <p:cNvCxnSpPr>
            <a:endCxn id="1406"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06" name="Google Shape;1406;p93"/>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07" name="Google Shape;1407;p93"/>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08" name="Google Shape;1408;p93"/>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09" name="Google Shape;1409;p93"/>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0" name="Google Shape;1410;p93"/>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1" name="Google Shape;1411;p93"/>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2" name="Google Shape;1412;p93"/>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3" name="Google Shape;1413;p93"/>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4" name="Google Shape;1414;p93"/>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5" name="Google Shape;1415;p93"/>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6" name="Google Shape;1416;p93"/>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17" name="Google Shape;1417;p93"/>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1418"/>
        <p:cNvGrpSpPr/>
        <p:nvPr/>
      </p:nvGrpSpPr>
      <p:grpSpPr>
        <a:xfrm>
          <a:off x="0" y="0"/>
          <a:ext cx="0" cy="0"/>
          <a:chOff x="0" y="0"/>
          <a:chExt cx="0" cy="0"/>
        </a:xfrm>
      </p:grpSpPr>
      <p:pic>
        <p:nvPicPr>
          <p:cNvPr id="1419" name="Google Shape;1419;p9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20" name="Google Shape;1420;p9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21" name="Google Shape;1421;p9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22" name="Google Shape;1422;p9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23" name="Google Shape;1423;p9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24" name="Google Shape;1424;p9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25" name="Google Shape;1425;p9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26" name="Google Shape;1426;p9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27" name="Google Shape;1427;p9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28" name="Google Shape;1428;p94"/>
          <p:cNvCxnSpPr>
            <a:endCxn id="1429"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29" name="Google Shape;1429;p9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30" name="Google Shape;1430;p9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31" name="Google Shape;1431;p9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32" name="Google Shape;1432;p9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3" name="Google Shape;1433;p94"/>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4" name="Google Shape;1434;p94"/>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5" name="Google Shape;1435;p94"/>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6" name="Google Shape;1436;p94"/>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7" name="Google Shape;1437;p94"/>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8" name="Google Shape;1438;p94"/>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39" name="Google Shape;1439;p94"/>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40" name="Google Shape;1440;p94"/>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1441"/>
        <p:cNvGrpSpPr/>
        <p:nvPr/>
      </p:nvGrpSpPr>
      <p:grpSpPr>
        <a:xfrm>
          <a:off x="0" y="0"/>
          <a:ext cx="0" cy="0"/>
          <a:chOff x="0" y="0"/>
          <a:chExt cx="0" cy="0"/>
        </a:xfrm>
      </p:grpSpPr>
      <p:pic>
        <p:nvPicPr>
          <p:cNvPr id="1442" name="Google Shape;1442;p9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43" name="Google Shape;1443;p9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44" name="Google Shape;1444;p9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45" name="Google Shape;1445;p9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46" name="Google Shape;1446;p9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47" name="Google Shape;1447;p9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48" name="Google Shape;1448;p9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49" name="Google Shape;1449;p9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50" name="Google Shape;1450;p9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51" name="Google Shape;1451;p95"/>
          <p:cNvCxnSpPr>
            <a:endCxn id="1452"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52" name="Google Shape;1452;p9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53" name="Google Shape;1453;p9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54" name="Google Shape;1454;p9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55" name="Google Shape;1455;p9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6" name="Google Shape;1456;p9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7" name="Google Shape;1457;p9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8" name="Google Shape;1458;p9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59" name="Google Shape;1459;p9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0" name="Google Shape;1460;p9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1" name="Google Shape;1461;p9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2" name="Google Shape;1462;p9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3" name="Google Shape;1463;p9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1464"/>
        <p:cNvGrpSpPr/>
        <p:nvPr/>
      </p:nvGrpSpPr>
      <p:grpSpPr>
        <a:xfrm>
          <a:off x="0" y="0"/>
          <a:ext cx="0" cy="0"/>
          <a:chOff x="0" y="0"/>
          <a:chExt cx="0" cy="0"/>
        </a:xfrm>
      </p:grpSpPr>
      <p:pic>
        <p:nvPicPr>
          <p:cNvPr id="1465" name="Google Shape;1465;p96"/>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66" name="Google Shape;1466;p9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67" name="Google Shape;1467;p9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68" name="Google Shape;1468;p9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69" name="Google Shape;1469;p9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70" name="Google Shape;1470;p9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71" name="Google Shape;1471;p9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72" name="Google Shape;1472;p9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73" name="Google Shape;1473;p9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74" name="Google Shape;1474;p96"/>
          <p:cNvCxnSpPr>
            <a:endCxn id="147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475" name="Google Shape;1475;p9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476" name="Google Shape;1476;p9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477" name="Google Shape;1477;p9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78" name="Google Shape;1478;p9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79" name="Google Shape;1479;p9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0" name="Google Shape;1480;p9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1" name="Google Shape;1481;p9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2" name="Google Shape;1482;p9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3" name="Google Shape;1483;p9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4" name="Google Shape;1484;p9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5" name="Google Shape;1485;p9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86" name="Google Shape;1486;p9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1487"/>
        <p:cNvGrpSpPr/>
        <p:nvPr/>
      </p:nvGrpSpPr>
      <p:grpSpPr>
        <a:xfrm>
          <a:off x="0" y="0"/>
          <a:ext cx="0" cy="0"/>
          <a:chOff x="0" y="0"/>
          <a:chExt cx="0" cy="0"/>
        </a:xfrm>
      </p:grpSpPr>
      <p:pic>
        <p:nvPicPr>
          <p:cNvPr id="1488" name="Google Shape;1488;p97"/>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1489" name="Google Shape;1489;p9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90" name="Google Shape;1490;p9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91" name="Google Shape;1491;p9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92" name="Google Shape;1492;p9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493" name="Google Shape;1493;p9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494" name="Google Shape;1494;p9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95" name="Google Shape;1495;p9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496" name="Google Shape;1496;p97"/>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497" name="Google Shape;1497;p97"/>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1498" name="Google Shape;1498;p97"/>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499" name="Google Shape;1499;p97"/>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500" name="Google Shape;1500;p97"/>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sp>
        <p:nvSpPr>
          <p:cNvPr id="1501" name="Google Shape;1501;p97"/>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2" name="Google Shape;1502;p97"/>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3" name="Google Shape;1503;p97"/>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4" name="Google Shape;1504;p97"/>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5" name="Google Shape;1505;p97"/>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6" name="Google Shape;1506;p97"/>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7" name="Google Shape;1507;p97"/>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8" name="Google Shape;1508;p97"/>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09" name="Google Shape;1509;p97"/>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1510"/>
        <p:cNvGrpSpPr/>
        <p:nvPr/>
      </p:nvGrpSpPr>
      <p:grpSpPr>
        <a:xfrm>
          <a:off x="0" y="0"/>
          <a:ext cx="0" cy="0"/>
          <a:chOff x="0" y="0"/>
          <a:chExt cx="0" cy="0"/>
        </a:xfrm>
      </p:grpSpPr>
      <p:pic>
        <p:nvPicPr>
          <p:cNvPr id="1511" name="Google Shape;1511;p98"/>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1512" name="Google Shape;1512;p9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13" name="Google Shape;1513;p9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14" name="Google Shape;1514;p9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15" name="Google Shape;1515;p9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16" name="Google Shape;1516;p9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17" name="Google Shape;1517;p9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18" name="Google Shape;1518;p9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519" name="Google Shape;1519;p98"/>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20" name="Google Shape;1520;p98"/>
          <p:cNvCxnSpPr>
            <a:endCxn id="1521"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1521" name="Google Shape;1521;p98"/>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dk1"/>
              </a:solidFill>
              <a:latin typeface="Arial"/>
              <a:ea typeface="Arial"/>
              <a:cs typeface="Arial"/>
              <a:sym typeface="Arial"/>
            </a:endParaRPr>
          </a:p>
        </p:txBody>
      </p:sp>
      <p:cxnSp>
        <p:nvCxnSpPr>
          <p:cNvPr id="1522" name="Google Shape;1522;p98"/>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1523" name="Google Shape;1523;p98"/>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24" name="Google Shape;1524;p98"/>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5" name="Google Shape;1525;p98"/>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6" name="Google Shape;1526;p98"/>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7" name="Google Shape;1527;p98"/>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8" name="Google Shape;1528;p98"/>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29" name="Google Shape;1529;p98"/>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30" name="Google Shape;1530;p98"/>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31" name="Google Shape;1531;p98"/>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32" name="Google Shape;1532;p98"/>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1533"/>
        <p:cNvGrpSpPr/>
        <p:nvPr/>
      </p:nvGrpSpPr>
      <p:grpSpPr>
        <a:xfrm>
          <a:off x="0" y="0"/>
          <a:ext cx="0" cy="0"/>
          <a:chOff x="0" y="0"/>
          <a:chExt cx="0" cy="0"/>
        </a:xfrm>
      </p:grpSpPr>
      <p:pic>
        <p:nvPicPr>
          <p:cNvPr id="1534" name="Google Shape;1534;p9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35" name="Google Shape;1535;p9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36" name="Google Shape;1536;p9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37" name="Google Shape;1537;p9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38" name="Google Shape;1538;p9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39" name="Google Shape;1539;p9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40" name="Google Shape;1540;p9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41" name="Google Shape;1541;p9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42" name="Google Shape;1542;p9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543" name="Google Shape;1543;p9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44" name="Google Shape;1544;p9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45" name="Google Shape;1545;p9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6" name="Google Shape;1546;p9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7" name="Google Shape;1547;p9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8" name="Google Shape;1548;p9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49" name="Google Shape;1549;p9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50" name="Google Shape;1550;p9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51" name="Google Shape;1551;p9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1552"/>
        <p:cNvGrpSpPr/>
        <p:nvPr/>
      </p:nvGrpSpPr>
      <p:grpSpPr>
        <a:xfrm>
          <a:off x="0" y="0"/>
          <a:ext cx="0" cy="0"/>
          <a:chOff x="0" y="0"/>
          <a:chExt cx="0" cy="0"/>
        </a:xfrm>
      </p:grpSpPr>
      <p:pic>
        <p:nvPicPr>
          <p:cNvPr id="1553" name="Google Shape;1553;p10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54" name="Google Shape;1554;p10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55" name="Google Shape;1555;p10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56" name="Google Shape;1556;p10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57" name="Google Shape;1557;p10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58" name="Google Shape;1558;p10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59" name="Google Shape;1559;p10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60" name="Google Shape;1560;p10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61" name="Google Shape;1561;p10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562" name="Google Shape;1562;p10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63" name="Google Shape;1563;p10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64" name="Google Shape;1564;p10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5" name="Google Shape;1565;p10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6" name="Google Shape;1566;p10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7" name="Google Shape;1567;p10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68" name="Google Shape;1568;p10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69" name="Google Shape;1569;p10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70" name="Google Shape;1570;p10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1571"/>
        <p:cNvGrpSpPr/>
        <p:nvPr/>
      </p:nvGrpSpPr>
      <p:grpSpPr>
        <a:xfrm>
          <a:off x="0" y="0"/>
          <a:ext cx="0" cy="0"/>
          <a:chOff x="0" y="0"/>
          <a:chExt cx="0" cy="0"/>
        </a:xfrm>
      </p:grpSpPr>
      <p:pic>
        <p:nvPicPr>
          <p:cNvPr id="1572" name="Google Shape;1572;p10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73" name="Google Shape;1573;p10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74" name="Google Shape;1574;p10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75" name="Google Shape;1575;p10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76" name="Google Shape;1576;p10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77" name="Google Shape;1577;p10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78" name="Google Shape;1578;p10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79" name="Google Shape;1579;p10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80" name="Google Shape;1580;p10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581" name="Google Shape;1581;p10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582" name="Google Shape;1582;p10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83" name="Google Shape;1583;p101"/>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4" name="Google Shape;1584;p101"/>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5" name="Google Shape;1585;p101"/>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6" name="Google Shape;1586;p101"/>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7" name="Google Shape;1587;p10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588" name="Google Shape;1588;p101"/>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89" name="Google Shape;1589;p101"/>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1590"/>
        <p:cNvGrpSpPr/>
        <p:nvPr/>
      </p:nvGrpSpPr>
      <p:grpSpPr>
        <a:xfrm>
          <a:off x="0" y="0"/>
          <a:ext cx="0" cy="0"/>
          <a:chOff x="0" y="0"/>
          <a:chExt cx="0" cy="0"/>
        </a:xfrm>
      </p:grpSpPr>
      <p:pic>
        <p:nvPicPr>
          <p:cNvPr id="1591" name="Google Shape;1591;p10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592" name="Google Shape;1592;p10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a:solidFill>
                <a:schemeClr val="lt1"/>
              </a:solidFill>
              <a:latin typeface="Arial"/>
              <a:ea typeface="Arial"/>
              <a:cs typeface="Arial"/>
              <a:sym typeface="Arial"/>
            </a:endParaRPr>
          </a:p>
        </p:txBody>
      </p:sp>
      <p:cxnSp>
        <p:nvCxnSpPr>
          <p:cNvPr id="1593" name="Google Shape;1593;p10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1594" name="Google Shape;1594;p10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1595" name="Google Shape;1595;p10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96" name="Google Shape;1596;p10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97" name="Google Shape;1597;p10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98" name="Google Shape;1598;p10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99" name="Google Shape;1599;p10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1600" name="Google Shape;1600;p10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01" name="Google Shape;1601;p10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02" name="Google Shape;1602;p10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3" name="Google Shape;1603;p10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4" name="Google Shape;1604;p10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5" name="Google Shape;1605;p10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6" name="Google Shape;1606;p10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07" name="Google Shape;1607;p10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08" name="Google Shape;1608;p10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50" Type="http://schemas.openxmlformats.org/officeDocument/2006/relationships/theme" Target="../theme/theme1.xml"/><Relationship Id="rId5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60.xml"/><Relationship Id="rId12" Type="http://schemas.openxmlformats.org/officeDocument/2006/relationships/theme" Target="../theme/theme2.xml"/><Relationship Id="rId1" Type="http://schemas.openxmlformats.org/officeDocument/2006/relationships/slideLayout" Target="../slideLayouts/slideLayout50.xml"/><Relationship Id="rId2" Type="http://schemas.openxmlformats.org/officeDocument/2006/relationships/slideLayout" Target="../slideLayouts/slideLayout51.xml"/><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slideLayout" Target="../slideLayouts/slideLayout57.xml"/><Relationship Id="rId9" Type="http://schemas.openxmlformats.org/officeDocument/2006/relationships/slideLayout" Target="../slideLayouts/slideLayout58.xml"/><Relationship Id="rId10" Type="http://schemas.openxmlformats.org/officeDocument/2006/relationships/slideLayout" Target="../slideLayouts/slideLayout59.xml"/></Relationships>
</file>

<file path=ppt/slideMasters/_rels/slideMaster3.xml.rels><?xml version="1.0" encoding="UTF-8" standalone="yes"?>
<Relationships xmlns="http://schemas.openxmlformats.org/package/2006/relationships"><Relationship Id="rId46" Type="http://schemas.openxmlformats.org/officeDocument/2006/relationships/slideLayout" Target="../slideLayouts/slideLayout106.xml"/><Relationship Id="rId47" Type="http://schemas.openxmlformats.org/officeDocument/2006/relationships/slideLayout" Target="../slideLayouts/slideLayout107.xml"/><Relationship Id="rId48" Type="http://schemas.openxmlformats.org/officeDocument/2006/relationships/slideLayout" Target="../slideLayouts/slideLayout108.xml"/><Relationship Id="rId49" Type="http://schemas.openxmlformats.org/officeDocument/2006/relationships/slideLayout" Target="../slideLayouts/slideLayout109.xml"/><Relationship Id="rId20" Type="http://schemas.openxmlformats.org/officeDocument/2006/relationships/slideLayout" Target="../slideLayouts/slideLayout80.xml"/><Relationship Id="rId21" Type="http://schemas.openxmlformats.org/officeDocument/2006/relationships/slideLayout" Target="../slideLayouts/slideLayout81.xml"/><Relationship Id="rId22" Type="http://schemas.openxmlformats.org/officeDocument/2006/relationships/slideLayout" Target="../slideLayouts/slideLayout82.xml"/><Relationship Id="rId23" Type="http://schemas.openxmlformats.org/officeDocument/2006/relationships/slideLayout" Target="../slideLayouts/slideLayout83.xml"/><Relationship Id="rId24" Type="http://schemas.openxmlformats.org/officeDocument/2006/relationships/slideLayout" Target="../slideLayouts/slideLayout84.xml"/><Relationship Id="rId25" Type="http://schemas.openxmlformats.org/officeDocument/2006/relationships/slideLayout" Target="../slideLayouts/slideLayout85.xml"/><Relationship Id="rId26" Type="http://schemas.openxmlformats.org/officeDocument/2006/relationships/slideLayout" Target="../slideLayouts/slideLayout86.xml"/><Relationship Id="rId27" Type="http://schemas.openxmlformats.org/officeDocument/2006/relationships/slideLayout" Target="../slideLayouts/slideLayout87.xml"/><Relationship Id="rId28" Type="http://schemas.openxmlformats.org/officeDocument/2006/relationships/slideLayout" Target="../slideLayouts/slideLayout88.xml"/><Relationship Id="rId29" Type="http://schemas.openxmlformats.org/officeDocument/2006/relationships/slideLayout" Target="../slideLayouts/slideLayout89.xml"/><Relationship Id="rId50" Type="http://schemas.openxmlformats.org/officeDocument/2006/relationships/theme" Target="../theme/theme3.xml"/><Relationship Id="rId51" Type="http://schemas.openxmlformats.org/officeDocument/2006/relationships/image" Target="../media/image1.png"/><Relationship Id="rId1" Type="http://schemas.openxmlformats.org/officeDocument/2006/relationships/slideLayout" Target="../slideLayouts/slideLayout61.xml"/><Relationship Id="rId2" Type="http://schemas.openxmlformats.org/officeDocument/2006/relationships/slideLayout" Target="../slideLayouts/slideLayout62.xml"/><Relationship Id="rId3" Type="http://schemas.openxmlformats.org/officeDocument/2006/relationships/slideLayout" Target="../slideLayouts/slideLayout63.xml"/><Relationship Id="rId4" Type="http://schemas.openxmlformats.org/officeDocument/2006/relationships/slideLayout" Target="../slideLayouts/slideLayout64.xml"/><Relationship Id="rId5" Type="http://schemas.openxmlformats.org/officeDocument/2006/relationships/slideLayout" Target="../slideLayouts/slideLayout65.xml"/><Relationship Id="rId30" Type="http://schemas.openxmlformats.org/officeDocument/2006/relationships/slideLayout" Target="../slideLayouts/slideLayout90.xml"/><Relationship Id="rId31" Type="http://schemas.openxmlformats.org/officeDocument/2006/relationships/slideLayout" Target="../slideLayouts/slideLayout91.xml"/><Relationship Id="rId32" Type="http://schemas.openxmlformats.org/officeDocument/2006/relationships/slideLayout" Target="../slideLayouts/slideLayout92.xml"/><Relationship Id="rId9" Type="http://schemas.openxmlformats.org/officeDocument/2006/relationships/slideLayout" Target="../slideLayouts/slideLayout69.xml"/><Relationship Id="rId6" Type="http://schemas.openxmlformats.org/officeDocument/2006/relationships/slideLayout" Target="../slideLayouts/slideLayout66.xml"/><Relationship Id="rId7" Type="http://schemas.openxmlformats.org/officeDocument/2006/relationships/slideLayout" Target="../slideLayouts/slideLayout67.xml"/><Relationship Id="rId8" Type="http://schemas.openxmlformats.org/officeDocument/2006/relationships/slideLayout" Target="../slideLayouts/slideLayout68.xml"/><Relationship Id="rId33" Type="http://schemas.openxmlformats.org/officeDocument/2006/relationships/slideLayout" Target="../slideLayouts/slideLayout93.xml"/><Relationship Id="rId34" Type="http://schemas.openxmlformats.org/officeDocument/2006/relationships/slideLayout" Target="../slideLayouts/slideLayout94.xml"/><Relationship Id="rId35" Type="http://schemas.openxmlformats.org/officeDocument/2006/relationships/slideLayout" Target="../slideLayouts/slideLayout95.xml"/><Relationship Id="rId36" Type="http://schemas.openxmlformats.org/officeDocument/2006/relationships/slideLayout" Target="../slideLayouts/slideLayout96.xml"/><Relationship Id="rId10" Type="http://schemas.openxmlformats.org/officeDocument/2006/relationships/slideLayout" Target="../slideLayouts/slideLayout70.xml"/><Relationship Id="rId11" Type="http://schemas.openxmlformats.org/officeDocument/2006/relationships/slideLayout" Target="../slideLayouts/slideLayout71.xml"/><Relationship Id="rId12" Type="http://schemas.openxmlformats.org/officeDocument/2006/relationships/slideLayout" Target="../slideLayouts/slideLayout72.xml"/><Relationship Id="rId13" Type="http://schemas.openxmlformats.org/officeDocument/2006/relationships/slideLayout" Target="../slideLayouts/slideLayout73.xml"/><Relationship Id="rId14" Type="http://schemas.openxmlformats.org/officeDocument/2006/relationships/slideLayout" Target="../slideLayouts/slideLayout74.xml"/><Relationship Id="rId15" Type="http://schemas.openxmlformats.org/officeDocument/2006/relationships/slideLayout" Target="../slideLayouts/slideLayout75.xml"/><Relationship Id="rId16" Type="http://schemas.openxmlformats.org/officeDocument/2006/relationships/slideLayout" Target="../slideLayouts/slideLayout76.xml"/><Relationship Id="rId17" Type="http://schemas.openxmlformats.org/officeDocument/2006/relationships/slideLayout" Target="../slideLayouts/slideLayout77.xml"/><Relationship Id="rId18" Type="http://schemas.openxmlformats.org/officeDocument/2006/relationships/slideLayout" Target="../slideLayouts/slideLayout78.xml"/><Relationship Id="rId19" Type="http://schemas.openxmlformats.org/officeDocument/2006/relationships/slideLayout" Target="../slideLayouts/slideLayout79.xml"/><Relationship Id="rId37" Type="http://schemas.openxmlformats.org/officeDocument/2006/relationships/slideLayout" Target="../slideLayouts/slideLayout97.xml"/><Relationship Id="rId38" Type="http://schemas.openxmlformats.org/officeDocument/2006/relationships/slideLayout" Target="../slideLayouts/slideLayout98.xml"/><Relationship Id="rId39" Type="http://schemas.openxmlformats.org/officeDocument/2006/relationships/slideLayout" Target="../slideLayouts/slideLayout99.xml"/><Relationship Id="rId40" Type="http://schemas.openxmlformats.org/officeDocument/2006/relationships/slideLayout" Target="../slideLayouts/slideLayout100.xml"/><Relationship Id="rId41" Type="http://schemas.openxmlformats.org/officeDocument/2006/relationships/slideLayout" Target="../slideLayouts/slideLayout101.xml"/><Relationship Id="rId42" Type="http://schemas.openxmlformats.org/officeDocument/2006/relationships/slideLayout" Target="../slideLayouts/slideLayout102.xml"/><Relationship Id="rId43" Type="http://schemas.openxmlformats.org/officeDocument/2006/relationships/slideLayout" Target="../slideLayouts/slideLayout103.xml"/><Relationship Id="rId44" Type="http://schemas.openxmlformats.org/officeDocument/2006/relationships/slideLayout" Target="../slideLayouts/slideLayout104.xml"/><Relationship Id="rId45" Type="http://schemas.openxmlformats.org/officeDocument/2006/relationships/slideLayout" Target="../slideLayouts/slideLayout105.xml"/></Relationships>
</file>

<file path=ppt/slideMasters/_rels/slideMaster4.xml.rels><?xml version="1.0" encoding="UTF-8" standalone="yes"?>
<Relationships xmlns="http://schemas.openxmlformats.org/package/2006/relationships"><Relationship Id="rId46" Type="http://schemas.openxmlformats.org/officeDocument/2006/relationships/slideLayout" Target="../slideLayouts/slideLayout155.xml"/><Relationship Id="rId47" Type="http://schemas.openxmlformats.org/officeDocument/2006/relationships/slideLayout" Target="../slideLayouts/slideLayout156.xml"/><Relationship Id="rId48" Type="http://schemas.openxmlformats.org/officeDocument/2006/relationships/slideLayout" Target="../slideLayouts/slideLayout157.xml"/><Relationship Id="rId49" Type="http://schemas.openxmlformats.org/officeDocument/2006/relationships/slideLayout" Target="../slideLayouts/slideLayout158.xml"/><Relationship Id="rId20" Type="http://schemas.openxmlformats.org/officeDocument/2006/relationships/slideLayout" Target="../slideLayouts/slideLayout129.xml"/><Relationship Id="rId21" Type="http://schemas.openxmlformats.org/officeDocument/2006/relationships/slideLayout" Target="../slideLayouts/slideLayout130.xml"/><Relationship Id="rId22" Type="http://schemas.openxmlformats.org/officeDocument/2006/relationships/slideLayout" Target="../slideLayouts/slideLayout131.xml"/><Relationship Id="rId23" Type="http://schemas.openxmlformats.org/officeDocument/2006/relationships/slideLayout" Target="../slideLayouts/slideLayout132.xml"/><Relationship Id="rId24" Type="http://schemas.openxmlformats.org/officeDocument/2006/relationships/slideLayout" Target="../slideLayouts/slideLayout133.xml"/><Relationship Id="rId25" Type="http://schemas.openxmlformats.org/officeDocument/2006/relationships/slideLayout" Target="../slideLayouts/slideLayout134.xml"/><Relationship Id="rId26" Type="http://schemas.openxmlformats.org/officeDocument/2006/relationships/slideLayout" Target="../slideLayouts/slideLayout135.xml"/><Relationship Id="rId27" Type="http://schemas.openxmlformats.org/officeDocument/2006/relationships/slideLayout" Target="../slideLayouts/slideLayout136.xml"/><Relationship Id="rId28" Type="http://schemas.openxmlformats.org/officeDocument/2006/relationships/slideLayout" Target="../slideLayouts/slideLayout137.xml"/><Relationship Id="rId29" Type="http://schemas.openxmlformats.org/officeDocument/2006/relationships/slideLayout" Target="../slideLayouts/slideLayout138.xml"/><Relationship Id="rId50" Type="http://schemas.openxmlformats.org/officeDocument/2006/relationships/theme" Target="../theme/theme4.xml"/><Relationship Id="rId51" Type="http://schemas.openxmlformats.org/officeDocument/2006/relationships/image" Target="../media/image1.png"/><Relationship Id="rId1" Type="http://schemas.openxmlformats.org/officeDocument/2006/relationships/slideLayout" Target="../slideLayouts/slideLayout110.xml"/><Relationship Id="rId2" Type="http://schemas.openxmlformats.org/officeDocument/2006/relationships/slideLayout" Target="../slideLayouts/slideLayout111.xml"/><Relationship Id="rId3" Type="http://schemas.openxmlformats.org/officeDocument/2006/relationships/slideLayout" Target="../slideLayouts/slideLayout112.xml"/><Relationship Id="rId4" Type="http://schemas.openxmlformats.org/officeDocument/2006/relationships/slideLayout" Target="../slideLayouts/slideLayout113.xml"/><Relationship Id="rId5" Type="http://schemas.openxmlformats.org/officeDocument/2006/relationships/slideLayout" Target="../slideLayouts/slideLayout114.xml"/><Relationship Id="rId30" Type="http://schemas.openxmlformats.org/officeDocument/2006/relationships/slideLayout" Target="../slideLayouts/slideLayout139.xml"/><Relationship Id="rId31" Type="http://schemas.openxmlformats.org/officeDocument/2006/relationships/slideLayout" Target="../slideLayouts/slideLayout140.xml"/><Relationship Id="rId32" Type="http://schemas.openxmlformats.org/officeDocument/2006/relationships/slideLayout" Target="../slideLayouts/slideLayout141.xml"/><Relationship Id="rId9" Type="http://schemas.openxmlformats.org/officeDocument/2006/relationships/slideLayout" Target="../slideLayouts/slideLayout118.xml"/><Relationship Id="rId6" Type="http://schemas.openxmlformats.org/officeDocument/2006/relationships/slideLayout" Target="../slideLayouts/slideLayout115.xml"/><Relationship Id="rId7" Type="http://schemas.openxmlformats.org/officeDocument/2006/relationships/slideLayout" Target="../slideLayouts/slideLayout116.xml"/><Relationship Id="rId8" Type="http://schemas.openxmlformats.org/officeDocument/2006/relationships/slideLayout" Target="../slideLayouts/slideLayout117.xml"/><Relationship Id="rId33" Type="http://schemas.openxmlformats.org/officeDocument/2006/relationships/slideLayout" Target="../slideLayouts/slideLayout142.xml"/><Relationship Id="rId34" Type="http://schemas.openxmlformats.org/officeDocument/2006/relationships/slideLayout" Target="../slideLayouts/slideLayout143.xml"/><Relationship Id="rId35" Type="http://schemas.openxmlformats.org/officeDocument/2006/relationships/slideLayout" Target="../slideLayouts/slideLayout144.xml"/><Relationship Id="rId36" Type="http://schemas.openxmlformats.org/officeDocument/2006/relationships/slideLayout" Target="../slideLayouts/slideLayout145.xml"/><Relationship Id="rId10" Type="http://schemas.openxmlformats.org/officeDocument/2006/relationships/slideLayout" Target="../slideLayouts/slideLayout119.xml"/><Relationship Id="rId11" Type="http://schemas.openxmlformats.org/officeDocument/2006/relationships/slideLayout" Target="../slideLayouts/slideLayout120.xml"/><Relationship Id="rId12" Type="http://schemas.openxmlformats.org/officeDocument/2006/relationships/slideLayout" Target="../slideLayouts/slideLayout121.xml"/><Relationship Id="rId13" Type="http://schemas.openxmlformats.org/officeDocument/2006/relationships/slideLayout" Target="../slideLayouts/slideLayout122.xml"/><Relationship Id="rId14" Type="http://schemas.openxmlformats.org/officeDocument/2006/relationships/slideLayout" Target="../slideLayouts/slideLayout123.xml"/><Relationship Id="rId15" Type="http://schemas.openxmlformats.org/officeDocument/2006/relationships/slideLayout" Target="../slideLayouts/slideLayout124.xml"/><Relationship Id="rId16" Type="http://schemas.openxmlformats.org/officeDocument/2006/relationships/slideLayout" Target="../slideLayouts/slideLayout125.xml"/><Relationship Id="rId17" Type="http://schemas.openxmlformats.org/officeDocument/2006/relationships/slideLayout" Target="../slideLayouts/slideLayout126.xml"/><Relationship Id="rId18" Type="http://schemas.openxmlformats.org/officeDocument/2006/relationships/slideLayout" Target="../slideLayouts/slideLayout127.xml"/><Relationship Id="rId19" Type="http://schemas.openxmlformats.org/officeDocument/2006/relationships/slideLayout" Target="../slideLayouts/slideLayout128.xml"/><Relationship Id="rId37" Type="http://schemas.openxmlformats.org/officeDocument/2006/relationships/slideLayout" Target="../slideLayouts/slideLayout146.xml"/><Relationship Id="rId38" Type="http://schemas.openxmlformats.org/officeDocument/2006/relationships/slideLayout" Target="../slideLayouts/slideLayout147.xml"/><Relationship Id="rId39" Type="http://schemas.openxmlformats.org/officeDocument/2006/relationships/slideLayout" Target="../slideLayouts/slideLayout148.xml"/><Relationship Id="rId40" Type="http://schemas.openxmlformats.org/officeDocument/2006/relationships/slideLayout" Target="../slideLayouts/slideLayout149.xml"/><Relationship Id="rId41" Type="http://schemas.openxmlformats.org/officeDocument/2006/relationships/slideLayout" Target="../slideLayouts/slideLayout150.xml"/><Relationship Id="rId42" Type="http://schemas.openxmlformats.org/officeDocument/2006/relationships/slideLayout" Target="../slideLayouts/slideLayout151.xml"/><Relationship Id="rId43" Type="http://schemas.openxmlformats.org/officeDocument/2006/relationships/slideLayout" Target="../slideLayouts/slideLayout152.xml"/><Relationship Id="rId44" Type="http://schemas.openxmlformats.org/officeDocument/2006/relationships/slideLayout" Target="../slideLayouts/slideLayout153.xml"/><Relationship Id="rId45" Type="http://schemas.openxmlformats.org/officeDocument/2006/relationships/slideLayout" Target="../slideLayouts/slideLayout1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 name="Google Shape;11;p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2" name="Google Shape;12;p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3" name="Google Shape;13;p1"/>
          <p:cNvPicPr preferRelativeResize="0"/>
          <p:nvPr/>
        </p:nvPicPr>
        <p:blipFill rotWithShape="1">
          <a:blip r:embed="rId51">
            <a:alphaModFix/>
          </a:blip>
          <a:srcRect/>
          <a:stretch/>
        </p:blipFill>
        <p:spPr>
          <a:xfrm>
            <a:off x="237744" y="6460580"/>
            <a:ext cx="368520" cy="293992"/>
          </a:xfrm>
          <a:prstGeom prst="rect">
            <a:avLst/>
          </a:prstGeom>
          <a:noFill/>
          <a:ln>
            <a:noFill/>
          </a:ln>
        </p:spPr>
      </p:pic>
      <p:sp>
        <p:nvSpPr>
          <p:cNvPr id="14" name="Google Shape;14;p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 name="Google Shape;16;p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 name="Google Shape;17;p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 name="Google Shape;18;p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 name="Google Shape;19;p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52"/>
        <p:cNvGrpSpPr/>
        <p:nvPr/>
      </p:nvGrpSpPr>
      <p:grpSpPr>
        <a:xfrm>
          <a:off x="0" y="0"/>
          <a:ext cx="0" cy="0"/>
          <a:chOff x="0" y="0"/>
          <a:chExt cx="0" cy="0"/>
        </a:xfrm>
      </p:grpSpPr>
      <p:sp>
        <p:nvSpPr>
          <p:cNvPr id="853" name="Google Shape;853;p5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54" name="Google Shape;854;p5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55" name="Google Shape;855;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56" name="Google Shape;856;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57" name="Google Shape;857;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7"/>
        <p:cNvGrpSpPr/>
        <p:nvPr/>
      </p:nvGrpSpPr>
      <p:grpSpPr>
        <a:xfrm>
          <a:off x="0" y="0"/>
          <a:ext cx="0" cy="0"/>
          <a:chOff x="0" y="0"/>
          <a:chExt cx="0" cy="0"/>
        </a:xfrm>
      </p:grpSpPr>
      <p:sp>
        <p:nvSpPr>
          <p:cNvPr id="928" name="Google Shape;928;p63"/>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29" name="Google Shape;929;p63"/>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30" name="Google Shape;930;p63"/>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31" name="Google Shape;931;p63"/>
          <p:cNvPicPr preferRelativeResize="0"/>
          <p:nvPr/>
        </p:nvPicPr>
        <p:blipFill rotWithShape="1">
          <a:blip r:embed="rId51">
            <a:alphaModFix/>
          </a:blip>
          <a:srcRect/>
          <a:stretch/>
        </p:blipFill>
        <p:spPr>
          <a:xfrm>
            <a:off x="237744" y="6460580"/>
            <a:ext cx="368520" cy="293992"/>
          </a:xfrm>
          <a:prstGeom prst="rect">
            <a:avLst/>
          </a:prstGeom>
          <a:noFill/>
          <a:ln>
            <a:noFill/>
          </a:ln>
        </p:spPr>
      </p:pic>
      <p:sp>
        <p:nvSpPr>
          <p:cNvPr id="932" name="Google Shape;932;p6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33" name="Google Shape;933;p6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934" name="Google Shape;934;p6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935" name="Google Shape;935;p6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36" name="Google Shape;936;p6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937" name="Google Shape;937;p6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 id="2147483728" r:id="rId21"/>
    <p:sldLayoutId id="2147483729" r:id="rId22"/>
    <p:sldLayoutId id="2147483730" r:id="rId23"/>
    <p:sldLayoutId id="2147483731" r:id="rId24"/>
    <p:sldLayoutId id="2147483732" r:id="rId25"/>
    <p:sldLayoutId id="2147483733" r:id="rId26"/>
    <p:sldLayoutId id="2147483734" r:id="rId27"/>
    <p:sldLayoutId id="2147483735" r:id="rId28"/>
    <p:sldLayoutId id="2147483736" r:id="rId29"/>
    <p:sldLayoutId id="2147483737" r:id="rId30"/>
    <p:sldLayoutId id="2147483738" r:id="rId31"/>
    <p:sldLayoutId id="2147483739" r:id="rId32"/>
    <p:sldLayoutId id="2147483740" r:id="rId33"/>
    <p:sldLayoutId id="2147483741" r:id="rId34"/>
    <p:sldLayoutId id="2147483742" r:id="rId35"/>
    <p:sldLayoutId id="2147483743" r:id="rId36"/>
    <p:sldLayoutId id="2147483744" r:id="rId37"/>
    <p:sldLayoutId id="2147483745" r:id="rId38"/>
    <p:sldLayoutId id="2147483746" r:id="rId39"/>
    <p:sldLayoutId id="2147483747" r:id="rId40"/>
    <p:sldLayoutId id="2147483748" r:id="rId41"/>
    <p:sldLayoutId id="2147483749" r:id="rId42"/>
    <p:sldLayoutId id="2147483750" r:id="rId43"/>
    <p:sldLayoutId id="2147483751" r:id="rId44"/>
    <p:sldLayoutId id="2147483752" r:id="rId45"/>
    <p:sldLayoutId id="2147483753" r:id="rId46"/>
    <p:sldLayoutId id="2147483754" r:id="rId47"/>
    <p:sldLayoutId id="2147483755" r:id="rId48"/>
    <p:sldLayoutId id="2147483756" r:id="rId4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0"/>
        <p:cNvGrpSpPr/>
        <p:nvPr/>
      </p:nvGrpSpPr>
      <p:grpSpPr>
        <a:xfrm>
          <a:off x="0" y="0"/>
          <a:ext cx="0" cy="0"/>
          <a:chOff x="0" y="0"/>
          <a:chExt cx="0" cy="0"/>
        </a:xfrm>
      </p:grpSpPr>
      <p:sp>
        <p:nvSpPr>
          <p:cNvPr id="1771" name="Google Shape;1771;p113"/>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72" name="Google Shape;1772;p113"/>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773" name="Google Shape;1773;p113"/>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774" name="Google Shape;1774;p113"/>
          <p:cNvPicPr preferRelativeResize="0"/>
          <p:nvPr/>
        </p:nvPicPr>
        <p:blipFill rotWithShape="1">
          <a:blip r:embed="rId51">
            <a:alphaModFix/>
          </a:blip>
          <a:srcRect/>
          <a:stretch/>
        </p:blipFill>
        <p:spPr>
          <a:xfrm>
            <a:off x="237744" y="6460580"/>
            <a:ext cx="368520" cy="293992"/>
          </a:xfrm>
          <a:prstGeom prst="rect">
            <a:avLst/>
          </a:prstGeom>
          <a:noFill/>
          <a:ln>
            <a:noFill/>
          </a:ln>
        </p:spPr>
      </p:pic>
      <p:sp>
        <p:nvSpPr>
          <p:cNvPr id="1775" name="Google Shape;1775;p11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76" name="Google Shape;1776;p11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777" name="Google Shape;1777;p11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78" name="Google Shape;1778;p11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79" name="Google Shape;1779;p11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80" name="Google Shape;1780;p11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 id="2147483781" r:id="rId25"/>
    <p:sldLayoutId id="2147483782" r:id="rId26"/>
    <p:sldLayoutId id="2147483783" r:id="rId27"/>
    <p:sldLayoutId id="2147483784" r:id="rId28"/>
    <p:sldLayoutId id="2147483785" r:id="rId29"/>
    <p:sldLayoutId id="2147483786" r:id="rId30"/>
    <p:sldLayoutId id="2147483787" r:id="rId31"/>
    <p:sldLayoutId id="2147483788" r:id="rId32"/>
    <p:sldLayoutId id="2147483789" r:id="rId33"/>
    <p:sldLayoutId id="2147483790" r:id="rId34"/>
    <p:sldLayoutId id="2147483791" r:id="rId35"/>
    <p:sldLayoutId id="2147483792" r:id="rId36"/>
    <p:sldLayoutId id="2147483793" r:id="rId37"/>
    <p:sldLayoutId id="2147483794" r:id="rId38"/>
    <p:sldLayoutId id="2147483795" r:id="rId39"/>
    <p:sldLayoutId id="2147483796" r:id="rId40"/>
    <p:sldLayoutId id="2147483797" r:id="rId41"/>
    <p:sldLayoutId id="2147483798" r:id="rId42"/>
    <p:sldLayoutId id="2147483799" r:id="rId43"/>
    <p:sldLayoutId id="2147483800" r:id="rId44"/>
    <p:sldLayoutId id="2147483801" r:id="rId45"/>
    <p:sldLayoutId id="2147483802" r:id="rId46"/>
    <p:sldLayoutId id="2147483803" r:id="rId47"/>
    <p:sldLayoutId id="2147483804" r:id="rId48"/>
    <p:sldLayoutId id="2147483805" r:id="rId4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6.jpg"/><Relationship Id="rId4" Type="http://schemas.openxmlformats.org/officeDocument/2006/relationships/image" Target="../media/image37.png"/><Relationship Id="rId1" Type="http://schemas.openxmlformats.org/officeDocument/2006/relationships/slideLayout" Target="../slideLayouts/slideLayout5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6.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5.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6.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16"/>
        <p:cNvGrpSpPr/>
        <p:nvPr/>
      </p:nvGrpSpPr>
      <p:grpSpPr>
        <a:xfrm>
          <a:off x="0" y="0"/>
          <a:ext cx="0" cy="0"/>
          <a:chOff x="0" y="0"/>
          <a:chExt cx="0" cy="0"/>
        </a:xfrm>
      </p:grpSpPr>
      <p:pic>
        <p:nvPicPr>
          <p:cNvPr id="2617" name="Google Shape;2617;p163" descr="A large city landscape&#10;&#10;Description automatically generated"/>
          <p:cNvPicPr preferRelativeResize="0"/>
          <p:nvPr/>
        </p:nvPicPr>
        <p:blipFill rotWithShape="1">
          <a:blip r:embed="rId3">
            <a:alphaModFix/>
          </a:blip>
          <a:srcRect/>
          <a:stretch/>
        </p:blipFill>
        <p:spPr>
          <a:xfrm>
            <a:off x="0" y="3048"/>
            <a:ext cx="9144000" cy="6851904"/>
          </a:xfrm>
          <a:prstGeom prst="rect">
            <a:avLst/>
          </a:prstGeom>
          <a:noFill/>
          <a:ln>
            <a:noFill/>
          </a:ln>
        </p:spPr>
      </p:pic>
      <p:pic>
        <p:nvPicPr>
          <p:cNvPr id="2618" name="Google Shape;2618;p163"/>
          <p:cNvPicPr preferRelativeResize="0"/>
          <p:nvPr/>
        </p:nvPicPr>
        <p:blipFill rotWithShape="1">
          <a:blip r:embed="rId4">
            <a:alphaModFix/>
          </a:blip>
          <a:srcRect/>
          <a:stretch/>
        </p:blipFill>
        <p:spPr>
          <a:xfrm>
            <a:off x="4293988" y="152871"/>
            <a:ext cx="4592512" cy="274069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73"/>
        <p:cNvGrpSpPr/>
        <p:nvPr/>
      </p:nvGrpSpPr>
      <p:grpSpPr>
        <a:xfrm>
          <a:off x="0" y="0"/>
          <a:ext cx="0" cy="0"/>
          <a:chOff x="0" y="0"/>
          <a:chExt cx="0" cy="0"/>
        </a:xfrm>
      </p:grpSpPr>
      <p:sp>
        <p:nvSpPr>
          <p:cNvPr id="2674" name="Google Shape;2674;p172"/>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Background on ATRT3</a:t>
            </a:r>
            <a:endParaRPr dirty="0"/>
          </a:p>
        </p:txBody>
      </p:sp>
      <p:sp>
        <p:nvSpPr>
          <p:cNvPr id="2675" name="Google Shape;2675;p17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79"/>
        <p:cNvGrpSpPr/>
        <p:nvPr/>
      </p:nvGrpSpPr>
      <p:grpSpPr>
        <a:xfrm>
          <a:off x="0" y="0"/>
          <a:ext cx="0" cy="0"/>
          <a:chOff x="0" y="0"/>
          <a:chExt cx="0" cy="0"/>
        </a:xfrm>
      </p:grpSpPr>
      <p:sp>
        <p:nvSpPr>
          <p:cNvPr id="2680" name="Google Shape;2680;p173"/>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ATRT3 Background</a:t>
            </a:r>
            <a:endParaRPr sz="2520"/>
          </a:p>
        </p:txBody>
      </p:sp>
      <p:sp>
        <p:nvSpPr>
          <p:cNvPr id="2681" name="Google Shape;2681;p173"/>
          <p:cNvSpPr txBox="1">
            <a:spLocks noGrp="1"/>
          </p:cNvSpPr>
          <p:nvPr>
            <p:ph type="body" idx="1"/>
          </p:nvPr>
        </p:nvSpPr>
        <p:spPr>
          <a:xfrm>
            <a:off x="609600" y="914400"/>
            <a:ext cx="7907338" cy="5127625"/>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ATRT3 held its first meeting on April 1st, 2019 and must complete its work by March 30th 2020 (originally scheduled to launch in January 2018 per the Bylaws but delayed due to the Transition).</a:t>
            </a:r>
            <a:endParaRPr sz="2400" dirty="0"/>
          </a:p>
          <a:p>
            <a:pPr marL="342900" lvl="0" indent="-342900" algn="l" rtl="0">
              <a:spcBef>
                <a:spcPts val="2000"/>
              </a:spcBef>
              <a:spcAft>
                <a:spcPts val="0"/>
              </a:spcAft>
              <a:buSzPts val="1425"/>
              <a:buChar char="◉"/>
            </a:pPr>
            <a:r>
              <a:rPr lang="en-US" sz="2400" dirty="0"/>
              <a:t>ATRT3 was originally composed of 18 members as follows:</a:t>
            </a:r>
            <a:endParaRPr sz="2400" dirty="0"/>
          </a:p>
          <a:p>
            <a:pPr lvl="1" indent="-457200" algn="l" rtl="0">
              <a:spcBef>
                <a:spcPts val="500"/>
              </a:spcBef>
              <a:spcAft>
                <a:spcPts val="0"/>
              </a:spcAft>
              <a:buClr>
                <a:srgbClr val="000000"/>
              </a:buClr>
              <a:buSzPts val="1425"/>
              <a:buFont typeface="Arial" charset="0"/>
              <a:buChar char="•"/>
            </a:pPr>
            <a:r>
              <a:rPr lang="en-US" sz="2000" dirty="0"/>
              <a:t>4 from ALAC</a:t>
            </a:r>
            <a:endParaRPr sz="2000" dirty="0"/>
          </a:p>
          <a:p>
            <a:pPr lvl="1" indent="-457200" algn="l" rtl="0">
              <a:spcBef>
                <a:spcPts val="500"/>
              </a:spcBef>
              <a:spcAft>
                <a:spcPts val="0"/>
              </a:spcAft>
              <a:buClr>
                <a:srgbClr val="000000"/>
              </a:buClr>
              <a:buSzPts val="1425"/>
              <a:buFont typeface="Arial" charset="0"/>
              <a:buChar char="•"/>
            </a:pPr>
            <a:r>
              <a:rPr lang="en-US" sz="2000" dirty="0"/>
              <a:t>1 from the </a:t>
            </a:r>
            <a:r>
              <a:rPr lang="en-US" sz="2000" dirty="0" err="1"/>
              <a:t>ccNSO</a:t>
            </a:r>
            <a:endParaRPr sz="2000" dirty="0"/>
          </a:p>
          <a:p>
            <a:pPr lvl="1" indent="-457200" algn="l" rtl="0">
              <a:spcBef>
                <a:spcPts val="500"/>
              </a:spcBef>
              <a:spcAft>
                <a:spcPts val="0"/>
              </a:spcAft>
              <a:buClr>
                <a:srgbClr val="000000"/>
              </a:buClr>
              <a:buSzPts val="1425"/>
              <a:buFont typeface="Arial" charset="0"/>
              <a:buChar char="•"/>
            </a:pPr>
            <a:r>
              <a:rPr lang="en-US" sz="2000" dirty="0"/>
              <a:t>1 from the GAC</a:t>
            </a:r>
            <a:endParaRPr sz="2000" dirty="0"/>
          </a:p>
          <a:p>
            <a:pPr lvl="1" indent="-457200" algn="l" rtl="0">
              <a:spcBef>
                <a:spcPts val="500"/>
              </a:spcBef>
              <a:spcAft>
                <a:spcPts val="0"/>
              </a:spcAft>
              <a:buClr>
                <a:srgbClr val="000000"/>
              </a:buClr>
              <a:buSzPts val="1425"/>
              <a:buFont typeface="Arial" charset="0"/>
              <a:buChar char="•"/>
            </a:pPr>
            <a:r>
              <a:rPr lang="en-US" sz="2000" dirty="0"/>
              <a:t>7 from the GNSO</a:t>
            </a:r>
            <a:endParaRPr sz="2000" dirty="0"/>
          </a:p>
          <a:p>
            <a:pPr lvl="1" indent="-457200" algn="l" rtl="0">
              <a:spcBef>
                <a:spcPts val="500"/>
              </a:spcBef>
              <a:spcAft>
                <a:spcPts val="0"/>
              </a:spcAft>
              <a:buClr>
                <a:srgbClr val="000000"/>
              </a:buClr>
              <a:buSzPts val="1425"/>
              <a:buFont typeface="Arial" charset="0"/>
              <a:buChar char="•"/>
            </a:pPr>
            <a:r>
              <a:rPr lang="en-US" sz="2000" dirty="0"/>
              <a:t>1 from RSSAC</a:t>
            </a:r>
            <a:endParaRPr sz="2000" dirty="0"/>
          </a:p>
          <a:p>
            <a:pPr lvl="1" indent="-457200" algn="l" rtl="0">
              <a:spcBef>
                <a:spcPts val="500"/>
              </a:spcBef>
              <a:spcAft>
                <a:spcPts val="0"/>
              </a:spcAft>
              <a:buClr>
                <a:srgbClr val="000000"/>
              </a:buClr>
              <a:buSzPts val="1425"/>
              <a:buFont typeface="Arial" charset="0"/>
              <a:buChar char="•"/>
            </a:pPr>
            <a:r>
              <a:rPr lang="en-US" sz="2000" dirty="0"/>
              <a:t>3 from SSAC</a:t>
            </a:r>
            <a:endParaRPr sz="2000" dirty="0"/>
          </a:p>
          <a:p>
            <a:pPr lvl="1" indent="-457200" algn="l" rtl="0">
              <a:spcBef>
                <a:spcPts val="500"/>
              </a:spcBef>
              <a:spcAft>
                <a:spcPts val="0"/>
              </a:spcAft>
              <a:buClr>
                <a:srgbClr val="000000"/>
              </a:buClr>
              <a:buSzPts val="1425"/>
              <a:buFont typeface="Arial" charset="0"/>
              <a:buChar char="•"/>
            </a:pPr>
            <a:r>
              <a:rPr lang="en-US" sz="2000" dirty="0"/>
              <a:t>1 from the ICANN Board</a:t>
            </a:r>
            <a:endParaRPr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85"/>
        <p:cNvGrpSpPr/>
        <p:nvPr/>
      </p:nvGrpSpPr>
      <p:grpSpPr>
        <a:xfrm>
          <a:off x="0" y="0"/>
          <a:ext cx="0" cy="0"/>
          <a:chOff x="0" y="0"/>
          <a:chExt cx="0" cy="0"/>
        </a:xfrm>
      </p:grpSpPr>
      <p:sp>
        <p:nvSpPr>
          <p:cNvPr id="2686" name="Google Shape;2686;p17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ATRT3 Strategy on Recommendations vs Suggestions</a:t>
            </a:r>
            <a:endParaRPr sz="2520"/>
          </a:p>
        </p:txBody>
      </p:sp>
      <p:sp>
        <p:nvSpPr>
          <p:cNvPr id="2687" name="Google Shape;2687;p174"/>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ATRT3 has opted to make both recommendations and suggestions (in some cases strong suggestions) in its final report due to the new requirements for recommendations.</a:t>
            </a:r>
            <a:endParaRPr sz="2400" dirty="0"/>
          </a:p>
          <a:p>
            <a:pPr marL="342900" lvl="0" indent="-342900" algn="l" rtl="0">
              <a:spcBef>
                <a:spcPts val="2000"/>
              </a:spcBef>
              <a:spcAft>
                <a:spcPts val="0"/>
              </a:spcAft>
              <a:buSzPts val="1425"/>
              <a:buChar char="◉"/>
            </a:pPr>
            <a:r>
              <a:rPr lang="en-US" sz="2400" dirty="0"/>
              <a:t>ATRT3 will limit making recommendations to topics which it believes are of critical importance.</a:t>
            </a:r>
            <a:endParaRPr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91"/>
        <p:cNvGrpSpPr/>
        <p:nvPr/>
      </p:nvGrpSpPr>
      <p:grpSpPr>
        <a:xfrm>
          <a:off x="0" y="0"/>
          <a:ext cx="0" cy="0"/>
          <a:chOff x="0" y="0"/>
          <a:chExt cx="0" cy="0"/>
        </a:xfrm>
      </p:grpSpPr>
      <p:sp>
        <p:nvSpPr>
          <p:cNvPr id="2692" name="Google Shape;2692;p175"/>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Sources of Information for the Topics to be Assessed</a:t>
            </a:r>
            <a:endParaRPr/>
          </a:p>
        </p:txBody>
      </p:sp>
      <p:sp>
        <p:nvSpPr>
          <p:cNvPr id="2693" name="Google Shape;2693;p175"/>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p>
            <a:pPr marL="342900" lvl="0" indent="-342900">
              <a:buFontTx/>
              <a:buChar char="-"/>
            </a:pPr>
            <a:r>
              <a:rPr lang="en-US" dirty="0" smtClean="0"/>
              <a:t>ATRT2 Recommendations </a:t>
            </a:r>
            <a:r>
              <a:rPr lang="en-US" dirty="0"/>
              <a:t>&amp; </a:t>
            </a:r>
            <a:r>
              <a:rPr lang="en-US" dirty="0" smtClean="0"/>
              <a:t>Implementation</a:t>
            </a:r>
          </a:p>
          <a:p>
            <a:pPr marL="342900" lvl="0" indent="-342900">
              <a:buFontTx/>
              <a:buChar char="-"/>
            </a:pPr>
            <a:r>
              <a:rPr lang="en-US" dirty="0"/>
              <a:t>ATRT3 </a:t>
            </a:r>
            <a:r>
              <a:rPr lang="en-US" dirty="0" smtClean="0"/>
              <a:t>Survey</a:t>
            </a:r>
          </a:p>
          <a:p>
            <a:pPr marL="342900" lvl="0" indent="-342900">
              <a:buFontTx/>
              <a:buChar char="-"/>
            </a:pPr>
            <a:r>
              <a:rPr lang="en-US" dirty="0"/>
              <a:t>Accountability Indicators</a:t>
            </a:r>
            <a:endParaRPr lang="en-US" dirty="0" smtClean="0"/>
          </a:p>
          <a:p>
            <a:pPr marL="342900" lvl="0" indent="-342900">
              <a:buFontTx/>
              <a:buChar char="-"/>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97"/>
        <p:cNvGrpSpPr/>
        <p:nvPr/>
      </p:nvGrpSpPr>
      <p:grpSpPr>
        <a:xfrm>
          <a:off x="0" y="0"/>
          <a:ext cx="0" cy="0"/>
          <a:chOff x="0" y="0"/>
          <a:chExt cx="0" cy="0"/>
        </a:xfrm>
      </p:grpSpPr>
      <p:sp>
        <p:nvSpPr>
          <p:cNvPr id="2698" name="Google Shape;2698;p176"/>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ATRT2 </a:t>
            </a:r>
            <a:r>
              <a:rPr lang="en-US" dirty="0" smtClean="0"/>
              <a:t>Recommendations </a:t>
            </a:r>
            <a:r>
              <a:rPr lang="en-US" dirty="0"/>
              <a:t>&amp; Implementation</a:t>
            </a:r>
            <a:endParaRPr dirty="0"/>
          </a:p>
        </p:txBody>
      </p:sp>
      <p:sp>
        <p:nvSpPr>
          <p:cNvPr id="2699" name="Google Shape;2699;p17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03"/>
        <p:cNvGrpSpPr/>
        <p:nvPr/>
      </p:nvGrpSpPr>
      <p:grpSpPr>
        <a:xfrm>
          <a:off x="0" y="0"/>
          <a:ext cx="0" cy="0"/>
          <a:chOff x="0" y="0"/>
          <a:chExt cx="0" cy="0"/>
        </a:xfrm>
      </p:grpSpPr>
      <p:sp>
        <p:nvSpPr>
          <p:cNvPr id="2704" name="Google Shape;2704;p177"/>
          <p:cNvSpPr txBox="1">
            <a:spLocks noGrp="1"/>
          </p:cNvSpPr>
          <p:nvPr>
            <p:ph type="title"/>
          </p:nvPr>
        </p:nvSpPr>
        <p:spPr>
          <a:xfrm>
            <a:off x="379443" y="113087"/>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000"/>
              <a:buFont typeface="Arial"/>
              <a:buNone/>
            </a:pPr>
            <a:r>
              <a:rPr lang="en-US" sz="2000"/>
              <a:t>Summary of ATRT3 Assessment of ATRT2 Recommendations</a:t>
            </a:r>
            <a:endParaRPr sz="2000"/>
          </a:p>
        </p:txBody>
      </p:sp>
      <p:sp>
        <p:nvSpPr>
          <p:cNvPr id="2705" name="Google Shape;2705;p177"/>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The ICANN.org implementation report of October 2018 noted that all ATRT2 recommendations had been implemented.</a:t>
            </a:r>
            <a:endParaRPr sz="2400" dirty="0"/>
          </a:p>
          <a:p>
            <a:pPr marL="342900" lvl="0" indent="-342900" algn="l" rtl="0">
              <a:spcBef>
                <a:spcPts val="2000"/>
              </a:spcBef>
              <a:spcAft>
                <a:spcPts val="0"/>
              </a:spcAft>
              <a:buSzPts val="1425"/>
              <a:buChar char="◉"/>
            </a:pPr>
            <a:r>
              <a:rPr lang="en-US" sz="2400" dirty="0"/>
              <a:t>ATRT3’s assessment is:</a:t>
            </a:r>
            <a:endParaRPr sz="2400" dirty="0"/>
          </a:p>
          <a:p>
            <a:pPr marL="800100" lvl="1" indent="-342900" algn="l" rtl="0">
              <a:spcBef>
                <a:spcPts val="500"/>
              </a:spcBef>
              <a:spcAft>
                <a:spcPts val="0"/>
              </a:spcAft>
              <a:buClr>
                <a:srgbClr val="000000"/>
              </a:buClr>
              <a:buSzPts val="1425"/>
              <a:buFont typeface="Arial" charset="0"/>
              <a:buChar char="•"/>
            </a:pPr>
            <a:r>
              <a:rPr lang="en-US" sz="2400" dirty="0"/>
              <a:t>53% were completely implemented</a:t>
            </a:r>
            <a:endParaRPr sz="2400" dirty="0"/>
          </a:p>
          <a:p>
            <a:pPr marL="800100" lvl="1" indent="-342900" algn="l" rtl="0">
              <a:spcBef>
                <a:spcPts val="500"/>
              </a:spcBef>
              <a:spcAft>
                <a:spcPts val="0"/>
              </a:spcAft>
              <a:buClr>
                <a:srgbClr val="000000"/>
              </a:buClr>
              <a:buSzPts val="1425"/>
              <a:buFont typeface="Arial" charset="0"/>
              <a:buChar char="•"/>
            </a:pPr>
            <a:r>
              <a:rPr lang="en-US" sz="2400" dirty="0"/>
              <a:t>29% were partially implemented</a:t>
            </a:r>
            <a:endParaRPr sz="2400" dirty="0"/>
          </a:p>
          <a:p>
            <a:pPr marL="800100" lvl="1" indent="-342900" algn="l" rtl="0">
              <a:spcBef>
                <a:spcPts val="500"/>
              </a:spcBef>
              <a:spcAft>
                <a:spcPts val="0"/>
              </a:spcAft>
              <a:buClr>
                <a:srgbClr val="000000"/>
              </a:buClr>
              <a:buSzPts val="1425"/>
              <a:buFont typeface="Arial" charset="0"/>
              <a:buChar char="•"/>
            </a:pPr>
            <a:r>
              <a:rPr lang="en-US" sz="2400" dirty="0"/>
              <a:t>18% were not </a:t>
            </a:r>
            <a:r>
              <a:rPr lang="en-US" sz="2400" dirty="0" smtClean="0"/>
              <a:t>implemented</a:t>
            </a:r>
            <a:endParaRPr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09"/>
        <p:cNvGrpSpPr/>
        <p:nvPr/>
      </p:nvGrpSpPr>
      <p:grpSpPr>
        <a:xfrm>
          <a:off x="0" y="0"/>
          <a:ext cx="0" cy="0"/>
          <a:chOff x="0" y="0"/>
          <a:chExt cx="0" cy="0"/>
        </a:xfrm>
      </p:grpSpPr>
      <p:sp>
        <p:nvSpPr>
          <p:cNvPr id="2710" name="Google Shape;2710;p178"/>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ATRT3 Survey</a:t>
            </a:r>
            <a:endParaRPr dirty="0"/>
          </a:p>
        </p:txBody>
      </p:sp>
      <p:sp>
        <p:nvSpPr>
          <p:cNvPr id="2711" name="Google Shape;2711;p178"/>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15"/>
        <p:cNvGrpSpPr/>
        <p:nvPr/>
      </p:nvGrpSpPr>
      <p:grpSpPr>
        <a:xfrm>
          <a:off x="0" y="0"/>
          <a:ext cx="0" cy="0"/>
          <a:chOff x="0" y="0"/>
          <a:chExt cx="0" cy="0"/>
        </a:xfrm>
      </p:grpSpPr>
      <p:sp>
        <p:nvSpPr>
          <p:cNvPr id="2716" name="Google Shape;2716;p179"/>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ATRT3 Survey: General Information</a:t>
            </a:r>
            <a:endParaRPr sz="2520"/>
          </a:p>
        </p:txBody>
      </p:sp>
      <p:sp>
        <p:nvSpPr>
          <p:cNvPr id="2717" name="Google Shape;2717;p179"/>
          <p:cNvSpPr txBox="1">
            <a:spLocks noGrp="1"/>
          </p:cNvSpPr>
          <p:nvPr>
            <p:ph type="body" idx="1"/>
          </p:nvPr>
        </p:nvSpPr>
        <p:spPr>
          <a:xfrm>
            <a:off x="609600" y="729050"/>
            <a:ext cx="7907338" cy="5312976"/>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ATRT3 conducted two surveys, one for individual respondents and one for Structures (SO/ACs, including GNSO constituent bodies and RALOs) from August 20th  to September 23rd, 2019.</a:t>
            </a:r>
            <a:endParaRPr sz="2400" dirty="0"/>
          </a:p>
          <a:p>
            <a:pPr marL="342900" lvl="0" indent="-342900" algn="l" rtl="0">
              <a:spcBef>
                <a:spcPts val="2000"/>
              </a:spcBef>
              <a:spcAft>
                <a:spcPts val="0"/>
              </a:spcAft>
              <a:buSzPts val="1425"/>
              <a:buChar char="◉"/>
            </a:pPr>
            <a:r>
              <a:rPr lang="en-US" sz="2400" dirty="0"/>
              <a:t>The survey for Community Structures was essentially the same survey that was proposed to individuals but with the possibility to input text comments on a number of questions.</a:t>
            </a:r>
            <a:endParaRPr sz="2400" dirty="0"/>
          </a:p>
          <a:p>
            <a:pPr marL="342900" lvl="0" indent="-342900" algn="l" rtl="0">
              <a:spcBef>
                <a:spcPts val="2000"/>
              </a:spcBef>
              <a:spcAft>
                <a:spcPts val="0"/>
              </a:spcAft>
              <a:buSzPts val="1425"/>
              <a:buChar char="◉"/>
            </a:pPr>
            <a:r>
              <a:rPr lang="en-US" sz="2400" dirty="0"/>
              <a:t>15 of 17 SOs, ACs, GNSO constituent bodies and RALOs responded to the Structures survey (2 GNSO constituent bodies did not respond).</a:t>
            </a:r>
            <a:endParaRPr sz="2400" dirty="0"/>
          </a:p>
          <a:p>
            <a:pPr marL="342900" lvl="0" indent="-342900" algn="l" rtl="0">
              <a:spcBef>
                <a:spcPts val="2000"/>
              </a:spcBef>
              <a:spcAft>
                <a:spcPts val="0"/>
              </a:spcAft>
              <a:buSzPts val="1425"/>
              <a:buChar char="◉"/>
            </a:pPr>
            <a:r>
              <a:rPr lang="en-US" sz="2400" dirty="0"/>
              <a:t>88 individuals responded to the survey but only about 50 answered all the questions.</a:t>
            </a:r>
            <a:endParaRPr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21"/>
        <p:cNvGrpSpPr/>
        <p:nvPr/>
      </p:nvGrpSpPr>
      <p:grpSpPr>
        <a:xfrm>
          <a:off x="0" y="0"/>
          <a:ext cx="0" cy="0"/>
          <a:chOff x="0" y="0"/>
          <a:chExt cx="0" cy="0"/>
        </a:xfrm>
      </p:grpSpPr>
      <p:sp>
        <p:nvSpPr>
          <p:cNvPr id="2722" name="Google Shape;2722;p180"/>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ATRT3 Survey: Summary of Responses</a:t>
            </a:r>
            <a:endParaRPr sz="2520"/>
          </a:p>
        </p:txBody>
      </p:sp>
      <p:sp>
        <p:nvSpPr>
          <p:cNvPr id="2723" name="Google Shape;2723;p180"/>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SzPts val="1425"/>
              <a:buNone/>
            </a:pPr>
            <a:r>
              <a:rPr lang="en-US" sz="2400" dirty="0"/>
              <a:t>The strongest responses were in relation to the following topics for questions:</a:t>
            </a:r>
            <a:endParaRPr sz="2400" dirty="0"/>
          </a:p>
          <a:p>
            <a:pPr marL="342900" lvl="0" indent="-342900" algn="l" rtl="0">
              <a:spcBef>
                <a:spcPts val="2000"/>
              </a:spcBef>
              <a:spcAft>
                <a:spcPts val="0"/>
              </a:spcAft>
              <a:buSzPts val="1425"/>
              <a:buChar char="◉"/>
            </a:pPr>
            <a:r>
              <a:rPr lang="en-US" sz="2400" dirty="0"/>
              <a:t>Prioritization</a:t>
            </a:r>
            <a:endParaRPr sz="2400" dirty="0"/>
          </a:p>
          <a:p>
            <a:pPr marL="342900" lvl="0" indent="-342900" algn="l" rtl="0">
              <a:spcBef>
                <a:spcPts val="2000"/>
              </a:spcBef>
              <a:spcAft>
                <a:spcPts val="0"/>
              </a:spcAft>
              <a:buSzPts val="1425"/>
              <a:buChar char="◉"/>
            </a:pPr>
            <a:r>
              <a:rPr lang="en-US" sz="2400" dirty="0"/>
              <a:t>Specific and Organizational Reviews</a:t>
            </a:r>
            <a:endParaRPr sz="2400" dirty="0"/>
          </a:p>
          <a:p>
            <a:pPr marL="342900" lvl="0" indent="-342900" algn="l" rtl="0">
              <a:spcBef>
                <a:spcPts val="2000"/>
              </a:spcBef>
              <a:spcAft>
                <a:spcPts val="0"/>
              </a:spcAft>
              <a:buSzPts val="1425"/>
              <a:buChar char="◉"/>
            </a:pPr>
            <a:r>
              <a:rPr lang="en-US" sz="2400" dirty="0"/>
              <a:t>Diversity of Board </a:t>
            </a:r>
            <a:r>
              <a:rPr lang="en-US" sz="2400" dirty="0" smtClean="0"/>
              <a:t>members</a:t>
            </a:r>
            <a:endParaRPr sz="2400" dirty="0"/>
          </a:p>
          <a:p>
            <a:pPr marL="342900" lvl="0" indent="-342900" algn="l" rtl="0">
              <a:spcBef>
                <a:spcPts val="2000"/>
              </a:spcBef>
              <a:spcAft>
                <a:spcPts val="0"/>
              </a:spcAft>
              <a:buSzPts val="1425"/>
              <a:buChar char="◉"/>
            </a:pPr>
            <a:r>
              <a:rPr lang="en-US" sz="2400" dirty="0"/>
              <a:t>Public comment </a:t>
            </a:r>
            <a:r>
              <a:rPr lang="en-US" sz="2400" dirty="0" smtClean="0"/>
              <a:t>process</a:t>
            </a:r>
            <a:endParaRPr sz="2400" dirty="0"/>
          </a:p>
          <a:p>
            <a:pPr marL="342900" lvl="0" indent="-342900" algn="l" rtl="0">
              <a:spcBef>
                <a:spcPts val="2000"/>
              </a:spcBef>
              <a:spcAft>
                <a:spcPts val="0"/>
              </a:spcAft>
              <a:buSzPts val="1425"/>
              <a:buChar char="◉"/>
            </a:pPr>
            <a:r>
              <a:rPr lang="en-US" sz="2400" dirty="0"/>
              <a:t>Support for Board </a:t>
            </a:r>
            <a:r>
              <a:rPr lang="en-US" sz="2400" dirty="0" smtClean="0"/>
              <a:t>decisions</a:t>
            </a:r>
            <a:endParaRPr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27"/>
        <p:cNvGrpSpPr/>
        <p:nvPr/>
      </p:nvGrpSpPr>
      <p:grpSpPr>
        <a:xfrm>
          <a:off x="0" y="0"/>
          <a:ext cx="0" cy="0"/>
          <a:chOff x="0" y="0"/>
          <a:chExt cx="0" cy="0"/>
        </a:xfrm>
      </p:grpSpPr>
      <p:sp>
        <p:nvSpPr>
          <p:cNvPr id="2728" name="Google Shape;2728;p18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ATRT3 Survey: Main Issues of Interest for ATRT3</a:t>
            </a:r>
            <a:endParaRPr sz="2520"/>
          </a:p>
        </p:txBody>
      </p:sp>
      <p:sp>
        <p:nvSpPr>
          <p:cNvPr id="2729" name="Google Shape;2729;p181"/>
          <p:cNvSpPr txBox="1">
            <a:spLocks noGrp="1"/>
          </p:cNvSpPr>
          <p:nvPr>
            <p:ph type="body" idx="1"/>
          </p:nvPr>
        </p:nvSpPr>
        <p:spPr>
          <a:xfrm>
            <a:off x="609600" y="926758"/>
            <a:ext cx="7907338" cy="5115268"/>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Given the strong support for Board decisions it was not included as an issue for ATRT3 to consider.</a:t>
            </a:r>
            <a:endParaRPr sz="2400" dirty="0"/>
          </a:p>
          <a:p>
            <a:pPr marL="342900" lvl="0" indent="-342900" algn="l" rtl="0">
              <a:spcBef>
                <a:spcPts val="2000"/>
              </a:spcBef>
              <a:spcAft>
                <a:spcPts val="0"/>
              </a:spcAft>
              <a:buSzPts val="1425"/>
              <a:buChar char="◉"/>
            </a:pPr>
            <a:r>
              <a:rPr lang="en-US" sz="2400" dirty="0"/>
              <a:t>ATRT3 did add the issue of GNSO policy development based on its assessment of the ATRT2 recommendations and other input.</a:t>
            </a:r>
            <a:endParaRPr sz="2400" dirty="0"/>
          </a:p>
          <a:p>
            <a:pPr marL="342900" lvl="0" indent="-342900" algn="l" rtl="0">
              <a:spcBef>
                <a:spcPts val="2000"/>
              </a:spcBef>
              <a:spcAft>
                <a:spcPts val="0"/>
              </a:spcAft>
              <a:buSzPts val="1425"/>
              <a:buChar char="◉"/>
            </a:pPr>
            <a:r>
              <a:rPr lang="en-US" sz="2400" dirty="0"/>
              <a:t>The list of priority topics:</a:t>
            </a:r>
            <a:endParaRPr sz="2400" dirty="0"/>
          </a:p>
          <a:p>
            <a:pPr marL="800100" lvl="1" indent="-342900" algn="l" rtl="0">
              <a:spcBef>
                <a:spcPts val="500"/>
              </a:spcBef>
              <a:spcAft>
                <a:spcPts val="0"/>
              </a:spcAft>
              <a:buClr>
                <a:srgbClr val="000000"/>
              </a:buClr>
              <a:buSzPts val="1425"/>
              <a:buFont typeface="Arial" charset="0"/>
              <a:buChar char="•"/>
            </a:pPr>
            <a:r>
              <a:rPr lang="en-US" sz="2400" dirty="0"/>
              <a:t>Prioritization</a:t>
            </a:r>
            <a:endParaRPr sz="2400" dirty="0"/>
          </a:p>
          <a:p>
            <a:pPr marL="800100" lvl="1" indent="-342900" algn="l" rtl="0">
              <a:spcBef>
                <a:spcPts val="500"/>
              </a:spcBef>
              <a:spcAft>
                <a:spcPts val="0"/>
              </a:spcAft>
              <a:buClr>
                <a:srgbClr val="000000"/>
              </a:buClr>
              <a:buSzPts val="1425"/>
              <a:buFont typeface="Arial" charset="0"/>
              <a:buChar char="•"/>
            </a:pPr>
            <a:r>
              <a:rPr lang="en-US" sz="2400" dirty="0"/>
              <a:t>Specific and Organizational Reviews</a:t>
            </a:r>
            <a:endParaRPr sz="2400" dirty="0"/>
          </a:p>
          <a:p>
            <a:pPr marL="800100" lvl="1" indent="-342900" algn="l" rtl="0">
              <a:spcBef>
                <a:spcPts val="500"/>
              </a:spcBef>
              <a:spcAft>
                <a:spcPts val="0"/>
              </a:spcAft>
              <a:buClr>
                <a:srgbClr val="000000"/>
              </a:buClr>
              <a:buSzPts val="1425"/>
              <a:buFont typeface="Arial" charset="0"/>
              <a:buChar char="•"/>
            </a:pPr>
            <a:r>
              <a:rPr lang="en-US" sz="2400" dirty="0"/>
              <a:t>Diversity of Board </a:t>
            </a:r>
            <a:r>
              <a:rPr lang="en-US" sz="2400" dirty="0" smtClean="0"/>
              <a:t>members</a:t>
            </a:r>
            <a:endParaRPr sz="2400" dirty="0"/>
          </a:p>
          <a:p>
            <a:pPr marL="800100" lvl="1" indent="-342900" algn="l" rtl="0">
              <a:spcBef>
                <a:spcPts val="500"/>
              </a:spcBef>
              <a:spcAft>
                <a:spcPts val="0"/>
              </a:spcAft>
              <a:buClr>
                <a:srgbClr val="000000"/>
              </a:buClr>
              <a:buSzPts val="1425"/>
              <a:buFont typeface="Arial" charset="0"/>
              <a:buChar char="•"/>
            </a:pPr>
            <a:r>
              <a:rPr lang="en-US" sz="2400" dirty="0"/>
              <a:t>PDPs</a:t>
            </a:r>
            <a:endParaRPr sz="2400" dirty="0"/>
          </a:p>
          <a:p>
            <a:pPr marL="800100" lvl="1" indent="-342900" algn="l" rtl="0">
              <a:spcBef>
                <a:spcPts val="500"/>
              </a:spcBef>
              <a:spcAft>
                <a:spcPts val="0"/>
              </a:spcAft>
              <a:buClr>
                <a:srgbClr val="000000"/>
              </a:buClr>
              <a:buSzPts val="1425"/>
              <a:buFont typeface="Arial" charset="0"/>
              <a:buChar char="•"/>
            </a:pPr>
            <a:r>
              <a:rPr lang="en-US" sz="2400" dirty="0"/>
              <a:t>Public comment </a:t>
            </a:r>
            <a:r>
              <a:rPr lang="en-US" sz="2400" dirty="0" smtClean="0"/>
              <a:t>process</a:t>
            </a:r>
            <a:endParaRP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22"/>
        <p:cNvGrpSpPr/>
        <p:nvPr/>
      </p:nvGrpSpPr>
      <p:grpSpPr>
        <a:xfrm>
          <a:off x="0" y="0"/>
          <a:ext cx="0" cy="0"/>
          <a:chOff x="0" y="0"/>
          <a:chExt cx="0" cy="0"/>
        </a:xfrm>
      </p:grpSpPr>
      <p:sp>
        <p:nvSpPr>
          <p:cNvPr id="2623" name="Google Shape;2623;p164"/>
          <p:cNvSpPr txBox="1">
            <a:spLocks noGrp="1"/>
          </p:cNvSpPr>
          <p:nvPr>
            <p:ph type="title"/>
          </p:nvPr>
        </p:nvSpPr>
        <p:spPr>
          <a:xfrm>
            <a:off x="2061883" y="761997"/>
            <a:ext cx="6382500" cy="25335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rgbClr val="0B3458"/>
              </a:buClr>
              <a:buSzPts val="3600"/>
              <a:buFont typeface="Arial"/>
              <a:buNone/>
            </a:pPr>
            <a:r>
              <a:rPr lang="en-US"/>
              <a:t>Third Accountability and Transparency Review Team (ATRT3)</a:t>
            </a:r>
            <a:endParaRPr/>
          </a:p>
        </p:txBody>
      </p:sp>
      <p:sp>
        <p:nvSpPr>
          <p:cNvPr id="2624" name="Google Shape;2624;p164"/>
          <p:cNvSpPr txBox="1">
            <a:spLocks noGrp="1"/>
          </p:cNvSpPr>
          <p:nvPr>
            <p:ph type="body" idx="1"/>
          </p:nvPr>
        </p:nvSpPr>
        <p:spPr>
          <a:xfrm>
            <a:off x="2070848" y="4593844"/>
            <a:ext cx="6382500" cy="716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1800"/>
              <a:buNone/>
            </a:pPr>
            <a:r>
              <a:rPr lang="en-US"/>
              <a:t> </a:t>
            </a:r>
            <a:endParaRPr/>
          </a:p>
        </p:txBody>
      </p:sp>
      <p:sp>
        <p:nvSpPr>
          <p:cNvPr id="2625" name="Google Shape;2625;p164"/>
          <p:cNvSpPr txBox="1">
            <a:spLocks noGrp="1"/>
          </p:cNvSpPr>
          <p:nvPr>
            <p:ph type="body" idx="2"/>
          </p:nvPr>
        </p:nvSpPr>
        <p:spPr>
          <a:xfrm>
            <a:off x="2070848" y="5301687"/>
            <a:ext cx="6382500" cy="2736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1800"/>
              <a:buNone/>
            </a:pPr>
            <a:r>
              <a:rPr lang="en-US"/>
              <a:t> </a:t>
            </a:r>
            <a:endParaRPr/>
          </a:p>
        </p:txBody>
      </p:sp>
      <p:sp>
        <p:nvSpPr>
          <p:cNvPr id="2626" name="Google Shape;2626;p164"/>
          <p:cNvSpPr txBox="1">
            <a:spLocks noGrp="1"/>
          </p:cNvSpPr>
          <p:nvPr>
            <p:ph type="body" idx="3"/>
          </p:nvPr>
        </p:nvSpPr>
        <p:spPr>
          <a:xfrm>
            <a:off x="2070848" y="5584257"/>
            <a:ext cx="6382500" cy="403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1800"/>
              <a:buNone/>
            </a:pPr>
            <a:r>
              <a:rPr lang="en-US"/>
              <a:t>November 2019</a:t>
            </a:r>
            <a:endParaRPr/>
          </a:p>
        </p:txBody>
      </p:sp>
      <p:sp>
        <p:nvSpPr>
          <p:cNvPr id="2627" name="Google Shape;2627;p164"/>
          <p:cNvSpPr txBox="1">
            <a:spLocks noGrp="1"/>
          </p:cNvSpPr>
          <p:nvPr>
            <p:ph type="body" idx="4"/>
          </p:nvPr>
        </p:nvSpPr>
        <p:spPr>
          <a:xfrm>
            <a:off x="2070848" y="3652549"/>
            <a:ext cx="6382500" cy="716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B3458"/>
              </a:buClr>
              <a:buSzPts val="1800"/>
              <a:buFont typeface="Arial"/>
              <a:buNone/>
            </a:pPr>
            <a:r>
              <a:rPr lang="en-US"/>
              <a:t>Update to the Community @ ICANN66</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33"/>
        <p:cNvGrpSpPr/>
        <p:nvPr/>
      </p:nvGrpSpPr>
      <p:grpSpPr>
        <a:xfrm>
          <a:off x="0" y="0"/>
          <a:ext cx="0" cy="0"/>
          <a:chOff x="0" y="0"/>
          <a:chExt cx="0" cy="0"/>
        </a:xfrm>
      </p:grpSpPr>
      <p:sp>
        <p:nvSpPr>
          <p:cNvPr id="2734" name="Google Shape;2734;p182"/>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Accountability Indicators</a:t>
            </a:r>
            <a:endParaRPr dirty="0"/>
          </a:p>
        </p:txBody>
      </p:sp>
      <p:sp>
        <p:nvSpPr>
          <p:cNvPr id="2735" name="Google Shape;2735;p18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51"/>
        <p:cNvGrpSpPr/>
        <p:nvPr/>
      </p:nvGrpSpPr>
      <p:grpSpPr>
        <a:xfrm>
          <a:off x="0" y="0"/>
          <a:ext cx="0" cy="0"/>
          <a:chOff x="0" y="0"/>
          <a:chExt cx="0" cy="0"/>
        </a:xfrm>
      </p:grpSpPr>
      <p:sp>
        <p:nvSpPr>
          <p:cNvPr id="2752" name="Google Shape;2752;p185"/>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smtClean="0"/>
              <a:t>Accountability Indicators</a:t>
            </a:r>
            <a:endParaRPr sz="2520" dirty="0"/>
          </a:p>
        </p:txBody>
      </p:sp>
      <p:sp>
        <p:nvSpPr>
          <p:cNvPr id="2753" name="Google Shape;2753;p185"/>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ATRT3 is </a:t>
            </a:r>
            <a:r>
              <a:rPr lang="en-US" sz="2400" dirty="0" smtClean="0"/>
              <a:t>reviewing</a:t>
            </a:r>
            <a:r>
              <a:rPr lang="en-US" sz="2400" dirty="0" smtClean="0"/>
              <a:t> the accountability indicators</a:t>
            </a:r>
            <a:endParaRPr sz="2400" dirty="0"/>
          </a:p>
        </p:txBody>
      </p:sp>
    </p:spTree>
    <p:extLst>
      <p:ext uri="{BB962C8B-B14F-4D97-AF65-F5344CB8AC3E}">
        <p14:creationId xmlns:p14="http://schemas.microsoft.com/office/powerpoint/2010/main" val="1968749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39"/>
        <p:cNvGrpSpPr/>
        <p:nvPr/>
      </p:nvGrpSpPr>
      <p:grpSpPr>
        <a:xfrm>
          <a:off x="0" y="0"/>
          <a:ext cx="0" cy="0"/>
          <a:chOff x="0" y="0"/>
          <a:chExt cx="0" cy="0"/>
        </a:xfrm>
      </p:grpSpPr>
      <p:sp>
        <p:nvSpPr>
          <p:cNvPr id="2740" name="Google Shape;2740;p183"/>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Prioritization</a:t>
            </a:r>
            <a:endParaRPr/>
          </a:p>
        </p:txBody>
      </p:sp>
      <p:sp>
        <p:nvSpPr>
          <p:cNvPr id="2741" name="Google Shape;2741;p183"/>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45"/>
        <p:cNvGrpSpPr/>
        <p:nvPr/>
      </p:nvGrpSpPr>
      <p:grpSpPr>
        <a:xfrm>
          <a:off x="0" y="0"/>
          <a:ext cx="0" cy="0"/>
          <a:chOff x="0" y="0"/>
          <a:chExt cx="0" cy="0"/>
        </a:xfrm>
      </p:grpSpPr>
      <p:sp>
        <p:nvSpPr>
          <p:cNvPr id="2746" name="Google Shape;2746;p18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Prioritization</a:t>
            </a:r>
            <a:endParaRPr sz="2520"/>
          </a:p>
        </p:txBody>
      </p:sp>
      <p:sp>
        <p:nvSpPr>
          <p:cNvPr id="2747" name="Google Shape;2747;p184"/>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In response to the ATRT3 survey question “Should the ATRT3 make recommendations about prioritization and rationalization of ICANN activities?” 73% of Individuals and 92% of Structures responded Yes.</a:t>
            </a:r>
            <a:endParaRPr sz="2400" dirty="0"/>
          </a:p>
          <a:p>
            <a:pPr marL="342900" lvl="0" indent="-342900" algn="l" rtl="0">
              <a:spcBef>
                <a:spcPts val="2000"/>
              </a:spcBef>
              <a:spcAft>
                <a:spcPts val="0"/>
              </a:spcAft>
              <a:buSzPts val="1425"/>
              <a:buChar char="◉"/>
            </a:pPr>
            <a:r>
              <a:rPr lang="en-US" sz="2400" dirty="0"/>
              <a:t>There was a similar focus in responses to the public comment on evolving the </a:t>
            </a:r>
            <a:r>
              <a:rPr lang="en-US" sz="2400" dirty="0" err="1"/>
              <a:t>Multistakeholder</a:t>
            </a:r>
            <a:r>
              <a:rPr lang="en-US" sz="2400" dirty="0"/>
              <a:t> Model.</a:t>
            </a:r>
            <a:endParaRPr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51"/>
        <p:cNvGrpSpPr/>
        <p:nvPr/>
      </p:nvGrpSpPr>
      <p:grpSpPr>
        <a:xfrm>
          <a:off x="0" y="0"/>
          <a:ext cx="0" cy="0"/>
          <a:chOff x="0" y="0"/>
          <a:chExt cx="0" cy="0"/>
        </a:xfrm>
      </p:grpSpPr>
      <p:sp>
        <p:nvSpPr>
          <p:cNvPr id="2752" name="Google Shape;2752;p185"/>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Prioritization</a:t>
            </a:r>
            <a:endParaRPr sz="2520"/>
          </a:p>
        </p:txBody>
      </p:sp>
      <p:sp>
        <p:nvSpPr>
          <p:cNvPr id="2753" name="Google Shape;2753;p185"/>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ATRT3 is currently awaiting further information from the Board to pursue </a:t>
            </a:r>
            <a:r>
              <a:rPr lang="en-US" sz="2400" dirty="0" smtClean="0"/>
              <a:t>this </a:t>
            </a:r>
            <a:r>
              <a:rPr lang="en-US" sz="2400" dirty="0"/>
              <a:t>topic</a:t>
            </a:r>
            <a:endParaRPr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57"/>
        <p:cNvGrpSpPr/>
        <p:nvPr/>
      </p:nvGrpSpPr>
      <p:grpSpPr>
        <a:xfrm>
          <a:off x="0" y="0"/>
          <a:ext cx="0" cy="0"/>
          <a:chOff x="0" y="0"/>
          <a:chExt cx="0" cy="0"/>
        </a:xfrm>
      </p:grpSpPr>
      <p:sp>
        <p:nvSpPr>
          <p:cNvPr id="2758" name="Google Shape;2758;p186"/>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Reviews </a:t>
            </a:r>
            <a:endParaRPr/>
          </a:p>
        </p:txBody>
      </p:sp>
      <p:sp>
        <p:nvSpPr>
          <p:cNvPr id="2759" name="Google Shape;2759;p18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63"/>
        <p:cNvGrpSpPr/>
        <p:nvPr/>
      </p:nvGrpSpPr>
      <p:grpSpPr>
        <a:xfrm>
          <a:off x="0" y="0"/>
          <a:ext cx="0" cy="0"/>
          <a:chOff x="0" y="0"/>
          <a:chExt cx="0" cy="0"/>
        </a:xfrm>
      </p:grpSpPr>
      <p:sp>
        <p:nvSpPr>
          <p:cNvPr id="2764" name="Google Shape;2764;p187"/>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Reviews: Specific Reviews</a:t>
            </a:r>
            <a:endParaRPr sz="2520"/>
          </a:p>
        </p:txBody>
      </p:sp>
      <p:sp>
        <p:nvSpPr>
          <p:cNvPr id="2765" name="Google Shape;2765;p187"/>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ATRT3’s consideration of Specific Reviews comes at a time when:</a:t>
            </a:r>
            <a:endParaRPr sz="2400" dirty="0"/>
          </a:p>
          <a:p>
            <a:pPr marL="798513" lvl="1" indent="-250825" algn="l" rtl="0">
              <a:spcBef>
                <a:spcPts val="500"/>
              </a:spcBef>
              <a:spcAft>
                <a:spcPts val="0"/>
              </a:spcAft>
              <a:buClr>
                <a:srgbClr val="000000"/>
              </a:buClr>
              <a:buSzPts val="1425"/>
              <a:buNone/>
            </a:pPr>
            <a:endParaRPr sz="2400" dirty="0"/>
          </a:p>
          <a:p>
            <a:pPr marL="800100" lvl="1" indent="-342900" algn="l" rtl="0">
              <a:spcBef>
                <a:spcPts val="500"/>
              </a:spcBef>
              <a:spcAft>
                <a:spcPts val="0"/>
              </a:spcAft>
              <a:buClr>
                <a:srgbClr val="000000"/>
              </a:buClr>
              <a:buSzPts val="1425"/>
              <a:buFont typeface="Arial" charset="0"/>
              <a:buChar char="•"/>
            </a:pPr>
            <a:r>
              <a:rPr lang="en-US" sz="2400" dirty="0"/>
              <a:t>ICANN, for the first time in its history has rejected some of the recommendations from such a Review (CCT)</a:t>
            </a:r>
            <a:endParaRPr sz="2400" dirty="0"/>
          </a:p>
          <a:p>
            <a:pPr marL="890588" lvl="1" indent="-342900" algn="l" rtl="0">
              <a:spcBef>
                <a:spcPts val="500"/>
              </a:spcBef>
              <a:spcAft>
                <a:spcPts val="0"/>
              </a:spcAft>
              <a:buClr>
                <a:srgbClr val="000000"/>
              </a:buClr>
              <a:buSzPts val="1425"/>
              <a:buFont typeface="Arial" charset="0"/>
              <a:buChar char="•"/>
            </a:pPr>
            <a:endParaRPr sz="2400" dirty="0"/>
          </a:p>
          <a:p>
            <a:pPr marL="800100" lvl="1" indent="-342900" algn="l" rtl="0">
              <a:spcBef>
                <a:spcPts val="500"/>
              </a:spcBef>
              <a:spcAft>
                <a:spcPts val="0"/>
              </a:spcAft>
              <a:buClr>
                <a:srgbClr val="000000"/>
              </a:buClr>
              <a:buSzPts val="1425"/>
              <a:buFont typeface="Arial" charset="0"/>
              <a:buChar char="•"/>
            </a:pPr>
            <a:r>
              <a:rPr lang="en-US" sz="2400" dirty="0"/>
              <a:t>ICANN has significantly increased the requirements for Review Teams wishing to make recommendations with the new Operating Standards for Specific Reviews. </a:t>
            </a:r>
            <a:endParaRPr sz="2400" dirty="0"/>
          </a:p>
          <a:p>
            <a:pPr marL="342900" lvl="0" indent="-252412" algn="l" rtl="0">
              <a:spcBef>
                <a:spcPts val="2000"/>
              </a:spcBef>
              <a:spcAft>
                <a:spcPts val="0"/>
              </a:spcAft>
              <a:buSzPts val="1425"/>
              <a:buNone/>
            </a:pPr>
            <a:endParaRPr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69"/>
        <p:cNvGrpSpPr/>
        <p:nvPr/>
      </p:nvGrpSpPr>
      <p:grpSpPr>
        <a:xfrm>
          <a:off x="0" y="0"/>
          <a:ext cx="0" cy="0"/>
          <a:chOff x="0" y="0"/>
          <a:chExt cx="0" cy="0"/>
        </a:xfrm>
      </p:grpSpPr>
      <p:sp>
        <p:nvSpPr>
          <p:cNvPr id="2770" name="Google Shape;2770;p188"/>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Reviews: Specific Reviews</a:t>
            </a:r>
            <a:endParaRPr sz="2520"/>
          </a:p>
        </p:txBody>
      </p:sp>
      <p:sp>
        <p:nvSpPr>
          <p:cNvPr id="2771" name="Google Shape;2771;p188"/>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In response to the ATRT3 survey question “How would you rate the effectiveness of the specific reviews (ATRT, SSR, RDS, etc.) as they are currently structured in the ICANN Bylaws?” 49% of Individuals found them effective while only 16% of Structures found then Very Effective or Effective.</a:t>
            </a:r>
            <a:endParaRPr sz="2400" dirty="0"/>
          </a:p>
          <a:p>
            <a:pPr marL="342900" lvl="0" indent="-342900" algn="l" rtl="0">
              <a:spcBef>
                <a:spcPts val="2000"/>
              </a:spcBef>
              <a:spcAft>
                <a:spcPts val="0"/>
              </a:spcAft>
              <a:buSzPts val="1425"/>
              <a:buChar char="◉"/>
            </a:pPr>
            <a:r>
              <a:rPr lang="en-US" sz="2400" dirty="0"/>
              <a:t>In a companion question asking “ should Specific Reviews (ATRT, SSR, RDS, etc.) be reconsidered or amended” 78% of Individuals and 90% of Structures responded Yes.</a:t>
            </a:r>
            <a:endParaRPr sz="2400" dirty="0"/>
          </a:p>
          <a:p>
            <a:pPr marL="342900" lvl="0" indent="-252412" algn="l" rtl="0">
              <a:spcBef>
                <a:spcPts val="2000"/>
              </a:spcBef>
              <a:spcAft>
                <a:spcPts val="0"/>
              </a:spcAft>
              <a:buSzPts val="1425"/>
              <a:buNone/>
            </a:pPr>
            <a:endParaRPr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75"/>
        <p:cNvGrpSpPr/>
        <p:nvPr/>
      </p:nvGrpSpPr>
      <p:grpSpPr>
        <a:xfrm>
          <a:off x="0" y="0"/>
          <a:ext cx="0" cy="0"/>
          <a:chOff x="0" y="0"/>
          <a:chExt cx="0" cy="0"/>
        </a:xfrm>
      </p:grpSpPr>
      <p:sp>
        <p:nvSpPr>
          <p:cNvPr id="2776" name="Google Shape;2776;p189"/>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Reviews: Organizational Reviews</a:t>
            </a:r>
            <a:endParaRPr sz="2520"/>
          </a:p>
        </p:txBody>
      </p:sp>
      <p:sp>
        <p:nvSpPr>
          <p:cNvPr id="2777" name="Google Shape;2777;p189"/>
          <p:cNvSpPr txBox="1">
            <a:spLocks noGrp="1"/>
          </p:cNvSpPr>
          <p:nvPr>
            <p:ph type="body" idx="1"/>
          </p:nvPr>
        </p:nvSpPr>
        <p:spPr>
          <a:xfrm>
            <a:off x="609600" y="963828"/>
            <a:ext cx="7907338" cy="5078198"/>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ATRT3’s consideration of Specific Reviews comes at a time when SOs and ACs are increasingly dissatisfied with the results of these reviews (the ALAC rejected 8 of the 16 recommendations from its review).</a:t>
            </a:r>
            <a:endParaRPr sz="2400" dirty="0"/>
          </a:p>
          <a:p>
            <a:pPr marL="342900" lvl="0" indent="-342900" algn="l" rtl="0">
              <a:spcBef>
                <a:spcPts val="2000"/>
              </a:spcBef>
              <a:spcAft>
                <a:spcPts val="0"/>
              </a:spcAft>
              <a:buSzPts val="1425"/>
              <a:buChar char="◉"/>
            </a:pPr>
            <a:r>
              <a:rPr lang="en-US" sz="2400" dirty="0"/>
              <a:t>In response to the ATRT3 survey question “How would you rate the effectiveness of Organizational Reviews, those reviewing SO/ACs as they are currently structured in the ICANN Bylaws?” 41% of Individuals 42% of Structures found them Effective.</a:t>
            </a:r>
            <a:endParaRPr sz="2400" dirty="0"/>
          </a:p>
          <a:p>
            <a:pPr marL="342900" lvl="0" indent="-342900" algn="l" rtl="0">
              <a:spcBef>
                <a:spcPts val="2000"/>
              </a:spcBef>
              <a:spcAft>
                <a:spcPts val="0"/>
              </a:spcAft>
              <a:buSzPts val="1425"/>
              <a:buChar char="◉"/>
            </a:pPr>
            <a:r>
              <a:rPr lang="en-US" sz="2400" dirty="0"/>
              <a:t>In a companion question asking “ should Organizational Reviews be reconsidered or amended” 85% of Individuals and 82% of Structures responded Yes.</a:t>
            </a:r>
            <a:endParaRPr sz="2400" dirty="0"/>
          </a:p>
          <a:p>
            <a:pPr marL="342900" lvl="0" indent="-252412" algn="l" rtl="0">
              <a:spcBef>
                <a:spcPts val="2000"/>
              </a:spcBef>
              <a:spcAft>
                <a:spcPts val="0"/>
              </a:spcAft>
              <a:buSzPts val="1425"/>
              <a:buNone/>
            </a:pPr>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81"/>
        <p:cNvGrpSpPr/>
        <p:nvPr/>
      </p:nvGrpSpPr>
      <p:grpSpPr>
        <a:xfrm>
          <a:off x="0" y="0"/>
          <a:ext cx="0" cy="0"/>
          <a:chOff x="0" y="0"/>
          <a:chExt cx="0" cy="0"/>
        </a:xfrm>
      </p:grpSpPr>
      <p:sp>
        <p:nvSpPr>
          <p:cNvPr id="2782" name="Google Shape;2782;p190"/>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Reviews: Recommendation considerations by ATRT3</a:t>
            </a:r>
            <a:endParaRPr sz="2520" dirty="0"/>
          </a:p>
        </p:txBody>
      </p:sp>
      <p:sp>
        <p:nvSpPr>
          <p:cNvPr id="2783" name="Google Shape;2783;p190"/>
          <p:cNvSpPr txBox="1">
            <a:spLocks noGrp="1"/>
          </p:cNvSpPr>
          <p:nvPr>
            <p:ph type="body" idx="1"/>
          </p:nvPr>
        </p:nvSpPr>
        <p:spPr>
          <a:xfrm>
            <a:off x="609600" y="716692"/>
            <a:ext cx="7907338" cy="5733535"/>
          </a:xfrm>
          <a:prstGeom prst="rect">
            <a:avLst/>
          </a:prstGeom>
          <a:noFill/>
          <a:ln>
            <a:noFill/>
          </a:ln>
        </p:spPr>
        <p:txBody>
          <a:bodyPr spcFirstLastPara="1" wrap="square" lIns="0" tIns="0" rIns="0" bIns="0" anchor="t" anchorCtr="0">
            <a:noAutofit/>
          </a:bodyPr>
          <a:lstStyle/>
          <a:p>
            <a:pPr marL="138113" indent="0">
              <a:buNone/>
            </a:pPr>
            <a:r>
              <a:rPr lang="en-US" sz="2400" dirty="0"/>
              <a:t>ATRT3 concludes that reviews as they are currently implemented have not been sufficiently effective for some of the following reasons:</a:t>
            </a:r>
          </a:p>
          <a:p>
            <a:pPr fontAlgn="base"/>
            <a:r>
              <a:rPr lang="en-US" sz="2000" dirty="0"/>
              <a:t>Lack of coordination and overlap between reviews sometimes results in conflicting </a:t>
            </a:r>
            <a:r>
              <a:rPr lang="en-US" sz="2000" dirty="0" smtClean="0"/>
              <a:t>recommendations</a:t>
            </a:r>
            <a:endParaRPr lang="en-US" sz="2000" dirty="0"/>
          </a:p>
          <a:p>
            <a:pPr fontAlgn="base"/>
            <a:r>
              <a:rPr lang="en-US" sz="2000" dirty="0"/>
              <a:t>Too many </a:t>
            </a:r>
            <a:r>
              <a:rPr lang="en-US" sz="2000" dirty="0" smtClean="0"/>
              <a:t>reviews</a:t>
            </a:r>
            <a:endParaRPr lang="en-US" sz="2000" dirty="0"/>
          </a:p>
          <a:p>
            <a:pPr fontAlgn="base"/>
            <a:r>
              <a:rPr lang="en-US" sz="2000" dirty="0"/>
              <a:t>Reviews have to compete for ICANN's </a:t>
            </a:r>
            <a:r>
              <a:rPr lang="en-US" sz="2000" dirty="0" smtClean="0"/>
              <a:t>resources</a:t>
            </a:r>
            <a:endParaRPr lang="en-US" sz="2000" dirty="0"/>
          </a:p>
          <a:p>
            <a:pPr fontAlgn="base"/>
            <a:r>
              <a:rPr lang="en-US" sz="2000" dirty="0"/>
              <a:t>Lack of time or lack of resources </a:t>
            </a:r>
          </a:p>
          <a:p>
            <a:pPr fontAlgn="base"/>
            <a:r>
              <a:rPr lang="en-US" sz="2000" dirty="0"/>
              <a:t>Failure to properly implement some recommendations and report </a:t>
            </a:r>
            <a:r>
              <a:rPr lang="en-US" sz="2000" dirty="0" smtClean="0"/>
              <a:t>this</a:t>
            </a:r>
            <a:endParaRPr lang="en-US" sz="2000" dirty="0"/>
          </a:p>
          <a:p>
            <a:pPr fontAlgn="base"/>
            <a:r>
              <a:rPr lang="en-US" sz="2000" dirty="0"/>
              <a:t>Difficulty to have a systemic and holistic view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31"/>
        <p:cNvGrpSpPr/>
        <p:nvPr/>
      </p:nvGrpSpPr>
      <p:grpSpPr>
        <a:xfrm>
          <a:off x="0" y="0"/>
          <a:ext cx="0" cy="0"/>
          <a:chOff x="0" y="0"/>
          <a:chExt cx="0" cy="0"/>
        </a:xfrm>
      </p:grpSpPr>
      <p:sp>
        <p:nvSpPr>
          <p:cNvPr id="2632" name="Google Shape;2632;p165"/>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Overview of Presentation </a:t>
            </a:r>
            <a:endParaRPr/>
          </a:p>
        </p:txBody>
      </p:sp>
      <p:sp>
        <p:nvSpPr>
          <p:cNvPr id="2633" name="Google Shape;2633;p165"/>
          <p:cNvSpPr txBox="1">
            <a:spLocks noGrp="1"/>
          </p:cNvSpPr>
          <p:nvPr>
            <p:ph type="body" idx="1"/>
          </p:nvPr>
        </p:nvSpPr>
        <p:spPr>
          <a:xfrm>
            <a:off x="609600" y="914550"/>
            <a:ext cx="8013000" cy="4571700"/>
          </a:xfrm>
          <a:prstGeom prst="rect">
            <a:avLst/>
          </a:prstGeom>
          <a:noFill/>
          <a:ln>
            <a:noFill/>
          </a:ln>
        </p:spPr>
        <p:txBody>
          <a:bodyPr spcFirstLastPara="1" wrap="square" lIns="0" tIns="0" rIns="0" bIns="0" anchor="t" anchorCtr="0">
            <a:noAutofit/>
          </a:bodyPr>
          <a:lstStyle/>
          <a:p>
            <a:pPr marL="457200" lvl="0" indent="-355600" algn="l" rtl="0">
              <a:lnSpc>
                <a:spcPct val="200000"/>
              </a:lnSpc>
              <a:spcBef>
                <a:spcPts val="2000"/>
              </a:spcBef>
              <a:spcAft>
                <a:spcPts val="0"/>
              </a:spcAft>
              <a:buSzPts val="2000"/>
              <a:buFont typeface="Arial"/>
              <a:buAutoNum type="arabicPeriod"/>
            </a:pPr>
            <a:r>
              <a:rPr lang="en-US" sz="2000" dirty="0"/>
              <a:t>Background on Accountability and Transparency Reviews (ATRTs)</a:t>
            </a:r>
            <a:endParaRPr sz="1200" dirty="0"/>
          </a:p>
          <a:p>
            <a:pPr marL="457200" lvl="0" indent="-355600" algn="l" rtl="0">
              <a:lnSpc>
                <a:spcPct val="200000"/>
              </a:lnSpc>
              <a:spcBef>
                <a:spcPts val="0"/>
              </a:spcBef>
              <a:spcAft>
                <a:spcPts val="0"/>
              </a:spcAft>
              <a:buSzPts val="2000"/>
              <a:buFont typeface="Arial"/>
              <a:buAutoNum type="arabicPeriod"/>
            </a:pPr>
            <a:r>
              <a:rPr lang="en-US" sz="2000" dirty="0"/>
              <a:t>Background on ATRT3</a:t>
            </a:r>
            <a:endParaRPr sz="2000" dirty="0"/>
          </a:p>
          <a:p>
            <a:pPr marL="457200" lvl="0" indent="-355600" algn="l" rtl="0">
              <a:lnSpc>
                <a:spcPct val="200000"/>
              </a:lnSpc>
              <a:spcBef>
                <a:spcPts val="0"/>
              </a:spcBef>
              <a:spcAft>
                <a:spcPts val="0"/>
              </a:spcAft>
              <a:buSzPts val="2000"/>
              <a:buFont typeface="Arial"/>
              <a:buAutoNum type="arabicPeriod"/>
            </a:pPr>
            <a:r>
              <a:rPr lang="en-US" sz="2000" dirty="0"/>
              <a:t>Sources of information for the topics to be assessed</a:t>
            </a:r>
            <a:endParaRPr sz="2000" dirty="0"/>
          </a:p>
          <a:p>
            <a:pPr marL="457200" lvl="0" indent="-355600" algn="l" rtl="0">
              <a:lnSpc>
                <a:spcPct val="200000"/>
              </a:lnSpc>
              <a:spcBef>
                <a:spcPts val="0"/>
              </a:spcBef>
              <a:spcAft>
                <a:spcPts val="0"/>
              </a:spcAft>
              <a:buSzPts val="2000"/>
              <a:buFont typeface="Arial"/>
              <a:buAutoNum type="arabicPeriod"/>
            </a:pPr>
            <a:r>
              <a:rPr lang="en-US" sz="2000" dirty="0"/>
              <a:t>ATRT2 recommendations and Implementation reports</a:t>
            </a:r>
            <a:endParaRPr sz="2000" dirty="0"/>
          </a:p>
          <a:p>
            <a:pPr marL="457200" lvl="0" indent="-355600" algn="l" rtl="0">
              <a:lnSpc>
                <a:spcPct val="200000"/>
              </a:lnSpc>
              <a:spcBef>
                <a:spcPts val="0"/>
              </a:spcBef>
              <a:spcAft>
                <a:spcPts val="0"/>
              </a:spcAft>
              <a:buSzPts val="2000"/>
              <a:buFont typeface="Arial"/>
              <a:buAutoNum type="arabicPeriod"/>
            </a:pPr>
            <a:r>
              <a:rPr lang="en-US" sz="2000" dirty="0"/>
              <a:t>ATRT3 survey</a:t>
            </a:r>
            <a:endParaRPr sz="2000" dirty="0"/>
          </a:p>
          <a:p>
            <a:pPr marL="457200" lvl="0" indent="-355600" algn="l" rtl="0">
              <a:lnSpc>
                <a:spcPct val="200000"/>
              </a:lnSpc>
              <a:spcBef>
                <a:spcPts val="0"/>
              </a:spcBef>
              <a:spcAft>
                <a:spcPts val="0"/>
              </a:spcAft>
              <a:buSzPts val="2000"/>
              <a:buFont typeface="Arial"/>
              <a:buAutoNum type="arabicPeriod"/>
            </a:pPr>
            <a:r>
              <a:rPr lang="en-US" sz="2000" dirty="0"/>
              <a:t>Accountability indicators</a:t>
            </a:r>
            <a:endParaRPr sz="2000" dirty="0"/>
          </a:p>
          <a:p>
            <a:pPr marL="457200" lvl="0" indent="-355600" algn="l" rtl="0">
              <a:lnSpc>
                <a:spcPct val="200000"/>
              </a:lnSpc>
              <a:spcBef>
                <a:spcPts val="0"/>
              </a:spcBef>
              <a:spcAft>
                <a:spcPts val="0"/>
              </a:spcAft>
              <a:buSzPts val="2000"/>
              <a:buFont typeface="Arial"/>
              <a:buAutoNum type="arabicPeriod"/>
            </a:pPr>
            <a:r>
              <a:rPr lang="en-US" sz="2000" dirty="0"/>
              <a:t>Prioritization</a:t>
            </a:r>
            <a:endParaRPr sz="2000" dirty="0"/>
          </a:p>
          <a:p>
            <a:pPr marL="0" lvl="0" indent="0" algn="l" rtl="0">
              <a:lnSpc>
                <a:spcPct val="200000"/>
              </a:lnSpc>
              <a:spcBef>
                <a:spcPts val="2000"/>
              </a:spcBef>
              <a:spcAft>
                <a:spcPts val="0"/>
              </a:spcAft>
              <a:buNone/>
            </a:pPr>
            <a:r>
              <a:rPr lang="en-US" sz="2000" dirty="0"/>
              <a:t>… continued on next slide</a:t>
            </a:r>
            <a:endParaRPr sz="2000" dirty="0"/>
          </a:p>
          <a:p>
            <a:pPr marL="0" lvl="0" indent="0" algn="l" rtl="0">
              <a:spcBef>
                <a:spcPts val="2000"/>
              </a:spcBef>
              <a:spcAft>
                <a:spcPts val="0"/>
              </a:spcAft>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87"/>
        <p:cNvGrpSpPr/>
        <p:nvPr/>
      </p:nvGrpSpPr>
      <p:grpSpPr>
        <a:xfrm>
          <a:off x="0" y="0"/>
          <a:ext cx="0" cy="0"/>
          <a:chOff x="0" y="0"/>
          <a:chExt cx="0" cy="0"/>
        </a:xfrm>
      </p:grpSpPr>
      <p:sp>
        <p:nvSpPr>
          <p:cNvPr id="2788" name="Google Shape;2788;p191"/>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lvl="0">
              <a:buSzPts val="2520"/>
            </a:pPr>
            <a:r>
              <a:rPr lang="en-US" sz="2520" dirty="0"/>
              <a:t>Reviews: Recommendation considerations by ATRT3</a:t>
            </a:r>
            <a:endParaRPr sz="2520" dirty="0"/>
          </a:p>
        </p:txBody>
      </p:sp>
      <p:sp>
        <p:nvSpPr>
          <p:cNvPr id="2789" name="Google Shape;2789;p191"/>
          <p:cNvSpPr txBox="1">
            <a:spLocks noGrp="1"/>
          </p:cNvSpPr>
          <p:nvPr>
            <p:ph type="body" idx="1"/>
          </p:nvPr>
        </p:nvSpPr>
        <p:spPr>
          <a:xfrm>
            <a:off x="605061" y="742724"/>
            <a:ext cx="7907338" cy="5201766"/>
          </a:xfrm>
          <a:prstGeom prst="rect">
            <a:avLst/>
          </a:prstGeom>
          <a:noFill/>
          <a:ln>
            <a:noFill/>
          </a:ln>
        </p:spPr>
        <p:txBody>
          <a:bodyPr spcFirstLastPara="1" wrap="square" lIns="0" tIns="0" rIns="0" bIns="0" anchor="t" anchorCtr="0">
            <a:noAutofit/>
          </a:bodyPr>
          <a:lstStyle/>
          <a:p>
            <a:pPr marL="0" lvl="0" indent="0">
              <a:spcBef>
                <a:spcPts val="0"/>
              </a:spcBef>
              <a:buNone/>
            </a:pPr>
            <a:r>
              <a:rPr lang="en-US" sz="2400" dirty="0"/>
              <a:t>T</a:t>
            </a:r>
            <a:r>
              <a:rPr lang="en-US" sz="2400" dirty="0" smtClean="0"/>
              <a:t>he </a:t>
            </a:r>
            <a:r>
              <a:rPr lang="en-US" sz="2400" dirty="0"/>
              <a:t>possibilities ATRT3 is considering to address this situation include:</a:t>
            </a:r>
          </a:p>
          <a:p>
            <a:pPr marL="342900" lvl="0" indent="-342900">
              <a:spcBef>
                <a:spcPts val="0"/>
              </a:spcBef>
            </a:pPr>
            <a:endParaRPr lang="en-US" sz="2400" dirty="0"/>
          </a:p>
          <a:p>
            <a:pPr marL="342900" lvl="0" indent="-342900">
              <a:spcBef>
                <a:spcPts val="0"/>
              </a:spcBef>
            </a:pPr>
            <a:r>
              <a:rPr lang="en-US" sz="2400" dirty="0"/>
              <a:t>Constitute a single permanent entity in ICANN to coordinate reviews as they currently stand and independently assess implementation of </a:t>
            </a:r>
            <a:r>
              <a:rPr lang="en-US" sz="2400" dirty="0" smtClean="0"/>
              <a:t>recommendations</a:t>
            </a:r>
            <a:endParaRPr lang="en-US" sz="2400" dirty="0"/>
          </a:p>
          <a:p>
            <a:pPr marL="800100" lvl="1" indent="-342900">
              <a:spcBef>
                <a:spcPts val="0"/>
              </a:spcBef>
              <a:buFont typeface="Arial" charset="0"/>
              <a:buChar char="•"/>
            </a:pPr>
            <a:r>
              <a:rPr lang="en-US" sz="2400" dirty="0"/>
              <a:t>Could consider merging all reviews into 1 after 5 years</a:t>
            </a:r>
          </a:p>
          <a:p>
            <a:pPr marL="342900" lvl="0" indent="-342900">
              <a:spcBef>
                <a:spcPts val="0"/>
              </a:spcBef>
            </a:pPr>
            <a:endParaRPr lang="en-US" sz="2800" dirty="0"/>
          </a:p>
          <a:p>
            <a:pPr marL="342900" lvl="0" indent="-342900">
              <a:spcBef>
                <a:spcPts val="0"/>
              </a:spcBef>
            </a:pPr>
            <a:r>
              <a:rPr lang="en-US" sz="2400" dirty="0"/>
              <a:t>Replace all Specific Reviews with one review and all Organizational Reviews with one review </a:t>
            </a:r>
          </a:p>
          <a:p>
            <a:pPr marL="342900" lvl="0" indent="-342900">
              <a:spcBef>
                <a:spcPts val="0"/>
              </a:spcBef>
            </a:pPr>
            <a:endParaRPr lang="en-US" sz="2400" dirty="0"/>
          </a:p>
          <a:p>
            <a:pPr marL="342900" lvl="0" indent="-342900">
              <a:spcBef>
                <a:spcPts val="0"/>
              </a:spcBef>
            </a:pPr>
            <a:r>
              <a:rPr lang="en-US" sz="2400" dirty="0"/>
              <a:t>Replace all Specific Reviews and all Organizational Reviews with one </a:t>
            </a:r>
            <a:r>
              <a:rPr lang="en-US" sz="2400" dirty="0" smtClean="0"/>
              <a:t>review</a:t>
            </a:r>
            <a:endParaRPr lang="en-US" sz="2400" dirty="0"/>
          </a:p>
          <a:p>
            <a:pPr marL="342900" lvl="0" indent="-342900" algn="l" rtl="0">
              <a:spcBef>
                <a:spcPts val="2000"/>
              </a:spcBef>
              <a:spcAft>
                <a:spcPts val="0"/>
              </a:spcAft>
              <a:buSzPts val="1425"/>
              <a:buChar char="◉"/>
            </a:pPr>
            <a:r>
              <a:rPr lang="en-US" dirty="0"/>
              <a:t>.</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99"/>
        <p:cNvGrpSpPr/>
        <p:nvPr/>
      </p:nvGrpSpPr>
      <p:grpSpPr>
        <a:xfrm>
          <a:off x="0" y="0"/>
          <a:ext cx="0" cy="0"/>
          <a:chOff x="0" y="0"/>
          <a:chExt cx="0" cy="0"/>
        </a:xfrm>
      </p:grpSpPr>
      <p:sp>
        <p:nvSpPr>
          <p:cNvPr id="2800" name="Google Shape;2800;p193"/>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Diversity on the Board</a:t>
            </a:r>
            <a:endParaRPr/>
          </a:p>
        </p:txBody>
      </p:sp>
      <p:sp>
        <p:nvSpPr>
          <p:cNvPr id="2801" name="Google Shape;2801;p193"/>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05"/>
        <p:cNvGrpSpPr/>
        <p:nvPr/>
      </p:nvGrpSpPr>
      <p:grpSpPr>
        <a:xfrm>
          <a:off x="0" y="0"/>
          <a:ext cx="0" cy="0"/>
          <a:chOff x="0" y="0"/>
          <a:chExt cx="0" cy="0"/>
        </a:xfrm>
      </p:grpSpPr>
      <p:sp>
        <p:nvSpPr>
          <p:cNvPr id="2806" name="Google Shape;2806;p194"/>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Diversity on the Board</a:t>
            </a:r>
            <a:endParaRPr sz="2520"/>
          </a:p>
        </p:txBody>
      </p:sp>
      <p:sp>
        <p:nvSpPr>
          <p:cNvPr id="2807" name="Google Shape;2807;p194"/>
          <p:cNvSpPr txBox="1">
            <a:spLocks noGrp="1"/>
          </p:cNvSpPr>
          <p:nvPr>
            <p:ph type="body" idx="1"/>
          </p:nvPr>
        </p:nvSpPr>
        <p:spPr>
          <a:xfrm>
            <a:off x="609600" y="840260"/>
            <a:ext cx="7907338" cy="5201766"/>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In response to the ATRT3 survey question “Do you consider the diversity amongst Board members satisfactory?” 48% of Individuals and 69% of Structures responded No.</a:t>
            </a:r>
            <a:endParaRPr sz="2400" dirty="0"/>
          </a:p>
          <a:p>
            <a:pPr marL="342900" lvl="0" indent="-342900" algn="l" rtl="0">
              <a:spcBef>
                <a:spcPts val="2000"/>
              </a:spcBef>
              <a:spcAft>
                <a:spcPts val="0"/>
              </a:spcAft>
              <a:buSzPts val="1425"/>
              <a:buChar char="◉"/>
            </a:pPr>
            <a:r>
              <a:rPr lang="en-US" sz="2400" dirty="0"/>
              <a:t>In a companion question regarding which diversity elements were missing:</a:t>
            </a:r>
            <a:endParaRPr sz="2400" dirty="0"/>
          </a:p>
          <a:p>
            <a:pPr marL="800100" lvl="1" indent="-342900">
              <a:spcBef>
                <a:spcPts val="2000"/>
              </a:spcBef>
              <a:buChar char="◉"/>
            </a:pPr>
            <a:r>
              <a:rPr lang="en-US" sz="2400" dirty="0"/>
              <a:t>Individual respondents identified Geographical/Regional representations (56%) and Stakeholder group or Constituency(56%)</a:t>
            </a:r>
            <a:endParaRPr sz="2400" dirty="0"/>
          </a:p>
          <a:p>
            <a:pPr marL="800100" lvl="1" indent="-342900">
              <a:spcBef>
                <a:spcPts val="2000"/>
              </a:spcBef>
              <a:buChar char="◉"/>
            </a:pPr>
            <a:r>
              <a:rPr lang="en-US" sz="2400" dirty="0"/>
              <a:t>Structures identified Gender (76%), Geographical/Regional representations (70%) and Stakeholder group or Constituency (52%)</a:t>
            </a:r>
            <a:endParaRPr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195"/>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Diversity on the Board</a:t>
            </a:r>
            <a:endParaRPr sz="2520"/>
          </a:p>
        </p:txBody>
      </p:sp>
      <p:sp>
        <p:nvSpPr>
          <p:cNvPr id="2813" name="Google Shape;2813;p195"/>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Given the Bylaws specify how voting Board members are selected (SOACs and </a:t>
            </a:r>
            <a:r>
              <a:rPr lang="en-US" sz="2400" dirty="0" err="1"/>
              <a:t>NomCom</a:t>
            </a:r>
            <a:r>
              <a:rPr lang="en-US" sz="2400" dirty="0"/>
              <a:t>) it would be difficult for ATRT3 to recommend modifying this delicate balance without launching a major process to formally study this.</a:t>
            </a:r>
            <a:endParaRPr sz="2400" dirty="0"/>
          </a:p>
          <a:p>
            <a:pPr marL="342900" lvl="0" indent="-342900" algn="l" rtl="0">
              <a:spcBef>
                <a:spcPts val="2000"/>
              </a:spcBef>
              <a:spcAft>
                <a:spcPts val="0"/>
              </a:spcAft>
              <a:buSzPts val="1425"/>
              <a:buChar char="◉"/>
            </a:pPr>
            <a:r>
              <a:rPr lang="en-US" sz="2400" dirty="0"/>
              <a:t>As such ATRT3 is considering suggesting that SOs and ACs which nominate voting Board members voluntarily accept to alternate their nominations based on gender.</a:t>
            </a:r>
            <a:endParaRPr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17"/>
        <p:cNvGrpSpPr/>
        <p:nvPr/>
      </p:nvGrpSpPr>
      <p:grpSpPr>
        <a:xfrm>
          <a:off x="0" y="0"/>
          <a:ext cx="0" cy="0"/>
          <a:chOff x="0" y="0"/>
          <a:chExt cx="0" cy="0"/>
        </a:xfrm>
      </p:grpSpPr>
      <p:sp>
        <p:nvSpPr>
          <p:cNvPr id="2818" name="Google Shape;2818;p196"/>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Public Consultations</a:t>
            </a:r>
            <a:endParaRPr/>
          </a:p>
        </p:txBody>
      </p:sp>
      <p:sp>
        <p:nvSpPr>
          <p:cNvPr id="2819" name="Google Shape;2819;p19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23"/>
        <p:cNvGrpSpPr/>
        <p:nvPr/>
      </p:nvGrpSpPr>
      <p:grpSpPr>
        <a:xfrm>
          <a:off x="0" y="0"/>
          <a:ext cx="0" cy="0"/>
          <a:chOff x="0" y="0"/>
          <a:chExt cx="0" cy="0"/>
        </a:xfrm>
      </p:grpSpPr>
      <p:sp>
        <p:nvSpPr>
          <p:cNvPr id="2824" name="Google Shape;2824;p197"/>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Public Consultations</a:t>
            </a:r>
            <a:endParaRPr sz="2520"/>
          </a:p>
        </p:txBody>
      </p:sp>
      <p:sp>
        <p:nvSpPr>
          <p:cNvPr id="2825" name="Google Shape;2825;p197"/>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In response to the ATRT3 survey question “Please rate how effective the current system of Public Comment consultations is for gathering community input.”</a:t>
            </a:r>
            <a:endParaRPr sz="2400" dirty="0"/>
          </a:p>
          <a:p>
            <a:pPr marL="798513" lvl="1" indent="-250825" algn="l" rtl="0">
              <a:spcBef>
                <a:spcPts val="500"/>
              </a:spcBef>
              <a:spcAft>
                <a:spcPts val="0"/>
              </a:spcAft>
              <a:buClr>
                <a:srgbClr val="000000"/>
              </a:buClr>
              <a:buSzPts val="1425"/>
              <a:buNone/>
            </a:pPr>
            <a:endParaRPr sz="2400" dirty="0"/>
          </a:p>
          <a:p>
            <a:pPr lvl="1" indent="-457200">
              <a:buFont typeface="Arial" charset="0"/>
              <a:buChar char="•"/>
            </a:pPr>
            <a:r>
              <a:rPr lang="en-US" sz="2400" dirty="0"/>
              <a:t>Individual responses to the first question were 50% Effective or Very Effective vs 48% which rate it as Somewhat Ineffective or Ineffective.</a:t>
            </a:r>
            <a:endParaRPr sz="2400" dirty="0"/>
          </a:p>
          <a:p>
            <a:pPr marL="1004888" lvl="1" indent="-457200">
              <a:buFont typeface="Arial" charset="0"/>
              <a:buChar char="•"/>
            </a:pPr>
            <a:endParaRPr sz="2400" dirty="0"/>
          </a:p>
          <a:p>
            <a:pPr lvl="1" indent="-457200">
              <a:buFont typeface="Arial" charset="0"/>
              <a:buChar char="•"/>
            </a:pPr>
            <a:r>
              <a:rPr lang="en-US" sz="2400" dirty="0"/>
              <a:t>Structure responses to the first question were 75% Effective or Very Effective vs 25% Somewhat Ineffective or Ineffective.</a:t>
            </a:r>
            <a:endParaRPr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829"/>
        <p:cNvGrpSpPr/>
        <p:nvPr/>
      </p:nvGrpSpPr>
      <p:grpSpPr>
        <a:xfrm>
          <a:off x="0" y="0"/>
          <a:ext cx="0" cy="0"/>
          <a:chOff x="0" y="0"/>
          <a:chExt cx="0" cy="0"/>
        </a:xfrm>
      </p:grpSpPr>
      <p:sp>
        <p:nvSpPr>
          <p:cNvPr id="2830" name="Google Shape;2830;p198"/>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Public Consultations</a:t>
            </a:r>
            <a:endParaRPr sz="2520"/>
          </a:p>
        </p:txBody>
      </p:sp>
      <p:sp>
        <p:nvSpPr>
          <p:cNvPr id="2831" name="Google Shape;2831;p198"/>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In a companion question “Do you believe the concept of Public Comment, as currently implemented, should be re-examined?”</a:t>
            </a:r>
            <a:endParaRPr sz="2400" dirty="0"/>
          </a:p>
          <a:p>
            <a:pPr marL="798513" lvl="1" indent="-250825" algn="l" rtl="0">
              <a:spcBef>
                <a:spcPts val="500"/>
              </a:spcBef>
              <a:spcAft>
                <a:spcPts val="0"/>
              </a:spcAft>
              <a:buClr>
                <a:srgbClr val="000000"/>
              </a:buClr>
              <a:buSzPts val="1425"/>
              <a:buNone/>
            </a:pPr>
            <a:endParaRPr sz="2400" dirty="0"/>
          </a:p>
          <a:p>
            <a:pPr marL="800100" lvl="1" indent="-342900" algn="l" rtl="0">
              <a:spcBef>
                <a:spcPts val="500"/>
              </a:spcBef>
              <a:spcAft>
                <a:spcPts val="0"/>
              </a:spcAft>
              <a:buClr>
                <a:srgbClr val="000000"/>
              </a:buClr>
              <a:buSzPts val="1425"/>
              <a:buFont typeface="Arial" charset="0"/>
              <a:buChar char="•"/>
            </a:pPr>
            <a:r>
              <a:rPr lang="en-US" sz="2400" dirty="0"/>
              <a:t>Individual responses were 88% in </a:t>
            </a:r>
            <a:r>
              <a:rPr lang="en-US" sz="2400" dirty="0" smtClean="0"/>
              <a:t>favor </a:t>
            </a:r>
            <a:r>
              <a:rPr lang="en-US" sz="2400" dirty="0"/>
              <a:t>of re-examining the concept of public comments vs 12% against. </a:t>
            </a:r>
            <a:endParaRPr sz="2400" dirty="0"/>
          </a:p>
          <a:p>
            <a:pPr marL="890588" lvl="1" indent="-342900" algn="l" rtl="0">
              <a:spcBef>
                <a:spcPts val="500"/>
              </a:spcBef>
              <a:spcAft>
                <a:spcPts val="0"/>
              </a:spcAft>
              <a:buClr>
                <a:srgbClr val="000000"/>
              </a:buClr>
              <a:buSzPts val="1425"/>
              <a:buFont typeface="Arial" charset="0"/>
              <a:buChar char="•"/>
            </a:pPr>
            <a:endParaRPr sz="2400" dirty="0"/>
          </a:p>
          <a:p>
            <a:pPr marL="800100" lvl="1" indent="-342900" algn="l" rtl="0">
              <a:spcBef>
                <a:spcPts val="500"/>
              </a:spcBef>
              <a:spcAft>
                <a:spcPts val="0"/>
              </a:spcAft>
              <a:buClr>
                <a:srgbClr val="000000"/>
              </a:buClr>
              <a:buSzPts val="1425"/>
              <a:buFont typeface="Arial" charset="0"/>
              <a:buChar char="•"/>
            </a:pPr>
            <a:r>
              <a:rPr lang="en-US" sz="2400" dirty="0"/>
              <a:t>Structure responses were 54% in </a:t>
            </a:r>
            <a:r>
              <a:rPr lang="en-US" sz="2400" dirty="0" smtClean="0"/>
              <a:t>favor </a:t>
            </a:r>
            <a:r>
              <a:rPr lang="en-US" sz="2400" dirty="0"/>
              <a:t>of re-examining the concept of public comments vs 46% against.</a:t>
            </a:r>
            <a:endParaRPr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35"/>
        <p:cNvGrpSpPr/>
        <p:nvPr/>
      </p:nvGrpSpPr>
      <p:grpSpPr>
        <a:xfrm>
          <a:off x="0" y="0"/>
          <a:ext cx="0" cy="0"/>
          <a:chOff x="0" y="0"/>
          <a:chExt cx="0" cy="0"/>
        </a:xfrm>
      </p:grpSpPr>
      <p:sp>
        <p:nvSpPr>
          <p:cNvPr id="2836" name="Google Shape;2836;p199"/>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Public Consultations</a:t>
            </a:r>
            <a:endParaRPr sz="2520"/>
          </a:p>
        </p:txBody>
      </p:sp>
      <p:sp>
        <p:nvSpPr>
          <p:cNvPr id="2837" name="Google Shape;2837;p199"/>
          <p:cNvSpPr txBox="1">
            <a:spLocks noGrp="1"/>
          </p:cNvSpPr>
          <p:nvPr>
            <p:ph type="body" idx="1"/>
          </p:nvPr>
        </p:nvSpPr>
        <p:spPr>
          <a:xfrm>
            <a:off x="609600" y="877330"/>
            <a:ext cx="7907338" cy="5164695"/>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In response to the ATRT3 survey question “Would you respond more often to Public Comments if the consultation included short and precise questions regarding the subject matter in a Survey Monkey or similar format?”</a:t>
            </a:r>
            <a:endParaRPr sz="2400" dirty="0"/>
          </a:p>
          <a:p>
            <a:pPr marL="342900" lvl="0" indent="-252412" algn="l" rtl="0">
              <a:spcBef>
                <a:spcPts val="2000"/>
              </a:spcBef>
              <a:spcAft>
                <a:spcPts val="0"/>
              </a:spcAft>
              <a:buSzPts val="1425"/>
              <a:buNone/>
            </a:pPr>
            <a:endParaRPr sz="2400" dirty="0"/>
          </a:p>
          <a:p>
            <a:pPr marL="800100" lvl="1" indent="-342900" algn="l" rtl="0">
              <a:spcBef>
                <a:spcPts val="500"/>
              </a:spcBef>
              <a:spcAft>
                <a:spcPts val="0"/>
              </a:spcAft>
              <a:buClr>
                <a:srgbClr val="000000"/>
              </a:buClr>
              <a:buSzPts val="1425"/>
              <a:buFont typeface="Arial" charset="0"/>
              <a:buChar char="•"/>
            </a:pPr>
            <a:r>
              <a:rPr lang="en-US" sz="2000" dirty="0"/>
              <a:t>Individual responses provide a very clear indication with 82% Agree or Strongly Agree vs 10% Disagree or Strongly Disagree .</a:t>
            </a:r>
            <a:endParaRPr sz="2000" dirty="0"/>
          </a:p>
          <a:p>
            <a:pPr marL="890588" lvl="1" indent="-342900">
              <a:buFont typeface="Arial" charset="0"/>
              <a:buChar char="•"/>
            </a:pPr>
            <a:endParaRPr sz="2000" dirty="0"/>
          </a:p>
          <a:p>
            <a:pPr marL="800100" lvl="1" indent="-342900" algn="l" rtl="0">
              <a:spcBef>
                <a:spcPts val="500"/>
              </a:spcBef>
              <a:spcAft>
                <a:spcPts val="0"/>
              </a:spcAft>
              <a:buClr>
                <a:srgbClr val="000000"/>
              </a:buClr>
              <a:buSzPts val="1425"/>
              <a:buFont typeface="Arial" charset="0"/>
              <a:buChar char="•"/>
            </a:pPr>
            <a:r>
              <a:rPr lang="en-US" sz="2000" dirty="0"/>
              <a:t>The Structure results do not provide any indication given they are split 28% Agree or Strongly Agree, 43% No Opinion and 28% Disagree or Strongly Disagree</a:t>
            </a:r>
            <a:endParaRPr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41"/>
        <p:cNvGrpSpPr/>
        <p:nvPr/>
      </p:nvGrpSpPr>
      <p:grpSpPr>
        <a:xfrm>
          <a:off x="0" y="0"/>
          <a:ext cx="0" cy="0"/>
          <a:chOff x="0" y="0"/>
          <a:chExt cx="0" cy="0"/>
        </a:xfrm>
      </p:grpSpPr>
      <p:sp>
        <p:nvSpPr>
          <p:cNvPr id="2842" name="Google Shape;2842;p200"/>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Public Consultations</a:t>
            </a:r>
            <a:endParaRPr sz="2520"/>
          </a:p>
        </p:txBody>
      </p:sp>
      <p:sp>
        <p:nvSpPr>
          <p:cNvPr id="2843" name="Google Shape;2843;p200"/>
          <p:cNvSpPr txBox="1">
            <a:spLocks noGrp="1"/>
          </p:cNvSpPr>
          <p:nvPr>
            <p:ph type="body" idx="1"/>
          </p:nvPr>
        </p:nvSpPr>
        <p:spPr>
          <a:xfrm>
            <a:off x="609600" y="1025612"/>
            <a:ext cx="7907338" cy="5016414"/>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Obviously Individual respondents have identified that there is an issue for them with respect to public consultations.</a:t>
            </a:r>
            <a:endParaRPr sz="2400" dirty="0"/>
          </a:p>
          <a:p>
            <a:pPr marL="342900" lvl="0" indent="-342900" algn="l" rtl="0">
              <a:spcBef>
                <a:spcPts val="2000"/>
              </a:spcBef>
              <a:spcAft>
                <a:spcPts val="0"/>
              </a:spcAft>
              <a:buSzPts val="1425"/>
              <a:buChar char="◉"/>
            </a:pPr>
            <a:r>
              <a:rPr lang="en-US" sz="2400" dirty="0"/>
              <a:t>The notion of including “short and precise questions regarding the subject matter in a Survey Monkey or similar format” resonated with Individuals but the use of surveys in public consultations were rejected because they could be easily abused.</a:t>
            </a:r>
            <a:endParaRPr sz="2400" dirty="0"/>
          </a:p>
          <a:p>
            <a:pPr marL="342900" lvl="0" indent="-342900" algn="l" rtl="0">
              <a:spcBef>
                <a:spcPts val="2000"/>
              </a:spcBef>
              <a:spcAft>
                <a:spcPts val="0"/>
              </a:spcAft>
              <a:buSzPts val="1425"/>
              <a:buChar char="◉"/>
            </a:pPr>
            <a:r>
              <a:rPr lang="en-US" sz="2400" dirty="0"/>
              <a:t>The notion of ensuring that public comments include “short and precise questions regarding the subject matter” would go a long way towards addressing the issues brought up by these questions.</a:t>
            </a:r>
            <a:endParaRPr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47"/>
        <p:cNvGrpSpPr/>
        <p:nvPr/>
      </p:nvGrpSpPr>
      <p:grpSpPr>
        <a:xfrm>
          <a:off x="0" y="0"/>
          <a:ext cx="0" cy="0"/>
          <a:chOff x="0" y="0"/>
          <a:chExt cx="0" cy="0"/>
        </a:xfrm>
      </p:grpSpPr>
      <p:sp>
        <p:nvSpPr>
          <p:cNvPr id="2848" name="Google Shape;2848;p201"/>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PDPs</a:t>
            </a:r>
            <a:endParaRPr/>
          </a:p>
        </p:txBody>
      </p:sp>
      <p:sp>
        <p:nvSpPr>
          <p:cNvPr id="2849" name="Google Shape;2849;p201"/>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37"/>
        <p:cNvGrpSpPr/>
        <p:nvPr/>
      </p:nvGrpSpPr>
      <p:grpSpPr>
        <a:xfrm>
          <a:off x="0" y="0"/>
          <a:ext cx="0" cy="0"/>
          <a:chOff x="0" y="0"/>
          <a:chExt cx="0" cy="0"/>
        </a:xfrm>
      </p:grpSpPr>
      <p:sp>
        <p:nvSpPr>
          <p:cNvPr id="2638" name="Google Shape;2638;p16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Overview of Presentation </a:t>
            </a:r>
            <a:endParaRPr/>
          </a:p>
        </p:txBody>
      </p:sp>
      <p:sp>
        <p:nvSpPr>
          <p:cNvPr id="2639" name="Google Shape;2639;p166"/>
          <p:cNvSpPr txBox="1">
            <a:spLocks noGrp="1"/>
          </p:cNvSpPr>
          <p:nvPr>
            <p:ph type="body" idx="1"/>
          </p:nvPr>
        </p:nvSpPr>
        <p:spPr>
          <a:xfrm>
            <a:off x="609600" y="914550"/>
            <a:ext cx="8013000" cy="4571700"/>
          </a:xfrm>
          <a:prstGeom prst="rect">
            <a:avLst/>
          </a:prstGeom>
          <a:noFill/>
          <a:ln>
            <a:noFill/>
          </a:ln>
        </p:spPr>
        <p:txBody>
          <a:bodyPr spcFirstLastPara="1" wrap="square" lIns="0" tIns="0" rIns="0" bIns="0" anchor="t" anchorCtr="0">
            <a:noAutofit/>
          </a:bodyPr>
          <a:lstStyle/>
          <a:p>
            <a:pPr marL="457200" lvl="0" indent="-355600" algn="l" rtl="0">
              <a:lnSpc>
                <a:spcPct val="200000"/>
              </a:lnSpc>
              <a:spcBef>
                <a:spcPts val="2000"/>
              </a:spcBef>
              <a:spcAft>
                <a:spcPts val="0"/>
              </a:spcAft>
              <a:buSzPts val="2000"/>
              <a:buFont typeface="Arial"/>
              <a:buAutoNum type="arabicPeriod" startAt="8"/>
            </a:pPr>
            <a:r>
              <a:rPr lang="en-US" sz="2000" dirty="0"/>
              <a:t>Reviews</a:t>
            </a:r>
            <a:endParaRPr sz="2000" dirty="0"/>
          </a:p>
          <a:p>
            <a:pPr marL="457200" lvl="0" indent="-355600" algn="l" rtl="0">
              <a:lnSpc>
                <a:spcPct val="200000"/>
              </a:lnSpc>
              <a:spcBef>
                <a:spcPts val="0"/>
              </a:spcBef>
              <a:spcAft>
                <a:spcPts val="0"/>
              </a:spcAft>
              <a:buSzPts val="2000"/>
              <a:buFont typeface="Arial"/>
              <a:buAutoNum type="arabicPeriod" startAt="8"/>
            </a:pPr>
            <a:r>
              <a:rPr lang="en-US" sz="2000" dirty="0"/>
              <a:t>Diversity on the Board</a:t>
            </a:r>
            <a:endParaRPr sz="2000" dirty="0"/>
          </a:p>
          <a:p>
            <a:pPr marL="457200" lvl="0" indent="-355600" algn="l" rtl="0">
              <a:lnSpc>
                <a:spcPct val="200000"/>
              </a:lnSpc>
              <a:spcBef>
                <a:spcPts val="0"/>
              </a:spcBef>
              <a:spcAft>
                <a:spcPts val="0"/>
              </a:spcAft>
              <a:buSzPts val="2000"/>
              <a:buFont typeface="Arial"/>
              <a:buAutoNum type="arabicPeriod" startAt="8"/>
            </a:pPr>
            <a:r>
              <a:rPr lang="en-US" sz="2000" dirty="0" smtClean="0"/>
              <a:t> Public </a:t>
            </a:r>
            <a:r>
              <a:rPr lang="en-US" sz="2000" dirty="0"/>
              <a:t>consultations</a:t>
            </a:r>
            <a:endParaRPr sz="2000" dirty="0"/>
          </a:p>
          <a:p>
            <a:pPr marL="457200" lvl="0" indent="-355600" algn="l" rtl="0">
              <a:lnSpc>
                <a:spcPct val="200000"/>
              </a:lnSpc>
              <a:spcBef>
                <a:spcPts val="0"/>
              </a:spcBef>
              <a:spcAft>
                <a:spcPts val="0"/>
              </a:spcAft>
              <a:buSzPts val="2000"/>
              <a:buFont typeface="Arial"/>
              <a:buAutoNum type="arabicPeriod" startAt="8"/>
            </a:pPr>
            <a:r>
              <a:rPr lang="en-US" sz="2000" dirty="0" smtClean="0"/>
              <a:t> Policy </a:t>
            </a:r>
            <a:r>
              <a:rPr lang="en-US" sz="2000" dirty="0"/>
              <a:t>Development Processes (PDPs)</a:t>
            </a:r>
            <a:endParaRPr sz="2000" dirty="0"/>
          </a:p>
          <a:p>
            <a:pPr marL="457200" lvl="0" indent="-355600" algn="l" rtl="0">
              <a:lnSpc>
                <a:spcPct val="200000"/>
              </a:lnSpc>
              <a:spcBef>
                <a:spcPts val="0"/>
              </a:spcBef>
              <a:spcAft>
                <a:spcPts val="0"/>
              </a:spcAft>
              <a:buSzPts val="2000"/>
              <a:buFont typeface="Arial"/>
              <a:buAutoNum type="arabicPeriod" startAt="8"/>
            </a:pPr>
            <a:r>
              <a:rPr lang="en-US" sz="2000" dirty="0" smtClean="0"/>
              <a:t> Summary</a:t>
            </a:r>
            <a:endParaRPr sz="2000" dirty="0"/>
          </a:p>
          <a:p>
            <a:pPr marL="457200" lvl="0" indent="-355600" algn="l" rtl="0">
              <a:lnSpc>
                <a:spcPct val="200000"/>
              </a:lnSpc>
              <a:spcBef>
                <a:spcPts val="0"/>
              </a:spcBef>
              <a:spcAft>
                <a:spcPts val="0"/>
              </a:spcAft>
              <a:buSzPts val="2000"/>
              <a:buFont typeface="Arial"/>
              <a:buAutoNum type="arabicPeriod" startAt="8"/>
            </a:pPr>
            <a:r>
              <a:rPr lang="en-US" sz="2000" dirty="0" smtClean="0"/>
              <a:t> Public </a:t>
            </a:r>
            <a:r>
              <a:rPr lang="en-US" sz="2000" dirty="0"/>
              <a:t>consultation on ATRT3 draft report</a:t>
            </a:r>
            <a:endParaRPr sz="2000" dirty="0"/>
          </a:p>
          <a:p>
            <a:pPr marL="457200" lvl="0" indent="-355600" algn="l" rtl="0">
              <a:lnSpc>
                <a:spcPct val="200000"/>
              </a:lnSpc>
              <a:spcBef>
                <a:spcPts val="0"/>
              </a:spcBef>
              <a:spcAft>
                <a:spcPts val="0"/>
              </a:spcAft>
              <a:buSzPts val="2000"/>
              <a:buFont typeface="Arial"/>
              <a:buAutoNum type="arabicPeriod" startAt="8"/>
            </a:pPr>
            <a:r>
              <a:rPr lang="en-US" sz="2000" dirty="0" smtClean="0"/>
              <a:t> Questions</a:t>
            </a:r>
            <a:endParaRPr sz="2000" dirty="0"/>
          </a:p>
          <a:p>
            <a:pPr marL="457200" lvl="0" indent="-355600" algn="l" rtl="0">
              <a:lnSpc>
                <a:spcPct val="200000"/>
              </a:lnSpc>
              <a:spcBef>
                <a:spcPts val="0"/>
              </a:spcBef>
              <a:spcAft>
                <a:spcPts val="0"/>
              </a:spcAft>
              <a:buSzPts val="2000"/>
              <a:buFont typeface="Arial"/>
              <a:buAutoNum type="arabicPeriod" startAt="8"/>
            </a:pPr>
            <a:r>
              <a:rPr lang="en-US" sz="2000" dirty="0" smtClean="0"/>
              <a:t> Conclusion</a:t>
            </a:r>
            <a:endParaRPr sz="2000" dirty="0"/>
          </a:p>
          <a:p>
            <a:pPr marL="457200" lvl="0" indent="0" algn="l" rtl="0">
              <a:lnSpc>
                <a:spcPct val="200000"/>
              </a:lnSpc>
              <a:spcBef>
                <a:spcPts val="2000"/>
              </a:spcBef>
              <a:spcAft>
                <a:spcPts val="0"/>
              </a:spcAft>
              <a:buNone/>
            </a:pP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853"/>
        <p:cNvGrpSpPr/>
        <p:nvPr/>
      </p:nvGrpSpPr>
      <p:grpSpPr>
        <a:xfrm>
          <a:off x="0" y="0"/>
          <a:ext cx="0" cy="0"/>
          <a:chOff x="0" y="0"/>
          <a:chExt cx="0" cy="0"/>
        </a:xfrm>
      </p:grpSpPr>
      <p:sp>
        <p:nvSpPr>
          <p:cNvPr id="2854" name="Google Shape;2854;p202"/>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PDPs</a:t>
            </a:r>
            <a:endParaRPr sz="2520"/>
          </a:p>
        </p:txBody>
      </p:sp>
      <p:sp>
        <p:nvSpPr>
          <p:cNvPr id="2855" name="Google Shape;2855;p202"/>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Under consideration by ATRT3</a:t>
            </a:r>
            <a:endParaRPr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65"/>
        <p:cNvGrpSpPr/>
        <p:nvPr/>
      </p:nvGrpSpPr>
      <p:grpSpPr>
        <a:xfrm>
          <a:off x="0" y="0"/>
          <a:ext cx="0" cy="0"/>
          <a:chOff x="0" y="0"/>
          <a:chExt cx="0" cy="0"/>
        </a:xfrm>
      </p:grpSpPr>
      <p:sp>
        <p:nvSpPr>
          <p:cNvPr id="2866" name="Google Shape;2866;p204"/>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smtClean="0"/>
              <a:t>Summary &amp; </a:t>
            </a:r>
            <a:br>
              <a:rPr lang="en-US" dirty="0" smtClean="0"/>
            </a:br>
            <a:r>
              <a:rPr lang="en-US" dirty="0" smtClean="0"/>
              <a:t>Public </a:t>
            </a:r>
            <a:r>
              <a:rPr lang="en-US" dirty="0"/>
              <a:t>Consultation on ATRT3 Draft Report</a:t>
            </a:r>
            <a:endParaRPr dirty="0"/>
          </a:p>
        </p:txBody>
      </p:sp>
      <p:sp>
        <p:nvSpPr>
          <p:cNvPr id="2867" name="Google Shape;2867;p20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871"/>
        <p:cNvGrpSpPr/>
        <p:nvPr/>
      </p:nvGrpSpPr>
      <p:grpSpPr>
        <a:xfrm>
          <a:off x="0" y="0"/>
          <a:ext cx="0" cy="0"/>
          <a:chOff x="0" y="0"/>
          <a:chExt cx="0" cy="0"/>
        </a:xfrm>
      </p:grpSpPr>
      <p:sp>
        <p:nvSpPr>
          <p:cNvPr id="2872" name="Google Shape;2872;p205"/>
          <p:cNvSpPr txBox="1">
            <a:spLocks noGrp="1"/>
          </p:cNvSpPr>
          <p:nvPr>
            <p:ph type="title"/>
          </p:nvPr>
        </p:nvSpPr>
        <p:spPr>
          <a:xfrm>
            <a:off x="374904" y="46179"/>
            <a:ext cx="8367652"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Public Consultation on ATRT3 Draft Report</a:t>
            </a:r>
            <a:endParaRPr sz="2520"/>
          </a:p>
        </p:txBody>
      </p:sp>
      <p:sp>
        <p:nvSpPr>
          <p:cNvPr id="2873" name="Google Shape;2873;p205"/>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000" dirty="0"/>
              <a:t>ATRT3 is currently planning to publish its draft report for public consultation by mid-December 2019 and closing at the end of January 2020.</a:t>
            </a:r>
            <a:endParaRPr sz="2000" dirty="0"/>
          </a:p>
          <a:p>
            <a:pPr marL="342900" lvl="0" indent="-342900" algn="l" rtl="0">
              <a:spcBef>
                <a:spcPts val="2000"/>
              </a:spcBef>
              <a:spcAft>
                <a:spcPts val="0"/>
              </a:spcAft>
              <a:buSzPts val="1425"/>
              <a:buChar char="◉"/>
            </a:pPr>
            <a:r>
              <a:rPr lang="en-US" sz="2000" dirty="0"/>
              <a:t>ATRT3 is also aware of the fact that there will be a number of other important public consultations that will be held in parallel (Auction Proceeds….).</a:t>
            </a:r>
            <a:endParaRPr sz="2000" dirty="0"/>
          </a:p>
          <a:p>
            <a:pPr marL="342900" lvl="0" indent="-342900" algn="l" rtl="0">
              <a:spcBef>
                <a:spcPts val="2000"/>
              </a:spcBef>
              <a:spcAft>
                <a:spcPts val="0"/>
              </a:spcAft>
              <a:buSzPts val="1425"/>
              <a:buChar char="◉"/>
            </a:pPr>
            <a:r>
              <a:rPr lang="en-US" sz="2000" dirty="0"/>
              <a:t>In order to help mitigate the workload on the community and in line with its suggestion for public consultations ATRT3 will also include in its public consultation on its draft report an augmented executive summary as a well as a list of questions it would appreciate feedback on from the community.</a:t>
            </a:r>
            <a:endParaRPr sz="2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877"/>
        <p:cNvGrpSpPr/>
        <p:nvPr/>
      </p:nvGrpSpPr>
      <p:grpSpPr>
        <a:xfrm>
          <a:off x="0" y="0"/>
          <a:ext cx="0" cy="0"/>
          <a:chOff x="0" y="0"/>
          <a:chExt cx="0" cy="0"/>
        </a:xfrm>
      </p:grpSpPr>
      <p:sp>
        <p:nvSpPr>
          <p:cNvPr id="2878" name="Google Shape;2878;p20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 </a:t>
            </a:r>
            <a:endParaRPr/>
          </a:p>
        </p:txBody>
      </p:sp>
      <p:sp>
        <p:nvSpPr>
          <p:cNvPr id="2879" name="Google Shape;2879;p206"/>
          <p:cNvSpPr txBox="1"/>
          <p:nvPr/>
        </p:nvSpPr>
        <p:spPr>
          <a:xfrm>
            <a:off x="2543489" y="1597307"/>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b="0" i="0" u="none" strike="noStrike" cap="none">
                <a:solidFill>
                  <a:schemeClr val="lt1"/>
                </a:solidFill>
                <a:latin typeface="Arial"/>
                <a:ea typeface="Arial"/>
                <a:cs typeface="Arial"/>
                <a:sym typeface="Arial"/>
              </a:rPr>
              <a:t>ATRT3 wiki: </a:t>
            </a:r>
            <a:r>
              <a:rPr lang="en-US" sz="2000" b="1" i="0" u="none" strike="noStrike" cap="none">
                <a:solidFill>
                  <a:schemeClr val="lt1"/>
                </a:solidFill>
                <a:latin typeface="Arial"/>
                <a:ea typeface="Arial"/>
                <a:cs typeface="Arial"/>
                <a:sym typeface="Arial"/>
              </a:rPr>
              <a:t>https://community.icann.org/x/QK7DAw</a:t>
            </a:r>
            <a:endParaRPr sz="2000" b="1" i="0" u="none" strike="noStrike" cap="none">
              <a:solidFill>
                <a:schemeClr val="lt1"/>
              </a:solidFill>
              <a:latin typeface="Arial"/>
              <a:ea typeface="Arial"/>
              <a:cs typeface="Arial"/>
              <a:sym typeface="Arial"/>
            </a:endParaRPr>
          </a:p>
        </p:txBody>
      </p:sp>
      <p:sp>
        <p:nvSpPr>
          <p:cNvPr id="2880" name="Google Shape;2880;p206"/>
          <p:cNvSpPr txBox="1"/>
          <p:nvPr/>
        </p:nvSpPr>
        <p:spPr>
          <a:xfrm>
            <a:off x="2543489" y="1093748"/>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i="0" u="none" strike="noStrike" cap="none">
                <a:solidFill>
                  <a:schemeClr val="lt1"/>
                </a:solidFill>
                <a:latin typeface="Arial"/>
                <a:ea typeface="Arial"/>
                <a:cs typeface="Arial"/>
                <a:sym typeface="Arial"/>
              </a:rPr>
              <a:t>Thank You and Questions</a:t>
            </a:r>
            <a:endParaRPr/>
          </a:p>
        </p:txBody>
      </p:sp>
      <p:sp>
        <p:nvSpPr>
          <p:cNvPr id="2881" name="Google Shape;2881;p206"/>
          <p:cNvSpPr txBox="1"/>
          <p:nvPr/>
        </p:nvSpPr>
        <p:spPr>
          <a:xfrm>
            <a:off x="2543489" y="1909916"/>
            <a:ext cx="5973449" cy="34654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1"/>
              </a:buClr>
              <a:buSzPts val="2000"/>
              <a:buFont typeface="Arial"/>
              <a:buNone/>
            </a:pPr>
            <a:r>
              <a:rPr lang="en-US" sz="2000" b="0" i="0" u="none" strike="noStrike" cap="none">
                <a:solidFill>
                  <a:schemeClr val="lt1"/>
                </a:solidFill>
                <a:latin typeface="Arial"/>
                <a:ea typeface="Arial"/>
                <a:cs typeface="Arial"/>
                <a:sym typeface="Arial"/>
              </a:rPr>
              <a:t>Email (publicly archived): input-to-atrt3@icann.org</a:t>
            </a:r>
            <a:endParaRPr sz="2000" b="0" i="0" u="none" strike="noStrike" cap="none">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43"/>
        <p:cNvGrpSpPr/>
        <p:nvPr/>
      </p:nvGrpSpPr>
      <p:grpSpPr>
        <a:xfrm>
          <a:off x="0" y="0"/>
          <a:ext cx="0" cy="0"/>
          <a:chOff x="0" y="0"/>
          <a:chExt cx="0" cy="0"/>
        </a:xfrm>
      </p:grpSpPr>
      <p:sp>
        <p:nvSpPr>
          <p:cNvPr id="2644" name="Google Shape;2644;p167"/>
          <p:cNvSpPr txBox="1">
            <a:spLocks noGrp="1"/>
          </p:cNvSpPr>
          <p:nvPr>
            <p:ph type="title"/>
          </p:nvPr>
        </p:nvSpPr>
        <p:spPr>
          <a:xfrm>
            <a:off x="584938" y="824754"/>
            <a:ext cx="7932000" cy="1768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rgbClr val="0B3458"/>
              </a:buClr>
              <a:buSzPts val="2520"/>
              <a:buFont typeface="Arial"/>
              <a:buNone/>
            </a:pPr>
            <a:r>
              <a:rPr lang="en-US" sz="2520"/>
              <a:t>Background on Accountability and Transparency Reviews</a:t>
            </a:r>
            <a:endParaRPr/>
          </a:p>
        </p:txBody>
      </p:sp>
      <p:sp>
        <p:nvSpPr>
          <p:cNvPr id="2645" name="Google Shape;2645;p167"/>
          <p:cNvSpPr txBox="1">
            <a:spLocks noGrp="1"/>
          </p:cNvSpPr>
          <p:nvPr>
            <p:ph type="body" idx="1"/>
          </p:nvPr>
        </p:nvSpPr>
        <p:spPr>
          <a:xfrm>
            <a:off x="600074" y="2765533"/>
            <a:ext cx="7907400" cy="9279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smtClean="0"/>
              <a:t> </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49"/>
        <p:cNvGrpSpPr/>
        <p:nvPr/>
      </p:nvGrpSpPr>
      <p:grpSpPr>
        <a:xfrm>
          <a:off x="0" y="0"/>
          <a:ext cx="0" cy="0"/>
          <a:chOff x="0" y="0"/>
          <a:chExt cx="0" cy="0"/>
        </a:xfrm>
      </p:grpSpPr>
      <p:sp>
        <p:nvSpPr>
          <p:cNvPr id="2650" name="Google Shape;2650;p16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New Operating Standards for Specific Reviews</a:t>
            </a:r>
            <a:endParaRPr sz="2520"/>
          </a:p>
        </p:txBody>
      </p:sp>
      <p:sp>
        <p:nvSpPr>
          <p:cNvPr id="2651" name="Google Shape;2651;p168"/>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After a fulsome process new Operating Standards for Specific Reviews were introduced in June 2019 which were immediately applicable to any </a:t>
            </a:r>
            <a:r>
              <a:rPr lang="en-US" sz="2400" dirty="0" smtClean="0"/>
              <a:t>ongoing (at the choice of the RT) </a:t>
            </a:r>
            <a:r>
              <a:rPr lang="en-US" sz="2400" dirty="0"/>
              <a:t>or future Specific Reviews.</a:t>
            </a:r>
            <a:endParaRPr sz="2400" dirty="0"/>
          </a:p>
          <a:p>
            <a:pPr marL="342900" lvl="0" indent="-252412" algn="l" rtl="0">
              <a:spcBef>
                <a:spcPts val="2000"/>
              </a:spcBef>
              <a:spcAft>
                <a:spcPts val="0"/>
              </a:spcAft>
              <a:buSzPts val="1425"/>
              <a:buNone/>
            </a:pPr>
            <a:endParaRPr sz="2400" dirty="0"/>
          </a:p>
          <a:p>
            <a:pPr marL="342900" lvl="0" indent="-342900" algn="l" rtl="0">
              <a:spcBef>
                <a:spcPts val="2000"/>
              </a:spcBef>
              <a:spcAft>
                <a:spcPts val="0"/>
              </a:spcAft>
              <a:buSzPts val="1425"/>
              <a:buChar char="◉"/>
            </a:pPr>
            <a:r>
              <a:rPr lang="en-US" sz="2400" dirty="0"/>
              <a:t>The most important changes made were with respect to the requirements for Specific Reviews making recommendations.</a:t>
            </a:r>
            <a:endParaRP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55"/>
        <p:cNvGrpSpPr/>
        <p:nvPr/>
      </p:nvGrpSpPr>
      <p:grpSpPr>
        <a:xfrm>
          <a:off x="0" y="0"/>
          <a:ext cx="0" cy="0"/>
          <a:chOff x="0" y="0"/>
          <a:chExt cx="0" cy="0"/>
        </a:xfrm>
      </p:grpSpPr>
      <p:sp>
        <p:nvSpPr>
          <p:cNvPr id="2656" name="Google Shape;2656;p16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New Requirements for Recommendations</a:t>
            </a:r>
            <a:endParaRPr sz="2520"/>
          </a:p>
        </p:txBody>
      </p:sp>
      <p:sp>
        <p:nvSpPr>
          <p:cNvPr id="2657" name="Google Shape;2657;p169"/>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Identification of Recommendation</a:t>
            </a:r>
            <a:endParaRPr sz="2400" dirty="0"/>
          </a:p>
          <a:p>
            <a:pPr marL="342900" lvl="0" indent="-342900" algn="l" rtl="0">
              <a:spcBef>
                <a:spcPts val="2000"/>
              </a:spcBef>
              <a:spcAft>
                <a:spcPts val="0"/>
              </a:spcAft>
              <a:buSzPts val="1425"/>
              <a:buChar char="◉"/>
            </a:pPr>
            <a:r>
              <a:rPr lang="en-US" sz="2400" dirty="0"/>
              <a:t>Definition of desired outcomes, including metrics used to measure whether the recommendation’s goals are achieved</a:t>
            </a:r>
            <a:endParaRPr sz="2400" dirty="0"/>
          </a:p>
          <a:p>
            <a:pPr marL="342900" lvl="0" indent="-342900" algn="l" rtl="0">
              <a:spcBef>
                <a:spcPts val="2000"/>
              </a:spcBef>
              <a:spcAft>
                <a:spcPts val="0"/>
              </a:spcAft>
              <a:buSzPts val="1425"/>
              <a:buChar char="◉"/>
            </a:pPr>
            <a:r>
              <a:rPr lang="en-US" sz="2400" dirty="0"/>
              <a:t>Initial identification of potential problems in attaining the data or developing the metric</a:t>
            </a:r>
            <a:endParaRPr sz="2400" dirty="0"/>
          </a:p>
          <a:p>
            <a:pPr marL="342900" lvl="0" indent="-342900" algn="l" rtl="0">
              <a:spcBef>
                <a:spcPts val="2000"/>
              </a:spcBef>
              <a:spcAft>
                <a:spcPts val="0"/>
              </a:spcAft>
              <a:buSzPts val="1425"/>
              <a:buChar char="◉"/>
            </a:pPr>
            <a:r>
              <a:rPr lang="en-US" sz="2400" dirty="0"/>
              <a:t>Suggested timeframe in which the measures should be performed</a:t>
            </a:r>
            <a:endParaRPr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61"/>
        <p:cNvGrpSpPr/>
        <p:nvPr/>
      </p:nvGrpSpPr>
      <p:grpSpPr>
        <a:xfrm>
          <a:off x="0" y="0"/>
          <a:ext cx="0" cy="0"/>
          <a:chOff x="0" y="0"/>
          <a:chExt cx="0" cy="0"/>
        </a:xfrm>
      </p:grpSpPr>
      <p:sp>
        <p:nvSpPr>
          <p:cNvPr id="2662" name="Google Shape;2662;p17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New Requirements for Recommendations</a:t>
            </a:r>
            <a:endParaRPr sz="2520"/>
          </a:p>
        </p:txBody>
      </p:sp>
      <p:sp>
        <p:nvSpPr>
          <p:cNvPr id="2663" name="Google Shape;2663;p170"/>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Definition of current baselines of the issue and initial benchmarks that define success or failure</a:t>
            </a:r>
            <a:endParaRPr sz="2400" dirty="0"/>
          </a:p>
          <a:p>
            <a:pPr marL="342900" lvl="0" indent="-342900" algn="l" rtl="0">
              <a:spcBef>
                <a:spcPts val="2000"/>
              </a:spcBef>
              <a:spcAft>
                <a:spcPts val="0"/>
              </a:spcAft>
              <a:buSzPts val="1425"/>
              <a:buChar char="◉"/>
            </a:pPr>
            <a:r>
              <a:rPr lang="en-US" sz="2400" dirty="0"/>
              <a:t>Data retained by ICANN</a:t>
            </a:r>
            <a:endParaRPr sz="2400" dirty="0"/>
          </a:p>
          <a:p>
            <a:pPr marL="342900" lvl="0" indent="-342900" algn="l" rtl="0">
              <a:spcBef>
                <a:spcPts val="2000"/>
              </a:spcBef>
              <a:spcAft>
                <a:spcPts val="0"/>
              </a:spcAft>
              <a:buSzPts val="1425"/>
              <a:buChar char="◉"/>
            </a:pPr>
            <a:r>
              <a:rPr lang="en-US" sz="2400" dirty="0"/>
              <a:t>Industry metric sources</a:t>
            </a:r>
            <a:endParaRPr sz="2400" dirty="0"/>
          </a:p>
          <a:p>
            <a:pPr marL="342900" lvl="0" indent="-342900" algn="l" rtl="0">
              <a:spcBef>
                <a:spcPts val="2000"/>
              </a:spcBef>
              <a:spcAft>
                <a:spcPts val="0"/>
              </a:spcAft>
              <a:buSzPts val="1425"/>
              <a:buChar char="◉"/>
            </a:pPr>
            <a:r>
              <a:rPr lang="en-US" sz="2400" dirty="0"/>
              <a:t>Community input</a:t>
            </a:r>
            <a:endParaRPr sz="2400" dirty="0"/>
          </a:p>
          <a:p>
            <a:pPr marL="342900" lvl="0" indent="-342900" algn="l" rtl="0">
              <a:spcBef>
                <a:spcPts val="2000"/>
              </a:spcBef>
              <a:spcAft>
                <a:spcPts val="0"/>
              </a:spcAft>
              <a:buSzPts val="1425"/>
              <a:buChar char="◉"/>
            </a:pPr>
            <a:r>
              <a:rPr lang="en-US" sz="2400" dirty="0"/>
              <a:t>Surveys or studies</a:t>
            </a:r>
            <a:endParaRPr sz="2400" dirty="0"/>
          </a:p>
          <a:p>
            <a:pPr marL="342900" lvl="0" indent="-342900" algn="l" rtl="0">
              <a:spcBef>
                <a:spcPts val="2000"/>
              </a:spcBef>
              <a:spcAft>
                <a:spcPts val="0"/>
              </a:spcAft>
              <a:buSzPts val="1425"/>
              <a:buChar char="◉"/>
            </a:pPr>
            <a:r>
              <a:rPr lang="en-US" sz="2400" dirty="0"/>
              <a:t>Consensus on Recommendation</a:t>
            </a:r>
            <a:endParaRPr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67"/>
        <p:cNvGrpSpPr/>
        <p:nvPr/>
      </p:nvGrpSpPr>
      <p:grpSpPr>
        <a:xfrm>
          <a:off x="0" y="0"/>
          <a:ext cx="0" cy="0"/>
          <a:chOff x="0" y="0"/>
          <a:chExt cx="0" cy="0"/>
        </a:xfrm>
      </p:grpSpPr>
      <p:sp>
        <p:nvSpPr>
          <p:cNvPr id="2668" name="Google Shape;2668;p171"/>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a:t>ATRT2 Recommendations</a:t>
            </a:r>
            <a:endParaRPr sz="2520"/>
          </a:p>
        </p:txBody>
      </p:sp>
      <p:sp>
        <p:nvSpPr>
          <p:cNvPr id="2669" name="Google Shape;2669;p171"/>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p>
            <a:pPr marL="342900" lvl="0" indent="-342900" algn="l" rtl="0">
              <a:spcBef>
                <a:spcPts val="0"/>
              </a:spcBef>
              <a:spcAft>
                <a:spcPts val="0"/>
              </a:spcAft>
              <a:buSzPts val="1425"/>
              <a:buChar char="◉"/>
            </a:pPr>
            <a:r>
              <a:rPr lang="en-US" sz="2400" dirty="0"/>
              <a:t>ATRT2 completed its work in December 2013 proposing 12 recommendations with 46 distinct components.</a:t>
            </a:r>
            <a:endParaRPr sz="2400" dirty="0"/>
          </a:p>
          <a:p>
            <a:pPr marL="342900" lvl="0" indent="-342900" algn="l" rtl="0">
              <a:spcBef>
                <a:spcPts val="2000"/>
              </a:spcBef>
              <a:spcAft>
                <a:spcPts val="0"/>
              </a:spcAft>
              <a:buSzPts val="1425"/>
              <a:buChar char="◉"/>
            </a:pPr>
            <a:r>
              <a:rPr lang="en-US" sz="2400" dirty="0"/>
              <a:t>The majority of recommendations focused on the Board and the GAC.</a:t>
            </a:r>
            <a:endParaRPr sz="2400" dirty="0"/>
          </a:p>
          <a:p>
            <a:pPr marL="342900" lvl="0" indent="-342900" algn="l" rtl="0">
              <a:spcBef>
                <a:spcPts val="2000"/>
              </a:spcBef>
              <a:spcAft>
                <a:spcPts val="0"/>
              </a:spcAft>
              <a:buSzPts val="1425"/>
              <a:buChar char="◉"/>
            </a:pPr>
            <a:r>
              <a:rPr lang="en-US" sz="2400" dirty="0"/>
              <a:t>Implementation of ATRT2 recommendations began in 2014 and was reported as completed in 2018.</a:t>
            </a:r>
            <a:endParaRPr sz="2400" dirty="0"/>
          </a:p>
          <a:p>
            <a:pPr marL="342900" lvl="0" indent="-342900" algn="l" rtl="0">
              <a:spcBef>
                <a:spcPts val="2000"/>
              </a:spcBef>
              <a:spcAft>
                <a:spcPts val="0"/>
              </a:spcAft>
              <a:buSzPts val="1425"/>
              <a:buChar char="◉"/>
            </a:pPr>
            <a:r>
              <a:rPr lang="en-US" sz="2400" dirty="0"/>
              <a:t>ATRT3 was mandated to review the implementation and effectiveness of these.</a:t>
            </a:r>
            <a:endParaRPr sz="2400" dirty="0"/>
          </a:p>
        </p:txBody>
      </p:sp>
    </p:spTree>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1774</Words>
  <Application>Microsoft Macintosh PowerPoint</Application>
  <PresentationFormat>On-screen Show (4:3)</PresentationFormat>
  <Paragraphs>188</Paragraphs>
  <Slides>43</Slides>
  <Notes>43</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43</vt:i4>
      </vt:variant>
    </vt:vector>
  </HeadingPairs>
  <TitlesOfParts>
    <vt:vector size="50" baseType="lpstr">
      <vt:lpstr>Calibri</vt:lpstr>
      <vt:lpstr>Noto Sans Symbols</vt:lpstr>
      <vt:lpstr>Arial</vt:lpstr>
      <vt:lpstr>ICANNPPT_Arial_4x3_June 2017_potx</vt:lpstr>
      <vt:lpstr>Office Theme</vt:lpstr>
      <vt:lpstr>ICANNPPT_Arial_4x3_June 2017_potx</vt:lpstr>
      <vt:lpstr>ICANNPPT_Arial_4x3_June 2017_potx</vt:lpstr>
      <vt:lpstr>PowerPoint Presentation</vt:lpstr>
      <vt:lpstr>Third Accountability and Transparency Review Team (ATRT3)</vt:lpstr>
      <vt:lpstr>Overview of Presentation </vt:lpstr>
      <vt:lpstr>Overview of Presentation </vt:lpstr>
      <vt:lpstr>Background on Accountability and Transparency Reviews</vt:lpstr>
      <vt:lpstr>New Operating Standards for Specific Reviews</vt:lpstr>
      <vt:lpstr>New Requirements for Recommendations</vt:lpstr>
      <vt:lpstr>New Requirements for Recommendations</vt:lpstr>
      <vt:lpstr>ATRT2 Recommendations</vt:lpstr>
      <vt:lpstr>Background on ATRT3</vt:lpstr>
      <vt:lpstr>ATRT3 Background</vt:lpstr>
      <vt:lpstr>ATRT3 Strategy on Recommendations vs Suggestions</vt:lpstr>
      <vt:lpstr>Sources of Information for the Topics to be Assessed</vt:lpstr>
      <vt:lpstr>ATRT2 Recommendations &amp; Implementation</vt:lpstr>
      <vt:lpstr>Summary of ATRT3 Assessment of ATRT2 Recommendations</vt:lpstr>
      <vt:lpstr>ATRT3 Survey</vt:lpstr>
      <vt:lpstr>ATRT3 Survey: General Information</vt:lpstr>
      <vt:lpstr>ATRT3 Survey: Summary of Responses</vt:lpstr>
      <vt:lpstr>ATRT3 Survey: Main Issues of Interest for ATRT3</vt:lpstr>
      <vt:lpstr>Accountability Indicators</vt:lpstr>
      <vt:lpstr>Accountability Indicators</vt:lpstr>
      <vt:lpstr>Prioritization</vt:lpstr>
      <vt:lpstr>Prioritization</vt:lpstr>
      <vt:lpstr>Prioritization</vt:lpstr>
      <vt:lpstr>Reviews </vt:lpstr>
      <vt:lpstr>Reviews: Specific Reviews</vt:lpstr>
      <vt:lpstr>Reviews: Specific Reviews</vt:lpstr>
      <vt:lpstr>Reviews: Organizational Reviews</vt:lpstr>
      <vt:lpstr>Reviews: Recommendation considerations by ATRT3</vt:lpstr>
      <vt:lpstr>Reviews: Recommendation considerations by ATRT3</vt:lpstr>
      <vt:lpstr>Diversity on the Board</vt:lpstr>
      <vt:lpstr>Diversity on the Board</vt:lpstr>
      <vt:lpstr>Diversity on the Board</vt:lpstr>
      <vt:lpstr>Public Consultations</vt:lpstr>
      <vt:lpstr>Public Consultations</vt:lpstr>
      <vt:lpstr>Public Consultations</vt:lpstr>
      <vt:lpstr>Public Consultations</vt:lpstr>
      <vt:lpstr>Public Consultations</vt:lpstr>
      <vt:lpstr>PDPs</vt:lpstr>
      <vt:lpstr>PDPs</vt:lpstr>
      <vt:lpstr>Summary &amp;  Public Consultation on ATRT3 Draft Report</vt:lpstr>
      <vt:lpstr>Public Consultation on ATRT3 Draft Report</vt:lpstr>
      <vt:lpstr> </vt:lpstr>
    </vt:vector>
  </TitlesOfParts>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Jennifer Bryce</cp:lastModifiedBy>
  <cp:revision>10</cp:revision>
  <dcterms:modified xsi:type="dcterms:W3CDTF">2019-11-02T22:35:39Z</dcterms:modified>
</cp:coreProperties>
</file>