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1"/>
  </p:notesMasterIdLst>
  <p:handoutMasterIdLst>
    <p:handoutMasterId r:id="rId12"/>
  </p:handoutMasterIdLst>
  <p:sldIdLst>
    <p:sldId id="539" r:id="rId2"/>
    <p:sldId id="690" r:id="rId3"/>
    <p:sldId id="579" r:id="rId4"/>
    <p:sldId id="686" r:id="rId5"/>
    <p:sldId id="688" r:id="rId6"/>
    <p:sldId id="687" r:id="rId7"/>
    <p:sldId id="689" r:id="rId8"/>
    <p:sldId id="692" r:id="rId9"/>
    <p:sldId id="691" r:id="rId1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416" userDrawn="1">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helle Howell" initials="MH" lastIdx="7" clrIdx="0"/>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DEDEDE"/>
    <a:srgbClr val="002B49"/>
    <a:srgbClr val="9C240F"/>
    <a:srgbClr val="CB460F"/>
    <a:srgbClr val="FA5B36"/>
    <a:srgbClr val="0E4B91"/>
    <a:srgbClr val="18548A"/>
    <a:srgbClr val="15538C"/>
    <a:srgbClr val="0B2F49"/>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31348" autoAdjust="0"/>
    <p:restoredTop sz="95958" autoAdjust="0"/>
  </p:normalViewPr>
  <p:slideViewPr>
    <p:cSldViewPr snapToGrid="0" snapToObjects="1">
      <p:cViewPr varScale="1">
        <p:scale>
          <a:sx n="128" d="100"/>
          <a:sy n="128" d="100"/>
        </p:scale>
        <p:origin x="696" y="176"/>
      </p:cViewPr>
      <p:guideLst>
        <p:guide orient="horz" pos="1416"/>
        <p:guide pos="2880"/>
      </p:guideLst>
    </p:cSldViewPr>
  </p:slideViewPr>
  <p:outlineViewPr>
    <p:cViewPr>
      <p:scale>
        <a:sx n="33" d="100"/>
        <a:sy n="33" d="100"/>
      </p:scale>
      <p:origin x="0" y="0"/>
    </p:cViewPr>
  </p:outlineViewPr>
  <p:notesTextViewPr>
    <p:cViewPr>
      <p:scale>
        <a:sx n="3" d="2"/>
        <a:sy n="3" d="2"/>
      </p:scale>
      <p:origin x="0" y="0"/>
    </p:cViewPr>
  </p:notesTextViewPr>
  <p:sorterViewPr>
    <p:cViewPr>
      <p:scale>
        <a:sx n="66" d="100"/>
        <a:sy n="66" d="100"/>
      </p:scale>
      <p:origin x="0" y="0"/>
    </p:cViewPr>
  </p:sorterViewPr>
  <p:notesViewPr>
    <p:cSldViewPr snapToGrid="0" snapToObjects="1">
      <p:cViewPr varScale="1">
        <p:scale>
          <a:sx n="81" d="100"/>
          <a:sy n="81" d="100"/>
        </p:scale>
        <p:origin x="3894"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68F13CC-A6A6-524A-A0F8-DAB9B298E3B6}" type="datetimeFigureOut">
              <a:rPr lang="en-US" smtClean="0"/>
              <a:t>9/24/19</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7CED518-EFD6-E34B-989E-6B6564A75595}" type="slidenum">
              <a:rPr lang="en-US" smtClean="0"/>
              <a:t>‹#›</a:t>
            </a:fld>
            <a:endParaRPr lang="en-US"/>
          </a:p>
        </p:txBody>
      </p:sp>
    </p:spTree>
    <p:extLst>
      <p:ext uri="{BB962C8B-B14F-4D97-AF65-F5344CB8AC3E}">
        <p14:creationId xmlns:p14="http://schemas.microsoft.com/office/powerpoint/2010/main" val="231400049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2A614CD-FA73-DF49-AA13-A5EF746D725A}" type="datetimeFigureOut">
              <a:rPr lang="en-US" smtClean="0"/>
              <a:t>9/24/19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E002FF9-4628-B146-9948-95257A430692}" type="slidenum">
              <a:rPr lang="en-US" smtClean="0"/>
              <a:t>‹#›</a:t>
            </a:fld>
            <a:endParaRPr lang="en-US"/>
          </a:p>
        </p:txBody>
      </p:sp>
    </p:spTree>
    <p:extLst>
      <p:ext uri="{BB962C8B-B14F-4D97-AF65-F5344CB8AC3E}">
        <p14:creationId xmlns:p14="http://schemas.microsoft.com/office/powerpoint/2010/main" val="215689949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8" Type="http://schemas.openxmlformats.org/officeDocument/2006/relationships/image" Target="../media/image21.png"/><Relationship Id="rId13" Type="http://schemas.openxmlformats.org/officeDocument/2006/relationships/hyperlink" Target="facebook.com/icannorg" TargetMode="External"/><Relationship Id="rId18" Type="http://schemas.openxmlformats.org/officeDocument/2006/relationships/hyperlink" Target="https://soundcloud.com/icann" TargetMode="External"/><Relationship Id="rId3" Type="http://schemas.openxmlformats.org/officeDocument/2006/relationships/hyperlink" Target="http://www.flickr.com/photos/icann" TargetMode="External"/><Relationship Id="rId7" Type="http://schemas.openxmlformats.org/officeDocument/2006/relationships/hyperlink" Target="linkedin.com/company/icann" TargetMode="External"/><Relationship Id="rId12" Type="http://schemas.openxmlformats.org/officeDocument/2006/relationships/hyperlink" Target="http://www.facebook.com/icannorg" TargetMode="External"/><Relationship Id="rId17" Type="http://schemas.openxmlformats.org/officeDocument/2006/relationships/hyperlink" Target="http://www.youtube.com/icannnews" TargetMode="External"/><Relationship Id="rId2" Type="http://schemas.openxmlformats.org/officeDocument/2006/relationships/image" Target="../media/image19.emf"/><Relationship Id="rId16" Type="http://schemas.openxmlformats.org/officeDocument/2006/relationships/image" Target="../media/image24.png"/><Relationship Id="rId20" Type="http://schemas.openxmlformats.org/officeDocument/2006/relationships/hyperlink" Target="https://www.slideshare.net/icannpresentations" TargetMode="External"/><Relationship Id="rId1" Type="http://schemas.openxmlformats.org/officeDocument/2006/relationships/slideMaster" Target="../slideMasters/slideMaster1.xml"/><Relationship Id="rId6" Type="http://schemas.openxmlformats.org/officeDocument/2006/relationships/hyperlink" Target="https://www.linkedin.com/company/icann" TargetMode="External"/><Relationship Id="rId11" Type="http://schemas.openxmlformats.org/officeDocument/2006/relationships/image" Target="../media/image22.png"/><Relationship Id="rId5" Type="http://schemas.openxmlformats.org/officeDocument/2006/relationships/image" Target="../media/image20.png"/><Relationship Id="rId15" Type="http://schemas.openxmlformats.org/officeDocument/2006/relationships/hyperlink" Target="youtube.com/user/ICANNnews" TargetMode="External"/><Relationship Id="rId10" Type="http://schemas.openxmlformats.org/officeDocument/2006/relationships/hyperlink" Target="twitter.com/icann" TargetMode="External"/><Relationship Id="rId19" Type="http://schemas.openxmlformats.org/officeDocument/2006/relationships/image" Target="../media/image25.png"/><Relationship Id="rId4" Type="http://schemas.openxmlformats.org/officeDocument/2006/relationships/hyperlink" Target="flickr.com/photos/icann" TargetMode="External"/><Relationship Id="rId9" Type="http://schemas.openxmlformats.org/officeDocument/2006/relationships/hyperlink" Target="https://twitter.com/icann" TargetMode="External"/><Relationship Id="rId14" Type="http://schemas.openxmlformats.org/officeDocument/2006/relationships/image" Target="../media/image23.png"/></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image" Target="../media/image26.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ullets">
    <p:spTree>
      <p:nvGrpSpPr>
        <p:cNvPr id="1" name=""/>
        <p:cNvGrpSpPr/>
        <p:nvPr/>
      </p:nvGrpSpPr>
      <p:grpSpPr>
        <a:xfrm>
          <a:off x="0" y="0"/>
          <a:ext cx="0" cy="0"/>
          <a:chOff x="0" y="0"/>
          <a:chExt cx="0" cy="0"/>
        </a:xfrm>
      </p:grpSpPr>
      <p:sp>
        <p:nvSpPr>
          <p:cNvPr id="2" name="Title 1"/>
          <p:cNvSpPr>
            <a:spLocks noGrp="1"/>
          </p:cNvSpPr>
          <p:nvPr>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sp>
        <p:nvSpPr>
          <p:cNvPr id="6" name="Content Placeholder 5"/>
          <p:cNvSpPr>
            <a:spLocks noGrp="1"/>
          </p:cNvSpPr>
          <p:nvPr>
            <p:ph sz="quarter" idx="10" hasCustomPrompt="1"/>
          </p:nvPr>
        </p:nvSpPr>
        <p:spPr>
          <a:xfrm>
            <a:off x="609600" y="1470212"/>
            <a:ext cx="7907338" cy="4571813"/>
          </a:xfrm>
          <a:prstGeom prst="rect">
            <a:avLst/>
          </a:prstGeom>
        </p:spPr>
        <p:txBody>
          <a:bodyPr lIns="0" tIns="0" rIns="0" bIns="0"/>
          <a:lstStyle>
            <a:lvl1pPr marL="342900" indent="-342900">
              <a:spcBef>
                <a:spcPts val="2000"/>
              </a:spcBef>
              <a:spcAft>
                <a:spcPts val="0"/>
              </a:spcAft>
              <a:buClr>
                <a:srgbClr val="000000"/>
              </a:buClr>
              <a:buSzPct val="75000"/>
              <a:buFont typeface="Wingdings" panose="05000000000000000000" pitchFamily="2" charset="2"/>
              <a:buChar char=""/>
              <a:defRPr sz="1900">
                <a:solidFill>
                  <a:srgbClr val="000000"/>
                </a:solidFill>
              </a:defRPr>
            </a:lvl1pPr>
            <a:lvl2pPr marL="798513" indent="-341313">
              <a:spcBef>
                <a:spcPts val="500"/>
              </a:spcBef>
              <a:buSzPct val="75000"/>
              <a:buFont typeface="Wingdings" panose="05000000000000000000" pitchFamily="2" charset="2"/>
              <a:buChar char=""/>
              <a:defRPr sz="1900">
                <a:solidFill>
                  <a:srgbClr val="000000"/>
                </a:solidFill>
              </a:defRPr>
            </a:lvl2pPr>
            <a:lvl3pPr marL="1255713" indent="-341313">
              <a:spcBef>
                <a:spcPts val="500"/>
              </a:spcBef>
              <a:buFont typeface="Arial" panose="020B0604020202020204" pitchFamily="34" charset="0"/>
              <a:buChar char="•"/>
              <a:defRPr sz="1900">
                <a:solidFill>
                  <a:srgbClr val="000000"/>
                </a:solidFill>
              </a:defRPr>
            </a:lvl3pPr>
            <a:lvl4pPr>
              <a:defRPr sz="1900">
                <a:solidFill>
                  <a:srgbClr val="000000"/>
                </a:solidFill>
              </a:defRPr>
            </a:lvl4pPr>
            <a:lvl5pPr>
              <a:defRPr sz="1900">
                <a:solidFill>
                  <a:srgbClr val="000000"/>
                </a:solidFill>
              </a:defRPr>
            </a:lvl5pPr>
          </a:lstStyle>
          <a:p>
            <a:pPr lvl="0"/>
            <a:r>
              <a:rPr lang="en-US" dirty="0"/>
              <a:t>Place text here</a:t>
            </a:r>
          </a:p>
          <a:p>
            <a:pPr lvl="1"/>
            <a:r>
              <a:rPr lang="en-US" dirty="0"/>
              <a:t>Second level bullet</a:t>
            </a:r>
          </a:p>
          <a:p>
            <a:pPr lvl="2"/>
            <a:r>
              <a:rPr lang="en-US" dirty="0"/>
              <a:t>Third level bullet</a:t>
            </a:r>
          </a:p>
        </p:txBody>
      </p:sp>
    </p:spTree>
    <p:extLst>
      <p:ext uri="{BB962C8B-B14F-4D97-AF65-F5344CB8AC3E}">
        <p14:creationId xmlns:p14="http://schemas.microsoft.com/office/powerpoint/2010/main" val="7213095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Alternate Background 1">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7" name="Oval 16"/>
          <p:cNvSpPr/>
          <p:nvPr userDrawn="1"/>
        </p:nvSpPr>
        <p:spPr>
          <a:xfrm>
            <a:off x="395490" y="585223"/>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08083"/>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2" y="608083"/>
            <a:ext cx="8681508"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pic>
        <p:nvPicPr>
          <p:cNvPr id="24" name="Picture 23"/>
          <p:cNvPicPr>
            <a:picLocks noChangeAspect="1"/>
          </p:cNvPicPr>
          <p:nvPr userDrawn="1"/>
        </p:nvPicPr>
        <p:blipFill>
          <a:blip r:embed="rId3"/>
          <a:stretch>
            <a:fillRect/>
          </a:stretch>
        </p:blipFill>
        <p:spPr>
          <a:xfrm>
            <a:off x="237744" y="6460580"/>
            <a:ext cx="368521" cy="293992"/>
          </a:xfrm>
          <a:prstGeom prst="rect">
            <a:avLst/>
          </a:prstGeom>
        </p:spPr>
      </p:pic>
      <p:sp>
        <p:nvSpPr>
          <p:cNvPr id="34" name="Oval 33"/>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40" name="Straight Connector 39"/>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42" name="Oval 41"/>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43" name="Straight Connector 42"/>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5" name="Rectangle 14"/>
          <p:cNvSpPr/>
          <p:nvPr userDrawn="1"/>
        </p:nvSpPr>
        <p:spPr>
          <a:xfrm>
            <a:off x="2422" y="749729"/>
            <a:ext cx="9144000" cy="5346700"/>
          </a:xfrm>
          <a:prstGeom prst="rect">
            <a:avLst/>
          </a:prstGeom>
          <a:gradFill>
            <a:gsLst>
              <a:gs pos="0">
                <a:schemeClr val="bg1">
                  <a:alpha val="75000"/>
                </a:schemeClr>
              </a:gs>
              <a:gs pos="69000">
                <a:schemeClr val="tx2">
                  <a:lumMod val="20000"/>
                  <a:lumOff val="80000"/>
                  <a:alpha val="62000"/>
                </a:schemeClr>
              </a:gs>
              <a:gs pos="24000">
                <a:schemeClr val="tx2">
                  <a:lumMod val="20000"/>
                  <a:lumOff val="80000"/>
                  <a:alpha val="45000"/>
                </a:schemeClr>
              </a:gs>
              <a:gs pos="100000">
                <a:schemeClr val="bg1"/>
              </a:gs>
            </a:gsLst>
            <a:lin ang="5400000" scaled="1"/>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Title 1"/>
          <p:cNvSpPr>
            <a:spLocks noGrp="1"/>
          </p:cNvSpPr>
          <p:nvPr userDrawn="1">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sp>
        <p:nvSpPr>
          <p:cNvPr id="20"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Tree>
    <p:extLst>
      <p:ext uri="{BB962C8B-B14F-4D97-AF65-F5344CB8AC3E}">
        <p14:creationId xmlns:p14="http://schemas.microsoft.com/office/powerpoint/2010/main" val="13053726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Alternate Background 2">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7" name="Oval 16"/>
          <p:cNvSpPr/>
          <p:nvPr userDrawn="1"/>
        </p:nvSpPr>
        <p:spPr>
          <a:xfrm>
            <a:off x="395490" y="585223"/>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08083"/>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2" y="608083"/>
            <a:ext cx="8681508"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pic>
        <p:nvPicPr>
          <p:cNvPr id="24" name="Picture 23"/>
          <p:cNvPicPr>
            <a:picLocks noChangeAspect="1"/>
          </p:cNvPicPr>
          <p:nvPr userDrawn="1"/>
        </p:nvPicPr>
        <p:blipFill>
          <a:blip r:embed="rId3"/>
          <a:stretch>
            <a:fillRect/>
          </a:stretch>
        </p:blipFill>
        <p:spPr>
          <a:xfrm>
            <a:off x="237744" y="6460580"/>
            <a:ext cx="368521" cy="293992"/>
          </a:xfrm>
          <a:prstGeom prst="rect">
            <a:avLst/>
          </a:prstGeom>
        </p:spPr>
      </p:pic>
      <p:sp>
        <p:nvSpPr>
          <p:cNvPr id="34" name="Oval 33"/>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40" name="Straight Connector 39"/>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42" name="Oval 41"/>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43" name="Straight Connector 42"/>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userDrawn="1">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Tree>
    <p:extLst>
      <p:ext uri="{BB962C8B-B14F-4D97-AF65-F5344CB8AC3E}">
        <p14:creationId xmlns:p14="http://schemas.microsoft.com/office/powerpoint/2010/main" val="7169717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Alternate Background 3">
    <p:spTree>
      <p:nvGrpSpPr>
        <p:cNvPr id="1" name=""/>
        <p:cNvGrpSpPr/>
        <p:nvPr/>
      </p:nvGrpSpPr>
      <p:grpSpPr>
        <a:xfrm>
          <a:off x="0" y="0"/>
          <a:ext cx="0" cy="0"/>
          <a:chOff x="0" y="0"/>
          <a:chExt cx="0" cy="0"/>
        </a:xfrm>
      </p:grpSpPr>
      <p:pic>
        <p:nvPicPr>
          <p:cNvPr id="21" name="Picture 20"/>
          <p:cNvPicPr>
            <a:picLocks/>
          </p:cNvPicPr>
          <p:nvPr userDrawn="1"/>
        </p:nvPicPr>
        <p:blipFill>
          <a:blip r:embed="rId2" cstate="email">
            <a:extLst>
              <a:ext uri="{28A0092B-C50C-407E-A947-70E740481C1C}">
                <a14:useLocalDpi xmlns:a14="http://schemas.microsoft.com/office/drawing/2010/main"/>
              </a:ext>
            </a:extLst>
          </a:blip>
          <a:stretch>
            <a:fillRect/>
          </a:stretch>
        </p:blipFill>
        <p:spPr>
          <a:xfrm>
            <a:off x="2582" y="608083"/>
            <a:ext cx="9141417" cy="5719111"/>
          </a:xfrm>
          <a:prstGeom prst="rect">
            <a:avLst/>
          </a:prstGeom>
        </p:spPr>
      </p:pic>
      <p:pic>
        <p:nvPicPr>
          <p:cNvPr id="24" name="Picture 23"/>
          <p:cNvPicPr>
            <a:picLocks noChangeAspect="1"/>
          </p:cNvPicPr>
          <p:nvPr userDrawn="1"/>
        </p:nvPicPr>
        <p:blipFill>
          <a:blip r:embed="rId3"/>
          <a:stretch>
            <a:fillRect/>
          </a:stretch>
        </p:blipFill>
        <p:spPr>
          <a:xfrm>
            <a:off x="237744" y="6460580"/>
            <a:ext cx="368521" cy="293992"/>
          </a:xfrm>
          <a:prstGeom prst="rect">
            <a:avLst/>
          </a:prstGeom>
        </p:spPr>
      </p:pic>
      <p:cxnSp>
        <p:nvCxnSpPr>
          <p:cNvPr id="22" name="Straight Connector 21"/>
          <p:cNvCxnSpPr/>
          <p:nvPr userDrawn="1"/>
        </p:nvCxnSpPr>
        <p:spPr>
          <a:xfrm flipH="1">
            <a:off x="0" y="608083"/>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userDrawn="1"/>
        </p:nvCxnSpPr>
        <p:spPr>
          <a:xfrm flipH="1">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8" name="Title 1"/>
          <p:cNvSpPr>
            <a:spLocks noGrp="1"/>
          </p:cNvSpPr>
          <p:nvPr>
            <p:ph type="title"/>
          </p:nvPr>
        </p:nvSpPr>
        <p:spPr>
          <a:xfrm>
            <a:off x="374904" y="46179"/>
            <a:ext cx="8012951" cy="450663"/>
          </a:xfrm>
          <a:prstGeom prst="rect">
            <a:avLst/>
          </a:prstGeom>
        </p:spPr>
        <p:txBody>
          <a:bodyPr lIns="0" tIns="0" rIns="0" bIns="0"/>
          <a:lstStyle>
            <a:lvl1pPr>
              <a:defRPr>
                <a:latin typeface="+mj-lt"/>
              </a:defRPr>
            </a:lvl1pPr>
          </a:lstStyle>
          <a:p>
            <a:r>
              <a:rPr lang="en-US"/>
              <a:t>Click to edit Master title style</a:t>
            </a:r>
            <a:endParaRPr lang="en-US" dirty="0"/>
          </a:p>
        </p:txBody>
      </p:sp>
      <p:sp>
        <p:nvSpPr>
          <p:cNvPr id="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Tree>
    <p:extLst>
      <p:ext uri="{BB962C8B-B14F-4D97-AF65-F5344CB8AC3E}">
        <p14:creationId xmlns:p14="http://schemas.microsoft.com/office/powerpoint/2010/main" val="24040706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Agenda 1.1">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824754"/>
            <a:ext cx="7932000" cy="1768314"/>
          </a:xfrm>
          <a:prstGeom prst="rect">
            <a:avLst/>
          </a:prstGeom>
        </p:spPr>
        <p:txBody>
          <a:bodyPr anchor="b" anchorCtr="0"/>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27926"/>
          </a:xfrm>
          <a:prstGeom prst="rect">
            <a:avLst/>
          </a:prstGeom>
        </p:spPr>
        <p:txBody>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20830832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Agenda 1.2">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833718"/>
            <a:ext cx="7932000" cy="1759349"/>
          </a:xfrm>
          <a:prstGeom prst="rect">
            <a:avLst/>
          </a:prstGeom>
        </p:spPr>
        <p:txBody>
          <a:bodyPr anchor="b" anchorCtr="0"/>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19486993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Agenda 1.3">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788894"/>
            <a:ext cx="7932000" cy="1804173"/>
          </a:xfrm>
          <a:prstGeom prst="rect">
            <a:avLst/>
          </a:prstGeom>
        </p:spPr>
        <p:txBody>
          <a:bodyPr anchor="b" anchorCtr="0"/>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34757735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Agenda 1.4">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797860"/>
            <a:ext cx="7932000" cy="1795208"/>
          </a:xfrm>
          <a:prstGeom prst="rect">
            <a:avLst/>
          </a:prstGeom>
        </p:spPr>
        <p:txBody>
          <a:bodyPr anchor="b" anchorCtr="0"/>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34334170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Agenda 1.5">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797860"/>
            <a:ext cx="7932000" cy="1795208"/>
          </a:xfrm>
          <a:prstGeom prst="rect">
            <a:avLst/>
          </a:prstGeom>
        </p:spPr>
        <p:txBody>
          <a:bodyPr anchor="b" anchorCtr="0"/>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15859943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Agenda 1.6">
    <p:spTree>
      <p:nvGrpSpPr>
        <p:cNvPr id="1" name=""/>
        <p:cNvGrpSpPr/>
        <p:nvPr/>
      </p:nvGrpSpPr>
      <p:grpSpPr>
        <a:xfrm>
          <a:off x="0" y="0"/>
          <a:ext cx="0" cy="0"/>
          <a:chOff x="0" y="0"/>
          <a:chExt cx="0" cy="0"/>
        </a:xfrm>
      </p:grpSpPr>
      <p:pic>
        <p:nvPicPr>
          <p:cNvPr id="24" name="Picture 2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770966"/>
            <a:ext cx="7932000" cy="1822102"/>
          </a:xfrm>
          <a:prstGeom prst="rect">
            <a:avLst/>
          </a:prstGeom>
        </p:spPr>
        <p:txBody>
          <a:bodyPr anchor="b" anchorCtr="0"/>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238446371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Agenda Divider 1">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5" name="Rectangle 4"/>
          <p:cNvSpPr/>
          <p:nvPr userDrawn="1"/>
        </p:nvSpPr>
        <p:spPr>
          <a:xfrm>
            <a:off x="0" y="6320547"/>
            <a:ext cx="9144000" cy="53745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0" name="Picture 19"/>
          <p:cNvPicPr>
            <a:picLocks noChangeAspect="1"/>
          </p:cNvPicPr>
          <p:nvPr userDrawn="1"/>
        </p:nvPicPr>
        <p:blipFill>
          <a:blip r:embed="rId3"/>
          <a:stretch>
            <a:fillRect/>
          </a:stretch>
        </p:blipFill>
        <p:spPr>
          <a:xfrm>
            <a:off x="237744" y="6460580"/>
            <a:ext cx="368521" cy="293992"/>
          </a:xfrm>
          <a:prstGeom prst="rect">
            <a:avLst/>
          </a:prstGeom>
        </p:spPr>
      </p:pic>
      <p:cxnSp>
        <p:nvCxnSpPr>
          <p:cNvPr id="25" name="Straight Connector 24"/>
          <p:cNvCxnSpPr/>
          <p:nvPr userDrawn="1"/>
        </p:nvCxnSpPr>
        <p:spPr>
          <a:xfrm>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3"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4" name="Text Placeholder 3"/>
          <p:cNvSpPr>
            <a:spLocks noGrp="1"/>
          </p:cNvSpPr>
          <p:nvPr>
            <p:ph type="body" sz="quarter" idx="15" hasCustomPrompt="1"/>
          </p:nvPr>
        </p:nvSpPr>
        <p:spPr>
          <a:xfrm>
            <a:off x="573740" y="3030398"/>
            <a:ext cx="6247234" cy="1783649"/>
          </a:xfrm>
          <a:prstGeom prst="rect">
            <a:avLst/>
          </a:prstGeom>
        </p:spPr>
        <p:txBody>
          <a:bodyPr/>
          <a:lstStyle>
            <a:lvl1pPr marL="0" indent="0">
              <a:spcBef>
                <a:spcPts val="0"/>
              </a:spcBef>
              <a:buFontTx/>
              <a:buNone/>
              <a:defRPr sz="3500">
                <a:solidFill>
                  <a:schemeClr val="bg1"/>
                </a:solidFill>
                <a:latin typeface="+mj-lt"/>
              </a:defRPr>
            </a:lvl1pPr>
            <a:lvl2pPr marL="457200" indent="0">
              <a:buFontTx/>
              <a:buNone/>
              <a:defRPr>
                <a:solidFill>
                  <a:schemeClr val="bg2">
                    <a:lumMod val="90000"/>
                  </a:schemeClr>
                </a:solidFill>
              </a:defRPr>
            </a:lvl2pPr>
            <a:lvl3pPr marL="914400" indent="0">
              <a:buFontTx/>
              <a:buNone/>
              <a:defRPr>
                <a:solidFill>
                  <a:schemeClr val="bg2">
                    <a:lumMod val="90000"/>
                  </a:schemeClr>
                </a:solidFill>
              </a:defRPr>
            </a:lvl3pPr>
            <a:lvl4pPr marL="1371600" indent="0">
              <a:buFontTx/>
              <a:buNone/>
              <a:defRPr>
                <a:solidFill>
                  <a:schemeClr val="bg2">
                    <a:lumMod val="90000"/>
                  </a:schemeClr>
                </a:solidFill>
              </a:defRPr>
            </a:lvl4pPr>
            <a:lvl5pPr marL="1828800" indent="0">
              <a:buFontTx/>
              <a:buNone/>
              <a:defRPr>
                <a:solidFill>
                  <a:schemeClr val="bg2">
                    <a:lumMod val="90000"/>
                  </a:schemeClr>
                </a:solidFill>
              </a:defRPr>
            </a:lvl5pPr>
          </a:lstStyle>
          <a:p>
            <a:pPr lvl="0"/>
            <a:r>
              <a:rPr lang="en-US" dirty="0"/>
              <a:t>Section Divider</a:t>
            </a:r>
          </a:p>
        </p:txBody>
      </p:sp>
      <p:sp>
        <p:nvSpPr>
          <p:cNvPr id="9" name="Title 8"/>
          <p:cNvSpPr>
            <a:spLocks noGrp="1"/>
          </p:cNvSpPr>
          <p:nvPr>
            <p:ph type="title" hasCustomPrompt="1"/>
          </p:nvPr>
        </p:nvSpPr>
        <p:spPr>
          <a:xfrm>
            <a:off x="564637" y="1308847"/>
            <a:ext cx="6256337" cy="1701535"/>
          </a:xfrm>
          <a:prstGeom prst="rect">
            <a:avLst/>
          </a:prstGeom>
        </p:spPr>
        <p:txBody>
          <a:bodyPr anchor="b" anchorCtr="0"/>
          <a:lstStyle>
            <a:lvl1pPr>
              <a:spcBef>
                <a:spcPts val="0"/>
              </a:spcBef>
              <a:defRPr sz="3500" baseline="0">
                <a:solidFill>
                  <a:schemeClr val="bg1"/>
                </a:solidFill>
                <a:latin typeface="+mj-lt"/>
              </a:defRPr>
            </a:lvl1pPr>
          </a:lstStyle>
          <a:p>
            <a:r>
              <a:rPr lang="en-US" dirty="0"/>
              <a:t>Name of Agenda Item</a:t>
            </a:r>
          </a:p>
        </p:txBody>
      </p:sp>
    </p:spTree>
    <p:extLst>
      <p:ext uri="{BB962C8B-B14F-4D97-AF65-F5344CB8AC3E}">
        <p14:creationId xmlns:p14="http://schemas.microsoft.com/office/powerpoint/2010/main" val="4988375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Cover 1 White">
    <p:spTree>
      <p:nvGrpSpPr>
        <p:cNvPr id="1" name=""/>
        <p:cNvGrpSpPr/>
        <p:nvPr/>
      </p:nvGrpSpPr>
      <p:grpSpPr>
        <a:xfrm>
          <a:off x="0" y="0"/>
          <a:ext cx="0" cy="0"/>
          <a:chOff x="0" y="0"/>
          <a:chExt cx="0" cy="0"/>
        </a:xfrm>
      </p:grpSpPr>
      <p:sp>
        <p:nvSpPr>
          <p:cNvPr id="3" name="Title 2"/>
          <p:cNvSpPr>
            <a:spLocks noGrp="1"/>
          </p:cNvSpPr>
          <p:nvPr>
            <p:ph type="title" hasCustomPrompt="1"/>
          </p:nvPr>
        </p:nvSpPr>
        <p:spPr>
          <a:xfrm>
            <a:off x="610726" y="0"/>
            <a:ext cx="7744845" cy="2533369"/>
          </a:xfrm>
          <a:prstGeom prst="rect">
            <a:avLst/>
          </a:prstGeom>
        </p:spPr>
        <p:txBody>
          <a:bodyPr lIns="0" tIns="0" rIns="0" bIns="0" anchor="b" anchorCtr="0">
            <a:normAutofit/>
          </a:bodyPr>
          <a:lstStyle>
            <a:lvl1pPr algn="l">
              <a:spcBef>
                <a:spcPts val="0"/>
              </a:spcBef>
              <a:defRPr sz="3600" b="1">
                <a:solidFill>
                  <a:schemeClr val="accent6">
                    <a:lumMod val="50000"/>
                  </a:schemeClr>
                </a:solidFill>
                <a:latin typeface="+mj-lt"/>
              </a:defRPr>
            </a:lvl1pPr>
          </a:lstStyle>
          <a:p>
            <a:r>
              <a:rPr lang="en-US" dirty="0"/>
              <a:t>Insert title here</a:t>
            </a:r>
            <a:br>
              <a:rPr lang="en-US" dirty="0"/>
            </a:br>
            <a:r>
              <a:rPr lang="en-US" dirty="0"/>
              <a:t>(75 characters maximum)</a:t>
            </a:r>
          </a:p>
        </p:txBody>
      </p:sp>
      <p:sp>
        <p:nvSpPr>
          <p:cNvPr id="5" name="Text Placeholder 4"/>
          <p:cNvSpPr>
            <a:spLocks noGrp="1"/>
          </p:cNvSpPr>
          <p:nvPr>
            <p:ph type="body" sz="quarter" idx="10" hasCustomPrompt="1"/>
          </p:nvPr>
        </p:nvSpPr>
        <p:spPr>
          <a:xfrm>
            <a:off x="610726" y="3562904"/>
            <a:ext cx="8119206" cy="716808"/>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Name of Presenter</a:t>
            </a:r>
          </a:p>
        </p:txBody>
      </p:sp>
      <p:sp>
        <p:nvSpPr>
          <p:cNvPr id="7" name="Text Placeholder 4"/>
          <p:cNvSpPr>
            <a:spLocks noGrp="1"/>
          </p:cNvSpPr>
          <p:nvPr>
            <p:ph type="body" sz="quarter" idx="11" hasCustomPrompt="1"/>
          </p:nvPr>
        </p:nvSpPr>
        <p:spPr>
          <a:xfrm>
            <a:off x="610726" y="4252817"/>
            <a:ext cx="8119206" cy="273605"/>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Event Name</a:t>
            </a:r>
          </a:p>
        </p:txBody>
      </p:sp>
      <p:sp>
        <p:nvSpPr>
          <p:cNvPr id="9" name="Text Placeholder 4"/>
          <p:cNvSpPr>
            <a:spLocks noGrp="1"/>
          </p:cNvSpPr>
          <p:nvPr>
            <p:ph type="body" sz="quarter" idx="12" hasCustomPrompt="1"/>
          </p:nvPr>
        </p:nvSpPr>
        <p:spPr>
          <a:xfrm>
            <a:off x="610726" y="4553317"/>
            <a:ext cx="8119206" cy="403785"/>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DD Month 2017</a:t>
            </a:r>
          </a:p>
        </p:txBody>
      </p:sp>
      <p:pic>
        <p:nvPicPr>
          <p:cNvPr id="10" name="Picture 9"/>
          <p:cNvPicPr>
            <a:picLocks noChangeAspect="1"/>
          </p:cNvPicPr>
          <p:nvPr userDrawn="1"/>
        </p:nvPicPr>
        <p:blipFill>
          <a:blip r:embed="rId2"/>
          <a:stretch>
            <a:fillRect/>
          </a:stretch>
        </p:blipFill>
        <p:spPr>
          <a:xfrm>
            <a:off x="636999" y="5507609"/>
            <a:ext cx="1189827" cy="949200"/>
          </a:xfrm>
          <a:prstGeom prst="rect">
            <a:avLst/>
          </a:prstGeom>
        </p:spPr>
      </p:pic>
      <p:sp>
        <p:nvSpPr>
          <p:cNvPr id="11" name="Text Placeholder 4"/>
          <p:cNvSpPr>
            <a:spLocks noGrp="1"/>
          </p:cNvSpPr>
          <p:nvPr>
            <p:ph type="body" sz="quarter" idx="13" hasCustomPrompt="1"/>
          </p:nvPr>
        </p:nvSpPr>
        <p:spPr>
          <a:xfrm>
            <a:off x="610726" y="2854692"/>
            <a:ext cx="8119206" cy="716808"/>
          </a:xfrm>
          <a:prstGeom prst="rect">
            <a:avLst/>
          </a:prstGeom>
        </p:spPr>
        <p:txBody>
          <a:bodyPr lIns="0" tIns="0" rIns="0" bIns="0">
            <a:normAutofit/>
          </a:bodyPr>
          <a:lstStyle>
            <a:lvl1pPr marL="0" indent="0" algn="l">
              <a:spcBef>
                <a:spcPts val="0"/>
              </a:spcBef>
              <a:buNone/>
              <a:defRPr sz="1800" b="1">
                <a:solidFill>
                  <a:schemeClr val="accent6">
                    <a:lumMod val="50000"/>
                  </a:schemeClr>
                </a:solidFill>
              </a:defRPr>
            </a:lvl1pPr>
          </a:lstStyle>
          <a:p>
            <a:pPr lvl="0"/>
            <a:r>
              <a:rPr lang="en-US" dirty="0"/>
              <a:t>Insert subtitle here (75 characters maximum)</a:t>
            </a:r>
          </a:p>
        </p:txBody>
      </p:sp>
    </p:spTree>
    <p:extLst>
      <p:ext uri="{BB962C8B-B14F-4D97-AF65-F5344CB8AC3E}">
        <p14:creationId xmlns:p14="http://schemas.microsoft.com/office/powerpoint/2010/main" val="264802408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Agenda Divider 2">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5" name="Rectangle 4"/>
          <p:cNvSpPr/>
          <p:nvPr userDrawn="1"/>
        </p:nvSpPr>
        <p:spPr>
          <a:xfrm>
            <a:off x="0" y="6320547"/>
            <a:ext cx="9144000" cy="53745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0" name="Picture 19"/>
          <p:cNvPicPr>
            <a:picLocks noChangeAspect="1"/>
          </p:cNvPicPr>
          <p:nvPr userDrawn="1"/>
        </p:nvPicPr>
        <p:blipFill>
          <a:blip r:embed="rId3"/>
          <a:stretch>
            <a:fillRect/>
          </a:stretch>
        </p:blipFill>
        <p:spPr>
          <a:xfrm>
            <a:off x="237744" y="6460580"/>
            <a:ext cx="368521" cy="293992"/>
          </a:xfrm>
          <a:prstGeom prst="rect">
            <a:avLst/>
          </a:prstGeom>
        </p:spPr>
      </p:pic>
      <p:cxnSp>
        <p:nvCxnSpPr>
          <p:cNvPr id="25" name="Straight Connector 24"/>
          <p:cNvCxnSpPr/>
          <p:nvPr userDrawn="1"/>
        </p:nvCxnSpPr>
        <p:spPr>
          <a:xfrm>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3"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4" name="Text Placeholder 3"/>
          <p:cNvSpPr>
            <a:spLocks noGrp="1"/>
          </p:cNvSpPr>
          <p:nvPr>
            <p:ph type="body" sz="quarter" idx="15" hasCustomPrompt="1"/>
          </p:nvPr>
        </p:nvSpPr>
        <p:spPr>
          <a:xfrm>
            <a:off x="573740" y="3030398"/>
            <a:ext cx="6247234" cy="1783649"/>
          </a:xfrm>
          <a:prstGeom prst="rect">
            <a:avLst/>
          </a:prstGeom>
        </p:spPr>
        <p:txBody>
          <a:bodyPr/>
          <a:lstStyle>
            <a:lvl1pPr marL="0" indent="0">
              <a:spcBef>
                <a:spcPts val="0"/>
              </a:spcBef>
              <a:buFontTx/>
              <a:buNone/>
              <a:defRPr sz="3500">
                <a:solidFill>
                  <a:schemeClr val="bg1"/>
                </a:solidFill>
                <a:latin typeface="+mj-lt"/>
              </a:defRPr>
            </a:lvl1pPr>
            <a:lvl2pPr marL="457200" indent="0">
              <a:buFontTx/>
              <a:buNone/>
              <a:defRPr>
                <a:solidFill>
                  <a:schemeClr val="bg2">
                    <a:lumMod val="90000"/>
                  </a:schemeClr>
                </a:solidFill>
              </a:defRPr>
            </a:lvl2pPr>
            <a:lvl3pPr marL="914400" indent="0">
              <a:buFontTx/>
              <a:buNone/>
              <a:defRPr>
                <a:solidFill>
                  <a:schemeClr val="bg2">
                    <a:lumMod val="90000"/>
                  </a:schemeClr>
                </a:solidFill>
              </a:defRPr>
            </a:lvl3pPr>
            <a:lvl4pPr marL="1371600" indent="0">
              <a:buFontTx/>
              <a:buNone/>
              <a:defRPr>
                <a:solidFill>
                  <a:schemeClr val="bg2">
                    <a:lumMod val="90000"/>
                  </a:schemeClr>
                </a:solidFill>
              </a:defRPr>
            </a:lvl4pPr>
            <a:lvl5pPr marL="1828800" indent="0">
              <a:buFontTx/>
              <a:buNone/>
              <a:defRPr>
                <a:solidFill>
                  <a:schemeClr val="bg2">
                    <a:lumMod val="90000"/>
                  </a:schemeClr>
                </a:solidFill>
              </a:defRPr>
            </a:lvl5pPr>
          </a:lstStyle>
          <a:p>
            <a:pPr lvl="0"/>
            <a:r>
              <a:rPr lang="en-US" dirty="0"/>
              <a:t>Section Divider</a:t>
            </a:r>
          </a:p>
        </p:txBody>
      </p:sp>
      <p:sp>
        <p:nvSpPr>
          <p:cNvPr id="9" name="Title 8"/>
          <p:cNvSpPr>
            <a:spLocks noGrp="1"/>
          </p:cNvSpPr>
          <p:nvPr>
            <p:ph type="title" hasCustomPrompt="1"/>
          </p:nvPr>
        </p:nvSpPr>
        <p:spPr>
          <a:xfrm>
            <a:off x="564637" y="1308847"/>
            <a:ext cx="6256337" cy="1701535"/>
          </a:xfrm>
          <a:prstGeom prst="rect">
            <a:avLst/>
          </a:prstGeom>
        </p:spPr>
        <p:txBody>
          <a:bodyPr anchor="b" anchorCtr="0"/>
          <a:lstStyle>
            <a:lvl1pPr>
              <a:spcBef>
                <a:spcPts val="0"/>
              </a:spcBef>
              <a:defRPr sz="3500" baseline="0">
                <a:solidFill>
                  <a:schemeClr val="bg1"/>
                </a:solidFill>
                <a:latin typeface="+mj-lt"/>
              </a:defRPr>
            </a:lvl1pPr>
          </a:lstStyle>
          <a:p>
            <a:r>
              <a:rPr lang="en-US" dirty="0"/>
              <a:t>Name of Agenda Item</a:t>
            </a:r>
          </a:p>
        </p:txBody>
      </p:sp>
    </p:spTree>
    <p:extLst>
      <p:ext uri="{BB962C8B-B14F-4D97-AF65-F5344CB8AC3E}">
        <p14:creationId xmlns:p14="http://schemas.microsoft.com/office/powerpoint/2010/main" val="61300067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Agenda Divider 3">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5" name="Rectangle 4"/>
          <p:cNvSpPr/>
          <p:nvPr userDrawn="1"/>
        </p:nvSpPr>
        <p:spPr>
          <a:xfrm>
            <a:off x="0" y="6320547"/>
            <a:ext cx="9144000" cy="53745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0" name="Picture 19"/>
          <p:cNvPicPr>
            <a:picLocks noChangeAspect="1"/>
          </p:cNvPicPr>
          <p:nvPr userDrawn="1"/>
        </p:nvPicPr>
        <p:blipFill>
          <a:blip r:embed="rId3"/>
          <a:stretch>
            <a:fillRect/>
          </a:stretch>
        </p:blipFill>
        <p:spPr>
          <a:xfrm>
            <a:off x="237744" y="6460580"/>
            <a:ext cx="368521" cy="293992"/>
          </a:xfrm>
          <a:prstGeom prst="rect">
            <a:avLst/>
          </a:prstGeom>
        </p:spPr>
      </p:pic>
      <p:cxnSp>
        <p:nvCxnSpPr>
          <p:cNvPr id="25" name="Straight Connector 24"/>
          <p:cNvCxnSpPr/>
          <p:nvPr userDrawn="1"/>
        </p:nvCxnSpPr>
        <p:spPr>
          <a:xfrm>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3"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4" name="Text Placeholder 3"/>
          <p:cNvSpPr>
            <a:spLocks noGrp="1"/>
          </p:cNvSpPr>
          <p:nvPr>
            <p:ph type="body" sz="quarter" idx="15" hasCustomPrompt="1"/>
          </p:nvPr>
        </p:nvSpPr>
        <p:spPr>
          <a:xfrm>
            <a:off x="573740" y="3030398"/>
            <a:ext cx="6247234" cy="1783649"/>
          </a:xfrm>
          <a:prstGeom prst="rect">
            <a:avLst/>
          </a:prstGeom>
        </p:spPr>
        <p:txBody>
          <a:bodyPr/>
          <a:lstStyle>
            <a:lvl1pPr marL="0" indent="0">
              <a:spcBef>
                <a:spcPts val="0"/>
              </a:spcBef>
              <a:buFontTx/>
              <a:buNone/>
              <a:defRPr sz="3500">
                <a:solidFill>
                  <a:schemeClr val="bg1"/>
                </a:solidFill>
                <a:latin typeface="+mj-lt"/>
              </a:defRPr>
            </a:lvl1pPr>
            <a:lvl2pPr marL="457200" indent="0">
              <a:buFontTx/>
              <a:buNone/>
              <a:defRPr>
                <a:solidFill>
                  <a:schemeClr val="bg2">
                    <a:lumMod val="90000"/>
                  </a:schemeClr>
                </a:solidFill>
              </a:defRPr>
            </a:lvl2pPr>
            <a:lvl3pPr marL="914400" indent="0">
              <a:buFontTx/>
              <a:buNone/>
              <a:defRPr>
                <a:solidFill>
                  <a:schemeClr val="bg2">
                    <a:lumMod val="90000"/>
                  </a:schemeClr>
                </a:solidFill>
              </a:defRPr>
            </a:lvl3pPr>
            <a:lvl4pPr marL="1371600" indent="0">
              <a:buFontTx/>
              <a:buNone/>
              <a:defRPr>
                <a:solidFill>
                  <a:schemeClr val="bg2">
                    <a:lumMod val="90000"/>
                  </a:schemeClr>
                </a:solidFill>
              </a:defRPr>
            </a:lvl4pPr>
            <a:lvl5pPr marL="1828800" indent="0">
              <a:buFontTx/>
              <a:buNone/>
              <a:defRPr>
                <a:solidFill>
                  <a:schemeClr val="bg2">
                    <a:lumMod val="90000"/>
                  </a:schemeClr>
                </a:solidFill>
              </a:defRPr>
            </a:lvl5pPr>
          </a:lstStyle>
          <a:p>
            <a:pPr lvl="0"/>
            <a:r>
              <a:rPr lang="en-US" dirty="0"/>
              <a:t>Section Divider</a:t>
            </a:r>
          </a:p>
        </p:txBody>
      </p:sp>
      <p:sp>
        <p:nvSpPr>
          <p:cNvPr id="9" name="Title 8"/>
          <p:cNvSpPr>
            <a:spLocks noGrp="1"/>
          </p:cNvSpPr>
          <p:nvPr>
            <p:ph type="title" hasCustomPrompt="1"/>
          </p:nvPr>
        </p:nvSpPr>
        <p:spPr>
          <a:xfrm>
            <a:off x="564637" y="1308847"/>
            <a:ext cx="6256337" cy="1701535"/>
          </a:xfrm>
          <a:prstGeom prst="rect">
            <a:avLst/>
          </a:prstGeom>
        </p:spPr>
        <p:txBody>
          <a:bodyPr anchor="b" anchorCtr="0"/>
          <a:lstStyle>
            <a:lvl1pPr>
              <a:spcBef>
                <a:spcPts val="0"/>
              </a:spcBef>
              <a:defRPr sz="3500" baseline="0">
                <a:solidFill>
                  <a:schemeClr val="bg1"/>
                </a:solidFill>
                <a:latin typeface="+mj-lt"/>
              </a:defRPr>
            </a:lvl1pPr>
          </a:lstStyle>
          <a:p>
            <a:r>
              <a:rPr lang="en-US" dirty="0"/>
              <a:t>Name of Agenda Item</a:t>
            </a:r>
          </a:p>
        </p:txBody>
      </p:sp>
    </p:spTree>
    <p:extLst>
      <p:ext uri="{BB962C8B-B14F-4D97-AF65-F5344CB8AC3E}">
        <p14:creationId xmlns:p14="http://schemas.microsoft.com/office/powerpoint/2010/main" val="387118989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Agenda Divider 4">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5" name="Rectangle 4"/>
          <p:cNvSpPr/>
          <p:nvPr userDrawn="1"/>
        </p:nvSpPr>
        <p:spPr>
          <a:xfrm>
            <a:off x="0" y="6320547"/>
            <a:ext cx="9144000" cy="53745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0" name="Picture 19"/>
          <p:cNvPicPr>
            <a:picLocks noChangeAspect="1"/>
          </p:cNvPicPr>
          <p:nvPr userDrawn="1"/>
        </p:nvPicPr>
        <p:blipFill>
          <a:blip r:embed="rId3"/>
          <a:stretch>
            <a:fillRect/>
          </a:stretch>
        </p:blipFill>
        <p:spPr>
          <a:xfrm>
            <a:off x="237744" y="6460580"/>
            <a:ext cx="368521" cy="293992"/>
          </a:xfrm>
          <a:prstGeom prst="rect">
            <a:avLst/>
          </a:prstGeom>
        </p:spPr>
      </p:pic>
      <p:cxnSp>
        <p:nvCxnSpPr>
          <p:cNvPr id="25" name="Straight Connector 24"/>
          <p:cNvCxnSpPr/>
          <p:nvPr userDrawn="1"/>
        </p:nvCxnSpPr>
        <p:spPr>
          <a:xfrm>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3"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4" name="Text Placeholder 3"/>
          <p:cNvSpPr>
            <a:spLocks noGrp="1"/>
          </p:cNvSpPr>
          <p:nvPr>
            <p:ph type="body" sz="quarter" idx="15" hasCustomPrompt="1"/>
          </p:nvPr>
        </p:nvSpPr>
        <p:spPr>
          <a:xfrm>
            <a:off x="573740" y="3030398"/>
            <a:ext cx="6247234" cy="1783649"/>
          </a:xfrm>
          <a:prstGeom prst="rect">
            <a:avLst/>
          </a:prstGeom>
        </p:spPr>
        <p:txBody>
          <a:bodyPr/>
          <a:lstStyle>
            <a:lvl1pPr marL="0" indent="0">
              <a:spcBef>
                <a:spcPts val="0"/>
              </a:spcBef>
              <a:buFontTx/>
              <a:buNone/>
              <a:defRPr sz="3500">
                <a:solidFill>
                  <a:schemeClr val="bg1"/>
                </a:solidFill>
                <a:latin typeface="+mj-lt"/>
              </a:defRPr>
            </a:lvl1pPr>
            <a:lvl2pPr marL="457200" indent="0">
              <a:buFontTx/>
              <a:buNone/>
              <a:defRPr>
                <a:solidFill>
                  <a:schemeClr val="bg2">
                    <a:lumMod val="90000"/>
                  </a:schemeClr>
                </a:solidFill>
              </a:defRPr>
            </a:lvl2pPr>
            <a:lvl3pPr marL="914400" indent="0">
              <a:buFontTx/>
              <a:buNone/>
              <a:defRPr>
                <a:solidFill>
                  <a:schemeClr val="bg2">
                    <a:lumMod val="90000"/>
                  </a:schemeClr>
                </a:solidFill>
              </a:defRPr>
            </a:lvl3pPr>
            <a:lvl4pPr marL="1371600" indent="0">
              <a:buFontTx/>
              <a:buNone/>
              <a:defRPr>
                <a:solidFill>
                  <a:schemeClr val="bg2">
                    <a:lumMod val="90000"/>
                  </a:schemeClr>
                </a:solidFill>
              </a:defRPr>
            </a:lvl4pPr>
            <a:lvl5pPr marL="1828800" indent="0">
              <a:buFontTx/>
              <a:buNone/>
              <a:defRPr>
                <a:solidFill>
                  <a:schemeClr val="bg2">
                    <a:lumMod val="90000"/>
                  </a:schemeClr>
                </a:solidFill>
              </a:defRPr>
            </a:lvl5pPr>
          </a:lstStyle>
          <a:p>
            <a:pPr lvl="0"/>
            <a:r>
              <a:rPr lang="en-US" dirty="0"/>
              <a:t>Section Divider</a:t>
            </a:r>
          </a:p>
        </p:txBody>
      </p:sp>
      <p:sp>
        <p:nvSpPr>
          <p:cNvPr id="9" name="Title 8"/>
          <p:cNvSpPr>
            <a:spLocks noGrp="1"/>
          </p:cNvSpPr>
          <p:nvPr>
            <p:ph type="title" hasCustomPrompt="1"/>
          </p:nvPr>
        </p:nvSpPr>
        <p:spPr>
          <a:xfrm>
            <a:off x="564637" y="1308847"/>
            <a:ext cx="6256337" cy="1701535"/>
          </a:xfrm>
          <a:prstGeom prst="rect">
            <a:avLst/>
          </a:prstGeom>
        </p:spPr>
        <p:txBody>
          <a:bodyPr anchor="b" anchorCtr="0"/>
          <a:lstStyle>
            <a:lvl1pPr>
              <a:spcBef>
                <a:spcPts val="0"/>
              </a:spcBef>
              <a:defRPr sz="3500" baseline="0">
                <a:solidFill>
                  <a:schemeClr val="bg1"/>
                </a:solidFill>
                <a:latin typeface="+mj-lt"/>
              </a:defRPr>
            </a:lvl1pPr>
          </a:lstStyle>
          <a:p>
            <a:r>
              <a:rPr lang="en-US" dirty="0"/>
              <a:t>Name of Agenda Item</a:t>
            </a:r>
          </a:p>
        </p:txBody>
      </p:sp>
    </p:spTree>
    <p:extLst>
      <p:ext uri="{BB962C8B-B14F-4D97-AF65-F5344CB8AC3E}">
        <p14:creationId xmlns:p14="http://schemas.microsoft.com/office/powerpoint/2010/main" val="262394248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1">
    <p:spTree>
      <p:nvGrpSpPr>
        <p:cNvPr id="1" name=""/>
        <p:cNvGrpSpPr/>
        <p:nvPr/>
      </p:nvGrpSpPr>
      <p:grpSpPr>
        <a:xfrm>
          <a:off x="0" y="0"/>
          <a:ext cx="0" cy="0"/>
          <a:chOff x="0" y="0"/>
          <a:chExt cx="0" cy="0"/>
        </a:xfrm>
      </p:grpSpPr>
      <p:pic>
        <p:nvPicPr>
          <p:cNvPr id="52" name="Picture 5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7"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5" name="Title 4"/>
          <p:cNvSpPr>
            <a:spLocks noGrp="1"/>
          </p:cNvSpPr>
          <p:nvPr>
            <p:ph type="title" hasCustomPrompt="1"/>
          </p:nvPr>
        </p:nvSpPr>
        <p:spPr>
          <a:xfrm>
            <a:off x="374904" y="42394"/>
            <a:ext cx="7886700" cy="531346"/>
          </a:xfrm>
          <a:prstGeom prst="rect">
            <a:avLst/>
          </a:prstGeom>
        </p:spPr>
        <p:txBody>
          <a:bodyPr lIns="0" tIns="45720" rIns="0" bIns="45720"/>
          <a:lstStyle>
            <a:lvl1pPr>
              <a:defRPr>
                <a:solidFill>
                  <a:schemeClr val="bg1"/>
                </a:solidFill>
                <a:latin typeface="+mj-lt"/>
              </a:defRPr>
            </a:lvl1pPr>
          </a:lstStyle>
          <a:p>
            <a:r>
              <a:rPr lang="en-US" dirty="0"/>
              <a:t>Presenters Section Divider</a:t>
            </a:r>
          </a:p>
        </p:txBody>
      </p:sp>
      <p:sp>
        <p:nvSpPr>
          <p:cNvPr id="7"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6"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37"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50"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93322027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2">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66632511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3">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298823005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4">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338271457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5">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215255367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6">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415038723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7">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8910854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ver 1 Blue">
    <p:spTree>
      <p:nvGrpSpPr>
        <p:cNvPr id="1" name=""/>
        <p:cNvGrpSpPr/>
        <p:nvPr/>
      </p:nvGrpSpPr>
      <p:grpSpPr>
        <a:xfrm>
          <a:off x="0" y="0"/>
          <a:ext cx="0" cy="0"/>
          <a:chOff x="0" y="0"/>
          <a:chExt cx="0" cy="0"/>
        </a:xfrm>
      </p:grpSpPr>
      <p:sp>
        <p:nvSpPr>
          <p:cNvPr id="11" name="Rectangle 10"/>
          <p:cNvSpPr/>
          <p:nvPr userDrawn="1"/>
        </p:nvSpPr>
        <p:spPr>
          <a:xfrm>
            <a:off x="0" y="0"/>
            <a:ext cx="9144000" cy="6858000"/>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Title 2"/>
          <p:cNvSpPr>
            <a:spLocks noGrp="1"/>
          </p:cNvSpPr>
          <p:nvPr>
            <p:ph type="title" hasCustomPrompt="1"/>
          </p:nvPr>
        </p:nvSpPr>
        <p:spPr>
          <a:xfrm>
            <a:off x="610724" y="0"/>
            <a:ext cx="7744845" cy="2533369"/>
          </a:xfrm>
          <a:prstGeom prst="rect">
            <a:avLst/>
          </a:prstGeom>
        </p:spPr>
        <p:txBody>
          <a:bodyPr lIns="0" tIns="0" rIns="0" bIns="0" anchor="b" anchorCtr="0">
            <a:normAutofit/>
          </a:bodyPr>
          <a:lstStyle>
            <a:lvl1pPr algn="l">
              <a:spcBef>
                <a:spcPts val="0"/>
              </a:spcBef>
              <a:defRPr sz="3600" b="1">
                <a:solidFill>
                  <a:schemeClr val="bg1"/>
                </a:solidFill>
                <a:latin typeface="+mj-lt"/>
              </a:defRPr>
            </a:lvl1pPr>
          </a:lstStyle>
          <a:p>
            <a:r>
              <a:rPr lang="en-US" dirty="0"/>
              <a:t>Insert title here</a:t>
            </a:r>
            <a:br>
              <a:rPr lang="en-US" dirty="0"/>
            </a:br>
            <a:r>
              <a:rPr lang="en-US" dirty="0"/>
              <a:t>(75 characters maximum)</a:t>
            </a:r>
          </a:p>
        </p:txBody>
      </p:sp>
      <p:sp>
        <p:nvSpPr>
          <p:cNvPr id="5" name="Text Placeholder 4"/>
          <p:cNvSpPr>
            <a:spLocks noGrp="1"/>
          </p:cNvSpPr>
          <p:nvPr>
            <p:ph type="body" sz="quarter" idx="10" hasCustomPrompt="1"/>
          </p:nvPr>
        </p:nvSpPr>
        <p:spPr>
          <a:xfrm>
            <a:off x="610723" y="3562904"/>
            <a:ext cx="8119872" cy="716808"/>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Name of Presenter</a:t>
            </a:r>
          </a:p>
        </p:txBody>
      </p:sp>
      <p:sp>
        <p:nvSpPr>
          <p:cNvPr id="7" name="Text Placeholder 4"/>
          <p:cNvSpPr>
            <a:spLocks noGrp="1"/>
          </p:cNvSpPr>
          <p:nvPr>
            <p:ph type="body" sz="quarter" idx="11" hasCustomPrompt="1"/>
          </p:nvPr>
        </p:nvSpPr>
        <p:spPr>
          <a:xfrm>
            <a:off x="610723" y="4252817"/>
            <a:ext cx="8119872" cy="273605"/>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Event Name</a:t>
            </a:r>
          </a:p>
        </p:txBody>
      </p:sp>
      <p:sp>
        <p:nvSpPr>
          <p:cNvPr id="9" name="Text Placeholder 4"/>
          <p:cNvSpPr>
            <a:spLocks noGrp="1"/>
          </p:cNvSpPr>
          <p:nvPr>
            <p:ph type="body" sz="quarter" idx="12" hasCustomPrompt="1"/>
          </p:nvPr>
        </p:nvSpPr>
        <p:spPr>
          <a:xfrm>
            <a:off x="610723" y="4544352"/>
            <a:ext cx="8119872" cy="403785"/>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DD Month 2017</a:t>
            </a:r>
          </a:p>
        </p:txBody>
      </p:sp>
      <p:pic>
        <p:nvPicPr>
          <p:cNvPr id="8" name="Picture 7"/>
          <p:cNvPicPr>
            <a:picLocks noChangeAspect="1"/>
          </p:cNvPicPr>
          <p:nvPr userDrawn="1"/>
        </p:nvPicPr>
        <p:blipFill>
          <a:blip r:embed="rId2"/>
          <a:stretch>
            <a:fillRect/>
          </a:stretch>
        </p:blipFill>
        <p:spPr>
          <a:xfrm>
            <a:off x="641992" y="5512926"/>
            <a:ext cx="1193800" cy="952500"/>
          </a:xfrm>
          <a:prstGeom prst="rect">
            <a:avLst/>
          </a:prstGeom>
        </p:spPr>
      </p:pic>
      <p:sp>
        <p:nvSpPr>
          <p:cNvPr id="12" name="Text Placeholder 4"/>
          <p:cNvSpPr>
            <a:spLocks noGrp="1"/>
          </p:cNvSpPr>
          <p:nvPr>
            <p:ph type="body" sz="quarter" idx="13" hasCustomPrompt="1"/>
          </p:nvPr>
        </p:nvSpPr>
        <p:spPr>
          <a:xfrm>
            <a:off x="610723" y="2854692"/>
            <a:ext cx="8119872" cy="716808"/>
          </a:xfrm>
          <a:prstGeom prst="rect">
            <a:avLst/>
          </a:prstGeom>
        </p:spPr>
        <p:txBody>
          <a:bodyPr lIns="0" tIns="0" rIns="0" bIns="0">
            <a:normAutofit/>
          </a:bodyPr>
          <a:lstStyle>
            <a:lvl1pPr marL="0" indent="0" algn="l">
              <a:spcBef>
                <a:spcPts val="0"/>
              </a:spcBef>
              <a:buNone/>
              <a:defRPr sz="1800" b="1">
                <a:solidFill>
                  <a:schemeClr val="bg1"/>
                </a:solidFill>
              </a:defRPr>
            </a:lvl1pPr>
          </a:lstStyle>
          <a:p>
            <a:pPr lvl="0"/>
            <a:r>
              <a:rPr lang="en-US" dirty="0"/>
              <a:t>Insert subtitle here (75 characters maximum)</a:t>
            </a:r>
          </a:p>
        </p:txBody>
      </p:sp>
    </p:spTree>
    <p:extLst>
      <p:ext uri="{BB962C8B-B14F-4D97-AF65-F5344CB8AC3E}">
        <p14:creationId xmlns:p14="http://schemas.microsoft.com/office/powerpoint/2010/main" val="33425110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8">
    <p:spTree>
      <p:nvGrpSpPr>
        <p:cNvPr id="1" name=""/>
        <p:cNvGrpSpPr/>
        <p:nvPr/>
      </p:nvGrpSpPr>
      <p:grpSpPr>
        <a:xfrm>
          <a:off x="0" y="0"/>
          <a:ext cx="0" cy="0"/>
          <a:chOff x="0" y="0"/>
          <a:chExt cx="0" cy="0"/>
        </a:xfrm>
      </p:grpSpPr>
      <p:pic>
        <p:nvPicPr>
          <p:cNvPr id="38" name="Picture 3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2" y="-1"/>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2"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33"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52115778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1">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7"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spcBef>
                <a:spcPts val="0"/>
              </a:spcBef>
              <a:defRPr>
                <a:solidFill>
                  <a:schemeClr val="bg1"/>
                </a:solidFill>
                <a:latin typeface="+mj-lt"/>
              </a:defRPr>
            </a:lvl1pPr>
          </a:lstStyle>
          <a:p>
            <a:r>
              <a:rPr lang="en-US" dirty="0"/>
              <a:t>Presenters (option)</a:t>
            </a:r>
          </a:p>
        </p:txBody>
      </p:sp>
      <p:sp>
        <p:nvSpPr>
          <p:cNvPr id="44"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5"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6"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415961759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2">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7"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51"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89408764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3">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52904369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4">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55741168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5">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78211526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6">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defRPr>
                <a:solidFill>
                  <a:schemeClr val="bg1"/>
                </a:solidFill>
                <a:latin typeface="+mj-lt"/>
              </a:defRPr>
            </a:lvl1pPr>
          </a:lstStyle>
          <a:p>
            <a:r>
              <a:rPr lang="en-US" dirty="0"/>
              <a:t>Presenters (option)</a:t>
            </a:r>
          </a:p>
        </p:txBody>
      </p:sp>
      <p:sp>
        <p:nvSpPr>
          <p:cNvPr id="25"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68009793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7">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7" name="Straight Connector 36"/>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defRPr>
                <a:solidFill>
                  <a:schemeClr val="bg1"/>
                </a:solidFill>
                <a:latin typeface="+mj-lt"/>
              </a:defRPr>
            </a:lvl1pPr>
          </a:lstStyle>
          <a:p>
            <a:r>
              <a:rPr lang="en-US" dirty="0"/>
              <a:t>Presenters (option)</a:t>
            </a:r>
          </a:p>
        </p:txBody>
      </p:sp>
      <p:cxnSp>
        <p:nvCxnSpPr>
          <p:cNvPr id="39" name="Straight Connector 38"/>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0" name="Arc 39"/>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sp>
        <p:nvSpPr>
          <p:cNvPr id="41"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2"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3"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7"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9"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50"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62811039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8">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2" y="-1"/>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400166792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1">
    <p:spTree>
      <p:nvGrpSpPr>
        <p:cNvPr id="1" name=""/>
        <p:cNvGrpSpPr/>
        <p:nvPr/>
      </p:nvGrpSpPr>
      <p:grpSpPr>
        <a:xfrm>
          <a:off x="0" y="0"/>
          <a:ext cx="0" cy="0"/>
          <a:chOff x="0" y="0"/>
          <a:chExt cx="0" cy="0"/>
        </a:xfrm>
      </p:grpSpPr>
      <p:pic>
        <p:nvPicPr>
          <p:cNvPr id="27" name="Picture 26"/>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5"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6"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3838747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Cover 2 White">
    <p:spTree>
      <p:nvGrpSpPr>
        <p:cNvPr id="1" name=""/>
        <p:cNvGrpSpPr/>
        <p:nvPr/>
      </p:nvGrpSpPr>
      <p:grpSpPr>
        <a:xfrm>
          <a:off x="0" y="0"/>
          <a:ext cx="0" cy="0"/>
          <a:chOff x="0" y="0"/>
          <a:chExt cx="0" cy="0"/>
        </a:xfrm>
      </p:grpSpPr>
      <p:sp>
        <p:nvSpPr>
          <p:cNvPr id="14" name="Oval 13"/>
          <p:cNvSpPr/>
          <p:nvPr/>
        </p:nvSpPr>
        <p:spPr>
          <a:xfrm>
            <a:off x="1811695" y="6101651"/>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p:nvCxnSpPr>
        <p:spPr>
          <a:xfrm flipH="1">
            <a:off x="0" y="6124511"/>
            <a:ext cx="1790417"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flipH="1">
            <a:off x="1878697" y="6124511"/>
            <a:ext cx="6693408"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p:nvSpPr>
        <p:spPr>
          <a:xfrm flipH="1">
            <a:off x="8610117" y="6101651"/>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Oval 17"/>
          <p:cNvSpPr/>
          <p:nvPr/>
        </p:nvSpPr>
        <p:spPr>
          <a:xfrm flipH="1">
            <a:off x="8610117" y="3470373"/>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p:nvCxnSpPr>
        <p:spPr>
          <a:xfrm flipV="1">
            <a:off x="1834554" y="3552825"/>
            <a:ext cx="0" cy="2529961"/>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20" name="Arc 19"/>
          <p:cNvSpPr/>
          <p:nvPr/>
        </p:nvSpPr>
        <p:spPr>
          <a:xfrm rot="16200000">
            <a:off x="1834554" y="3494144"/>
            <a:ext cx="121764" cy="121764"/>
          </a:xfrm>
          <a:prstGeom prst="arc">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21" name="Straight Connector 20"/>
          <p:cNvCxnSpPr/>
          <p:nvPr/>
        </p:nvCxnSpPr>
        <p:spPr>
          <a:xfrm flipH="1">
            <a:off x="1895439" y="3494144"/>
            <a:ext cx="6691671"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p:nvPicPr>
        <p:blipFill>
          <a:blip r:embed="rId2"/>
          <a:stretch>
            <a:fillRect/>
          </a:stretch>
        </p:blipFill>
        <p:spPr>
          <a:xfrm>
            <a:off x="352076" y="4878249"/>
            <a:ext cx="1189829" cy="949200"/>
          </a:xfrm>
          <a:prstGeom prst="rect">
            <a:avLst/>
          </a:prstGeom>
        </p:spPr>
      </p:pic>
      <p:sp>
        <p:nvSpPr>
          <p:cNvPr id="12" name="Title 2"/>
          <p:cNvSpPr>
            <a:spLocks noGrp="1"/>
          </p:cNvSpPr>
          <p:nvPr>
            <p:ph type="title" hasCustomPrompt="1"/>
          </p:nvPr>
        </p:nvSpPr>
        <p:spPr>
          <a:xfrm>
            <a:off x="2061883" y="761997"/>
            <a:ext cx="6382512" cy="2533369"/>
          </a:xfrm>
          <a:prstGeom prst="rect">
            <a:avLst/>
          </a:prstGeom>
        </p:spPr>
        <p:txBody>
          <a:bodyPr lIns="0" tIns="0" rIns="0" bIns="0" anchor="b" anchorCtr="0">
            <a:normAutofit/>
          </a:bodyPr>
          <a:lstStyle>
            <a:lvl1pPr algn="l">
              <a:spcBef>
                <a:spcPts val="0"/>
              </a:spcBef>
              <a:defRPr sz="3600" b="1">
                <a:solidFill>
                  <a:schemeClr val="accent6">
                    <a:lumMod val="50000"/>
                  </a:schemeClr>
                </a:solidFill>
                <a:latin typeface="+mj-lt"/>
              </a:defRPr>
            </a:lvl1pPr>
          </a:lstStyle>
          <a:p>
            <a:r>
              <a:rPr lang="en-US" dirty="0"/>
              <a:t>Insert title here</a:t>
            </a:r>
            <a:br>
              <a:rPr lang="en-US" dirty="0"/>
            </a:br>
            <a:r>
              <a:rPr lang="en-US" dirty="0"/>
              <a:t>(75 characters maximum)</a:t>
            </a:r>
          </a:p>
        </p:txBody>
      </p:sp>
      <p:sp>
        <p:nvSpPr>
          <p:cNvPr id="13" name="Text Placeholder 4"/>
          <p:cNvSpPr>
            <a:spLocks noGrp="1"/>
          </p:cNvSpPr>
          <p:nvPr>
            <p:ph type="body" sz="quarter" idx="10" hasCustomPrompt="1"/>
          </p:nvPr>
        </p:nvSpPr>
        <p:spPr>
          <a:xfrm>
            <a:off x="2070848" y="4593844"/>
            <a:ext cx="6382512" cy="716808"/>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Name of Presenter</a:t>
            </a:r>
          </a:p>
        </p:txBody>
      </p:sp>
      <p:sp>
        <p:nvSpPr>
          <p:cNvPr id="23" name="Text Placeholder 4"/>
          <p:cNvSpPr>
            <a:spLocks noGrp="1"/>
          </p:cNvSpPr>
          <p:nvPr>
            <p:ph type="body" sz="quarter" idx="11" hasCustomPrompt="1"/>
          </p:nvPr>
        </p:nvSpPr>
        <p:spPr>
          <a:xfrm>
            <a:off x="2070848" y="5301687"/>
            <a:ext cx="6382512" cy="273605"/>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Event Name</a:t>
            </a:r>
          </a:p>
        </p:txBody>
      </p:sp>
      <p:sp>
        <p:nvSpPr>
          <p:cNvPr id="24" name="Text Placeholder 4"/>
          <p:cNvSpPr>
            <a:spLocks noGrp="1"/>
          </p:cNvSpPr>
          <p:nvPr>
            <p:ph type="body" sz="quarter" idx="12" hasCustomPrompt="1"/>
          </p:nvPr>
        </p:nvSpPr>
        <p:spPr>
          <a:xfrm>
            <a:off x="2070848" y="5584257"/>
            <a:ext cx="6382512" cy="403785"/>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DD Month 2017</a:t>
            </a:r>
          </a:p>
        </p:txBody>
      </p:sp>
      <p:sp>
        <p:nvSpPr>
          <p:cNvPr id="25" name="Text Placeholder 4"/>
          <p:cNvSpPr>
            <a:spLocks noGrp="1"/>
          </p:cNvSpPr>
          <p:nvPr>
            <p:ph type="body" sz="quarter" idx="13" hasCustomPrompt="1"/>
          </p:nvPr>
        </p:nvSpPr>
        <p:spPr>
          <a:xfrm>
            <a:off x="2070848" y="3652549"/>
            <a:ext cx="6382512" cy="716808"/>
          </a:xfrm>
          <a:prstGeom prst="rect">
            <a:avLst/>
          </a:prstGeom>
        </p:spPr>
        <p:txBody>
          <a:bodyPr lIns="0" tIns="0" rIns="0" bIns="0">
            <a:normAutofit/>
          </a:bodyPr>
          <a:lstStyle>
            <a:lvl1pPr marL="0" indent="0" algn="l">
              <a:spcBef>
                <a:spcPts val="0"/>
              </a:spcBef>
              <a:buNone/>
              <a:defRPr sz="1800" b="1">
                <a:solidFill>
                  <a:schemeClr val="accent6">
                    <a:lumMod val="50000"/>
                  </a:schemeClr>
                </a:solidFill>
              </a:defRPr>
            </a:lvl1pPr>
          </a:lstStyle>
          <a:p>
            <a:pPr lvl="0"/>
            <a:r>
              <a:rPr lang="en-US" dirty="0"/>
              <a:t>Insert subtitle here (75 characters maximum)</a:t>
            </a:r>
          </a:p>
        </p:txBody>
      </p:sp>
    </p:spTree>
    <p:extLst>
      <p:ext uri="{BB962C8B-B14F-4D97-AF65-F5344CB8AC3E}">
        <p14:creationId xmlns:p14="http://schemas.microsoft.com/office/powerpoint/2010/main" val="301667481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2">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396747819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3">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255178434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4">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11213995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5">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65738824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6">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401502080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7">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312243120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8">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2" y="-1"/>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62386876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2_Engage with ICANN White">
    <p:spTree>
      <p:nvGrpSpPr>
        <p:cNvPr id="1" name=""/>
        <p:cNvGrpSpPr/>
        <p:nvPr/>
      </p:nvGrpSpPr>
      <p:grpSpPr>
        <a:xfrm>
          <a:off x="0" y="0"/>
          <a:ext cx="0" cy="0"/>
          <a:chOff x="0" y="0"/>
          <a:chExt cx="0" cy="0"/>
        </a:xfrm>
      </p:grpSpPr>
      <p:sp>
        <p:nvSpPr>
          <p:cNvPr id="3" name="Rectangle 2"/>
          <p:cNvSpPr/>
          <p:nvPr userDrawn="1"/>
        </p:nvSpPr>
        <p:spPr>
          <a:xfrm>
            <a:off x="2313656" y="685224"/>
            <a:ext cx="6830343" cy="186493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id-ID" sz="1350" dirty="0">
              <a:solidFill>
                <a:prstClr val="white"/>
              </a:solidFill>
              <a:cs typeface="Arial"/>
            </a:endParaRPr>
          </a:p>
        </p:txBody>
      </p:sp>
      <p:sp>
        <p:nvSpPr>
          <p:cNvPr id="4" name="Text Placeholder 32"/>
          <p:cNvSpPr txBox="1">
            <a:spLocks/>
          </p:cNvSpPr>
          <p:nvPr userDrawn="1"/>
        </p:nvSpPr>
        <p:spPr bwMode="auto">
          <a:xfrm>
            <a:off x="2543489" y="1552703"/>
            <a:ext cx="6600509" cy="32988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defTabSz="685800">
              <a:defRPr>
                <a:solidFill>
                  <a:schemeClr val="tx1"/>
                </a:solidFill>
                <a:latin typeface="Calibri" charset="0"/>
                <a:ea typeface="ＭＳ Ｐゴシック" charset="0"/>
              </a:defRPr>
            </a:lvl1pPr>
            <a:lvl2pPr marL="514350" indent="-171450" defTabSz="685800">
              <a:defRPr>
                <a:solidFill>
                  <a:schemeClr val="tx1"/>
                </a:solidFill>
                <a:latin typeface="Calibri" charset="0"/>
                <a:ea typeface="ＭＳ Ｐゴシック" charset="0"/>
              </a:defRPr>
            </a:lvl2pPr>
            <a:lvl3pPr marL="857250" indent="-171450" defTabSz="685800">
              <a:defRPr>
                <a:solidFill>
                  <a:schemeClr val="tx1"/>
                </a:solidFill>
                <a:latin typeface="Calibri" charset="0"/>
                <a:ea typeface="ＭＳ Ｐゴシック" charset="0"/>
              </a:defRPr>
            </a:lvl3pPr>
            <a:lvl4pPr marL="1200150" indent="-171450" defTabSz="685800">
              <a:defRPr>
                <a:solidFill>
                  <a:schemeClr val="tx1"/>
                </a:solidFill>
                <a:latin typeface="Calibri" charset="0"/>
                <a:ea typeface="ＭＳ Ｐゴシック" charset="0"/>
              </a:defRPr>
            </a:lvl4pPr>
            <a:lvl5pPr marL="1543050" indent="-171450" defTabSz="685800">
              <a:defRPr>
                <a:solidFill>
                  <a:schemeClr val="tx1"/>
                </a:solidFill>
                <a:latin typeface="Calibri" charset="0"/>
                <a:ea typeface="ＭＳ Ｐゴシック" charset="0"/>
              </a:defRPr>
            </a:lvl5pPr>
            <a:lvl6pPr marL="2000250" indent="-171450" defTabSz="685800" fontAlgn="base">
              <a:spcBef>
                <a:spcPct val="0"/>
              </a:spcBef>
              <a:spcAft>
                <a:spcPct val="0"/>
              </a:spcAft>
              <a:defRPr>
                <a:solidFill>
                  <a:schemeClr val="tx1"/>
                </a:solidFill>
                <a:latin typeface="Calibri" charset="0"/>
                <a:ea typeface="ＭＳ Ｐゴシック" charset="0"/>
              </a:defRPr>
            </a:lvl6pPr>
            <a:lvl7pPr marL="2457450" indent="-171450" defTabSz="685800" fontAlgn="base">
              <a:spcBef>
                <a:spcPct val="0"/>
              </a:spcBef>
              <a:spcAft>
                <a:spcPct val="0"/>
              </a:spcAft>
              <a:defRPr>
                <a:solidFill>
                  <a:schemeClr val="tx1"/>
                </a:solidFill>
                <a:latin typeface="Calibri" charset="0"/>
                <a:ea typeface="ＭＳ Ｐゴシック" charset="0"/>
              </a:defRPr>
            </a:lvl7pPr>
            <a:lvl8pPr marL="2914650" indent="-171450" defTabSz="685800" fontAlgn="base">
              <a:spcBef>
                <a:spcPct val="0"/>
              </a:spcBef>
              <a:spcAft>
                <a:spcPct val="0"/>
              </a:spcAft>
              <a:defRPr>
                <a:solidFill>
                  <a:schemeClr val="tx1"/>
                </a:solidFill>
                <a:latin typeface="Calibri" charset="0"/>
                <a:ea typeface="ＭＳ Ｐゴシック" charset="0"/>
              </a:defRPr>
            </a:lvl8pPr>
            <a:lvl9pPr marL="3371850" indent="-171450" defTabSz="685800" fontAlgn="base">
              <a:spcBef>
                <a:spcPct val="0"/>
              </a:spcBef>
              <a:spcAft>
                <a:spcPct val="0"/>
              </a:spcAft>
              <a:defRPr>
                <a:solidFill>
                  <a:schemeClr val="tx1"/>
                </a:solidFill>
                <a:latin typeface="Calibri" charset="0"/>
                <a:ea typeface="ＭＳ Ｐゴシック" charset="0"/>
              </a:defRPr>
            </a:lvl9pPr>
          </a:lstStyle>
          <a:p>
            <a:r>
              <a:rPr lang="en-US" sz="2000" dirty="0">
                <a:solidFill>
                  <a:schemeClr val="bg1"/>
                </a:solidFill>
                <a:latin typeface="+mn-lt"/>
                <a:cs typeface="Arial"/>
              </a:rPr>
              <a:t>Visit us at </a:t>
            </a:r>
            <a:r>
              <a:rPr lang="en-US" sz="2000" b="1" dirty="0" err="1">
                <a:solidFill>
                  <a:schemeClr val="bg1"/>
                </a:solidFill>
                <a:latin typeface="+mn-lt"/>
                <a:cs typeface="Arial"/>
              </a:rPr>
              <a:t>icann.org</a:t>
            </a:r>
            <a:endParaRPr lang="en-US" sz="2000" b="1" dirty="0">
              <a:solidFill>
                <a:schemeClr val="bg1"/>
              </a:solidFill>
              <a:latin typeface="+mn-lt"/>
              <a:cs typeface="Arial"/>
            </a:endParaRPr>
          </a:p>
        </p:txBody>
      </p:sp>
      <p:sp>
        <p:nvSpPr>
          <p:cNvPr id="5" name="Text Placeholder 33"/>
          <p:cNvSpPr txBox="1">
            <a:spLocks/>
          </p:cNvSpPr>
          <p:nvPr userDrawn="1"/>
        </p:nvSpPr>
        <p:spPr bwMode="auto">
          <a:xfrm>
            <a:off x="2543489" y="1049144"/>
            <a:ext cx="5230690" cy="32594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514350" indent="-171450" defTabSz="455613">
              <a:defRPr>
                <a:solidFill>
                  <a:schemeClr val="tx1"/>
                </a:solidFill>
                <a:latin typeface="Calibri" charset="0"/>
                <a:ea typeface="ＭＳ Ｐゴシック" charset="0"/>
              </a:defRPr>
            </a:lvl2pPr>
            <a:lvl3pPr marL="857250" indent="-171450" defTabSz="455613">
              <a:defRPr>
                <a:solidFill>
                  <a:schemeClr val="tx1"/>
                </a:solidFill>
                <a:latin typeface="Calibri" charset="0"/>
                <a:ea typeface="ＭＳ Ｐゴシック" charset="0"/>
              </a:defRPr>
            </a:lvl3pPr>
            <a:lvl4pPr marL="1200150" indent="-171450" defTabSz="455613">
              <a:defRPr>
                <a:solidFill>
                  <a:schemeClr val="tx1"/>
                </a:solidFill>
                <a:latin typeface="Calibri" charset="0"/>
                <a:ea typeface="ＭＳ Ｐゴシック" charset="0"/>
              </a:defRPr>
            </a:lvl4pPr>
            <a:lvl5pPr marL="1543050" indent="-171450" defTabSz="455613">
              <a:defRPr>
                <a:solidFill>
                  <a:schemeClr val="tx1"/>
                </a:solidFill>
                <a:latin typeface="Calibri" charset="0"/>
                <a:ea typeface="ＭＳ Ｐゴシック" charset="0"/>
              </a:defRPr>
            </a:lvl5pPr>
            <a:lvl6pPr marL="2000250" indent="-171450" defTabSz="455613" fontAlgn="base">
              <a:spcBef>
                <a:spcPct val="0"/>
              </a:spcBef>
              <a:spcAft>
                <a:spcPct val="0"/>
              </a:spcAft>
              <a:defRPr>
                <a:solidFill>
                  <a:schemeClr val="tx1"/>
                </a:solidFill>
                <a:latin typeface="Calibri" charset="0"/>
                <a:ea typeface="ＭＳ Ｐゴシック" charset="0"/>
              </a:defRPr>
            </a:lvl6pPr>
            <a:lvl7pPr marL="2457450" indent="-171450" defTabSz="455613" fontAlgn="base">
              <a:spcBef>
                <a:spcPct val="0"/>
              </a:spcBef>
              <a:spcAft>
                <a:spcPct val="0"/>
              </a:spcAft>
              <a:defRPr>
                <a:solidFill>
                  <a:schemeClr val="tx1"/>
                </a:solidFill>
                <a:latin typeface="Calibri" charset="0"/>
                <a:ea typeface="ＭＳ Ｐゴシック" charset="0"/>
              </a:defRPr>
            </a:lvl7pPr>
            <a:lvl8pPr marL="2914650" indent="-171450" defTabSz="455613" fontAlgn="base">
              <a:spcBef>
                <a:spcPct val="0"/>
              </a:spcBef>
              <a:spcAft>
                <a:spcPct val="0"/>
              </a:spcAft>
              <a:defRPr>
                <a:solidFill>
                  <a:schemeClr val="tx1"/>
                </a:solidFill>
                <a:latin typeface="Calibri" charset="0"/>
                <a:ea typeface="ＭＳ Ｐゴシック" charset="0"/>
              </a:defRPr>
            </a:lvl8pPr>
            <a:lvl9pPr marL="3371850" indent="-171450" defTabSz="455613" fontAlgn="base">
              <a:spcBef>
                <a:spcPct val="0"/>
              </a:spcBef>
              <a:spcAft>
                <a:spcPct val="0"/>
              </a:spcAft>
              <a:defRPr>
                <a:solidFill>
                  <a:schemeClr val="tx1"/>
                </a:solidFill>
                <a:latin typeface="Calibri" charset="0"/>
                <a:ea typeface="ＭＳ Ｐゴシック" charset="0"/>
              </a:defRPr>
            </a:lvl9pPr>
          </a:lstStyle>
          <a:p>
            <a:pPr>
              <a:lnSpc>
                <a:spcPct val="90000"/>
              </a:lnSpc>
              <a:spcBef>
                <a:spcPct val="20000"/>
              </a:spcBef>
            </a:pPr>
            <a:r>
              <a:rPr lang="en-AU" sz="2700" b="1" dirty="0">
                <a:solidFill>
                  <a:schemeClr val="bg1"/>
                </a:solidFill>
                <a:latin typeface="+mn-lt"/>
                <a:ea typeface="Segoe UI" charset="0"/>
                <a:cs typeface="Arial"/>
              </a:rPr>
              <a:t>Thank You and Questions</a:t>
            </a:r>
          </a:p>
        </p:txBody>
      </p:sp>
      <p:sp>
        <p:nvSpPr>
          <p:cNvPr id="6" name="Rectangle 5"/>
          <p:cNvSpPr/>
          <p:nvPr userDrawn="1"/>
        </p:nvSpPr>
        <p:spPr>
          <a:xfrm>
            <a:off x="1" y="685224"/>
            <a:ext cx="2232955" cy="186493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id-ID" sz="1350">
              <a:solidFill>
                <a:prstClr val="white"/>
              </a:solidFill>
              <a:cs typeface="Arial"/>
            </a:endParaRPr>
          </a:p>
        </p:txBody>
      </p:sp>
      <p:pic>
        <p:nvPicPr>
          <p:cNvPr id="7" name="Picture 6" descr="ICANN_Logo_W.eps"/>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61982" y="871077"/>
            <a:ext cx="1962493" cy="1523172"/>
          </a:xfrm>
          <a:prstGeom prst="rect">
            <a:avLst/>
          </a:prstGeom>
        </p:spPr>
      </p:pic>
      <p:sp>
        <p:nvSpPr>
          <p:cNvPr id="30" name="Text Placeholder 29"/>
          <p:cNvSpPr>
            <a:spLocks noGrp="1"/>
          </p:cNvSpPr>
          <p:nvPr>
            <p:ph type="body" sz="quarter" idx="10" hasCustomPrompt="1"/>
          </p:nvPr>
        </p:nvSpPr>
        <p:spPr>
          <a:xfrm>
            <a:off x="2543489" y="1865312"/>
            <a:ext cx="5973449" cy="346541"/>
          </a:xfrm>
          <a:prstGeom prst="rect">
            <a:avLst/>
          </a:prstGeom>
        </p:spPr>
        <p:txBody>
          <a:bodyPr lIns="0" tIns="0" rIns="0" bIns="0"/>
          <a:lstStyle>
            <a:lvl1pPr marL="0" indent="0">
              <a:buFontTx/>
              <a:buNone/>
              <a:defRPr lang="en-US" sz="2000" kern="1200" dirty="0" smtClean="0">
                <a:solidFill>
                  <a:schemeClr val="bg1"/>
                </a:solidFill>
                <a:latin typeface="+mn-lt"/>
                <a:ea typeface="ＭＳ Ｐゴシック" charset="0"/>
                <a:cs typeface="Arial"/>
              </a:defRPr>
            </a:lvl1pPr>
            <a:lvl2pPr marL="457200" indent="0">
              <a:buFontTx/>
              <a:buNone/>
              <a:defRPr lang="en-US" sz="2000" kern="1200" dirty="0" smtClean="0">
                <a:solidFill>
                  <a:schemeClr val="bg1"/>
                </a:solidFill>
                <a:latin typeface="+mn-lt"/>
                <a:ea typeface="ＭＳ Ｐゴシック" charset="0"/>
                <a:cs typeface="Arial"/>
              </a:defRPr>
            </a:lvl2pPr>
            <a:lvl3pPr marL="914400" indent="0">
              <a:buFontTx/>
              <a:buNone/>
              <a:defRPr lang="en-US" sz="2000" kern="1200" dirty="0" smtClean="0">
                <a:solidFill>
                  <a:schemeClr val="bg1"/>
                </a:solidFill>
                <a:latin typeface="+mn-lt"/>
                <a:ea typeface="ＭＳ Ｐゴシック" charset="0"/>
                <a:cs typeface="Arial"/>
              </a:defRPr>
            </a:lvl3pPr>
            <a:lvl4pPr marL="1371600" indent="0">
              <a:buFontTx/>
              <a:buNone/>
              <a:defRPr lang="en-US" sz="2000" kern="1200" dirty="0" smtClean="0">
                <a:solidFill>
                  <a:schemeClr val="bg1"/>
                </a:solidFill>
                <a:latin typeface="+mn-lt"/>
                <a:ea typeface="ＭＳ Ｐゴシック" charset="0"/>
                <a:cs typeface="Arial"/>
              </a:defRPr>
            </a:lvl4pPr>
            <a:lvl5pPr marL="1828800" indent="0">
              <a:buFontTx/>
              <a:buNone/>
              <a:defRPr lang="en-US" sz="2000" kern="1200" dirty="0">
                <a:solidFill>
                  <a:schemeClr val="bg1"/>
                </a:solidFill>
                <a:latin typeface="+mn-lt"/>
                <a:ea typeface="ＭＳ Ｐゴシック" charset="0"/>
                <a:cs typeface="Arial"/>
              </a:defRPr>
            </a:lvl5pPr>
          </a:lstStyle>
          <a:p>
            <a:pPr lvl="0"/>
            <a:r>
              <a:rPr lang="en-US" dirty="0"/>
              <a:t>Email: email</a:t>
            </a:r>
          </a:p>
        </p:txBody>
      </p:sp>
      <p:sp>
        <p:nvSpPr>
          <p:cNvPr id="31"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accent6">
                    <a:lumMod val="50000"/>
                  </a:schemeClr>
                </a:solidFill>
              </a:defRPr>
            </a:lvl1pPr>
          </a:lstStyle>
          <a:p>
            <a:r>
              <a:rPr lang="en-US" dirty="0"/>
              <a:t>Engage with ICANN</a:t>
            </a:r>
          </a:p>
        </p:txBody>
      </p:sp>
      <p:grpSp>
        <p:nvGrpSpPr>
          <p:cNvPr id="32" name="Group 31"/>
          <p:cNvGrpSpPr/>
          <p:nvPr userDrawn="1"/>
        </p:nvGrpSpPr>
        <p:grpSpPr>
          <a:xfrm>
            <a:off x="2543489" y="4228306"/>
            <a:ext cx="3416667" cy="365760"/>
            <a:chOff x="5325979" y="4715893"/>
            <a:chExt cx="3416667" cy="365760"/>
          </a:xfrm>
        </p:grpSpPr>
        <p:sp>
          <p:nvSpPr>
            <p:cNvPr id="33" name="Text Placeholder 32"/>
            <p:cNvSpPr txBox="1">
              <a:spLocks/>
            </p:cNvSpPr>
            <p:nvPr/>
          </p:nvSpPr>
          <p:spPr>
            <a:xfrm>
              <a:off x="5793339" y="4734885"/>
              <a:ext cx="29493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err="1">
                  <a:solidFill>
                    <a:srgbClr val="0A304B"/>
                  </a:solidFill>
                  <a:latin typeface="+mn-lt"/>
                  <a:ea typeface="Segoe UI" panose="020B0502040204020203" pitchFamily="34" charset="0"/>
                  <a:cs typeface="Arial"/>
                  <a:hlinkClick r:id="rId3"/>
                </a:rPr>
                <a:t>flickr.com</a:t>
              </a:r>
              <a:r>
                <a:rPr lang="en-US" sz="1400" dirty="0">
                  <a:solidFill>
                    <a:srgbClr val="0A304B"/>
                  </a:solidFill>
                  <a:latin typeface="+mn-lt"/>
                  <a:ea typeface="Segoe UI" panose="020B0502040204020203" pitchFamily="34" charset="0"/>
                  <a:cs typeface="Arial"/>
                  <a:hlinkClick r:id="rId3"/>
                </a:rPr>
                <a:t>/</a:t>
              </a:r>
              <a:r>
                <a:rPr lang="en-US" sz="1400" dirty="0" err="1">
                  <a:solidFill>
                    <a:srgbClr val="0A304B"/>
                  </a:solidFill>
                  <a:latin typeface="+mn-lt"/>
                  <a:ea typeface="Segoe UI" panose="020B0502040204020203" pitchFamily="34" charset="0"/>
                  <a:cs typeface="Arial"/>
                  <a:hlinkClick r:id="rId3"/>
                </a:rPr>
                <a:t>icann</a:t>
              </a:r>
              <a:endParaRPr lang="en-US" sz="1400" dirty="0">
                <a:solidFill>
                  <a:srgbClr val="0A304B"/>
                </a:solidFill>
                <a:latin typeface="+mn-lt"/>
                <a:ea typeface="Segoe UI" panose="020B0502040204020203" pitchFamily="34" charset="0"/>
                <a:cs typeface="Arial"/>
              </a:endParaRPr>
            </a:p>
          </p:txBody>
        </p:sp>
        <p:pic>
          <p:nvPicPr>
            <p:cNvPr id="34" name="Picture 33" descr="1420947842_social_style_3_flikr-128.png">
              <a:hlinkClick r:id="rId4" action="ppaction://hlinkfile"/>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325979" y="4715893"/>
              <a:ext cx="365760" cy="365760"/>
            </a:xfrm>
            <a:prstGeom prst="rect">
              <a:avLst/>
            </a:prstGeom>
          </p:spPr>
        </p:pic>
      </p:grpSp>
      <p:grpSp>
        <p:nvGrpSpPr>
          <p:cNvPr id="35" name="Group 34"/>
          <p:cNvGrpSpPr/>
          <p:nvPr userDrawn="1"/>
        </p:nvGrpSpPr>
        <p:grpSpPr>
          <a:xfrm>
            <a:off x="2543489" y="4726326"/>
            <a:ext cx="3636602" cy="365760"/>
            <a:chOff x="1235726" y="5571713"/>
            <a:chExt cx="3636602" cy="365760"/>
          </a:xfrm>
        </p:grpSpPr>
        <p:sp>
          <p:nvSpPr>
            <p:cNvPr id="36" name="Text Placeholder 32"/>
            <p:cNvSpPr txBox="1">
              <a:spLocks/>
            </p:cNvSpPr>
            <p:nvPr/>
          </p:nvSpPr>
          <p:spPr>
            <a:xfrm>
              <a:off x="1703086" y="5592033"/>
              <a:ext cx="3169242"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err="1">
                  <a:solidFill>
                    <a:srgbClr val="0A304B"/>
                  </a:solidFill>
                  <a:latin typeface="+mn-lt"/>
                  <a:ea typeface="Segoe UI" panose="020B0502040204020203" pitchFamily="34" charset="0"/>
                  <a:cs typeface="Arial"/>
                  <a:hlinkClick r:id="rId6"/>
                </a:rPr>
                <a:t>linkedin</a:t>
              </a:r>
              <a:r>
                <a:rPr lang="en-US" sz="1400" dirty="0">
                  <a:solidFill>
                    <a:srgbClr val="0A304B"/>
                  </a:solidFill>
                  <a:latin typeface="+mn-lt"/>
                  <a:ea typeface="Segoe UI" panose="020B0502040204020203" pitchFamily="34" charset="0"/>
                  <a:cs typeface="Arial"/>
                  <a:hlinkClick r:id="rId6"/>
                </a:rPr>
                <a:t>/company/</a:t>
              </a:r>
              <a:r>
                <a:rPr lang="en-US" sz="1400" dirty="0" err="1">
                  <a:solidFill>
                    <a:srgbClr val="0A304B"/>
                  </a:solidFill>
                  <a:latin typeface="+mn-lt"/>
                  <a:ea typeface="Segoe UI" panose="020B0502040204020203" pitchFamily="34" charset="0"/>
                  <a:cs typeface="Arial"/>
                  <a:hlinkClick r:id="rId6"/>
                </a:rPr>
                <a:t>icann</a:t>
              </a:r>
              <a:endParaRPr lang="en-US" sz="1400" dirty="0">
                <a:solidFill>
                  <a:srgbClr val="0A304B"/>
                </a:solidFill>
                <a:latin typeface="+mn-lt"/>
                <a:ea typeface="Segoe UI" panose="020B0502040204020203" pitchFamily="34" charset="0"/>
                <a:cs typeface="Arial"/>
              </a:endParaRPr>
            </a:p>
          </p:txBody>
        </p:sp>
        <p:pic>
          <p:nvPicPr>
            <p:cNvPr id="37" name="Picture 36" descr="1420948164_social_style_3_in-128.png">
              <a:hlinkClick r:id="rId7" action="ppaction://hlinkfile"/>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1235726" y="5571713"/>
              <a:ext cx="365760" cy="365760"/>
            </a:xfrm>
            <a:prstGeom prst="rect">
              <a:avLst/>
            </a:prstGeom>
          </p:spPr>
        </p:pic>
      </p:grpSp>
      <p:grpSp>
        <p:nvGrpSpPr>
          <p:cNvPr id="38" name="Group 37"/>
          <p:cNvGrpSpPr/>
          <p:nvPr userDrawn="1"/>
        </p:nvGrpSpPr>
        <p:grpSpPr>
          <a:xfrm>
            <a:off x="2543489" y="2734246"/>
            <a:ext cx="2809587" cy="365760"/>
            <a:chOff x="1235726" y="3073176"/>
            <a:chExt cx="2809587" cy="365760"/>
          </a:xfrm>
        </p:grpSpPr>
        <p:sp>
          <p:nvSpPr>
            <p:cNvPr id="39" name="Text Placeholder 32"/>
            <p:cNvSpPr txBox="1">
              <a:spLocks/>
            </p:cNvSpPr>
            <p:nvPr/>
          </p:nvSpPr>
          <p:spPr>
            <a:xfrm>
              <a:off x="1703087" y="3093496"/>
              <a:ext cx="2342226"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ea typeface="Segoe UI" panose="020B0502040204020203" pitchFamily="34" charset="0"/>
                  <a:cs typeface="Arial"/>
                  <a:hlinkClick r:id="rId9"/>
                </a:rPr>
                <a:t>@</a:t>
              </a:r>
              <a:r>
                <a:rPr lang="en-US" sz="1400" dirty="0" err="1">
                  <a:solidFill>
                    <a:srgbClr val="0A304B"/>
                  </a:solidFill>
                  <a:latin typeface="+mn-lt"/>
                  <a:ea typeface="Segoe UI" panose="020B0502040204020203" pitchFamily="34" charset="0"/>
                  <a:cs typeface="Arial"/>
                  <a:hlinkClick r:id="rId9"/>
                </a:rPr>
                <a:t>icann</a:t>
              </a:r>
              <a:endParaRPr lang="en-US" sz="1400" dirty="0">
                <a:solidFill>
                  <a:srgbClr val="0A304B"/>
                </a:solidFill>
                <a:latin typeface="+mn-lt"/>
                <a:ea typeface="Segoe UI" panose="020B0502040204020203" pitchFamily="34" charset="0"/>
                <a:cs typeface="Arial"/>
              </a:endParaRPr>
            </a:p>
          </p:txBody>
        </p:sp>
        <p:pic>
          <p:nvPicPr>
            <p:cNvPr id="40" name="Picture 39" descr="1420948433_social_style_3_twiter-128.png">
              <a:hlinkClick r:id="rId10" action="ppaction://hlinkfile"/>
            </p:cNvPr>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1235726" y="3073176"/>
              <a:ext cx="365760" cy="365760"/>
            </a:xfrm>
            <a:prstGeom prst="rect">
              <a:avLst/>
            </a:prstGeom>
          </p:spPr>
        </p:pic>
      </p:grpSp>
      <p:grpSp>
        <p:nvGrpSpPr>
          <p:cNvPr id="41" name="Group 40"/>
          <p:cNvGrpSpPr/>
          <p:nvPr userDrawn="1"/>
        </p:nvGrpSpPr>
        <p:grpSpPr>
          <a:xfrm>
            <a:off x="2543489" y="3232266"/>
            <a:ext cx="3730320" cy="365760"/>
            <a:chOff x="1235727" y="3892739"/>
            <a:chExt cx="3730320" cy="365760"/>
          </a:xfrm>
        </p:grpSpPr>
        <p:sp>
          <p:nvSpPr>
            <p:cNvPr id="42" name="Text Placeholder 32"/>
            <p:cNvSpPr txBox="1">
              <a:spLocks/>
            </p:cNvSpPr>
            <p:nvPr/>
          </p:nvSpPr>
          <p:spPr>
            <a:xfrm>
              <a:off x="1703086" y="3913059"/>
              <a:ext cx="3262961"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ea typeface="Segoe UI" panose="020B0502040204020203" pitchFamily="34" charset="0"/>
                  <a:cs typeface="Arial"/>
                  <a:hlinkClick r:id="rId12"/>
                </a:rPr>
                <a:t>facebook.com/</a:t>
              </a:r>
              <a:r>
                <a:rPr lang="en-US" sz="1400" dirty="0" err="1">
                  <a:solidFill>
                    <a:srgbClr val="0A304B"/>
                  </a:solidFill>
                  <a:latin typeface="+mn-lt"/>
                  <a:ea typeface="Segoe UI" panose="020B0502040204020203" pitchFamily="34" charset="0"/>
                  <a:cs typeface="Arial"/>
                  <a:hlinkClick r:id="rId12"/>
                </a:rPr>
                <a:t>icannorg</a:t>
              </a:r>
              <a:r>
                <a:rPr lang="en-US" sz="1400" dirty="0">
                  <a:solidFill>
                    <a:srgbClr val="0A304B"/>
                  </a:solidFill>
                  <a:latin typeface="+mn-lt"/>
                  <a:ea typeface="Segoe UI" panose="020B0502040204020203" pitchFamily="34" charset="0"/>
                  <a:cs typeface="Arial"/>
                  <a:hlinkClick r:id="rId12"/>
                </a:rPr>
                <a:t> </a:t>
              </a:r>
              <a:endParaRPr lang="en-US" sz="1400" dirty="0">
                <a:solidFill>
                  <a:srgbClr val="0A304B"/>
                </a:solidFill>
                <a:latin typeface="+mn-lt"/>
                <a:ea typeface="Segoe UI" panose="020B0502040204020203" pitchFamily="34" charset="0"/>
                <a:cs typeface="Arial"/>
              </a:endParaRPr>
            </a:p>
          </p:txBody>
        </p:sp>
        <p:pic>
          <p:nvPicPr>
            <p:cNvPr id="43" name="Picture 42" descr="1420948141_social_style_3_facebook-128.png">
              <a:hlinkClick r:id="rId13" action="ppaction://hlinkfile"/>
            </p:cNvPr>
            <p:cNvPicPr>
              <a:picLocks noChangeAspect="1"/>
            </p:cNvPicPr>
            <p:nvPr/>
          </p:nvPicPr>
          <p:blipFill>
            <a:blip r:embed="rId14" cstate="email">
              <a:extLst>
                <a:ext uri="{28A0092B-C50C-407E-A947-70E740481C1C}">
                  <a14:useLocalDpi xmlns:a14="http://schemas.microsoft.com/office/drawing/2010/main"/>
                </a:ext>
              </a:extLst>
            </a:blip>
            <a:stretch>
              <a:fillRect/>
            </a:stretch>
          </p:blipFill>
          <p:spPr>
            <a:xfrm>
              <a:off x="1235727" y="3892739"/>
              <a:ext cx="365760" cy="365760"/>
            </a:xfrm>
            <a:prstGeom prst="rect">
              <a:avLst/>
            </a:prstGeom>
          </p:spPr>
        </p:pic>
      </p:grpSp>
      <p:grpSp>
        <p:nvGrpSpPr>
          <p:cNvPr id="44" name="Group 43"/>
          <p:cNvGrpSpPr/>
          <p:nvPr userDrawn="1"/>
        </p:nvGrpSpPr>
        <p:grpSpPr>
          <a:xfrm>
            <a:off x="2543489" y="3730286"/>
            <a:ext cx="3636602" cy="365760"/>
            <a:chOff x="1235726" y="4721075"/>
            <a:chExt cx="3636602" cy="365760"/>
          </a:xfrm>
        </p:grpSpPr>
        <p:pic>
          <p:nvPicPr>
            <p:cNvPr id="45" name="Picture 44" descr="1420948149_social_style_3_youtube-128.png">
              <a:hlinkClick r:id="rId15" action="ppaction://hlinkfile"/>
            </p:cNvPr>
            <p:cNvPicPr>
              <a:picLocks noChangeAspect="1"/>
            </p:cNvPicPr>
            <p:nvPr/>
          </p:nvPicPr>
          <p:blipFill>
            <a:blip r:embed="rId16" cstate="email">
              <a:extLst>
                <a:ext uri="{28A0092B-C50C-407E-A947-70E740481C1C}">
                  <a14:useLocalDpi xmlns:a14="http://schemas.microsoft.com/office/drawing/2010/main"/>
                </a:ext>
              </a:extLst>
            </a:blip>
            <a:stretch>
              <a:fillRect/>
            </a:stretch>
          </p:blipFill>
          <p:spPr>
            <a:xfrm>
              <a:off x="1235726" y="4721075"/>
              <a:ext cx="365760" cy="365760"/>
            </a:xfrm>
            <a:prstGeom prst="rect">
              <a:avLst/>
            </a:prstGeom>
          </p:spPr>
        </p:pic>
        <p:sp>
          <p:nvSpPr>
            <p:cNvPr id="46" name="Text Placeholder 32"/>
            <p:cNvSpPr txBox="1">
              <a:spLocks/>
            </p:cNvSpPr>
            <p:nvPr/>
          </p:nvSpPr>
          <p:spPr>
            <a:xfrm>
              <a:off x="1703086" y="4734885"/>
              <a:ext cx="3169242"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ea typeface="Segoe UI" panose="020B0502040204020203" pitchFamily="34" charset="0"/>
                  <a:cs typeface="Arial"/>
                  <a:hlinkClick r:id="rId17"/>
                </a:rPr>
                <a:t>youtube.com/</a:t>
              </a:r>
              <a:r>
                <a:rPr lang="en-US" sz="1400" dirty="0" err="1">
                  <a:solidFill>
                    <a:srgbClr val="0A304B"/>
                  </a:solidFill>
                  <a:latin typeface="+mn-lt"/>
                  <a:ea typeface="Segoe UI" panose="020B0502040204020203" pitchFamily="34" charset="0"/>
                  <a:cs typeface="Arial"/>
                  <a:hlinkClick r:id="rId17"/>
                </a:rPr>
                <a:t>icannnews</a:t>
              </a:r>
              <a:endParaRPr lang="en-US" sz="1400" dirty="0">
                <a:solidFill>
                  <a:srgbClr val="0A304B"/>
                </a:solidFill>
                <a:latin typeface="+mn-lt"/>
                <a:ea typeface="Segoe UI" panose="020B0502040204020203" pitchFamily="34" charset="0"/>
                <a:cs typeface="Arial"/>
              </a:endParaRPr>
            </a:p>
          </p:txBody>
        </p:sp>
      </p:grpSp>
      <p:grpSp>
        <p:nvGrpSpPr>
          <p:cNvPr id="47" name="Group 46"/>
          <p:cNvGrpSpPr/>
          <p:nvPr userDrawn="1"/>
        </p:nvGrpSpPr>
        <p:grpSpPr>
          <a:xfrm>
            <a:off x="2543489" y="5722367"/>
            <a:ext cx="2586167" cy="365760"/>
            <a:chOff x="5325979" y="3073176"/>
            <a:chExt cx="2586167" cy="365760"/>
          </a:xfrm>
        </p:grpSpPr>
        <p:sp>
          <p:nvSpPr>
            <p:cNvPr id="48" name="Text Placeholder 32"/>
            <p:cNvSpPr txBox="1">
              <a:spLocks/>
            </p:cNvSpPr>
            <p:nvPr/>
          </p:nvSpPr>
          <p:spPr>
            <a:xfrm>
              <a:off x="5793339" y="3093496"/>
              <a:ext cx="21188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err="1">
                  <a:solidFill>
                    <a:srgbClr val="0A304B"/>
                  </a:solidFill>
                  <a:latin typeface="+mn-lt"/>
                  <a:ea typeface="Segoe UI" panose="020B0502040204020203" pitchFamily="34" charset="0"/>
                  <a:cs typeface="Arial"/>
                  <a:hlinkClick r:id="rId18"/>
                </a:rPr>
                <a:t>soundcloud</a:t>
              </a:r>
              <a:r>
                <a:rPr lang="en-US" sz="1400" dirty="0">
                  <a:solidFill>
                    <a:srgbClr val="0A304B"/>
                  </a:solidFill>
                  <a:latin typeface="+mn-lt"/>
                  <a:ea typeface="Segoe UI" panose="020B0502040204020203" pitchFamily="34" charset="0"/>
                  <a:cs typeface="Arial"/>
                  <a:hlinkClick r:id="rId18"/>
                </a:rPr>
                <a:t>/</a:t>
              </a:r>
              <a:r>
                <a:rPr lang="en-US" sz="1400" dirty="0" err="1">
                  <a:solidFill>
                    <a:srgbClr val="0A304B"/>
                  </a:solidFill>
                  <a:latin typeface="+mn-lt"/>
                  <a:ea typeface="Segoe UI" panose="020B0502040204020203" pitchFamily="34" charset="0"/>
                  <a:cs typeface="Arial"/>
                  <a:hlinkClick r:id="rId18"/>
                </a:rPr>
                <a:t>icann</a:t>
              </a:r>
              <a:endParaRPr lang="en-US" sz="1400" dirty="0">
                <a:solidFill>
                  <a:srgbClr val="0A304B"/>
                </a:solidFill>
                <a:latin typeface="+mn-lt"/>
                <a:ea typeface="Segoe UI" panose="020B0502040204020203" pitchFamily="34" charset="0"/>
                <a:cs typeface="Arial"/>
              </a:endParaRPr>
            </a:p>
          </p:txBody>
        </p:sp>
        <p:pic>
          <p:nvPicPr>
            <p:cNvPr id="49" name="Picture 48"/>
            <p:cNvPicPr>
              <a:picLocks noChangeAspect="1"/>
            </p:cNvPicPr>
            <p:nvPr/>
          </p:nvPicPr>
          <p:blipFill>
            <a:blip r:embed="rId19" cstate="email">
              <a:extLst>
                <a:ext uri="{28A0092B-C50C-407E-A947-70E740481C1C}">
                  <a14:useLocalDpi xmlns:a14="http://schemas.microsoft.com/office/drawing/2010/main"/>
                </a:ext>
              </a:extLst>
            </a:blip>
            <a:stretch>
              <a:fillRect/>
            </a:stretch>
          </p:blipFill>
          <p:spPr>
            <a:xfrm>
              <a:off x="5325979" y="3073176"/>
              <a:ext cx="365760" cy="365760"/>
            </a:xfrm>
            <a:prstGeom prst="rect">
              <a:avLst/>
            </a:prstGeom>
          </p:spPr>
        </p:pic>
      </p:grpSp>
      <p:grpSp>
        <p:nvGrpSpPr>
          <p:cNvPr id="50" name="Group 49"/>
          <p:cNvGrpSpPr/>
          <p:nvPr userDrawn="1"/>
        </p:nvGrpSpPr>
        <p:grpSpPr>
          <a:xfrm>
            <a:off x="2543489" y="5224346"/>
            <a:ext cx="3416667" cy="365760"/>
            <a:chOff x="5325979" y="5571713"/>
            <a:chExt cx="3416667" cy="365760"/>
          </a:xfrm>
        </p:grpSpPr>
        <p:sp>
          <p:nvSpPr>
            <p:cNvPr id="51" name="Text Placeholder 32"/>
            <p:cNvSpPr txBox="1">
              <a:spLocks/>
            </p:cNvSpPr>
            <p:nvPr/>
          </p:nvSpPr>
          <p:spPr>
            <a:xfrm>
              <a:off x="5793339" y="5592033"/>
              <a:ext cx="29493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err="1">
                  <a:solidFill>
                    <a:srgbClr val="0A304B"/>
                  </a:solidFill>
                  <a:latin typeface="+mn-lt"/>
                  <a:ea typeface="Segoe UI" panose="020B0502040204020203" pitchFamily="34" charset="0"/>
                  <a:cs typeface="Arial"/>
                  <a:hlinkClick r:id="rId20"/>
                </a:rPr>
                <a:t>slideshare</a:t>
              </a:r>
              <a:r>
                <a:rPr lang="en-US" sz="1400" dirty="0">
                  <a:solidFill>
                    <a:srgbClr val="0A304B"/>
                  </a:solidFill>
                  <a:latin typeface="+mn-lt"/>
                  <a:ea typeface="Segoe UI" panose="020B0502040204020203" pitchFamily="34" charset="0"/>
                  <a:cs typeface="Arial"/>
                  <a:hlinkClick r:id="rId20"/>
                </a:rPr>
                <a:t>/</a:t>
              </a:r>
              <a:r>
                <a:rPr lang="en-US" sz="1400" dirty="0" err="1">
                  <a:solidFill>
                    <a:srgbClr val="0A304B"/>
                  </a:solidFill>
                  <a:latin typeface="+mn-lt"/>
                  <a:ea typeface="Segoe UI" panose="020B0502040204020203" pitchFamily="34" charset="0"/>
                  <a:cs typeface="Arial"/>
                  <a:hlinkClick r:id="rId20"/>
                </a:rPr>
                <a:t>icannpresentations</a:t>
              </a:r>
              <a:endParaRPr lang="en-US" sz="1400" dirty="0">
                <a:solidFill>
                  <a:srgbClr val="0A304B"/>
                </a:solidFill>
                <a:latin typeface="+mn-lt"/>
                <a:ea typeface="Segoe UI" panose="020B0502040204020203" pitchFamily="34" charset="0"/>
                <a:cs typeface="Arial"/>
              </a:endParaRPr>
            </a:p>
          </p:txBody>
        </p:sp>
        <p:pic>
          <p:nvPicPr>
            <p:cNvPr id="52" name="Picture 51" descr="1420948164_social_style_3_in-128.png">
              <a:hlinkClick r:id="rId7" action="ppaction://hlinkfile"/>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5325979" y="5571713"/>
              <a:ext cx="365760" cy="365760"/>
            </a:xfrm>
            <a:prstGeom prst="rect">
              <a:avLst/>
            </a:prstGeom>
          </p:spPr>
        </p:pic>
      </p:grpSp>
    </p:spTree>
    <p:extLst>
      <p:ext uri="{BB962C8B-B14F-4D97-AF65-F5344CB8AC3E}">
        <p14:creationId xmlns:p14="http://schemas.microsoft.com/office/powerpoint/2010/main" val="422869626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Engage with ICANN Blue">
    <p:spTree>
      <p:nvGrpSpPr>
        <p:cNvPr id="1" name=""/>
        <p:cNvGrpSpPr/>
        <p:nvPr/>
      </p:nvGrpSpPr>
      <p:grpSpPr>
        <a:xfrm>
          <a:off x="0" y="0"/>
          <a:ext cx="0" cy="0"/>
          <a:chOff x="0" y="0"/>
          <a:chExt cx="0" cy="0"/>
        </a:xfrm>
      </p:grpSpPr>
      <p:sp>
        <p:nvSpPr>
          <p:cNvPr id="29" name="Rectangle 28"/>
          <p:cNvSpPr/>
          <p:nvPr userDrawn="1"/>
        </p:nvSpPr>
        <p:spPr>
          <a:xfrm>
            <a:off x="0" y="0"/>
            <a:ext cx="9144000" cy="6858000"/>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0" name="Text Placeholder 32"/>
          <p:cNvSpPr txBox="1">
            <a:spLocks/>
          </p:cNvSpPr>
          <p:nvPr userDrawn="1"/>
        </p:nvSpPr>
        <p:spPr bwMode="auto">
          <a:xfrm>
            <a:off x="2191310" y="2425013"/>
            <a:ext cx="6330715" cy="34706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defTabSz="685800">
              <a:defRPr>
                <a:solidFill>
                  <a:schemeClr val="tx1"/>
                </a:solidFill>
                <a:latin typeface="Calibri" charset="0"/>
                <a:ea typeface="ＭＳ Ｐゴシック" charset="0"/>
              </a:defRPr>
            </a:lvl1pPr>
            <a:lvl2pPr marL="514350" indent="-171450" defTabSz="685800">
              <a:defRPr>
                <a:solidFill>
                  <a:schemeClr val="tx1"/>
                </a:solidFill>
                <a:latin typeface="Calibri" charset="0"/>
                <a:ea typeface="ＭＳ Ｐゴシック" charset="0"/>
              </a:defRPr>
            </a:lvl2pPr>
            <a:lvl3pPr marL="857250" indent="-171450" defTabSz="685800">
              <a:defRPr>
                <a:solidFill>
                  <a:schemeClr val="tx1"/>
                </a:solidFill>
                <a:latin typeface="Calibri" charset="0"/>
                <a:ea typeface="ＭＳ Ｐゴシック" charset="0"/>
              </a:defRPr>
            </a:lvl3pPr>
            <a:lvl4pPr marL="1200150" indent="-171450" defTabSz="685800">
              <a:defRPr>
                <a:solidFill>
                  <a:schemeClr val="tx1"/>
                </a:solidFill>
                <a:latin typeface="Calibri" charset="0"/>
                <a:ea typeface="ＭＳ Ｐゴシック" charset="0"/>
              </a:defRPr>
            </a:lvl4pPr>
            <a:lvl5pPr marL="1543050" indent="-171450" defTabSz="685800">
              <a:defRPr>
                <a:solidFill>
                  <a:schemeClr val="tx1"/>
                </a:solidFill>
                <a:latin typeface="Calibri" charset="0"/>
                <a:ea typeface="ＭＳ Ｐゴシック" charset="0"/>
              </a:defRPr>
            </a:lvl5pPr>
            <a:lvl6pPr marL="2000250" indent="-171450" defTabSz="685800" fontAlgn="base">
              <a:spcBef>
                <a:spcPct val="0"/>
              </a:spcBef>
              <a:spcAft>
                <a:spcPct val="0"/>
              </a:spcAft>
              <a:defRPr>
                <a:solidFill>
                  <a:schemeClr val="tx1"/>
                </a:solidFill>
                <a:latin typeface="Calibri" charset="0"/>
                <a:ea typeface="ＭＳ Ｐゴシック" charset="0"/>
              </a:defRPr>
            </a:lvl6pPr>
            <a:lvl7pPr marL="2457450" indent="-171450" defTabSz="685800" fontAlgn="base">
              <a:spcBef>
                <a:spcPct val="0"/>
              </a:spcBef>
              <a:spcAft>
                <a:spcPct val="0"/>
              </a:spcAft>
              <a:defRPr>
                <a:solidFill>
                  <a:schemeClr val="tx1"/>
                </a:solidFill>
                <a:latin typeface="Calibri" charset="0"/>
                <a:ea typeface="ＭＳ Ｐゴシック" charset="0"/>
              </a:defRPr>
            </a:lvl7pPr>
            <a:lvl8pPr marL="2914650" indent="-171450" defTabSz="685800" fontAlgn="base">
              <a:spcBef>
                <a:spcPct val="0"/>
              </a:spcBef>
              <a:spcAft>
                <a:spcPct val="0"/>
              </a:spcAft>
              <a:defRPr>
                <a:solidFill>
                  <a:schemeClr val="tx1"/>
                </a:solidFill>
                <a:latin typeface="Calibri" charset="0"/>
                <a:ea typeface="ＭＳ Ｐゴシック" charset="0"/>
              </a:defRPr>
            </a:lvl8pPr>
            <a:lvl9pPr marL="3371850" indent="-171450" defTabSz="685800" fontAlgn="base">
              <a:spcBef>
                <a:spcPct val="0"/>
              </a:spcBef>
              <a:spcAft>
                <a:spcPct val="0"/>
              </a:spcAft>
              <a:defRPr>
                <a:solidFill>
                  <a:schemeClr val="tx1"/>
                </a:solidFill>
                <a:latin typeface="Calibri" charset="0"/>
                <a:ea typeface="ＭＳ Ｐゴシック" charset="0"/>
              </a:defRPr>
            </a:lvl9pPr>
          </a:lstStyle>
          <a:p>
            <a:r>
              <a:rPr lang="en-US" sz="1500" dirty="0">
                <a:solidFill>
                  <a:schemeClr val="bg1"/>
                </a:solidFill>
                <a:latin typeface="+mn-lt"/>
                <a:cs typeface="Arial"/>
              </a:rPr>
              <a:t>Visit us at </a:t>
            </a:r>
            <a:r>
              <a:rPr lang="en-US" sz="1500" b="1" dirty="0" err="1">
                <a:solidFill>
                  <a:schemeClr val="bg1"/>
                </a:solidFill>
                <a:latin typeface="+mn-lt"/>
                <a:cs typeface="Arial"/>
              </a:rPr>
              <a:t>icann.org</a:t>
            </a:r>
            <a:endParaRPr lang="en-US" sz="1500" b="1" dirty="0">
              <a:solidFill>
                <a:schemeClr val="bg1"/>
              </a:solidFill>
              <a:latin typeface="+mn-lt"/>
              <a:cs typeface="Arial"/>
            </a:endParaRPr>
          </a:p>
        </p:txBody>
      </p:sp>
      <p:sp>
        <p:nvSpPr>
          <p:cNvPr id="31" name="Text Placeholder 33"/>
          <p:cNvSpPr txBox="1">
            <a:spLocks/>
          </p:cNvSpPr>
          <p:nvPr userDrawn="1"/>
        </p:nvSpPr>
        <p:spPr bwMode="auto">
          <a:xfrm>
            <a:off x="374212" y="862601"/>
            <a:ext cx="7403218" cy="39311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514350" indent="-171450" defTabSz="455613">
              <a:defRPr>
                <a:solidFill>
                  <a:schemeClr val="tx1"/>
                </a:solidFill>
                <a:latin typeface="Calibri" charset="0"/>
                <a:ea typeface="ＭＳ Ｐゴシック" charset="0"/>
              </a:defRPr>
            </a:lvl2pPr>
            <a:lvl3pPr marL="857250" indent="-171450" defTabSz="455613">
              <a:defRPr>
                <a:solidFill>
                  <a:schemeClr val="tx1"/>
                </a:solidFill>
                <a:latin typeface="Calibri" charset="0"/>
                <a:ea typeface="ＭＳ Ｐゴシック" charset="0"/>
              </a:defRPr>
            </a:lvl3pPr>
            <a:lvl4pPr marL="1200150" indent="-171450" defTabSz="455613">
              <a:defRPr>
                <a:solidFill>
                  <a:schemeClr val="tx1"/>
                </a:solidFill>
                <a:latin typeface="Calibri" charset="0"/>
                <a:ea typeface="ＭＳ Ｐゴシック" charset="0"/>
              </a:defRPr>
            </a:lvl4pPr>
            <a:lvl5pPr marL="1543050" indent="-171450" defTabSz="455613">
              <a:defRPr>
                <a:solidFill>
                  <a:schemeClr val="tx1"/>
                </a:solidFill>
                <a:latin typeface="Calibri" charset="0"/>
                <a:ea typeface="ＭＳ Ｐゴシック" charset="0"/>
              </a:defRPr>
            </a:lvl5pPr>
            <a:lvl6pPr marL="2000250" indent="-171450" defTabSz="455613" fontAlgn="base">
              <a:spcBef>
                <a:spcPct val="0"/>
              </a:spcBef>
              <a:spcAft>
                <a:spcPct val="0"/>
              </a:spcAft>
              <a:defRPr>
                <a:solidFill>
                  <a:schemeClr val="tx1"/>
                </a:solidFill>
                <a:latin typeface="Calibri" charset="0"/>
                <a:ea typeface="ＭＳ Ｐゴシック" charset="0"/>
              </a:defRPr>
            </a:lvl6pPr>
            <a:lvl7pPr marL="2457450" indent="-171450" defTabSz="455613" fontAlgn="base">
              <a:spcBef>
                <a:spcPct val="0"/>
              </a:spcBef>
              <a:spcAft>
                <a:spcPct val="0"/>
              </a:spcAft>
              <a:defRPr>
                <a:solidFill>
                  <a:schemeClr val="tx1"/>
                </a:solidFill>
                <a:latin typeface="Calibri" charset="0"/>
                <a:ea typeface="ＭＳ Ｐゴシック" charset="0"/>
              </a:defRPr>
            </a:lvl7pPr>
            <a:lvl8pPr marL="2914650" indent="-171450" defTabSz="455613" fontAlgn="base">
              <a:spcBef>
                <a:spcPct val="0"/>
              </a:spcBef>
              <a:spcAft>
                <a:spcPct val="0"/>
              </a:spcAft>
              <a:defRPr>
                <a:solidFill>
                  <a:schemeClr val="tx1"/>
                </a:solidFill>
                <a:latin typeface="Calibri" charset="0"/>
                <a:ea typeface="ＭＳ Ｐゴシック" charset="0"/>
              </a:defRPr>
            </a:lvl8pPr>
            <a:lvl9pPr marL="3371850" indent="-171450" defTabSz="455613" fontAlgn="base">
              <a:spcBef>
                <a:spcPct val="0"/>
              </a:spcBef>
              <a:spcAft>
                <a:spcPct val="0"/>
              </a:spcAft>
              <a:defRPr>
                <a:solidFill>
                  <a:schemeClr val="tx1"/>
                </a:solidFill>
                <a:latin typeface="Calibri" charset="0"/>
                <a:ea typeface="ＭＳ Ｐゴシック" charset="0"/>
              </a:defRPr>
            </a:lvl9pPr>
          </a:lstStyle>
          <a:p>
            <a:pPr>
              <a:lnSpc>
                <a:spcPct val="90000"/>
              </a:lnSpc>
              <a:spcBef>
                <a:spcPct val="20000"/>
              </a:spcBef>
            </a:pPr>
            <a:endParaRPr lang="en-AU" sz="2700" b="1" dirty="0">
              <a:solidFill>
                <a:schemeClr val="bg1"/>
              </a:solidFill>
              <a:latin typeface="+mn-lt"/>
              <a:ea typeface="Segoe UI" charset="0"/>
              <a:cs typeface="Arial"/>
            </a:endParaRPr>
          </a:p>
        </p:txBody>
      </p:sp>
      <p:sp>
        <p:nvSpPr>
          <p:cNvPr id="33" name="Oval 3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mn-lt"/>
            </a:endParaRPr>
          </a:p>
        </p:txBody>
      </p:sp>
      <p:cxnSp>
        <p:nvCxnSpPr>
          <p:cNvPr id="34" name="Straight Connector 3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5" name="Straight Connector 3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36" name="Picture 35"/>
          <p:cNvPicPr>
            <a:picLocks noChangeAspect="1"/>
          </p:cNvPicPr>
          <p:nvPr userDrawn="1"/>
        </p:nvPicPr>
        <p:blipFill>
          <a:blip r:embed="rId2"/>
          <a:stretch>
            <a:fillRect/>
          </a:stretch>
        </p:blipFill>
        <p:spPr>
          <a:xfrm>
            <a:off x="2079799" y="1039938"/>
            <a:ext cx="4287549" cy="760694"/>
          </a:xfrm>
          <a:prstGeom prst="rect">
            <a:avLst/>
          </a:prstGeom>
        </p:spPr>
      </p:pic>
      <p:sp>
        <p:nvSpPr>
          <p:cNvPr id="37" name="Oval 36"/>
          <p:cNvSpPr/>
          <p:nvPr userDrawn="1"/>
        </p:nvSpPr>
        <p:spPr>
          <a:xfrm>
            <a:off x="1811695" y="629759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8" name="Straight Connector 37"/>
          <p:cNvCxnSpPr/>
          <p:nvPr userDrawn="1"/>
        </p:nvCxnSpPr>
        <p:spPr>
          <a:xfrm flipH="1">
            <a:off x="0" y="6320453"/>
            <a:ext cx="17904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9" name="Straight Connector 38"/>
          <p:cNvCxnSpPr/>
          <p:nvPr userDrawn="1"/>
        </p:nvCxnSpPr>
        <p:spPr>
          <a:xfrm flipH="1">
            <a:off x="1878697" y="6320453"/>
            <a:ext cx="66934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0" name="Oval 39"/>
          <p:cNvSpPr/>
          <p:nvPr userDrawn="1"/>
        </p:nvSpPr>
        <p:spPr>
          <a:xfrm flipH="1">
            <a:off x="8610117" y="629759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Oval 40"/>
          <p:cNvSpPr/>
          <p:nvPr userDrawn="1"/>
        </p:nvSpPr>
        <p:spPr>
          <a:xfrm flipH="1">
            <a:off x="8610117" y="2196678"/>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mn-lt"/>
            </a:endParaRPr>
          </a:p>
        </p:txBody>
      </p:sp>
      <p:cxnSp>
        <p:nvCxnSpPr>
          <p:cNvPr id="42" name="Straight Connector 41"/>
          <p:cNvCxnSpPr>
            <a:endCxn id="43" idx="0"/>
          </p:cNvCxnSpPr>
          <p:nvPr userDrawn="1"/>
        </p:nvCxnSpPr>
        <p:spPr>
          <a:xfrm flipV="1">
            <a:off x="1834554" y="2281331"/>
            <a:ext cx="0" cy="399740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3" name="Arc 42"/>
          <p:cNvSpPr/>
          <p:nvPr userDrawn="1"/>
        </p:nvSpPr>
        <p:spPr>
          <a:xfrm rot="16200000">
            <a:off x="1834554" y="2220449"/>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latin typeface="+mn-lt"/>
            </a:endParaRPr>
          </a:p>
        </p:txBody>
      </p:sp>
      <p:cxnSp>
        <p:nvCxnSpPr>
          <p:cNvPr id="44" name="Straight Connector 43"/>
          <p:cNvCxnSpPr/>
          <p:nvPr userDrawn="1"/>
        </p:nvCxnSpPr>
        <p:spPr>
          <a:xfrm flipH="1">
            <a:off x="1895439" y="2220449"/>
            <a:ext cx="6691671"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45" name="Straight Connector 44"/>
          <p:cNvCxnSpPr/>
          <p:nvPr userDrawn="1"/>
        </p:nvCxnSpPr>
        <p:spPr>
          <a:xfrm flipH="1">
            <a:off x="8686803" y="6320453"/>
            <a:ext cx="45719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46" name="Straight Connector 45"/>
          <p:cNvCxnSpPr/>
          <p:nvPr userDrawn="1"/>
        </p:nvCxnSpPr>
        <p:spPr>
          <a:xfrm flipH="1">
            <a:off x="8678063" y="2219538"/>
            <a:ext cx="46593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47" name="Picture 46"/>
          <p:cNvPicPr>
            <a:picLocks noChangeAspect="1"/>
          </p:cNvPicPr>
          <p:nvPr userDrawn="1"/>
        </p:nvPicPr>
        <p:blipFill>
          <a:blip r:embed="rId3"/>
          <a:stretch>
            <a:fillRect/>
          </a:stretch>
        </p:blipFill>
        <p:spPr>
          <a:xfrm>
            <a:off x="2172578" y="2842544"/>
            <a:ext cx="3149229" cy="3236708"/>
          </a:xfrm>
          <a:prstGeom prst="rect">
            <a:avLst/>
          </a:prstGeom>
        </p:spPr>
      </p:pic>
      <p:sp>
        <p:nvSpPr>
          <p:cNvPr id="21" name="Title 4"/>
          <p:cNvSpPr>
            <a:spLocks noGrp="1"/>
          </p:cNvSpPr>
          <p:nvPr>
            <p:ph type="title" hasCustomPrompt="1"/>
          </p:nvPr>
        </p:nvSpPr>
        <p:spPr>
          <a:xfrm>
            <a:off x="374904" y="42394"/>
            <a:ext cx="8856010" cy="531346"/>
          </a:xfrm>
          <a:prstGeom prst="rect">
            <a:avLst/>
          </a:prstGeom>
        </p:spPr>
        <p:txBody>
          <a:bodyPr lIns="0" rIns="0"/>
          <a:lstStyle>
            <a:lvl1pPr>
              <a:defRPr lang="en-US" smtClean="0">
                <a:solidFill>
                  <a:schemeClr val="bg1"/>
                </a:solidFill>
                <a:ea typeface="Segoe UI" charset="0"/>
              </a:defRPr>
            </a:lvl1pPr>
          </a:lstStyle>
          <a:p>
            <a:r>
              <a:rPr lang="en-US" dirty="0">
                <a:solidFill>
                  <a:schemeClr val="bg1"/>
                </a:solidFill>
                <a:latin typeface="+mn-lt"/>
              </a:rPr>
              <a:t>Engage with ICANN – </a:t>
            </a:r>
            <a:r>
              <a:rPr lang="en-US" dirty="0">
                <a:solidFill>
                  <a:schemeClr val="bg1"/>
                </a:solidFill>
                <a:latin typeface="+mn-lt"/>
                <a:ea typeface="Segoe UI" charset="0"/>
              </a:rPr>
              <a:t>Thank You and Questions</a:t>
            </a:r>
            <a:endParaRPr lang="en-US" dirty="0"/>
          </a:p>
        </p:txBody>
      </p:sp>
    </p:spTree>
    <p:extLst>
      <p:ext uri="{BB962C8B-B14F-4D97-AF65-F5344CB8AC3E}">
        <p14:creationId xmlns:p14="http://schemas.microsoft.com/office/powerpoint/2010/main" val="9885021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ver 2 Decorative">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8" name="Oval 7"/>
          <p:cNvSpPr/>
          <p:nvPr userDrawn="1"/>
        </p:nvSpPr>
        <p:spPr>
          <a:xfrm>
            <a:off x="1811695" y="6101651"/>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0" name="Straight Connector 9"/>
          <p:cNvCxnSpPr/>
          <p:nvPr userDrawn="1"/>
        </p:nvCxnSpPr>
        <p:spPr>
          <a:xfrm flipH="1">
            <a:off x="0" y="6124511"/>
            <a:ext cx="17904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flipH="1">
            <a:off x="1878697" y="6124511"/>
            <a:ext cx="66934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2" name="Oval 11"/>
          <p:cNvSpPr/>
          <p:nvPr userDrawn="1"/>
        </p:nvSpPr>
        <p:spPr>
          <a:xfrm flipH="1">
            <a:off x="8610117" y="6101651"/>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userDrawn="1"/>
        </p:nvSpPr>
        <p:spPr>
          <a:xfrm flipH="1">
            <a:off x="8610117" y="347037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V="1">
            <a:off x="1834554" y="3552825"/>
            <a:ext cx="0" cy="2529961"/>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5" name="Arc 14"/>
          <p:cNvSpPr/>
          <p:nvPr userDrawn="1"/>
        </p:nvSpPr>
        <p:spPr>
          <a:xfrm rot="16200000">
            <a:off x="1834554" y="3494144"/>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16" name="Straight Connector 15"/>
          <p:cNvCxnSpPr/>
          <p:nvPr userDrawn="1"/>
        </p:nvCxnSpPr>
        <p:spPr>
          <a:xfrm flipH="1">
            <a:off x="1895439" y="3494144"/>
            <a:ext cx="6691671"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18" name="Picture 17"/>
          <p:cNvPicPr>
            <a:picLocks noChangeAspect="1"/>
          </p:cNvPicPr>
          <p:nvPr userDrawn="1"/>
        </p:nvPicPr>
        <p:blipFill>
          <a:blip r:embed="rId3"/>
          <a:stretch>
            <a:fillRect/>
          </a:stretch>
        </p:blipFill>
        <p:spPr>
          <a:xfrm>
            <a:off x="348105" y="4878249"/>
            <a:ext cx="1193800" cy="952500"/>
          </a:xfrm>
          <a:prstGeom prst="rect">
            <a:avLst/>
          </a:prstGeom>
        </p:spPr>
      </p:pic>
      <p:sp>
        <p:nvSpPr>
          <p:cNvPr id="22" name="Title 2"/>
          <p:cNvSpPr>
            <a:spLocks noGrp="1"/>
          </p:cNvSpPr>
          <p:nvPr>
            <p:ph type="title" hasCustomPrompt="1"/>
          </p:nvPr>
        </p:nvSpPr>
        <p:spPr>
          <a:xfrm>
            <a:off x="2061883" y="761997"/>
            <a:ext cx="6382512" cy="2533369"/>
          </a:xfrm>
          <a:prstGeom prst="rect">
            <a:avLst/>
          </a:prstGeom>
        </p:spPr>
        <p:txBody>
          <a:bodyPr lIns="0" tIns="0" rIns="0" bIns="0" anchor="b" anchorCtr="0">
            <a:normAutofit/>
          </a:bodyPr>
          <a:lstStyle>
            <a:lvl1pPr algn="l">
              <a:spcBef>
                <a:spcPts val="0"/>
              </a:spcBef>
              <a:defRPr sz="3600" b="1">
                <a:solidFill>
                  <a:schemeClr val="bg1"/>
                </a:solidFill>
                <a:latin typeface="+mj-lt"/>
              </a:defRPr>
            </a:lvl1pPr>
          </a:lstStyle>
          <a:p>
            <a:r>
              <a:rPr lang="en-US" dirty="0"/>
              <a:t>Insert title here</a:t>
            </a:r>
            <a:br>
              <a:rPr lang="en-US" dirty="0"/>
            </a:br>
            <a:r>
              <a:rPr lang="en-US" dirty="0"/>
              <a:t>(75 characters maximum)</a:t>
            </a:r>
          </a:p>
        </p:txBody>
      </p:sp>
      <p:sp>
        <p:nvSpPr>
          <p:cNvPr id="23" name="Text Placeholder 4"/>
          <p:cNvSpPr>
            <a:spLocks noGrp="1"/>
          </p:cNvSpPr>
          <p:nvPr>
            <p:ph type="body" sz="quarter" idx="10" hasCustomPrompt="1"/>
          </p:nvPr>
        </p:nvSpPr>
        <p:spPr>
          <a:xfrm>
            <a:off x="2070848" y="4593844"/>
            <a:ext cx="6382512" cy="716808"/>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Name of Presenter</a:t>
            </a:r>
          </a:p>
        </p:txBody>
      </p:sp>
      <p:sp>
        <p:nvSpPr>
          <p:cNvPr id="24" name="Text Placeholder 4"/>
          <p:cNvSpPr>
            <a:spLocks noGrp="1"/>
          </p:cNvSpPr>
          <p:nvPr>
            <p:ph type="body" sz="quarter" idx="11" hasCustomPrompt="1"/>
          </p:nvPr>
        </p:nvSpPr>
        <p:spPr>
          <a:xfrm>
            <a:off x="2070848" y="5301687"/>
            <a:ext cx="6382512" cy="273605"/>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Event Name</a:t>
            </a:r>
          </a:p>
        </p:txBody>
      </p:sp>
      <p:sp>
        <p:nvSpPr>
          <p:cNvPr id="25" name="Text Placeholder 4"/>
          <p:cNvSpPr>
            <a:spLocks noGrp="1"/>
          </p:cNvSpPr>
          <p:nvPr>
            <p:ph type="body" sz="quarter" idx="12" hasCustomPrompt="1"/>
          </p:nvPr>
        </p:nvSpPr>
        <p:spPr>
          <a:xfrm>
            <a:off x="2070848" y="5584257"/>
            <a:ext cx="6382512" cy="403785"/>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DD Month 2017</a:t>
            </a:r>
          </a:p>
        </p:txBody>
      </p:sp>
      <p:sp>
        <p:nvSpPr>
          <p:cNvPr id="26" name="Text Placeholder 4"/>
          <p:cNvSpPr>
            <a:spLocks noGrp="1"/>
          </p:cNvSpPr>
          <p:nvPr>
            <p:ph type="body" sz="quarter" idx="13" hasCustomPrompt="1"/>
          </p:nvPr>
        </p:nvSpPr>
        <p:spPr>
          <a:xfrm>
            <a:off x="2070848" y="3652549"/>
            <a:ext cx="6382512" cy="716808"/>
          </a:xfrm>
          <a:prstGeom prst="rect">
            <a:avLst/>
          </a:prstGeom>
        </p:spPr>
        <p:txBody>
          <a:bodyPr lIns="0" tIns="0" rIns="0" bIns="0">
            <a:normAutofit/>
          </a:bodyPr>
          <a:lstStyle>
            <a:lvl1pPr marL="0" indent="0" algn="l">
              <a:spcBef>
                <a:spcPts val="0"/>
              </a:spcBef>
              <a:buNone/>
              <a:defRPr sz="1800" b="1">
                <a:solidFill>
                  <a:schemeClr val="bg1"/>
                </a:solidFill>
              </a:defRPr>
            </a:lvl1pPr>
          </a:lstStyle>
          <a:p>
            <a:pPr lvl="0"/>
            <a:r>
              <a:rPr lang="en-US" dirty="0"/>
              <a:t>Insert subtitle here (75 characters maximum)</a:t>
            </a:r>
          </a:p>
        </p:txBody>
      </p:sp>
    </p:spTree>
    <p:extLst>
      <p:ext uri="{BB962C8B-B14F-4D97-AF65-F5344CB8AC3E}">
        <p14:creationId xmlns:p14="http://schemas.microsoft.com/office/powerpoint/2010/main" val="36203404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Background Slide">
    <p:spTree>
      <p:nvGrpSpPr>
        <p:cNvPr id="1" name=""/>
        <p:cNvGrpSpPr/>
        <p:nvPr/>
      </p:nvGrpSpPr>
      <p:grpSpPr>
        <a:xfrm>
          <a:off x="0" y="0"/>
          <a:ext cx="0" cy="0"/>
          <a:chOff x="0" y="0"/>
          <a:chExt cx="0" cy="0"/>
        </a:xfrm>
      </p:grpSpPr>
      <p:sp>
        <p:nvSpPr>
          <p:cNvPr id="2" name="Title 1"/>
          <p:cNvSpPr>
            <a:spLocks noGrp="1"/>
          </p:cNvSpPr>
          <p:nvPr>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spTree>
    <p:extLst>
      <p:ext uri="{BB962C8B-B14F-4D97-AF65-F5344CB8AC3E}">
        <p14:creationId xmlns:p14="http://schemas.microsoft.com/office/powerpoint/2010/main" val="21470822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Full-Width Photo">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18288" y="615707"/>
            <a:ext cx="9180576" cy="5705856"/>
          </a:xfrm>
          <a:prstGeom prst="rect">
            <a:avLst/>
          </a:prstGeom>
          <a:ln w="19050">
            <a:solidFill>
              <a:schemeClr val="accent6">
                <a:lumMod val="50000"/>
              </a:schemeClr>
            </a:solidFill>
          </a:ln>
        </p:spPr>
        <p:txBody>
          <a:bodyPr/>
          <a:lstStyle>
            <a:lvl1pPr marL="0" indent="0">
              <a:buFontTx/>
              <a:buNone/>
              <a:defRPr/>
            </a:lvl1pPr>
          </a:lstStyle>
          <a:p>
            <a:r>
              <a:rPr lang="en-US"/>
              <a:t>Click icon to add picture</a:t>
            </a:r>
            <a:endParaRPr lang="en-US" dirty="0"/>
          </a:p>
        </p:txBody>
      </p:sp>
      <p:pic>
        <p:nvPicPr>
          <p:cNvPr id="24" name="Picture 23"/>
          <p:cNvPicPr>
            <a:picLocks noChangeAspect="1"/>
          </p:cNvPicPr>
          <p:nvPr userDrawn="1"/>
        </p:nvPicPr>
        <p:blipFill>
          <a:blip r:embed="rId2"/>
          <a:stretch>
            <a:fillRect/>
          </a:stretch>
        </p:blipFill>
        <p:spPr>
          <a:xfrm>
            <a:off x="237744" y="6460580"/>
            <a:ext cx="368521" cy="293992"/>
          </a:xfrm>
          <a:prstGeom prst="rect">
            <a:avLst/>
          </a:prstGeom>
        </p:spPr>
      </p:pic>
      <p:sp>
        <p:nvSpPr>
          <p:cNvPr id="14"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8" name="Title 1"/>
          <p:cNvSpPr>
            <a:spLocks noGrp="1"/>
          </p:cNvSpPr>
          <p:nvPr>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spTree>
    <p:extLst>
      <p:ext uri="{BB962C8B-B14F-4D97-AF65-F5344CB8AC3E}">
        <p14:creationId xmlns:p14="http://schemas.microsoft.com/office/powerpoint/2010/main" val="18984719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Blank (No Header/Footer)">
    <p:spTree>
      <p:nvGrpSpPr>
        <p:cNvPr id="1" name=""/>
        <p:cNvGrpSpPr/>
        <p:nvPr/>
      </p:nvGrpSpPr>
      <p:grpSpPr>
        <a:xfrm>
          <a:off x="0" y="0"/>
          <a:ext cx="0" cy="0"/>
          <a:chOff x="0" y="0"/>
          <a:chExt cx="0" cy="0"/>
        </a:xfrm>
      </p:grpSpPr>
      <p:pic>
        <p:nvPicPr>
          <p:cNvPr id="24" name="Picture 23"/>
          <p:cNvPicPr>
            <a:picLocks noChangeAspect="1"/>
          </p:cNvPicPr>
          <p:nvPr userDrawn="1"/>
        </p:nvPicPr>
        <p:blipFill>
          <a:blip r:embed="rId2"/>
          <a:stretch>
            <a:fillRect/>
          </a:stretch>
        </p:blipFill>
        <p:spPr>
          <a:xfrm>
            <a:off x="237744" y="6460580"/>
            <a:ext cx="368521" cy="293992"/>
          </a:xfrm>
          <a:prstGeom prst="rect">
            <a:avLst/>
          </a:prstGeom>
        </p:spPr>
      </p:pic>
      <p:sp>
        <p:nvSpPr>
          <p:cNvPr id="14"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8" name="Title 1"/>
          <p:cNvSpPr>
            <a:spLocks noGrp="1"/>
          </p:cNvSpPr>
          <p:nvPr>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spTree>
    <p:extLst>
      <p:ext uri="{BB962C8B-B14F-4D97-AF65-F5344CB8AC3E}">
        <p14:creationId xmlns:p14="http://schemas.microsoft.com/office/powerpoint/2010/main" val="21626822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itle half page image">
    <p:spTree>
      <p:nvGrpSpPr>
        <p:cNvPr id="1" name=""/>
        <p:cNvGrpSpPr/>
        <p:nvPr/>
      </p:nvGrpSpPr>
      <p:grpSpPr>
        <a:xfrm>
          <a:off x="0" y="0"/>
          <a:ext cx="0" cy="0"/>
          <a:chOff x="0" y="0"/>
          <a:chExt cx="0" cy="0"/>
        </a:xfrm>
      </p:grpSpPr>
      <p:sp>
        <p:nvSpPr>
          <p:cNvPr id="4" name="Rectangle 3"/>
          <p:cNvSpPr/>
          <p:nvPr userDrawn="1"/>
        </p:nvSpPr>
        <p:spPr>
          <a:xfrm>
            <a:off x="0" y="6329943"/>
            <a:ext cx="9144000" cy="52806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4" name="Picture 23"/>
          <p:cNvPicPr>
            <a:picLocks noChangeAspect="1"/>
          </p:cNvPicPr>
          <p:nvPr userDrawn="1"/>
        </p:nvPicPr>
        <p:blipFill>
          <a:blip r:embed="rId2"/>
          <a:stretch>
            <a:fillRect/>
          </a:stretch>
        </p:blipFill>
        <p:spPr>
          <a:xfrm>
            <a:off x="237744" y="6460580"/>
            <a:ext cx="368521" cy="293992"/>
          </a:xfrm>
          <a:prstGeom prst="rect">
            <a:avLst/>
          </a:prstGeom>
        </p:spPr>
      </p:pic>
      <p:sp>
        <p:nvSpPr>
          <p:cNvPr id="14"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cxnSp>
        <p:nvCxnSpPr>
          <p:cNvPr id="22" name="Straight Connector 21"/>
          <p:cNvCxnSpPr/>
          <p:nvPr userDrawn="1"/>
        </p:nvCxnSpPr>
        <p:spPr>
          <a:xfrm flipH="1">
            <a:off x="0" y="608083"/>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userDrawn="1"/>
        </p:nvCxnSpPr>
        <p:spPr>
          <a:xfrm flipH="1">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 name="Picture Placeholder 2"/>
          <p:cNvSpPr>
            <a:spLocks noGrp="1"/>
          </p:cNvSpPr>
          <p:nvPr>
            <p:ph type="pic" sz="quarter" idx="10"/>
          </p:nvPr>
        </p:nvSpPr>
        <p:spPr>
          <a:xfrm>
            <a:off x="0" y="623477"/>
            <a:ext cx="4598988" cy="5687676"/>
          </a:xfrm>
          <a:prstGeom prst="rect">
            <a:avLst/>
          </a:prstGeom>
        </p:spPr>
        <p:txBody>
          <a:bodyPr/>
          <a:lstStyle>
            <a:lvl1pPr marL="0" indent="0">
              <a:buFont typeface="Arial" panose="020B0604020202020204" pitchFamily="34" charset="0"/>
              <a:buNone/>
              <a:defRPr/>
            </a:lvl1pPr>
          </a:lstStyle>
          <a:p>
            <a:r>
              <a:rPr lang="en-US"/>
              <a:t>Click icon to add picture</a:t>
            </a:r>
            <a:endParaRPr lang="en-US" dirty="0"/>
          </a:p>
        </p:txBody>
      </p:sp>
      <p:sp>
        <p:nvSpPr>
          <p:cNvPr id="9" name="Title 1"/>
          <p:cNvSpPr>
            <a:spLocks noGrp="1"/>
          </p:cNvSpPr>
          <p:nvPr>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spTree>
    <p:extLst>
      <p:ext uri="{BB962C8B-B14F-4D97-AF65-F5344CB8AC3E}">
        <p14:creationId xmlns:p14="http://schemas.microsoft.com/office/powerpoint/2010/main" val="1554304876"/>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image" Target="../media/image1.png"/><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 name="Oval 10"/>
          <p:cNvSpPr/>
          <p:nvPr userDrawn="1"/>
        </p:nvSpPr>
        <p:spPr>
          <a:xfrm>
            <a:off x="395490" y="585223"/>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2" name="Straight Connector 11"/>
          <p:cNvCxnSpPr/>
          <p:nvPr userDrawn="1"/>
        </p:nvCxnSpPr>
        <p:spPr>
          <a:xfrm flipH="1">
            <a:off x="2422" y="608083"/>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H="1">
            <a:off x="462492" y="608083"/>
            <a:ext cx="8681508"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pic>
        <p:nvPicPr>
          <p:cNvPr id="14" name="Picture 13"/>
          <p:cNvPicPr>
            <a:picLocks noChangeAspect="1"/>
          </p:cNvPicPr>
          <p:nvPr userDrawn="1"/>
        </p:nvPicPr>
        <p:blipFill>
          <a:blip r:embed="rId50"/>
          <a:stretch>
            <a:fillRect/>
          </a:stretch>
        </p:blipFill>
        <p:spPr>
          <a:xfrm>
            <a:off x="237744" y="6460580"/>
            <a:ext cx="368520" cy="293992"/>
          </a:xfrm>
          <a:prstGeom prst="rect">
            <a:avLst/>
          </a:prstGeom>
        </p:spPr>
      </p:pic>
      <p:sp>
        <p:nvSpPr>
          <p:cNvPr id="15" name="Oval 14"/>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6" name="Straight Connector 15"/>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20"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Tree>
    <p:extLst>
      <p:ext uri="{BB962C8B-B14F-4D97-AF65-F5344CB8AC3E}">
        <p14:creationId xmlns:p14="http://schemas.microsoft.com/office/powerpoint/2010/main" val="117271243"/>
      </p:ext>
    </p:extLst>
  </p:cSld>
  <p:clrMap bg1="lt1" tx1="dk1" bg2="lt2" tx2="dk2" accent1="accent1" accent2="accent2" accent3="accent3" accent4="accent4" accent5="accent5" accent6="accent6" hlink="hlink" folHlink="folHlink"/>
  <p:sldLayoutIdLst>
    <p:sldLayoutId id="2147483666" r:id="rId1"/>
    <p:sldLayoutId id="2147483669" r:id="rId2"/>
    <p:sldLayoutId id="2147483671" r:id="rId3"/>
    <p:sldLayoutId id="2147483672" r:id="rId4"/>
    <p:sldLayoutId id="2147483649" r:id="rId5"/>
    <p:sldLayoutId id="2147483673" r:id="rId6"/>
    <p:sldLayoutId id="2147483751" r:id="rId7"/>
    <p:sldLayoutId id="2147483752" r:id="rId8"/>
    <p:sldLayoutId id="2147483715" r:id="rId9"/>
    <p:sldLayoutId id="2147483660" r:id="rId10"/>
    <p:sldLayoutId id="2147483676" r:id="rId11"/>
    <p:sldLayoutId id="2147483675" r:id="rId12"/>
    <p:sldLayoutId id="2147483651" r:id="rId13"/>
    <p:sldLayoutId id="2147483704" r:id="rId14"/>
    <p:sldLayoutId id="2147483705" r:id="rId15"/>
    <p:sldLayoutId id="2147483706" r:id="rId16"/>
    <p:sldLayoutId id="2147483707" r:id="rId17"/>
    <p:sldLayoutId id="2147483708" r:id="rId18"/>
    <p:sldLayoutId id="2147483655" r:id="rId19"/>
    <p:sldLayoutId id="2147483718" r:id="rId20"/>
    <p:sldLayoutId id="2147483719" r:id="rId21"/>
    <p:sldLayoutId id="2147483753" r:id="rId22"/>
    <p:sldLayoutId id="2147483679" r:id="rId23"/>
    <p:sldLayoutId id="2147483727" r:id="rId24"/>
    <p:sldLayoutId id="2147483728" r:id="rId25"/>
    <p:sldLayoutId id="2147483730" r:id="rId26"/>
    <p:sldLayoutId id="2147483731" r:id="rId27"/>
    <p:sldLayoutId id="2147483732" r:id="rId28"/>
    <p:sldLayoutId id="2147483729" r:id="rId29"/>
    <p:sldLayoutId id="2147483734" r:id="rId30"/>
    <p:sldLayoutId id="2147483688" r:id="rId31"/>
    <p:sldLayoutId id="2147483743" r:id="rId32"/>
    <p:sldLayoutId id="2147483744" r:id="rId33"/>
    <p:sldLayoutId id="2147483745" r:id="rId34"/>
    <p:sldLayoutId id="2147483746" r:id="rId35"/>
    <p:sldLayoutId id="2147483747" r:id="rId36"/>
    <p:sldLayoutId id="2147483748" r:id="rId37"/>
    <p:sldLayoutId id="2147483750" r:id="rId38"/>
    <p:sldLayoutId id="2147483687" r:id="rId39"/>
    <p:sldLayoutId id="2147483735" r:id="rId40"/>
    <p:sldLayoutId id="2147483736" r:id="rId41"/>
    <p:sldLayoutId id="2147483737" r:id="rId42"/>
    <p:sldLayoutId id="2147483738" r:id="rId43"/>
    <p:sldLayoutId id="2147483739" r:id="rId44"/>
    <p:sldLayoutId id="2147483740" r:id="rId45"/>
    <p:sldLayoutId id="2147483742" r:id="rId46"/>
    <p:sldLayoutId id="2147483755" r:id="rId47"/>
    <p:sldLayoutId id="2147483717" r:id="rId48"/>
  </p:sldLayoutIdLst>
  <p:hf hdr="0"/>
  <p:txStyles>
    <p:titleStyle>
      <a:lvl1pPr marL="0" indent="0" algn="l" defTabSz="457200" rtl="0" eaLnBrk="1" latinLnBrk="0" hangingPunct="1">
        <a:spcBef>
          <a:spcPct val="0"/>
        </a:spcBef>
        <a:buNone/>
        <a:defRPr lang="en-US" sz="2800" b="1" i="0" kern="1200" baseline="0" smtClean="0">
          <a:solidFill>
            <a:schemeClr val="accent6">
              <a:lumMod val="50000"/>
            </a:schemeClr>
          </a:solidFill>
          <a:effectLst/>
          <a:latin typeface="Arial"/>
          <a:ea typeface="+mj-ea"/>
          <a:cs typeface="Arial"/>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2880" userDrawn="1">
          <p15:clr>
            <a:srgbClr val="F26B43"/>
          </p15:clr>
        </p15:guide>
        <p15:guide id="3" pos="5365" userDrawn="1">
          <p15:clr>
            <a:srgbClr val="F26B43"/>
          </p15:clr>
        </p15:guide>
        <p15:guide id="4" pos="384" userDrawn="1">
          <p15:clr>
            <a:srgbClr val="F26B43"/>
          </p15:clr>
        </p15:guide>
        <p15:guide id="5" pos="260" userDrawn="1">
          <p15:clr>
            <a:srgbClr val="F26B43"/>
          </p15:clr>
        </p15:guide>
        <p15:guide id="6" orient="horz" pos="384" userDrawn="1">
          <p15:clr>
            <a:srgbClr val="F26B43"/>
          </p15:clr>
        </p15:guide>
        <p15:guide id="7" orient="horz" pos="398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61883" y="761997"/>
            <a:ext cx="6542290" cy="2533369"/>
          </a:xfrm>
        </p:spPr>
        <p:txBody>
          <a:bodyPr/>
          <a:lstStyle/>
          <a:p>
            <a:r>
              <a:rPr lang="en-US" dirty="0"/>
              <a:t>Work Track 5 meeting</a:t>
            </a:r>
          </a:p>
        </p:txBody>
      </p:sp>
      <p:sp>
        <p:nvSpPr>
          <p:cNvPr id="5" name="Text Placeholder 4"/>
          <p:cNvSpPr>
            <a:spLocks noGrp="1"/>
          </p:cNvSpPr>
          <p:nvPr>
            <p:ph type="body" sz="quarter" idx="12"/>
          </p:nvPr>
        </p:nvSpPr>
        <p:spPr/>
        <p:txBody>
          <a:bodyPr/>
          <a:lstStyle/>
          <a:p>
            <a:r>
              <a:rPr lang="en-US" dirty="0"/>
              <a:t>25 September 2019</a:t>
            </a:r>
          </a:p>
        </p:txBody>
      </p:sp>
    </p:spTree>
    <p:extLst>
      <p:ext uri="{BB962C8B-B14F-4D97-AF65-F5344CB8AC3E}">
        <p14:creationId xmlns:p14="http://schemas.microsoft.com/office/powerpoint/2010/main" val="14805406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374904" y="46179"/>
            <a:ext cx="8565896" cy="450663"/>
          </a:xfrm>
        </p:spPr>
        <p:txBody>
          <a:bodyPr/>
          <a:lstStyle/>
          <a:p>
            <a:r>
              <a:rPr lang="en-US" dirty="0"/>
              <a:t>Agenda</a:t>
            </a:r>
          </a:p>
        </p:txBody>
      </p:sp>
      <p:sp>
        <p:nvSpPr>
          <p:cNvPr id="3" name="Content Placeholder 2"/>
          <p:cNvSpPr>
            <a:spLocks noGrp="1"/>
          </p:cNvSpPr>
          <p:nvPr>
            <p:ph sz="quarter" idx="10"/>
          </p:nvPr>
        </p:nvSpPr>
        <p:spPr>
          <a:xfrm>
            <a:off x="474055" y="800034"/>
            <a:ext cx="8257715" cy="5271082"/>
          </a:xfrm>
        </p:spPr>
        <p:txBody>
          <a:bodyPr/>
          <a:lstStyle/>
          <a:p>
            <a:pPr marL="457200" indent="-457200" fontAlgn="base">
              <a:buFont typeface="+mj-lt"/>
              <a:buAutoNum type="arabicPeriod"/>
            </a:pPr>
            <a:r>
              <a:rPr lang="en-US" dirty="0"/>
              <a:t>Welcome/Agenda Review/SOI Updates</a:t>
            </a:r>
          </a:p>
          <a:p>
            <a:pPr marL="457200" indent="-457200" fontAlgn="base">
              <a:buFont typeface="+mj-lt"/>
              <a:buAutoNum type="arabicPeriod"/>
            </a:pPr>
            <a:r>
              <a:rPr lang="en-US" dirty="0"/>
              <a:t>Process for completion of Work Track 5’s work</a:t>
            </a:r>
          </a:p>
          <a:p>
            <a:pPr marL="457200" indent="-457200" fontAlgn="base">
              <a:buFont typeface="+mj-lt"/>
              <a:buAutoNum type="arabicPeriod"/>
            </a:pPr>
            <a:r>
              <a:rPr lang="en-US" dirty="0"/>
              <a:t>AOB</a:t>
            </a:r>
          </a:p>
          <a:p>
            <a:pPr marL="457200" indent="-457200" fontAlgn="base">
              <a:buFont typeface="+mj-lt"/>
              <a:buAutoNum type="arabicPeriod"/>
            </a:pPr>
            <a:endParaRPr lang="en-US" dirty="0"/>
          </a:p>
          <a:p>
            <a:pPr marL="0" indent="0">
              <a:buNone/>
            </a:pPr>
            <a:endParaRPr lang="en-US" dirty="0"/>
          </a:p>
          <a:p>
            <a:pPr marL="0" indent="0">
              <a:buNone/>
            </a:pPr>
            <a:endParaRPr lang="en-US" dirty="0">
              <a:solidFill>
                <a:schemeClr val="tx1"/>
              </a:solidFill>
            </a:endParaRPr>
          </a:p>
          <a:p>
            <a:pPr marL="457200" lvl="1" indent="0">
              <a:buNone/>
            </a:pPr>
            <a:endParaRPr lang="en-US" dirty="0"/>
          </a:p>
          <a:p>
            <a:pPr lvl="1"/>
            <a:endParaRPr lang="en-US" dirty="0"/>
          </a:p>
        </p:txBody>
      </p:sp>
    </p:spTree>
    <p:extLst>
      <p:ext uri="{BB962C8B-B14F-4D97-AF65-F5344CB8AC3E}">
        <p14:creationId xmlns:p14="http://schemas.microsoft.com/office/powerpoint/2010/main" val="5472355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374904" y="46179"/>
            <a:ext cx="8565896" cy="450663"/>
          </a:xfrm>
        </p:spPr>
        <p:txBody>
          <a:bodyPr/>
          <a:lstStyle/>
          <a:p>
            <a:r>
              <a:rPr lang="en-US" dirty="0"/>
              <a:t>Process for completion of Work Track 5’s work</a:t>
            </a:r>
          </a:p>
        </p:txBody>
      </p:sp>
      <p:sp>
        <p:nvSpPr>
          <p:cNvPr id="3" name="Content Placeholder 2"/>
          <p:cNvSpPr>
            <a:spLocks noGrp="1"/>
          </p:cNvSpPr>
          <p:nvPr>
            <p:ph sz="quarter" idx="10"/>
          </p:nvPr>
        </p:nvSpPr>
        <p:spPr>
          <a:xfrm>
            <a:off x="206075" y="630701"/>
            <a:ext cx="8734725" cy="5271082"/>
          </a:xfrm>
        </p:spPr>
        <p:txBody>
          <a:bodyPr/>
          <a:lstStyle/>
          <a:p>
            <a:pPr marL="0" indent="0">
              <a:buNone/>
            </a:pPr>
            <a:r>
              <a:rPr lang="en-US" dirty="0">
                <a:solidFill>
                  <a:schemeClr val="tx1"/>
                </a:solidFill>
              </a:rPr>
              <a:t>The following items were shared with the agenda for today’s meeting:</a:t>
            </a:r>
            <a:endParaRPr lang="en-US" dirty="0"/>
          </a:p>
          <a:p>
            <a:r>
              <a:rPr lang="en-US" b="1" dirty="0"/>
              <a:t>Proposed work plan/timeline for completion of work</a:t>
            </a:r>
          </a:p>
          <a:p>
            <a:r>
              <a:rPr lang="en-US" b="1" dirty="0"/>
              <a:t>Outline of Work Track 5’s report to the full Working Group</a:t>
            </a:r>
          </a:p>
          <a:p>
            <a:r>
              <a:rPr lang="en-US" b="1" dirty="0"/>
              <a:t>Draft recommendations and rationale for recommendations</a:t>
            </a:r>
            <a:r>
              <a:rPr lang="en-US" dirty="0"/>
              <a:t>: </a:t>
            </a:r>
          </a:p>
          <a:p>
            <a:pPr lvl="1"/>
            <a:r>
              <a:rPr lang="en-US" sz="1600" dirty="0"/>
              <a:t>The leadership team has carefully considered the discussions that have taken place during Work Track 5 meetings, as well as mailing list contributions and the straw poll conducted earlier this month.</a:t>
            </a:r>
          </a:p>
          <a:p>
            <a:pPr lvl="1"/>
            <a:r>
              <a:rPr lang="en-US" sz="1600" dirty="0"/>
              <a:t>Drawing on these materials, the leadership team has prepared a set of draft recommendations. </a:t>
            </a:r>
          </a:p>
          <a:p>
            <a:pPr lvl="1"/>
            <a:r>
              <a:rPr lang="en-US" sz="1600" dirty="0"/>
              <a:t>The co-leaders believe that these recommendations are ultimately a final product that the Work Track can accept. The co-leaders do not believe that there is sufficient support within the Work Track for additional recommendations that go beyond what is drafted.</a:t>
            </a:r>
            <a:r>
              <a:rPr lang="en-US" sz="1600" b="1" dirty="0"/>
              <a:t> </a:t>
            </a:r>
            <a:endParaRPr lang="en-US" sz="1600" dirty="0"/>
          </a:p>
          <a:p>
            <a:pPr marL="0" indent="0">
              <a:buNone/>
            </a:pPr>
            <a:r>
              <a:rPr lang="en-US" b="1" u="sng" dirty="0"/>
              <a:t>Any feedback on these items should be sent to the mailing list no later than Monday 30 September.</a:t>
            </a:r>
            <a:r>
              <a:rPr lang="en-US" dirty="0"/>
              <a:t> At this stage, the co-leaders are not seeking additional substantive debate. Please only provide comments if you are unable to live with what is being presented.</a:t>
            </a:r>
          </a:p>
          <a:p>
            <a:pPr marL="0" indent="0">
              <a:buNone/>
            </a:pPr>
            <a:endParaRPr lang="en-US" dirty="0">
              <a:solidFill>
                <a:schemeClr val="tx1"/>
              </a:solidFill>
            </a:endParaRPr>
          </a:p>
          <a:p>
            <a:pPr marL="457200" lvl="1" indent="0">
              <a:buNone/>
            </a:pPr>
            <a:endParaRPr lang="en-US" dirty="0"/>
          </a:p>
          <a:p>
            <a:pPr lvl="1"/>
            <a:endParaRPr lang="en-US" dirty="0"/>
          </a:p>
        </p:txBody>
      </p:sp>
    </p:spTree>
    <p:extLst>
      <p:ext uri="{BB962C8B-B14F-4D97-AF65-F5344CB8AC3E}">
        <p14:creationId xmlns:p14="http://schemas.microsoft.com/office/powerpoint/2010/main" val="39689425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374904" y="46179"/>
            <a:ext cx="8690074" cy="450663"/>
          </a:xfrm>
        </p:spPr>
        <p:txBody>
          <a:bodyPr/>
          <a:lstStyle/>
          <a:p>
            <a:r>
              <a:rPr lang="en-US" dirty="0"/>
              <a:t>Proposed Work Plan</a:t>
            </a:r>
          </a:p>
        </p:txBody>
      </p:sp>
      <p:sp>
        <p:nvSpPr>
          <p:cNvPr id="3" name="Content Placeholder 2"/>
          <p:cNvSpPr>
            <a:spLocks noGrp="1"/>
          </p:cNvSpPr>
          <p:nvPr>
            <p:ph sz="quarter" idx="10"/>
          </p:nvPr>
        </p:nvSpPr>
        <p:spPr>
          <a:xfrm>
            <a:off x="259565" y="980656"/>
            <a:ext cx="8690073" cy="5092766"/>
          </a:xfrm>
        </p:spPr>
        <p:txBody>
          <a:bodyPr/>
          <a:lstStyle/>
          <a:p>
            <a:pPr marL="0" indent="0">
              <a:buNone/>
            </a:pPr>
            <a:endParaRPr lang="en-US" dirty="0">
              <a:solidFill>
                <a:schemeClr val="tx1"/>
              </a:solidFill>
            </a:endParaRPr>
          </a:p>
          <a:p>
            <a:pPr marL="457200" lvl="1" indent="0">
              <a:buNone/>
            </a:pPr>
            <a:endParaRPr lang="en-US" dirty="0"/>
          </a:p>
          <a:p>
            <a:pPr lvl="1"/>
            <a:endParaRPr lang="en-US" dirty="0"/>
          </a:p>
        </p:txBody>
      </p:sp>
      <p:graphicFrame>
        <p:nvGraphicFramePr>
          <p:cNvPr id="2" name="Table 1">
            <a:extLst>
              <a:ext uri="{FF2B5EF4-FFF2-40B4-BE49-F238E27FC236}">
                <a16:creationId xmlns:a16="http://schemas.microsoft.com/office/drawing/2014/main" id="{D004486F-04FE-5644-9E8C-A5719B3078D7}"/>
              </a:ext>
            </a:extLst>
          </p:cNvPr>
          <p:cNvGraphicFramePr>
            <a:graphicFrameLocks noGrp="1"/>
          </p:cNvGraphicFramePr>
          <p:nvPr>
            <p:extLst>
              <p:ext uri="{D42A27DB-BD31-4B8C-83A1-F6EECF244321}">
                <p14:modId xmlns:p14="http://schemas.microsoft.com/office/powerpoint/2010/main" val="2111022167"/>
              </p:ext>
            </p:extLst>
          </p:nvPr>
        </p:nvGraphicFramePr>
        <p:xfrm>
          <a:off x="226963" y="780689"/>
          <a:ext cx="8690073" cy="5424746"/>
        </p:xfrm>
        <a:graphic>
          <a:graphicData uri="http://schemas.openxmlformats.org/drawingml/2006/table">
            <a:tbl>
              <a:tblPr firstRow="1" bandRow="1">
                <a:tableStyleId>{5C22544A-7EE6-4342-B048-85BDC9FD1C3A}</a:tableStyleId>
              </a:tblPr>
              <a:tblGrid>
                <a:gridCol w="2172518">
                  <a:extLst>
                    <a:ext uri="{9D8B030D-6E8A-4147-A177-3AD203B41FA5}">
                      <a16:colId xmlns:a16="http://schemas.microsoft.com/office/drawing/2014/main" val="3060915377"/>
                    </a:ext>
                  </a:extLst>
                </a:gridCol>
                <a:gridCol w="6517555">
                  <a:extLst>
                    <a:ext uri="{9D8B030D-6E8A-4147-A177-3AD203B41FA5}">
                      <a16:colId xmlns:a16="http://schemas.microsoft.com/office/drawing/2014/main" val="1302729062"/>
                    </a:ext>
                  </a:extLst>
                </a:gridCol>
              </a:tblGrid>
              <a:tr h="528884">
                <a:tc>
                  <a:txBody>
                    <a:bodyPr/>
                    <a:lstStyle/>
                    <a:p>
                      <a:r>
                        <a:rPr lang="en-US" dirty="0"/>
                        <a:t>Date</a:t>
                      </a:r>
                    </a:p>
                  </a:txBody>
                  <a:tcPr/>
                </a:tc>
                <a:tc>
                  <a:txBody>
                    <a:bodyPr/>
                    <a:lstStyle/>
                    <a:p>
                      <a:r>
                        <a:rPr lang="en-US" dirty="0"/>
                        <a:t>Milestone/Deliverable</a:t>
                      </a:r>
                    </a:p>
                  </a:txBody>
                  <a:tcPr/>
                </a:tc>
                <a:extLst>
                  <a:ext uri="{0D108BD9-81ED-4DB2-BD59-A6C34878D82A}">
                    <a16:rowId xmlns:a16="http://schemas.microsoft.com/office/drawing/2014/main" val="4208409264"/>
                  </a:ext>
                </a:extLst>
              </a:tr>
              <a:tr h="528884">
                <a:tc>
                  <a:txBody>
                    <a:bodyPr/>
                    <a:lstStyle/>
                    <a:p>
                      <a:pPr>
                        <a:lnSpc>
                          <a:spcPct val="115000"/>
                        </a:lnSpc>
                        <a:spcAft>
                          <a:spcPts val="0"/>
                        </a:spcAft>
                      </a:pPr>
                      <a:r>
                        <a:rPr lang="en-US" sz="1400" dirty="0">
                          <a:effectLst/>
                          <a:latin typeface="Arial" panose="020B0604020202020204" pitchFamily="34" charset="0"/>
                          <a:ea typeface="Arial" panose="020B0604020202020204" pitchFamily="34" charset="0"/>
                        </a:rPr>
                        <a:t>30 September 2019</a:t>
                      </a:r>
                    </a:p>
                  </a:txBody>
                  <a:tcPr marL="63500" marR="63500" marT="63500" marB="63500"/>
                </a:tc>
                <a:tc>
                  <a:txBody>
                    <a:bodyPr/>
                    <a:lstStyle/>
                    <a:p>
                      <a:pPr>
                        <a:lnSpc>
                          <a:spcPct val="115000"/>
                        </a:lnSpc>
                        <a:spcAft>
                          <a:spcPts val="0"/>
                        </a:spcAft>
                      </a:pPr>
                      <a:r>
                        <a:rPr lang="en-US" sz="1400" dirty="0">
                          <a:effectLst/>
                          <a:latin typeface="Arial" panose="020B0604020202020204" pitchFamily="34" charset="0"/>
                          <a:ea typeface="Arial" panose="020B0604020202020204" pitchFamily="34" charset="0"/>
                        </a:rPr>
                        <a:t>Deadline to provide feedback on draft recommendations and rationale. </a:t>
                      </a:r>
                    </a:p>
                  </a:txBody>
                  <a:tcPr marL="63500" marR="63500" marT="63500" marB="63500"/>
                </a:tc>
                <a:extLst>
                  <a:ext uri="{0D108BD9-81ED-4DB2-BD59-A6C34878D82A}">
                    <a16:rowId xmlns:a16="http://schemas.microsoft.com/office/drawing/2014/main" val="62534706"/>
                  </a:ext>
                </a:extLst>
              </a:tr>
              <a:tr h="528884">
                <a:tc>
                  <a:txBody>
                    <a:bodyPr/>
                    <a:lstStyle/>
                    <a:p>
                      <a:pPr>
                        <a:lnSpc>
                          <a:spcPct val="115000"/>
                        </a:lnSpc>
                        <a:spcAft>
                          <a:spcPts val="0"/>
                        </a:spcAft>
                      </a:pPr>
                      <a:r>
                        <a:rPr lang="en-US" sz="1400">
                          <a:effectLst/>
                          <a:latin typeface="Arial" panose="020B0604020202020204" pitchFamily="34" charset="0"/>
                          <a:ea typeface="Arial" panose="020B0604020202020204" pitchFamily="34" charset="0"/>
                        </a:rPr>
                        <a:t>2 October 2019</a:t>
                      </a:r>
                    </a:p>
                  </a:txBody>
                  <a:tcPr marL="63500" marR="63500" marT="63500" marB="63500"/>
                </a:tc>
                <a:tc>
                  <a:txBody>
                    <a:bodyPr/>
                    <a:lstStyle/>
                    <a:p>
                      <a:pPr>
                        <a:lnSpc>
                          <a:spcPct val="115000"/>
                        </a:lnSpc>
                        <a:spcAft>
                          <a:spcPts val="0"/>
                        </a:spcAft>
                      </a:pPr>
                      <a:r>
                        <a:rPr lang="en-US" sz="1400">
                          <a:effectLst/>
                          <a:latin typeface="Arial" panose="020B0604020202020204" pitchFamily="34" charset="0"/>
                          <a:ea typeface="Arial" panose="020B0604020202020204" pitchFamily="34" charset="0"/>
                        </a:rPr>
                        <a:t>Meeting to discuss resolution of any items raised on list, if needed. </a:t>
                      </a:r>
                    </a:p>
                  </a:txBody>
                  <a:tcPr marL="63500" marR="63500" marT="63500" marB="63500"/>
                </a:tc>
                <a:extLst>
                  <a:ext uri="{0D108BD9-81ED-4DB2-BD59-A6C34878D82A}">
                    <a16:rowId xmlns:a16="http://schemas.microsoft.com/office/drawing/2014/main" val="488580249"/>
                  </a:ext>
                </a:extLst>
              </a:tr>
              <a:tr h="528884">
                <a:tc>
                  <a:txBody>
                    <a:bodyPr/>
                    <a:lstStyle/>
                    <a:p>
                      <a:pPr>
                        <a:lnSpc>
                          <a:spcPct val="115000"/>
                        </a:lnSpc>
                        <a:spcAft>
                          <a:spcPts val="0"/>
                        </a:spcAft>
                      </a:pPr>
                      <a:r>
                        <a:rPr lang="en-US" sz="1400">
                          <a:effectLst/>
                          <a:latin typeface="Arial" panose="020B0604020202020204" pitchFamily="34" charset="0"/>
                          <a:ea typeface="Arial" panose="020B0604020202020204" pitchFamily="34" charset="0"/>
                        </a:rPr>
                        <a:t>7 October 2019</a:t>
                      </a:r>
                    </a:p>
                  </a:txBody>
                  <a:tcPr marL="63500" marR="63500" marT="63500" marB="63500"/>
                </a:tc>
                <a:tc>
                  <a:txBody>
                    <a:bodyPr/>
                    <a:lstStyle/>
                    <a:p>
                      <a:pPr>
                        <a:lnSpc>
                          <a:spcPct val="115000"/>
                        </a:lnSpc>
                        <a:spcAft>
                          <a:spcPts val="0"/>
                        </a:spcAft>
                      </a:pPr>
                      <a:r>
                        <a:rPr lang="en-US" sz="1400">
                          <a:effectLst/>
                          <a:latin typeface="Arial" panose="020B0604020202020204" pitchFamily="34" charset="0"/>
                          <a:ea typeface="Arial" panose="020B0604020202020204" pitchFamily="34" charset="0"/>
                        </a:rPr>
                        <a:t>Draft Report shared with WT. WT members have 1 week to review and raise any specific concerns about the content on the mailing list.</a:t>
                      </a:r>
                    </a:p>
                  </a:txBody>
                  <a:tcPr marL="63500" marR="63500" marT="63500" marB="63500"/>
                </a:tc>
                <a:extLst>
                  <a:ext uri="{0D108BD9-81ED-4DB2-BD59-A6C34878D82A}">
                    <a16:rowId xmlns:a16="http://schemas.microsoft.com/office/drawing/2014/main" val="2169269724"/>
                  </a:ext>
                </a:extLst>
              </a:tr>
              <a:tr h="528884">
                <a:tc>
                  <a:txBody>
                    <a:bodyPr/>
                    <a:lstStyle/>
                    <a:p>
                      <a:pPr>
                        <a:lnSpc>
                          <a:spcPct val="115000"/>
                        </a:lnSpc>
                        <a:spcAft>
                          <a:spcPts val="0"/>
                        </a:spcAft>
                      </a:pPr>
                      <a:r>
                        <a:rPr lang="en-US" sz="1400">
                          <a:effectLst/>
                          <a:latin typeface="Arial" panose="020B0604020202020204" pitchFamily="34" charset="0"/>
                          <a:ea typeface="Arial" panose="020B0604020202020204" pitchFamily="34" charset="0"/>
                        </a:rPr>
                        <a:t>14 October 2019</a:t>
                      </a:r>
                    </a:p>
                  </a:txBody>
                  <a:tcPr marL="63500" marR="63500" marT="63500" marB="63500"/>
                </a:tc>
                <a:tc>
                  <a:txBody>
                    <a:bodyPr/>
                    <a:lstStyle/>
                    <a:p>
                      <a:pPr>
                        <a:lnSpc>
                          <a:spcPct val="115000"/>
                        </a:lnSpc>
                        <a:spcAft>
                          <a:spcPts val="0"/>
                        </a:spcAft>
                      </a:pPr>
                      <a:r>
                        <a:rPr lang="en-US" sz="1400" dirty="0">
                          <a:effectLst/>
                          <a:latin typeface="Arial" panose="020B0604020202020204" pitchFamily="34" charset="0"/>
                          <a:ea typeface="Arial" panose="020B0604020202020204" pitchFamily="34" charset="0"/>
                        </a:rPr>
                        <a:t>Deadline to provide feedback on Report. </a:t>
                      </a:r>
                    </a:p>
                  </a:txBody>
                  <a:tcPr marL="63500" marR="63500" marT="63500" marB="63500"/>
                </a:tc>
                <a:extLst>
                  <a:ext uri="{0D108BD9-81ED-4DB2-BD59-A6C34878D82A}">
                    <a16:rowId xmlns:a16="http://schemas.microsoft.com/office/drawing/2014/main" val="2974351989"/>
                  </a:ext>
                </a:extLst>
              </a:tr>
              <a:tr h="528884">
                <a:tc>
                  <a:txBody>
                    <a:bodyPr/>
                    <a:lstStyle/>
                    <a:p>
                      <a:pPr>
                        <a:lnSpc>
                          <a:spcPct val="115000"/>
                        </a:lnSpc>
                        <a:spcAft>
                          <a:spcPts val="0"/>
                        </a:spcAft>
                      </a:pPr>
                      <a:r>
                        <a:rPr lang="en-US" sz="1400">
                          <a:effectLst/>
                          <a:latin typeface="Arial" panose="020B0604020202020204" pitchFamily="34" charset="0"/>
                          <a:ea typeface="Arial" panose="020B0604020202020204" pitchFamily="34" charset="0"/>
                        </a:rPr>
                        <a:t>16 October 2019</a:t>
                      </a:r>
                    </a:p>
                  </a:txBody>
                  <a:tcPr marL="63500" marR="63500" marT="63500" marB="63500"/>
                </a:tc>
                <a:tc>
                  <a:txBody>
                    <a:bodyPr/>
                    <a:lstStyle/>
                    <a:p>
                      <a:pPr>
                        <a:lnSpc>
                          <a:spcPct val="115000"/>
                        </a:lnSpc>
                        <a:spcAft>
                          <a:spcPts val="0"/>
                        </a:spcAft>
                      </a:pPr>
                      <a:r>
                        <a:rPr lang="en-US" sz="1400">
                          <a:effectLst/>
                          <a:latin typeface="Arial" panose="020B0604020202020204" pitchFamily="34" charset="0"/>
                          <a:ea typeface="Arial" panose="020B0604020202020204" pitchFamily="34" charset="0"/>
                        </a:rPr>
                        <a:t>Meeting to discuss resolution of any items raised on list, if needed, and to discuss consensus call process.</a:t>
                      </a:r>
                    </a:p>
                  </a:txBody>
                  <a:tcPr marL="63500" marR="63500" marT="63500" marB="63500"/>
                </a:tc>
                <a:extLst>
                  <a:ext uri="{0D108BD9-81ED-4DB2-BD59-A6C34878D82A}">
                    <a16:rowId xmlns:a16="http://schemas.microsoft.com/office/drawing/2014/main" val="1688671196"/>
                  </a:ext>
                </a:extLst>
              </a:tr>
              <a:tr h="528884">
                <a:tc>
                  <a:txBody>
                    <a:bodyPr/>
                    <a:lstStyle/>
                    <a:p>
                      <a:pPr>
                        <a:lnSpc>
                          <a:spcPct val="115000"/>
                        </a:lnSpc>
                        <a:spcAft>
                          <a:spcPts val="0"/>
                        </a:spcAft>
                      </a:pPr>
                      <a:r>
                        <a:rPr lang="en-US" sz="1400">
                          <a:effectLst/>
                          <a:latin typeface="Arial" panose="020B0604020202020204" pitchFamily="34" charset="0"/>
                          <a:ea typeface="Arial" panose="020B0604020202020204" pitchFamily="34" charset="0"/>
                        </a:rPr>
                        <a:t>18 October 2019</a:t>
                      </a:r>
                    </a:p>
                  </a:txBody>
                  <a:tcPr marL="63500" marR="63500" marT="63500" marB="63500"/>
                </a:tc>
                <a:tc>
                  <a:txBody>
                    <a:bodyPr/>
                    <a:lstStyle/>
                    <a:p>
                      <a:pPr>
                        <a:lnSpc>
                          <a:spcPct val="115000"/>
                        </a:lnSpc>
                        <a:spcAft>
                          <a:spcPts val="0"/>
                        </a:spcAft>
                      </a:pPr>
                      <a:r>
                        <a:rPr lang="en-US" sz="1400">
                          <a:effectLst/>
                          <a:latin typeface="Arial" panose="020B0604020202020204" pitchFamily="34" charset="0"/>
                          <a:ea typeface="Arial" panose="020B0604020202020204" pitchFamily="34" charset="0"/>
                        </a:rPr>
                        <a:t>Revised report sent to WT. </a:t>
                      </a:r>
                    </a:p>
                  </a:txBody>
                  <a:tcPr marL="63500" marR="63500" marT="63500" marB="63500"/>
                </a:tc>
                <a:extLst>
                  <a:ext uri="{0D108BD9-81ED-4DB2-BD59-A6C34878D82A}">
                    <a16:rowId xmlns:a16="http://schemas.microsoft.com/office/drawing/2014/main" val="1406293528"/>
                  </a:ext>
                </a:extLst>
              </a:tr>
              <a:tr h="528884">
                <a:tc>
                  <a:txBody>
                    <a:bodyPr/>
                    <a:lstStyle/>
                    <a:p>
                      <a:pPr>
                        <a:lnSpc>
                          <a:spcPct val="115000"/>
                        </a:lnSpc>
                        <a:spcAft>
                          <a:spcPts val="0"/>
                        </a:spcAft>
                      </a:pPr>
                      <a:r>
                        <a:rPr lang="en-US" sz="1400">
                          <a:effectLst/>
                          <a:latin typeface="Arial" panose="020B0604020202020204" pitchFamily="34" charset="0"/>
                          <a:ea typeface="Arial" panose="020B0604020202020204" pitchFamily="34" charset="0"/>
                        </a:rPr>
                        <a:t>21 October 2019</a:t>
                      </a:r>
                    </a:p>
                  </a:txBody>
                  <a:tcPr marL="63500" marR="63500" marT="63500" marB="63500"/>
                </a:tc>
                <a:tc>
                  <a:txBody>
                    <a:bodyPr/>
                    <a:lstStyle/>
                    <a:p>
                      <a:pPr>
                        <a:lnSpc>
                          <a:spcPct val="115000"/>
                        </a:lnSpc>
                        <a:spcAft>
                          <a:spcPts val="0"/>
                        </a:spcAft>
                      </a:pPr>
                      <a:r>
                        <a:rPr lang="en-US" sz="1400">
                          <a:effectLst/>
                          <a:latin typeface="Arial" panose="020B0604020202020204" pitchFamily="34" charset="0"/>
                          <a:ea typeface="Arial" panose="020B0604020202020204" pitchFamily="34" charset="0"/>
                        </a:rPr>
                        <a:t>Final deadline for review and comments. </a:t>
                      </a:r>
                    </a:p>
                  </a:txBody>
                  <a:tcPr marL="63500" marR="63500" marT="63500" marB="63500"/>
                </a:tc>
                <a:extLst>
                  <a:ext uri="{0D108BD9-81ED-4DB2-BD59-A6C34878D82A}">
                    <a16:rowId xmlns:a16="http://schemas.microsoft.com/office/drawing/2014/main" val="116395665"/>
                  </a:ext>
                </a:extLst>
              </a:tr>
              <a:tr h="528884">
                <a:tc>
                  <a:txBody>
                    <a:bodyPr/>
                    <a:lstStyle/>
                    <a:p>
                      <a:pPr>
                        <a:lnSpc>
                          <a:spcPct val="115000"/>
                        </a:lnSpc>
                        <a:spcAft>
                          <a:spcPts val="0"/>
                        </a:spcAft>
                      </a:pPr>
                      <a:r>
                        <a:rPr lang="en-US" sz="1400">
                          <a:effectLst/>
                          <a:latin typeface="Arial" panose="020B0604020202020204" pitchFamily="34" charset="0"/>
                          <a:ea typeface="Arial" panose="020B0604020202020204" pitchFamily="34" charset="0"/>
                        </a:rPr>
                        <a:t>23 October 2019</a:t>
                      </a:r>
                    </a:p>
                  </a:txBody>
                  <a:tcPr marL="63500" marR="63500" marT="63500" marB="63500"/>
                </a:tc>
                <a:tc>
                  <a:txBody>
                    <a:bodyPr/>
                    <a:lstStyle/>
                    <a:p>
                      <a:pPr>
                        <a:lnSpc>
                          <a:spcPct val="115000"/>
                        </a:lnSpc>
                        <a:spcAft>
                          <a:spcPts val="0"/>
                        </a:spcAft>
                      </a:pPr>
                      <a:r>
                        <a:rPr lang="en-US" sz="1400">
                          <a:effectLst/>
                          <a:latin typeface="Arial" panose="020B0604020202020204" pitchFamily="34" charset="0"/>
                          <a:ea typeface="Arial" panose="020B0604020202020204" pitchFamily="34" charset="0"/>
                        </a:rPr>
                        <a:t>Final version of Report sent to WT.</a:t>
                      </a:r>
                    </a:p>
                  </a:txBody>
                  <a:tcPr marL="63500" marR="63500" marT="63500" marB="63500"/>
                </a:tc>
                <a:extLst>
                  <a:ext uri="{0D108BD9-81ED-4DB2-BD59-A6C34878D82A}">
                    <a16:rowId xmlns:a16="http://schemas.microsoft.com/office/drawing/2014/main" val="4128828173"/>
                  </a:ext>
                </a:extLst>
              </a:tr>
              <a:tr h="528884">
                <a:tc>
                  <a:txBody>
                    <a:bodyPr/>
                    <a:lstStyle/>
                    <a:p>
                      <a:pPr>
                        <a:lnSpc>
                          <a:spcPct val="115000"/>
                        </a:lnSpc>
                        <a:spcAft>
                          <a:spcPts val="0"/>
                        </a:spcAft>
                      </a:pPr>
                      <a:r>
                        <a:rPr lang="en-US" sz="1400" dirty="0">
                          <a:effectLst/>
                          <a:latin typeface="Arial" panose="020B0604020202020204" pitchFamily="34" charset="0"/>
                          <a:ea typeface="Arial" panose="020B0604020202020204" pitchFamily="34" charset="0"/>
                        </a:rPr>
                        <a:t>24 - 28 October 2019</a:t>
                      </a:r>
                    </a:p>
                  </a:txBody>
                  <a:tcPr marL="63500" marR="63500" marT="63500" marB="63500"/>
                </a:tc>
                <a:tc>
                  <a:txBody>
                    <a:bodyPr/>
                    <a:lstStyle/>
                    <a:p>
                      <a:pPr>
                        <a:lnSpc>
                          <a:spcPct val="115000"/>
                        </a:lnSpc>
                        <a:spcAft>
                          <a:spcPts val="0"/>
                        </a:spcAft>
                      </a:pPr>
                      <a:r>
                        <a:rPr lang="en-US" sz="1400" dirty="0">
                          <a:effectLst/>
                          <a:latin typeface="Arial" panose="020B0604020202020204" pitchFamily="34" charset="0"/>
                          <a:ea typeface="Arial" panose="020B0604020202020204" pitchFamily="34" charset="0"/>
                        </a:rPr>
                        <a:t>WT5 consensus call on Report to full WG.</a:t>
                      </a:r>
                    </a:p>
                  </a:txBody>
                  <a:tcPr marL="63500" marR="63500" marT="63500" marB="63500"/>
                </a:tc>
                <a:extLst>
                  <a:ext uri="{0D108BD9-81ED-4DB2-BD59-A6C34878D82A}">
                    <a16:rowId xmlns:a16="http://schemas.microsoft.com/office/drawing/2014/main" val="2830299760"/>
                  </a:ext>
                </a:extLst>
              </a:tr>
            </a:tbl>
          </a:graphicData>
        </a:graphic>
      </p:graphicFrame>
    </p:spTree>
    <p:extLst>
      <p:ext uri="{BB962C8B-B14F-4D97-AF65-F5344CB8AC3E}">
        <p14:creationId xmlns:p14="http://schemas.microsoft.com/office/powerpoint/2010/main" val="33751563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374904" y="46179"/>
            <a:ext cx="8690074" cy="450663"/>
          </a:xfrm>
        </p:spPr>
        <p:txBody>
          <a:bodyPr/>
          <a:lstStyle/>
          <a:p>
            <a:r>
              <a:rPr lang="en-US" dirty="0"/>
              <a:t>Consensus Call Within WT5 - Overview</a:t>
            </a:r>
          </a:p>
        </p:txBody>
      </p:sp>
      <p:sp>
        <p:nvSpPr>
          <p:cNvPr id="3" name="Content Placeholder 2"/>
          <p:cNvSpPr>
            <a:spLocks noGrp="1"/>
          </p:cNvSpPr>
          <p:nvPr>
            <p:ph sz="quarter" idx="10"/>
          </p:nvPr>
        </p:nvSpPr>
        <p:spPr>
          <a:xfrm>
            <a:off x="214410" y="946790"/>
            <a:ext cx="8432879" cy="5271082"/>
          </a:xfrm>
        </p:spPr>
        <p:txBody>
          <a:bodyPr/>
          <a:lstStyle/>
          <a:p>
            <a:pPr fontAlgn="base"/>
            <a:r>
              <a:rPr lang="en-US" dirty="0"/>
              <a:t>Once the Work Track has had an opportunity to review and provide feedback on the Report and the text has been finalized, the leadership team proposes having a consensus call within Work Track 5 to ensure that there is sufficient support for the content of the Report as a whole before it is submitted to the full Working Group. </a:t>
            </a:r>
          </a:p>
          <a:p>
            <a:pPr fontAlgn="base"/>
            <a:r>
              <a:rPr lang="en-US" dirty="0"/>
              <a:t>The consensus call will follow the process outlined in the section 3.6 of the GNSO Working Group Guidelines and the WT Terms of Reference.</a:t>
            </a:r>
          </a:p>
          <a:p>
            <a:r>
              <a:rPr lang="en-US" dirty="0"/>
              <a:t>The consensus call will take place on the WT5 mailing list to ensure that all Work Track members have the opportunity to fully participate in the consensus process.</a:t>
            </a:r>
          </a:p>
          <a:p>
            <a:endParaRPr lang="en-US" dirty="0"/>
          </a:p>
          <a:p>
            <a:pPr fontAlgn="base"/>
            <a:endParaRPr lang="en-US" dirty="0">
              <a:solidFill>
                <a:schemeClr val="tx1"/>
              </a:solidFill>
            </a:endParaRPr>
          </a:p>
          <a:p>
            <a:pPr marL="457200" lvl="1" indent="0">
              <a:buNone/>
            </a:pPr>
            <a:endParaRPr lang="en-US" dirty="0"/>
          </a:p>
          <a:p>
            <a:pPr lvl="1"/>
            <a:endParaRPr lang="en-US" dirty="0"/>
          </a:p>
        </p:txBody>
      </p:sp>
    </p:spTree>
    <p:extLst>
      <p:ext uri="{BB962C8B-B14F-4D97-AF65-F5344CB8AC3E}">
        <p14:creationId xmlns:p14="http://schemas.microsoft.com/office/powerpoint/2010/main" val="30384425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82937" y="110443"/>
            <a:ext cx="8978126" cy="450663"/>
          </a:xfrm>
        </p:spPr>
        <p:txBody>
          <a:bodyPr/>
          <a:lstStyle/>
          <a:p>
            <a:r>
              <a:rPr lang="en-US" dirty="0"/>
              <a:t>Consensus Call in WT5 – Level of Consensus (1/2)</a:t>
            </a:r>
          </a:p>
        </p:txBody>
      </p:sp>
      <p:sp>
        <p:nvSpPr>
          <p:cNvPr id="3" name="Content Placeholder 2"/>
          <p:cNvSpPr>
            <a:spLocks noGrp="1"/>
          </p:cNvSpPr>
          <p:nvPr>
            <p:ph sz="quarter" idx="10"/>
          </p:nvPr>
        </p:nvSpPr>
        <p:spPr>
          <a:xfrm>
            <a:off x="474055" y="800034"/>
            <a:ext cx="8257715" cy="5271082"/>
          </a:xfrm>
        </p:spPr>
        <p:txBody>
          <a:bodyPr/>
          <a:lstStyle/>
          <a:p>
            <a:pPr fontAlgn="base"/>
            <a:r>
              <a:rPr lang="en-US" dirty="0"/>
              <a:t>The Work Track leads will collectively be responsible for designating the level of consensus (definitions below are quoted from the WG Guidelines):</a:t>
            </a:r>
          </a:p>
          <a:p>
            <a:pPr lvl="1" fontAlgn="base"/>
            <a:r>
              <a:rPr lang="en-US" dirty="0"/>
              <a:t>“Full consensus - when no one in the group speaks against the recommendation in its last readings. This is also sometimes referred to as Unanimous Consensus.”</a:t>
            </a:r>
          </a:p>
          <a:p>
            <a:pPr lvl="1" fontAlgn="base"/>
            <a:r>
              <a:rPr lang="en-US" dirty="0"/>
              <a:t>“Consensus - a position where only a small minority disagrees, but most agree.”</a:t>
            </a:r>
          </a:p>
          <a:p>
            <a:pPr lvl="1" fontAlgn="base"/>
            <a:r>
              <a:rPr lang="en-US" dirty="0"/>
              <a:t>“Strong support but significant opposition - a position where, while most of the group supports a recommendation, there are a significant number of those who do not support it.”</a:t>
            </a:r>
          </a:p>
          <a:p>
            <a:pPr lvl="1" fontAlgn="base"/>
            <a:r>
              <a:rPr lang="en-US" dirty="0"/>
              <a:t>“Divergence (also referred to as No Consensus) - a position where there isn't strong support for any particular position, but many different points of view. Sometimes this is due to irreconcilable differences of opinion and sometimes it is due to the fact that no one has a particularly strong or convincing viewpoint, but the members of the group agree that it is worth listing the issue in the report nonetheless.”</a:t>
            </a:r>
            <a:endParaRPr lang="en-US" dirty="0">
              <a:solidFill>
                <a:schemeClr val="tx1"/>
              </a:solidFill>
            </a:endParaRPr>
          </a:p>
          <a:p>
            <a:pPr marL="457200" lvl="1" indent="0">
              <a:buNone/>
            </a:pPr>
            <a:endParaRPr lang="en-US" dirty="0"/>
          </a:p>
          <a:p>
            <a:pPr lvl="1"/>
            <a:endParaRPr lang="en-US" dirty="0"/>
          </a:p>
        </p:txBody>
      </p:sp>
    </p:spTree>
    <p:extLst>
      <p:ext uri="{BB962C8B-B14F-4D97-AF65-F5344CB8AC3E}">
        <p14:creationId xmlns:p14="http://schemas.microsoft.com/office/powerpoint/2010/main" val="22263083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374904" y="46179"/>
            <a:ext cx="8565896" cy="450663"/>
          </a:xfrm>
        </p:spPr>
        <p:txBody>
          <a:bodyPr/>
          <a:lstStyle/>
          <a:p>
            <a:r>
              <a:rPr lang="en-US" dirty="0"/>
              <a:t>Consensus Call in WT5 – Level of Consensus (2/2)</a:t>
            </a:r>
          </a:p>
        </p:txBody>
      </p:sp>
      <p:sp>
        <p:nvSpPr>
          <p:cNvPr id="3" name="Content Placeholder 2"/>
          <p:cNvSpPr>
            <a:spLocks noGrp="1"/>
          </p:cNvSpPr>
          <p:nvPr>
            <p:ph sz="quarter" idx="10"/>
          </p:nvPr>
        </p:nvSpPr>
        <p:spPr>
          <a:xfrm>
            <a:off x="474055" y="800034"/>
            <a:ext cx="8257715" cy="5271082"/>
          </a:xfrm>
        </p:spPr>
        <p:txBody>
          <a:bodyPr/>
          <a:lstStyle/>
          <a:p>
            <a:pPr lvl="1" fontAlgn="base"/>
            <a:r>
              <a:rPr lang="en-US" dirty="0"/>
              <a:t>“Minority View - refers to a proposal where a small number of people support the recommendation.  This can happen in response to a Consensus, Strong support but significant opposition, and No Consensus; or, it can happen in cases where there is neither support nor opposition to a suggestion made by a small number of individuals.”</a:t>
            </a:r>
          </a:p>
          <a:p>
            <a:pPr marL="457200" lvl="1" indent="0" fontAlgn="base">
              <a:buNone/>
            </a:pPr>
            <a:endParaRPr lang="en-US" dirty="0"/>
          </a:p>
          <a:p>
            <a:pPr marL="455613" lvl="1" indent="0" fontAlgn="base">
              <a:buNone/>
            </a:pPr>
            <a:r>
              <a:rPr lang="en-US" dirty="0"/>
              <a:t>“In cases of Consensus, Strong support but significant opposition, and No Consensus, an effort should be made to document that variance in viewpoint and to present any Minority View recommendations that may have been made. Documentation of Minority View recommendations normally depends on text offered by the proponent(s). In all cases of Divergence, the WG Chair should encourage the submission of minority viewpoint(s).”</a:t>
            </a:r>
          </a:p>
          <a:p>
            <a:pPr marL="0" indent="0">
              <a:buNone/>
            </a:pPr>
            <a:endParaRPr lang="en-US" dirty="0">
              <a:solidFill>
                <a:schemeClr val="tx1"/>
              </a:solidFill>
            </a:endParaRPr>
          </a:p>
          <a:p>
            <a:pPr marL="457200" lvl="1" indent="0">
              <a:buNone/>
            </a:pPr>
            <a:endParaRPr lang="en-US" dirty="0"/>
          </a:p>
          <a:p>
            <a:pPr lvl="1"/>
            <a:endParaRPr lang="en-US" dirty="0"/>
          </a:p>
        </p:txBody>
      </p:sp>
    </p:spTree>
    <p:extLst>
      <p:ext uri="{BB962C8B-B14F-4D97-AF65-F5344CB8AC3E}">
        <p14:creationId xmlns:p14="http://schemas.microsoft.com/office/powerpoint/2010/main" val="40529099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374904" y="46179"/>
            <a:ext cx="8565896" cy="450663"/>
          </a:xfrm>
        </p:spPr>
        <p:txBody>
          <a:bodyPr/>
          <a:lstStyle/>
          <a:p>
            <a:r>
              <a:rPr lang="en-US" dirty="0"/>
              <a:t>“Minority Views”</a:t>
            </a:r>
          </a:p>
        </p:txBody>
      </p:sp>
      <p:sp>
        <p:nvSpPr>
          <p:cNvPr id="3" name="Content Placeholder 2"/>
          <p:cNvSpPr>
            <a:spLocks noGrp="1"/>
          </p:cNvSpPr>
          <p:nvPr>
            <p:ph sz="quarter" idx="10"/>
          </p:nvPr>
        </p:nvSpPr>
        <p:spPr>
          <a:xfrm>
            <a:off x="474055" y="800034"/>
            <a:ext cx="8257715" cy="5271082"/>
          </a:xfrm>
        </p:spPr>
        <p:txBody>
          <a:bodyPr/>
          <a:lstStyle/>
          <a:p>
            <a:pPr fontAlgn="base"/>
            <a:r>
              <a:rPr lang="en-US" dirty="0"/>
              <a:t>In addition to containing recommendations, </a:t>
            </a:r>
            <a:r>
              <a:rPr lang="en-US" b="1" dirty="0"/>
              <a:t>the WT Report to the Full Working Group will document proposals discussed over the last several months that the co-leaders determined would not be able to achieve consensus support in the WT. </a:t>
            </a:r>
          </a:p>
          <a:p>
            <a:pPr fontAlgn="base"/>
            <a:r>
              <a:rPr lang="en-US" dirty="0"/>
              <a:t>After the Work Track has held a consensus call of the Report and sent it to the full Working Group, </a:t>
            </a:r>
            <a:r>
              <a:rPr lang="en-US" b="1" dirty="0"/>
              <a:t>the full Working Group will consider the WT’s recommendations and hold a consensus call of its own.</a:t>
            </a:r>
          </a:p>
          <a:p>
            <a:pPr fontAlgn="base"/>
            <a:r>
              <a:rPr lang="en-US" dirty="0"/>
              <a:t>When the </a:t>
            </a:r>
            <a:r>
              <a:rPr lang="en-US" b="1" dirty="0"/>
              <a:t>full Working Group publishes its Final Report </a:t>
            </a:r>
            <a:r>
              <a:rPr lang="en-US" dirty="0"/>
              <a:t>containing recommendations that the full Working Group has agreed to support through the consensus process, </a:t>
            </a:r>
            <a:r>
              <a:rPr lang="en-US" b="1" dirty="0"/>
              <a:t>there will be an additional opportunity to document minority views.</a:t>
            </a:r>
          </a:p>
          <a:p>
            <a:pPr fontAlgn="base"/>
            <a:r>
              <a:rPr lang="en-US" dirty="0"/>
              <a:t>If you disagree with the recommendations that are ultimately put forward by the Working Group, </a:t>
            </a:r>
            <a:r>
              <a:rPr lang="en-US" b="1" dirty="0"/>
              <a:t>you will be able to put your position in a minority statement, which will be appended to </a:t>
            </a:r>
            <a:r>
              <a:rPr lang="en-US" b="1"/>
              <a:t>the Working Group’s Final Report.</a:t>
            </a:r>
            <a:endParaRPr lang="en-US" b="1" dirty="0"/>
          </a:p>
          <a:p>
            <a:pPr marL="0" indent="0">
              <a:buNone/>
            </a:pPr>
            <a:endParaRPr lang="en-US" dirty="0">
              <a:solidFill>
                <a:schemeClr val="tx1"/>
              </a:solidFill>
            </a:endParaRPr>
          </a:p>
          <a:p>
            <a:pPr marL="457200" lvl="1" indent="0">
              <a:buNone/>
            </a:pPr>
            <a:endParaRPr lang="en-US" dirty="0"/>
          </a:p>
          <a:p>
            <a:pPr lvl="1"/>
            <a:endParaRPr lang="en-US" dirty="0"/>
          </a:p>
        </p:txBody>
      </p:sp>
    </p:spTree>
    <p:extLst>
      <p:ext uri="{BB962C8B-B14F-4D97-AF65-F5344CB8AC3E}">
        <p14:creationId xmlns:p14="http://schemas.microsoft.com/office/powerpoint/2010/main" val="5165405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374904" y="46179"/>
            <a:ext cx="8690074" cy="450663"/>
          </a:xfrm>
        </p:spPr>
        <p:txBody>
          <a:bodyPr/>
          <a:lstStyle/>
          <a:p>
            <a:r>
              <a:rPr lang="en-US" dirty="0"/>
              <a:t>Consensus Call Within WT5 - Process</a:t>
            </a:r>
          </a:p>
        </p:txBody>
      </p:sp>
      <p:sp>
        <p:nvSpPr>
          <p:cNvPr id="3" name="Content Placeholder 2"/>
          <p:cNvSpPr>
            <a:spLocks noGrp="1"/>
          </p:cNvSpPr>
          <p:nvPr>
            <p:ph sz="quarter" idx="10"/>
          </p:nvPr>
        </p:nvSpPr>
        <p:spPr>
          <a:xfrm>
            <a:off x="214410" y="946790"/>
            <a:ext cx="8432879" cy="5271082"/>
          </a:xfrm>
        </p:spPr>
        <p:txBody>
          <a:bodyPr/>
          <a:lstStyle/>
          <a:p>
            <a:r>
              <a:rPr lang="en-US" dirty="0"/>
              <a:t>Main steps of the consensus call: </a:t>
            </a:r>
          </a:p>
          <a:p>
            <a:pPr marL="0" indent="0">
              <a:buNone/>
            </a:pPr>
            <a:endParaRPr lang="en-US" dirty="0"/>
          </a:p>
          <a:p>
            <a:pPr marL="971550" lvl="1" indent="-514350">
              <a:buAutoNum type="romanLcParenBoth"/>
            </a:pPr>
            <a:r>
              <a:rPr lang="en-US" dirty="0"/>
              <a:t>After the group has discussed an issue long enough for all issues to have been raised, understood and discussed, the WT Leads make an evaluation of the designation and publish it for the group to review. </a:t>
            </a:r>
          </a:p>
          <a:p>
            <a:pPr marL="971550" lvl="1" indent="-514350">
              <a:buAutoNum type="romanLcParenBoth"/>
            </a:pPr>
            <a:r>
              <a:rPr lang="en-US" dirty="0"/>
              <a:t>After the group has discussed the WT Leads’ estimation of designation, the Leads should reevaluate and publish an updated evaluation.</a:t>
            </a:r>
          </a:p>
          <a:p>
            <a:pPr marL="971550" lvl="1" indent="-514350">
              <a:buAutoNum type="romanLcParenBoth"/>
            </a:pPr>
            <a:r>
              <a:rPr lang="en-US" dirty="0"/>
              <a:t>Steps (</a:t>
            </a:r>
            <a:r>
              <a:rPr lang="en-US" dirty="0" err="1"/>
              <a:t>i</a:t>
            </a:r>
            <a:r>
              <a:rPr lang="en-US" dirty="0"/>
              <a:t>) and (ii) should continue until the WT Leads make an evaluation that is accepted by the group. </a:t>
            </a:r>
          </a:p>
          <a:p>
            <a:pPr marL="0" indent="0" fontAlgn="base">
              <a:buNone/>
            </a:pPr>
            <a:endParaRPr lang="en-US" dirty="0"/>
          </a:p>
          <a:p>
            <a:pPr marL="0" indent="0" fontAlgn="base">
              <a:buNone/>
            </a:pPr>
            <a:endParaRPr lang="en-US" dirty="0"/>
          </a:p>
          <a:p>
            <a:pPr marL="0" indent="0" fontAlgn="base">
              <a:buNone/>
            </a:pPr>
            <a:endParaRPr lang="en-US" dirty="0"/>
          </a:p>
          <a:p>
            <a:endParaRPr lang="en-US" dirty="0"/>
          </a:p>
          <a:p>
            <a:pPr fontAlgn="base"/>
            <a:endParaRPr lang="en-US" dirty="0">
              <a:solidFill>
                <a:schemeClr val="tx1"/>
              </a:solidFill>
            </a:endParaRPr>
          </a:p>
          <a:p>
            <a:pPr marL="457200" lvl="1" indent="0">
              <a:buNone/>
            </a:pPr>
            <a:endParaRPr lang="en-US" dirty="0"/>
          </a:p>
          <a:p>
            <a:pPr lvl="1"/>
            <a:endParaRPr lang="en-US" dirty="0"/>
          </a:p>
        </p:txBody>
      </p:sp>
    </p:spTree>
    <p:extLst>
      <p:ext uri="{BB962C8B-B14F-4D97-AF65-F5344CB8AC3E}">
        <p14:creationId xmlns:p14="http://schemas.microsoft.com/office/powerpoint/2010/main" val="3300579152"/>
      </p:ext>
    </p:extLst>
  </p:cSld>
  <p:clrMapOvr>
    <a:masterClrMapping/>
  </p:clrMapOvr>
</p:sld>
</file>

<file path=ppt/theme/theme1.xml><?xml version="1.0" encoding="utf-8"?>
<a:theme xmlns:a="http://schemas.openxmlformats.org/drawingml/2006/main" name="ICANNPPT_Arial_4x3_June 2017_potx">
  <a:themeElements>
    <a:clrScheme name="ICANN PPT Colors">
      <a:dk1>
        <a:srgbClr val="0A1F24"/>
      </a:dk1>
      <a:lt1>
        <a:sysClr val="window" lastClr="FFFFFF"/>
      </a:lt1>
      <a:dk2>
        <a:srgbClr val="1A87C9"/>
      </a:dk2>
      <a:lt2>
        <a:srgbClr val="EEECE1"/>
      </a:lt2>
      <a:accent1>
        <a:srgbClr val="1A87C9"/>
      </a:accent1>
      <a:accent2>
        <a:srgbClr val="0D436C"/>
      </a:accent2>
      <a:accent3>
        <a:srgbClr val="1B6F74"/>
      </a:accent3>
      <a:accent4>
        <a:srgbClr val="EA903A"/>
      </a:accent4>
      <a:accent5>
        <a:srgbClr val="DB6033"/>
      </a:accent5>
      <a:accent6>
        <a:srgbClr val="1768B1"/>
      </a:accent6>
      <a:hlink>
        <a:srgbClr val="1D98D3"/>
      </a:hlink>
      <a:folHlink>
        <a:srgbClr val="427BBD"/>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w="12700">
          <a:solidFill>
            <a:schemeClr val="bg1"/>
          </a:solidFill>
        </a:ln>
        <a:effectLst/>
      </a:spPr>
      <a:bodyPr/>
      <a:lstStyle/>
      <a:style>
        <a:lnRef idx="2">
          <a:schemeClr val="accent1"/>
        </a:lnRef>
        <a:fillRef idx="0">
          <a:schemeClr val="accent1"/>
        </a:fillRef>
        <a:effectRef idx="1">
          <a:schemeClr val="accent1"/>
        </a:effectRef>
        <a:fontRef idx="minor">
          <a:schemeClr val="tx1"/>
        </a:fontRef>
      </a:style>
    </a:lnDef>
    <a:txDef>
      <a:spPr>
        <a:noFill/>
      </a:spPr>
      <a:bodyPr wrap="none" lIns="0" tIns="0" rIns="0" bIns="0" rtlCol="0">
        <a:spAutoFit/>
      </a:bodyPr>
      <a:lstStyle>
        <a:defPPr>
          <a:defRPr dirty="0" err="1" smtClean="0">
            <a:cs typeface="Source Sans Pro"/>
          </a:defRPr>
        </a:defPPr>
      </a:lstStyle>
    </a:txDef>
  </a:objectDefaults>
  <a:extraClrSchemeLst/>
  <a:extLst>
    <a:ext uri="{05A4C25C-085E-4340-85A3-A5531E510DB2}">
      <thm15:themeFamily xmlns:thm15="http://schemas.microsoft.com/office/thememl/2012/main" name="ICANN PPT Template 4x3 20170607 (2).potx" id="{F2E86674-818B-4AF6-B9A5-625A3A795F51}" vid="{F6BB203E-BAFC-494B-A50F-57F1DB9FFFE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ICANNPPT_Arial_4x3_June 2017_potx</Template>
  <TotalTime>3643</TotalTime>
  <Words>926</Words>
  <Application>Microsoft Macintosh PowerPoint</Application>
  <PresentationFormat>On-screen Show (4:3)</PresentationFormat>
  <Paragraphs>75</Paragraphs>
  <Slides>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Wingdings</vt:lpstr>
      <vt:lpstr>ICANNPPT_Arial_4x3_June 2017_potx</vt:lpstr>
      <vt:lpstr>Work Track 5 meeting</vt:lpstr>
      <vt:lpstr>Agenda</vt:lpstr>
      <vt:lpstr>Process for completion of Work Track 5’s work</vt:lpstr>
      <vt:lpstr>Proposed Work Plan</vt:lpstr>
      <vt:lpstr>Consensus Call Within WT5 - Overview</vt:lpstr>
      <vt:lpstr>Consensus Call in WT5 – Level of Consensus (1/2)</vt:lpstr>
      <vt:lpstr>Consensus Call in WT5 – Level of Consensus (2/2)</vt:lpstr>
      <vt:lpstr>“Minority Views”</vt:lpstr>
      <vt:lpstr>Consensus Call Within WT5 - Process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Insert title here (75 characters maximum)</dc:title>
  <dc:creator>Emily Barabas</dc:creator>
  <cp:lastModifiedBy>Emily Barabas</cp:lastModifiedBy>
  <cp:revision>103</cp:revision>
  <cp:lastPrinted>2017-01-26T19:29:02Z</cp:lastPrinted>
  <dcterms:created xsi:type="dcterms:W3CDTF">2018-06-20T12:22:16Z</dcterms:created>
  <dcterms:modified xsi:type="dcterms:W3CDTF">2019-09-24T14:41:38Z</dcterms:modified>
</cp:coreProperties>
</file>