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5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8/19/19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F0C9E244-B852-4CDA-949C-FC0C0ACFDFBE}"/>
              </a:ext>
            </a:extLst>
          </p:cNvPr>
          <p:cNvSpPr txBox="1"/>
          <p:nvPr/>
        </p:nvSpPr>
        <p:spPr>
          <a:xfrm>
            <a:off x="251792" y="397565"/>
            <a:ext cx="11542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GRUPO DE TRABAJO DE COMUNICACIONES</a:t>
            </a:r>
          </a:p>
          <a:p>
            <a:pPr algn="ctr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LACRALO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87F925E-5F98-4CC6-B262-1BA27870F77F}"/>
              </a:ext>
            </a:extLst>
          </p:cNvPr>
          <p:cNvSpPr txBox="1"/>
          <p:nvPr/>
        </p:nvSpPr>
        <p:spPr>
          <a:xfrm>
            <a:off x="4300331" y="1210845"/>
            <a:ext cx="34455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INFORME WEBINAR</a:t>
            </a:r>
          </a:p>
          <a:p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BCF977D-AB20-44D3-A4C2-D642808DBAD3}"/>
              </a:ext>
            </a:extLst>
          </p:cNvPr>
          <p:cNvSpPr txBox="1"/>
          <p:nvPr/>
        </p:nvSpPr>
        <p:spPr>
          <a:xfrm>
            <a:off x="205410" y="1940000"/>
            <a:ext cx="43202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/>
              <a:t>CONVOCATORIA:</a:t>
            </a:r>
          </a:p>
          <a:p>
            <a:r>
              <a:rPr lang="es-CO" dirty="0"/>
              <a:t>Lista correo </a:t>
            </a:r>
            <a:r>
              <a:rPr lang="es-CO" dirty="0" err="1"/>
              <a:t>Lacralo</a:t>
            </a:r>
            <a:endParaRPr lang="es-CO" dirty="0"/>
          </a:p>
          <a:p>
            <a:r>
              <a:rPr lang="es-CO" dirty="0"/>
              <a:t>Aliados de México, Colombia, Panamá, Uruguay, Paraguay, República Dominicana, Venezuela, *Caribe, SIG </a:t>
            </a:r>
            <a:r>
              <a:rPr lang="es-CO" dirty="0" err="1"/>
              <a:t>Women</a:t>
            </a:r>
            <a:r>
              <a:rPr lang="es-CO" dirty="0"/>
              <a:t>, IT </a:t>
            </a:r>
            <a:r>
              <a:rPr lang="es-CO" dirty="0" err="1"/>
              <a:t>Women</a:t>
            </a:r>
            <a:r>
              <a:rPr lang="es-CO" dirty="0"/>
              <a:t> de </a:t>
            </a:r>
            <a:r>
              <a:rPr lang="es-CO" dirty="0" err="1"/>
              <a:t>Lacnic</a:t>
            </a:r>
            <a:r>
              <a:rPr lang="es-CO" dirty="0"/>
              <a:t>, Argentina*, Perú* </a:t>
            </a:r>
            <a:r>
              <a:rPr lang="es-CO" dirty="0" err="1"/>
              <a:t>Youth</a:t>
            </a:r>
            <a:r>
              <a:rPr lang="es-CO" dirty="0"/>
              <a:t> </a:t>
            </a:r>
            <a:r>
              <a:rPr lang="es-CO" dirty="0" err="1"/>
              <a:t>Observatory</a:t>
            </a:r>
            <a:endParaRPr lang="es-CO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5517EE2-0425-486B-89C7-9E779771838D}"/>
              </a:ext>
            </a:extLst>
          </p:cNvPr>
          <p:cNvSpPr txBox="1"/>
          <p:nvPr/>
        </p:nvSpPr>
        <p:spPr>
          <a:xfrm>
            <a:off x="4575314" y="1940000"/>
            <a:ext cx="38696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/>
              <a:t>INSCRIPCIONES</a:t>
            </a:r>
          </a:p>
          <a:p>
            <a:r>
              <a:rPr lang="es-CO" dirty="0"/>
              <a:t>15/08 al 1/09</a:t>
            </a:r>
          </a:p>
          <a:p>
            <a:r>
              <a:rPr lang="es-CO" dirty="0"/>
              <a:t>A la fecha tenemos 25 inscritos</a:t>
            </a:r>
          </a:p>
          <a:p>
            <a:r>
              <a:rPr lang="es-CO" dirty="0"/>
              <a:t>Semana de reforzar divulgación</a:t>
            </a:r>
          </a:p>
          <a:p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3DBCB48-BDEA-4290-9B5C-A26DAF68FD8A}"/>
              </a:ext>
            </a:extLst>
          </p:cNvPr>
          <p:cNvSpPr txBox="1"/>
          <p:nvPr/>
        </p:nvSpPr>
        <p:spPr>
          <a:xfrm>
            <a:off x="7712766" y="1686347"/>
            <a:ext cx="44792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/>
              <a:t>REQUISITOS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dirty="0"/>
              <a:t>18 a 30 años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dirty="0"/>
              <a:t>Estudiantes universitarios de pregrado o posgrados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dirty="0"/>
              <a:t>Especialmente personas con ascendencia indígena, minoría étnica y grupos diversos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dirty="0"/>
              <a:t>Interesados en la gobernanza de internet, temas relacionados con internet y TIC</a:t>
            </a:r>
          </a:p>
          <a:p>
            <a:r>
              <a:rPr lang="es-CO" dirty="0"/>
              <a:t>Información en:</a:t>
            </a:r>
          </a:p>
          <a:p>
            <a:r>
              <a:rPr lang="es-CO" dirty="0"/>
              <a:t>lacralo.icann@gmail.com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F760798-FB1A-4DE4-A988-285B710D3999}"/>
              </a:ext>
            </a:extLst>
          </p:cNvPr>
          <p:cNvSpPr txBox="1"/>
          <p:nvPr/>
        </p:nvSpPr>
        <p:spPr>
          <a:xfrm>
            <a:off x="205410" y="3971325"/>
            <a:ext cx="56520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CO" dirty="0"/>
              <a:t>AGENDA</a:t>
            </a:r>
          </a:p>
          <a:p>
            <a:r>
              <a:rPr lang="es-MX" dirty="0"/>
              <a:t>Roll </a:t>
            </a:r>
            <a:r>
              <a:rPr lang="es-MX" dirty="0" err="1"/>
              <a:t>call</a:t>
            </a:r>
            <a:endParaRPr lang="es-MX" dirty="0"/>
          </a:p>
          <a:p>
            <a:r>
              <a:rPr lang="es-MX" dirty="0"/>
              <a:t>Bienvenida e introducción al </a:t>
            </a:r>
            <a:r>
              <a:rPr lang="es-MX" dirty="0" err="1"/>
              <a:t>webinar</a:t>
            </a:r>
            <a:endParaRPr lang="es-MX" dirty="0"/>
          </a:p>
          <a:p>
            <a:r>
              <a:rPr lang="es-MX" dirty="0"/>
              <a:t>Genero e Inclusión y su importancia dentro del ecosistema</a:t>
            </a:r>
          </a:p>
          <a:p>
            <a:r>
              <a:rPr lang="es-MX" dirty="0"/>
              <a:t>Introducción a ICANN</a:t>
            </a:r>
          </a:p>
          <a:p>
            <a:r>
              <a:rPr lang="es-MX" dirty="0"/>
              <a:t>Programa de Becas</a:t>
            </a:r>
          </a:p>
          <a:p>
            <a:r>
              <a:rPr lang="es-MX" dirty="0"/>
              <a:t>Reunión ICANN 67 Cancún, </a:t>
            </a:r>
            <a:r>
              <a:rPr lang="es-MX" dirty="0" err="1"/>
              <a:t>Mexico</a:t>
            </a:r>
            <a:endParaRPr lang="es-MX" dirty="0"/>
          </a:p>
          <a:p>
            <a:endParaRPr lang="es-CO" dirty="0"/>
          </a:p>
          <a:p>
            <a:endParaRPr lang="es-CO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65A1EE4-4C7E-4DB6-A77A-48F728CED873}"/>
              </a:ext>
            </a:extLst>
          </p:cNvPr>
          <p:cNvSpPr txBox="1"/>
          <p:nvPr/>
        </p:nvSpPr>
        <p:spPr>
          <a:xfrm>
            <a:off x="6586330" y="4810539"/>
            <a:ext cx="5400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FECHA: 5 SEPTIEMBRE – 21 UTC – 60 minutos</a:t>
            </a:r>
          </a:p>
          <a:p>
            <a:r>
              <a:rPr lang="es-CO" dirty="0"/>
              <a:t>ORADORES: Sergio Salinas, Harold Arcos, Angie Contreras y Lilian De Luque</a:t>
            </a:r>
          </a:p>
          <a:p>
            <a:r>
              <a:rPr lang="es-CO" dirty="0"/>
              <a:t>Idioma </a:t>
            </a:r>
            <a:r>
              <a:rPr lang="es-CO" dirty="0" err="1"/>
              <a:t>españos</a:t>
            </a:r>
            <a:r>
              <a:rPr lang="es-CO" dirty="0"/>
              <a:t> con interpretación al Inglés</a:t>
            </a:r>
          </a:p>
        </p:txBody>
      </p:sp>
    </p:spTree>
    <p:extLst>
      <p:ext uri="{BB962C8B-B14F-4D97-AF65-F5344CB8AC3E}">
        <p14:creationId xmlns:p14="http://schemas.microsoft.com/office/powerpoint/2010/main" val="1101935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664970A-3A5C-417F-BEC5-CB20FF180BD0}"/>
              </a:ext>
            </a:extLst>
          </p:cNvPr>
          <p:cNvSpPr txBox="1"/>
          <p:nvPr/>
        </p:nvSpPr>
        <p:spPr>
          <a:xfrm>
            <a:off x="6612835" y="569844"/>
            <a:ext cx="50225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TRABAJO COLABORATIVO WG-ALS</a:t>
            </a:r>
          </a:p>
          <a:p>
            <a:endParaRPr lang="es-CO" dirty="0"/>
          </a:p>
          <a:p>
            <a:r>
              <a:rPr lang="es-CO" dirty="0"/>
              <a:t>WG DE CAPACIDADES</a:t>
            </a:r>
          </a:p>
          <a:p>
            <a:endParaRPr lang="es-CO" dirty="0"/>
          </a:p>
          <a:p>
            <a:r>
              <a:rPr lang="es-CO" dirty="0"/>
              <a:t>ALS -  PUBLICACIÓN DE INFORMACIÓN</a:t>
            </a:r>
          </a:p>
          <a:p>
            <a:endParaRPr lang="es-CO" dirty="0"/>
          </a:p>
          <a:p>
            <a:r>
              <a:rPr lang="es-CO" dirty="0"/>
              <a:t>WG – PUBLICACIÓN INFORMACIÓN RELEVANTE DE SUS REUNIONES Y TRABAJO</a:t>
            </a:r>
          </a:p>
          <a:p>
            <a:endParaRPr lang="es-CO" dirty="0"/>
          </a:p>
          <a:p>
            <a:r>
              <a:rPr lang="es-CO" dirty="0"/>
              <a:t>PENDIENTE:  Creación de nuestro Blog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13C7D92-22CC-4854-BB11-ECAF21BF8577}"/>
              </a:ext>
            </a:extLst>
          </p:cNvPr>
          <p:cNvSpPr txBox="1"/>
          <p:nvPr/>
        </p:nvSpPr>
        <p:spPr>
          <a:xfrm>
            <a:off x="715616" y="569844"/>
            <a:ext cx="475753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CUENTA INSTAGRAM – REDES SOCIALES</a:t>
            </a:r>
          </a:p>
          <a:p>
            <a:endParaRPr lang="es-CO" dirty="0"/>
          </a:p>
          <a:p>
            <a:r>
              <a:rPr lang="es-CO" dirty="0"/>
              <a:t>INVITAMOS A SEGUIR NUESTRA NUEVA CUENTA EN INSTAGRAM</a:t>
            </a:r>
          </a:p>
          <a:p>
            <a:endParaRPr lang="es-CO" dirty="0"/>
          </a:p>
          <a:p>
            <a:r>
              <a:rPr lang="es-CO" dirty="0"/>
              <a:t>@</a:t>
            </a:r>
            <a:r>
              <a:rPr lang="es-CO" dirty="0" err="1"/>
              <a:t>LACRALO.Icann</a:t>
            </a:r>
            <a:endParaRPr lang="es-CO" dirty="0"/>
          </a:p>
          <a:p>
            <a:endParaRPr lang="es-CO" dirty="0"/>
          </a:p>
          <a:p>
            <a:r>
              <a:rPr lang="es-CO" dirty="0"/>
              <a:t>13 seguidores -  2 seguidos</a:t>
            </a:r>
          </a:p>
          <a:p>
            <a:endParaRPr lang="es-CO" dirty="0"/>
          </a:p>
          <a:p>
            <a:r>
              <a:rPr lang="es-CO" dirty="0"/>
              <a:t>TWITTER - @</a:t>
            </a:r>
            <a:r>
              <a:rPr lang="es-CO" dirty="0" err="1"/>
              <a:t>LACRALO_Icann</a:t>
            </a:r>
            <a:endParaRPr lang="es-CO" dirty="0"/>
          </a:p>
          <a:p>
            <a:endParaRPr lang="es-CO" dirty="0"/>
          </a:p>
          <a:p>
            <a:r>
              <a:rPr lang="es-CO" dirty="0"/>
              <a:t>47 seguidores – 12 seguidos</a:t>
            </a:r>
          </a:p>
          <a:p>
            <a:r>
              <a:rPr lang="es-CO" dirty="0"/>
              <a:t>43 Tweets</a:t>
            </a:r>
          </a:p>
          <a:p>
            <a:endParaRPr lang="es-CO" dirty="0"/>
          </a:p>
          <a:p>
            <a:r>
              <a:rPr lang="es-CO" dirty="0"/>
              <a:t>FACEBOOK – LACRALO-ICANN At </a:t>
            </a:r>
            <a:r>
              <a:rPr lang="es-CO" dirty="0" err="1"/>
              <a:t>Large</a:t>
            </a:r>
            <a:endParaRPr lang="es-CO" dirty="0"/>
          </a:p>
          <a:p>
            <a:endParaRPr lang="es-CO" dirty="0"/>
          </a:p>
          <a:p>
            <a:r>
              <a:rPr lang="es-CO" dirty="0"/>
              <a:t>15 Nuevos miembros</a:t>
            </a:r>
          </a:p>
          <a:p>
            <a:r>
              <a:rPr lang="es-CO" dirty="0"/>
              <a:t>168 comentarios, reacciones y publicaciones</a:t>
            </a:r>
          </a:p>
          <a:p>
            <a:r>
              <a:rPr lang="es-CO" dirty="0"/>
              <a:t>153 miembros</a:t>
            </a:r>
          </a:p>
        </p:txBody>
      </p:sp>
    </p:spTree>
    <p:extLst>
      <p:ext uri="{BB962C8B-B14F-4D97-AF65-F5344CB8AC3E}">
        <p14:creationId xmlns:p14="http://schemas.microsoft.com/office/powerpoint/2010/main" val="3358595006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412</TotalTime>
  <Words>243</Words>
  <Application>Microsoft Macintosh PowerPoint</Application>
  <PresentationFormat>Widescreen</PresentationFormat>
  <Paragraphs>54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Gill Sans MT</vt:lpstr>
      <vt:lpstr>Wingdings</vt:lpstr>
      <vt:lpstr>Galería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lilian ivette de luque bruges</dc:creator>
  <cp:lastModifiedBy>Claudia Ruiz</cp:lastModifiedBy>
  <cp:revision>6</cp:revision>
  <dcterms:created xsi:type="dcterms:W3CDTF">2019-08-19T20:11:46Z</dcterms:created>
  <dcterms:modified xsi:type="dcterms:W3CDTF">2019-08-20T06:32:43Z</dcterms:modified>
</cp:coreProperties>
</file>