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8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6" autoAdjust="0"/>
    <p:restoredTop sz="94109" autoAdjust="0"/>
  </p:normalViewPr>
  <p:slideViewPr>
    <p:cSldViewPr snapToGrid="0" snapToObjects="1">
      <p:cViewPr varScale="1">
        <p:scale>
          <a:sx n="105" d="100"/>
          <a:sy n="105" d="100"/>
        </p:scale>
        <p:origin x="1488" y="176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commentAuthors" Target="commentAuthors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6/18/19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6/18/19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1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7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7.emf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7.emf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7.emf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7.emf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7.emf"/></Relationships>
</file>

<file path=ppt/slideLayouts/_rels/slideLayout47.xml.rels><?xml version="1.0" encoding="UTF-8" standalone="yes"?>
<Relationships xmlns="http://schemas.openxmlformats.org/package/2006/relationships"><Relationship Id="rId9" Type="http://schemas.openxmlformats.org/officeDocument/2006/relationships/hyperlink" Target="https://twitter.com/icann" TargetMode="External"/><Relationship Id="rId20" Type="http://schemas.openxmlformats.org/officeDocument/2006/relationships/hyperlink" Target="https://www.slideshare.net/icannpresentations" TargetMode="External"/><Relationship Id="rId10" Type="http://schemas.openxmlformats.org/officeDocument/2006/relationships/hyperlink" Target="twitter.com/icann" TargetMode="External"/><Relationship Id="rId11" Type="http://schemas.openxmlformats.org/officeDocument/2006/relationships/image" Target="../media/image22.png"/><Relationship Id="rId12" Type="http://schemas.openxmlformats.org/officeDocument/2006/relationships/hyperlink" Target="http://www.facebook.com/icannorg" TargetMode="External"/><Relationship Id="rId13" Type="http://schemas.openxmlformats.org/officeDocument/2006/relationships/hyperlink" Target="facebook.com/icannorg" TargetMode="External"/><Relationship Id="rId14" Type="http://schemas.openxmlformats.org/officeDocument/2006/relationships/image" Target="../media/image23.png"/><Relationship Id="rId15" Type="http://schemas.openxmlformats.org/officeDocument/2006/relationships/hyperlink" Target="youtube.com/user/ICANNnews" TargetMode="External"/><Relationship Id="rId16" Type="http://schemas.openxmlformats.org/officeDocument/2006/relationships/image" Target="../media/image24.png"/><Relationship Id="rId17" Type="http://schemas.openxmlformats.org/officeDocument/2006/relationships/hyperlink" Target="http://www.youtube.com/icannnews" TargetMode="External"/><Relationship Id="rId18" Type="http://schemas.openxmlformats.org/officeDocument/2006/relationships/hyperlink" Target="https://soundcloud.com/icann" TargetMode="External"/><Relationship Id="rId19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emf"/><Relationship Id="rId3" Type="http://schemas.openxmlformats.org/officeDocument/2006/relationships/hyperlink" Target="http://www.flickr.com/photos/icann" TargetMode="External"/><Relationship Id="rId4" Type="http://schemas.openxmlformats.org/officeDocument/2006/relationships/hyperlink" Target="flickr.com/photos/icann" TargetMode="External"/><Relationship Id="rId5" Type="http://schemas.openxmlformats.org/officeDocument/2006/relationships/image" Target="../media/image20.png"/><Relationship Id="rId6" Type="http://schemas.openxmlformats.org/officeDocument/2006/relationships/hyperlink" Target="https://www.linkedin.com/company/icann" TargetMode="External"/><Relationship Id="rId7" Type="http://schemas.openxmlformats.org/officeDocument/2006/relationships/hyperlink" Target="linkedin.com/company/icann" TargetMode="External"/><Relationship Id="rId8" Type="http://schemas.openxmlformats.org/officeDocument/2006/relationships/image" Target="../media/image21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emf"/><Relationship Id="rId3" Type="http://schemas.openxmlformats.org/officeDocument/2006/relationships/image" Target="../media/image27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2422" y="585223"/>
            <a:ext cx="9286433" cy="6225367"/>
            <a:chOff x="2422" y="585223"/>
            <a:chExt cx="9286433" cy="6225367"/>
          </a:xfrm>
        </p:grpSpPr>
        <p:sp>
          <p:nvSpPr>
            <p:cNvPr id="17" name="Oval 16"/>
            <p:cNvSpPr/>
            <p:nvPr userDrawn="1"/>
          </p:nvSpPr>
          <p:spPr>
            <a:xfrm>
              <a:off x="395490" y="585223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 userDrawn="1"/>
          </p:nvCxnSpPr>
          <p:spPr>
            <a:xfrm flipH="1">
              <a:off x="2422" y="608083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H="1">
              <a:off x="462492" y="608083"/>
              <a:ext cx="868150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37744" y="6460580"/>
              <a:ext cx="368521" cy="293992"/>
            </a:xfrm>
            <a:prstGeom prst="rect">
              <a:avLst/>
            </a:prstGeom>
          </p:spPr>
        </p:pic>
        <p:sp>
          <p:nvSpPr>
            <p:cNvPr id="34" name="Oval 33"/>
            <p:cNvSpPr/>
            <p:nvPr userDrawn="1"/>
          </p:nvSpPr>
          <p:spPr>
            <a:xfrm>
              <a:off x="395490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 userDrawn="1"/>
          </p:nvCxnSpPr>
          <p:spPr>
            <a:xfrm flipH="1">
              <a:off x="2422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 flipH="1">
              <a:off x="462491" y="6320547"/>
              <a:ext cx="821795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 userDrawn="1"/>
          </p:nvSpPr>
          <p:spPr>
            <a:xfrm flipH="1">
              <a:off x="8705212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 userDrawn="1"/>
          </p:nvCxnSpPr>
          <p:spPr>
            <a:xfrm>
              <a:off x="8772211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lide Number Placeholder 5"/>
            <p:cNvSpPr txBox="1">
              <a:spLocks/>
            </p:cNvSpPr>
            <p:nvPr userDrawn="1"/>
          </p:nvSpPr>
          <p:spPr>
            <a:xfrm>
              <a:off x="8493978" y="6445465"/>
              <a:ext cx="794877" cy="36512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dirty="0">
                  <a:solidFill>
                    <a:srgbClr val="002B49"/>
                  </a:solidFill>
                  <a:latin typeface="Arial"/>
                  <a:cs typeface="Arial"/>
                </a:rPr>
                <a:t>   | </a:t>
              </a:r>
              <a:fld id="{D43A6F16-D3CF-4F46-B6D9-B3CAB1B87938}" type="slidenum">
                <a:rPr lang="en-US" sz="1200" smtClean="0">
                  <a:solidFill>
                    <a:srgbClr val="002B49"/>
                  </a:solidFill>
                  <a:latin typeface="Arial"/>
                  <a:cs typeface="Arial"/>
                </a:rPr>
                <a:pPr algn="l"/>
                <a:t>‹#›</a:t>
              </a:fld>
              <a:endParaRPr lang="en-US" sz="1200" dirty="0">
                <a:solidFill>
                  <a:srgbClr val="002B49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2422" y="585223"/>
            <a:ext cx="9286433" cy="6225367"/>
            <a:chOff x="2422" y="585223"/>
            <a:chExt cx="9286433" cy="6225367"/>
          </a:xfrm>
        </p:grpSpPr>
        <p:sp>
          <p:nvSpPr>
            <p:cNvPr id="17" name="Oval 16"/>
            <p:cNvSpPr/>
            <p:nvPr userDrawn="1"/>
          </p:nvSpPr>
          <p:spPr>
            <a:xfrm>
              <a:off x="395490" y="585223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 userDrawn="1"/>
          </p:nvCxnSpPr>
          <p:spPr>
            <a:xfrm flipH="1">
              <a:off x="2422" y="608083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H="1">
              <a:off x="462492" y="608083"/>
              <a:ext cx="868150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37744" y="6460580"/>
              <a:ext cx="368521" cy="293992"/>
            </a:xfrm>
            <a:prstGeom prst="rect">
              <a:avLst/>
            </a:prstGeom>
          </p:spPr>
        </p:pic>
        <p:sp>
          <p:nvSpPr>
            <p:cNvPr id="34" name="Oval 33"/>
            <p:cNvSpPr/>
            <p:nvPr userDrawn="1"/>
          </p:nvSpPr>
          <p:spPr>
            <a:xfrm>
              <a:off x="395490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 userDrawn="1"/>
          </p:nvCxnSpPr>
          <p:spPr>
            <a:xfrm flipH="1">
              <a:off x="2422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 flipH="1">
              <a:off x="462491" y="6320547"/>
              <a:ext cx="821795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 userDrawn="1"/>
          </p:nvSpPr>
          <p:spPr>
            <a:xfrm flipH="1">
              <a:off x="8705212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 userDrawn="1"/>
          </p:nvCxnSpPr>
          <p:spPr>
            <a:xfrm>
              <a:off x="8772211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lide Number Placeholder 5"/>
            <p:cNvSpPr txBox="1">
              <a:spLocks/>
            </p:cNvSpPr>
            <p:nvPr userDrawn="1"/>
          </p:nvSpPr>
          <p:spPr>
            <a:xfrm>
              <a:off x="8493978" y="6445465"/>
              <a:ext cx="794877" cy="36512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dirty="0">
                  <a:solidFill>
                    <a:srgbClr val="002B49"/>
                  </a:solidFill>
                  <a:latin typeface="Arial"/>
                  <a:cs typeface="Arial"/>
                </a:rPr>
                <a:t>   | </a:t>
              </a:r>
              <a:fld id="{D43A6F16-D3CF-4F46-B6D9-B3CAB1B87938}" type="slidenum">
                <a:rPr lang="en-US" sz="1200" smtClean="0">
                  <a:solidFill>
                    <a:srgbClr val="002B49"/>
                  </a:solidFill>
                  <a:latin typeface="Arial"/>
                  <a:cs typeface="Arial"/>
                </a:rPr>
                <a:pPr algn="l"/>
                <a:t>‹#›</a:t>
              </a:fld>
              <a:endParaRPr lang="en-US" sz="1200" dirty="0">
                <a:solidFill>
                  <a:srgbClr val="002B49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6" y="3562904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6" y="4252817"/>
            <a:ext cx="8119206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6" y="4553317"/>
            <a:ext cx="8119206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6" y="2854692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2543489" y="4228306"/>
            <a:ext cx="3416667" cy="365760"/>
            <a:chOff x="5325979" y="4715893"/>
            <a:chExt cx="3416667" cy="365760"/>
          </a:xfrm>
        </p:grpSpPr>
        <p:sp>
          <p:nvSpPr>
            <p:cNvPr id="33" name="Text Placeholder 32"/>
            <p:cNvSpPr txBox="1">
              <a:spLocks/>
            </p:cNvSpPr>
            <p:nvPr/>
          </p:nvSpPr>
          <p:spPr>
            <a:xfrm>
              <a:off x="5793339" y="4734885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flickr.com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4" name="Picture 33" descr="1420947842_social_style_3_flikr-128.png">
              <a:hlinkClick r:id="rId4" action="ppaction://hlinkfile"/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4715893"/>
              <a:ext cx="365760" cy="36576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 userDrawn="1"/>
        </p:nvGrpSpPr>
        <p:grpSpPr>
          <a:xfrm>
            <a:off x="2543489" y="4726326"/>
            <a:ext cx="3636602" cy="365760"/>
            <a:chOff x="1235726" y="5571713"/>
            <a:chExt cx="3636602" cy="365760"/>
          </a:xfrm>
        </p:grpSpPr>
        <p:sp>
          <p:nvSpPr>
            <p:cNvPr id="36" name="Text Placeholder 32"/>
            <p:cNvSpPr txBox="1">
              <a:spLocks/>
            </p:cNvSpPr>
            <p:nvPr/>
          </p:nvSpPr>
          <p:spPr>
            <a:xfrm>
              <a:off x="1703086" y="5592033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linkedin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/company/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7" name="Picture 36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5571713"/>
              <a:ext cx="365760" cy="365760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 userDrawn="1"/>
        </p:nvGrpSpPr>
        <p:grpSpPr>
          <a:xfrm>
            <a:off x="2543489" y="2734246"/>
            <a:ext cx="2809587" cy="365760"/>
            <a:chOff x="1235726" y="3073176"/>
            <a:chExt cx="2809587" cy="365760"/>
          </a:xfrm>
        </p:grpSpPr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1703087" y="3093496"/>
              <a:ext cx="2342226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@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0" name="Picture 39" descr="1420948433_social_style_3_twiter-128.png">
              <a:hlinkClick r:id="rId10" action="ppaction://hlinkfile"/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 userDrawn="1"/>
        </p:nvGrpSpPr>
        <p:grpSpPr>
          <a:xfrm>
            <a:off x="2543489" y="3232266"/>
            <a:ext cx="3730320" cy="365760"/>
            <a:chOff x="1235727" y="3892739"/>
            <a:chExt cx="3730320" cy="365760"/>
          </a:xfrm>
        </p:grpSpPr>
        <p:sp>
          <p:nvSpPr>
            <p:cNvPr id="42" name="Text Placeholder 32"/>
            <p:cNvSpPr txBox="1">
              <a:spLocks/>
            </p:cNvSpPr>
            <p:nvPr/>
          </p:nvSpPr>
          <p:spPr>
            <a:xfrm>
              <a:off x="1703086" y="3913059"/>
              <a:ext cx="3262961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facebook.com/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icannorg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 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3" name="Picture 42" descr="1420948141_social_style_3_facebook-128.png">
              <a:hlinkClick r:id="rId13" action="ppaction://hlinkfile"/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7" y="3892739"/>
              <a:ext cx="365760" cy="365760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 userDrawn="1"/>
        </p:nvGrpSpPr>
        <p:grpSpPr>
          <a:xfrm>
            <a:off x="2543489" y="3730286"/>
            <a:ext cx="3636602" cy="365760"/>
            <a:chOff x="1235726" y="4721075"/>
            <a:chExt cx="3636602" cy="365760"/>
          </a:xfrm>
        </p:grpSpPr>
        <p:pic>
          <p:nvPicPr>
            <p:cNvPr id="45" name="Picture 44" descr="1420948149_social_style_3_youtube-128.png">
              <a:hlinkClick r:id="rId15" action="ppaction://hlinkfile"/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4721075"/>
              <a:ext cx="365760" cy="365760"/>
            </a:xfrm>
            <a:prstGeom prst="rect">
              <a:avLst/>
            </a:prstGeom>
          </p:spPr>
        </p:pic>
        <p:sp>
          <p:nvSpPr>
            <p:cNvPr id="46" name="Text Placeholder 32"/>
            <p:cNvSpPr txBox="1">
              <a:spLocks/>
            </p:cNvSpPr>
            <p:nvPr/>
          </p:nvSpPr>
          <p:spPr>
            <a:xfrm>
              <a:off x="1703086" y="4734885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youtube.com/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icannnews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</p:grpSp>
      <p:grpSp>
        <p:nvGrpSpPr>
          <p:cNvPr id="47" name="Group 46"/>
          <p:cNvGrpSpPr/>
          <p:nvPr userDrawn="1"/>
        </p:nvGrpSpPr>
        <p:grpSpPr>
          <a:xfrm>
            <a:off x="2543489" y="5722367"/>
            <a:ext cx="2586167" cy="365760"/>
            <a:chOff x="5325979" y="3073176"/>
            <a:chExt cx="2586167" cy="365760"/>
          </a:xfrm>
        </p:grpSpPr>
        <p:sp>
          <p:nvSpPr>
            <p:cNvPr id="48" name="Text Placeholder 32"/>
            <p:cNvSpPr txBox="1">
              <a:spLocks/>
            </p:cNvSpPr>
            <p:nvPr/>
          </p:nvSpPr>
          <p:spPr>
            <a:xfrm>
              <a:off x="5793339" y="3093496"/>
              <a:ext cx="21188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soundcloud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 userDrawn="1"/>
        </p:nvGrpSpPr>
        <p:grpSpPr>
          <a:xfrm>
            <a:off x="2543489" y="5224346"/>
            <a:ext cx="3416667" cy="365760"/>
            <a:chOff x="5325979" y="5571713"/>
            <a:chExt cx="3416667" cy="365760"/>
          </a:xfrm>
        </p:grpSpPr>
        <p:sp>
          <p:nvSpPr>
            <p:cNvPr id="51" name="Text Placeholder 32"/>
            <p:cNvSpPr txBox="1">
              <a:spLocks/>
            </p:cNvSpPr>
            <p:nvPr/>
          </p:nvSpPr>
          <p:spPr>
            <a:xfrm>
              <a:off x="5793339" y="5592033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slideshare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icannpresentations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52" name="Picture 51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5571713"/>
              <a:ext cx="365760" cy="365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86962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72578" y="2842544"/>
            <a:ext cx="3149229" cy="3236708"/>
          </a:xfrm>
          <a:prstGeom prst="rect">
            <a:avLst/>
          </a:prstGeom>
        </p:spPr>
      </p:pic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6" Type="http://schemas.openxmlformats.org/officeDocument/2006/relationships/slideLayout" Target="../slideLayouts/slideLayout46.xml"/><Relationship Id="rId47" Type="http://schemas.openxmlformats.org/officeDocument/2006/relationships/slideLayout" Target="../slideLayouts/slideLayout47.xml"/><Relationship Id="rId48" Type="http://schemas.openxmlformats.org/officeDocument/2006/relationships/slideLayout" Target="../slideLayouts/slideLayout48.xml"/><Relationship Id="rId49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5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0"/>
          <a:stretch>
            <a:fillRect/>
          </a:stretch>
        </p:blipFill>
        <p:spPr>
          <a:xfrm>
            <a:off x="237744" y="6460580"/>
            <a:ext cx="368520" cy="293992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55" r:id="rId47"/>
    <p:sldLayoutId id="2147483717" r:id="rId48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ATRT3 Questions to GNSO Council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-365760" y="1397060"/>
            <a:ext cx="9290304" cy="4571813"/>
          </a:xfrm>
        </p:spPr>
        <p:txBody>
          <a:bodyPr/>
          <a:lstStyle/>
          <a:p>
            <a:pPr lvl="2"/>
            <a:r>
              <a:rPr lang="en-US" sz="2000" dirty="0"/>
              <a:t>Are your community members satisfied with their interaction with the GAC? What types of improvements would your community like to see implemented</a:t>
            </a:r>
            <a:r>
              <a:rPr lang="en-US" sz="2000" dirty="0" smtClean="0"/>
              <a:t>?</a:t>
            </a:r>
          </a:p>
          <a:p>
            <a:pPr lvl="2"/>
            <a:endParaRPr lang="en-US" sz="2000" dirty="0"/>
          </a:p>
          <a:p>
            <a:pPr lvl="2"/>
            <a:r>
              <a:rPr lang="en-US" sz="2000" dirty="0"/>
              <a:t>What is your perception of transparency within policy development process, including the EPDP? </a:t>
            </a:r>
            <a:endParaRPr lang="en-US" sz="2000" dirty="0" smtClean="0"/>
          </a:p>
          <a:p>
            <a:pPr lvl="2"/>
            <a:endParaRPr lang="en-US" sz="2000" dirty="0"/>
          </a:p>
          <a:p>
            <a:pPr lvl="2"/>
            <a:r>
              <a:rPr lang="en-US" sz="2000" dirty="0"/>
              <a:t>Do you find the Board’s current level and recent efforts towards accountability and transparency improvements satisfactory</a:t>
            </a:r>
            <a:r>
              <a:rPr lang="en-US" sz="2000" dirty="0" smtClean="0"/>
              <a:t>?</a:t>
            </a:r>
          </a:p>
          <a:p>
            <a:pPr lvl="2"/>
            <a:endParaRPr lang="en-US" sz="2000" dirty="0"/>
          </a:p>
          <a:p>
            <a:pPr lvl="2" fontAlgn="base"/>
            <a:r>
              <a:rPr lang="en-US" sz="2000" dirty="0"/>
              <a:t>Is there anything else you’d like to share from the perspective of accountability and transparency?</a:t>
            </a:r>
          </a:p>
        </p:txBody>
      </p:sp>
    </p:spTree>
    <p:extLst>
      <p:ext uri="{BB962C8B-B14F-4D97-AF65-F5344CB8AC3E}">
        <p14:creationId xmlns:p14="http://schemas.microsoft.com/office/powerpoint/2010/main" val="928687883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Template 4x3 20170607.potx" id="{99719EB8-08D5-4EC4-8738-AAF721777DA7}" vid="{6963FD61-D754-4021-9B52-5D28287E54B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 PPT Template 4x3 20170607</Template>
  <TotalTime>8369</TotalTime>
  <Words>77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</vt:lpstr>
      <vt:lpstr>ＭＳ Ｐゴシック</vt:lpstr>
      <vt:lpstr>Segoe UI</vt:lpstr>
      <vt:lpstr>Wingdings</vt:lpstr>
      <vt:lpstr>Arial</vt:lpstr>
      <vt:lpstr>ICANNPPT_Arial_4x3_June 2017_potx</vt:lpstr>
      <vt:lpstr>ATRT3 Questions to GNSO Council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here (75 characters maximum)</dc:title>
  <dc:creator>Jennifer Bryce</dc:creator>
  <cp:lastModifiedBy>Microsoft Office User</cp:lastModifiedBy>
  <cp:revision>4</cp:revision>
  <cp:lastPrinted>2017-01-26T19:29:02Z</cp:lastPrinted>
  <dcterms:created xsi:type="dcterms:W3CDTF">2017-06-19T14:23:09Z</dcterms:created>
  <dcterms:modified xsi:type="dcterms:W3CDTF">2019-06-24T09:56:25Z</dcterms:modified>
</cp:coreProperties>
</file>