
<file path=[Content_Types].xml><?xml version="1.0" encoding="utf-8"?>
<Types xmlns="http://schemas.openxmlformats.org/package/2006/content-types">
  <Override PartName="/_rels/.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1.xml" ContentType="application/vnd.openxmlformats-officedocument.presentationml.slide+xml"/>
  <Override PartName="/ppt/_rels/presentation.xml.rels" ContentType="application/vnd.openxmlformats-package.relationships+xml"/>
  <Override PartName="/ppt/media/image2.png" ContentType="image/png"/>
  <Override PartName="/ppt/media/image1.png" ContentType="image/png"/>
  <Override PartName="/ppt/presentation.xml" ContentType="application/vnd.openxmlformats-officedocument.presentationml.presentation.main+xml"/>
  <Override PartName="/ppt/slideMasters/_rels/slideMaster1.xml.rels" ContentType="application/vnd.openxmlformats-package.relationships+xml"/>
  <Override PartName="/ppt/slideMasters/slideMaster1.xml" ContentType="application/vnd.openxmlformats-officedocument.presentationml.slideMaster+xml"/>
  <Override PartName="/ppt/theme/theme1.xml" ContentType="application/vnd.openxmlformats-officedocument.them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 id="257" r:id="rId4"/>
  </p:sldIdLst>
  <p:sldSz cx="10080625" cy="567055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92640" y="301680"/>
            <a:ext cx="8693640" cy="1095480"/>
          </a:xfrm>
          <a:prstGeom prst="rect">
            <a:avLst/>
          </a:prstGeom>
        </p:spPr>
        <p:txBody>
          <a:bodyPr lIns="0" rIns="0" tIns="0" bIns="0" anchor="ctr"/>
          <a:p>
            <a:endParaRPr b="0" lang="es-NI" sz="1490" spc="-1" strike="noStrike">
              <a:solidFill>
                <a:srgbClr val="000000"/>
              </a:solidFill>
              <a:uFill>
                <a:solidFill>
                  <a:srgbClr val="ffffff"/>
                </a:solidFill>
              </a:uFill>
              <a:latin typeface="Calibri"/>
            </a:endParaRPr>
          </a:p>
        </p:txBody>
      </p:sp>
      <p:sp>
        <p:nvSpPr>
          <p:cNvPr id="27" name="PlaceHolder 2"/>
          <p:cNvSpPr>
            <a:spLocks noGrp="1"/>
          </p:cNvSpPr>
          <p:nvPr>
            <p:ph type="body"/>
          </p:nvPr>
        </p:nvSpPr>
        <p:spPr>
          <a:xfrm>
            <a:off x="692640" y="1509120"/>
            <a:ext cx="86936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28" name="PlaceHolder 3"/>
          <p:cNvSpPr>
            <a:spLocks noGrp="1"/>
          </p:cNvSpPr>
          <p:nvPr>
            <p:ph type="body"/>
          </p:nvPr>
        </p:nvSpPr>
        <p:spPr>
          <a:xfrm>
            <a:off x="692640" y="3388320"/>
            <a:ext cx="86936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92640" y="301680"/>
            <a:ext cx="8693640" cy="1095480"/>
          </a:xfrm>
          <a:prstGeom prst="rect">
            <a:avLst/>
          </a:prstGeom>
        </p:spPr>
        <p:txBody>
          <a:bodyPr lIns="0" rIns="0" tIns="0" bIns="0" anchor="ctr"/>
          <a:p>
            <a:endParaRPr b="0" lang="es-NI" sz="1490" spc="-1" strike="noStrike">
              <a:solidFill>
                <a:srgbClr val="000000"/>
              </a:solidFill>
              <a:uFill>
                <a:solidFill>
                  <a:srgbClr val="ffffff"/>
                </a:solidFill>
              </a:uFill>
              <a:latin typeface="Calibri"/>
            </a:endParaRPr>
          </a:p>
        </p:txBody>
      </p:sp>
      <p:sp>
        <p:nvSpPr>
          <p:cNvPr id="30" name="PlaceHolder 2"/>
          <p:cNvSpPr>
            <a:spLocks noGrp="1"/>
          </p:cNvSpPr>
          <p:nvPr>
            <p:ph type="body"/>
          </p:nvPr>
        </p:nvSpPr>
        <p:spPr>
          <a:xfrm>
            <a:off x="692640" y="1509120"/>
            <a:ext cx="42422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31" name="PlaceHolder 3"/>
          <p:cNvSpPr>
            <a:spLocks noGrp="1"/>
          </p:cNvSpPr>
          <p:nvPr>
            <p:ph type="body"/>
          </p:nvPr>
        </p:nvSpPr>
        <p:spPr>
          <a:xfrm>
            <a:off x="5147280" y="1509120"/>
            <a:ext cx="42422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32" name="PlaceHolder 4"/>
          <p:cNvSpPr>
            <a:spLocks noGrp="1"/>
          </p:cNvSpPr>
          <p:nvPr>
            <p:ph type="body"/>
          </p:nvPr>
        </p:nvSpPr>
        <p:spPr>
          <a:xfrm>
            <a:off x="5147280" y="3388320"/>
            <a:ext cx="42422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33" name="PlaceHolder 5"/>
          <p:cNvSpPr>
            <a:spLocks noGrp="1"/>
          </p:cNvSpPr>
          <p:nvPr>
            <p:ph type="body"/>
          </p:nvPr>
        </p:nvSpPr>
        <p:spPr>
          <a:xfrm>
            <a:off x="692640" y="3388320"/>
            <a:ext cx="42422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92640" y="301680"/>
            <a:ext cx="8693640" cy="1095480"/>
          </a:xfrm>
          <a:prstGeom prst="rect">
            <a:avLst/>
          </a:prstGeom>
        </p:spPr>
        <p:txBody>
          <a:bodyPr lIns="0" rIns="0" tIns="0" bIns="0" anchor="ctr"/>
          <a:p>
            <a:endParaRPr b="0" lang="es-NI" sz="1490" spc="-1" strike="noStrike">
              <a:solidFill>
                <a:srgbClr val="000000"/>
              </a:solidFill>
              <a:uFill>
                <a:solidFill>
                  <a:srgbClr val="ffffff"/>
                </a:solidFill>
              </a:uFill>
              <a:latin typeface="Calibri"/>
            </a:endParaRPr>
          </a:p>
        </p:txBody>
      </p:sp>
      <p:sp>
        <p:nvSpPr>
          <p:cNvPr id="35" name="PlaceHolder 2"/>
          <p:cNvSpPr>
            <a:spLocks noGrp="1"/>
          </p:cNvSpPr>
          <p:nvPr>
            <p:ph type="body"/>
          </p:nvPr>
        </p:nvSpPr>
        <p:spPr>
          <a:xfrm>
            <a:off x="692640" y="1509120"/>
            <a:ext cx="8693640" cy="359712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36" name="PlaceHolder 3"/>
          <p:cNvSpPr>
            <a:spLocks noGrp="1"/>
          </p:cNvSpPr>
          <p:nvPr>
            <p:ph type="body"/>
          </p:nvPr>
        </p:nvSpPr>
        <p:spPr>
          <a:xfrm>
            <a:off x="692640" y="1509120"/>
            <a:ext cx="8693640" cy="359712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pic>
        <p:nvPicPr>
          <p:cNvPr id="37" name="" descr=""/>
          <p:cNvPicPr/>
          <p:nvPr/>
        </p:nvPicPr>
        <p:blipFill>
          <a:blip r:embed="rId2"/>
          <a:stretch/>
        </p:blipFill>
        <p:spPr>
          <a:xfrm>
            <a:off x="2784960" y="1509120"/>
            <a:ext cx="4508280" cy="3597120"/>
          </a:xfrm>
          <a:prstGeom prst="rect">
            <a:avLst/>
          </a:prstGeom>
          <a:ln>
            <a:noFill/>
          </a:ln>
        </p:spPr>
      </p:pic>
      <p:pic>
        <p:nvPicPr>
          <p:cNvPr id="38" name="" descr=""/>
          <p:cNvPicPr/>
          <p:nvPr/>
        </p:nvPicPr>
        <p:blipFill>
          <a:blip r:embed="rId3"/>
          <a:stretch/>
        </p:blipFill>
        <p:spPr>
          <a:xfrm>
            <a:off x="2784960" y="1509120"/>
            <a:ext cx="4508280" cy="359712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92640" y="301680"/>
            <a:ext cx="8693640" cy="1095480"/>
          </a:xfrm>
          <a:prstGeom prst="rect">
            <a:avLst/>
          </a:prstGeom>
        </p:spPr>
        <p:txBody>
          <a:bodyPr lIns="0" rIns="0" tIns="0" bIns="0" anchor="ctr"/>
          <a:p>
            <a:endParaRPr b="0" lang="es-NI" sz="1490" spc="-1" strike="noStrike">
              <a:solidFill>
                <a:srgbClr val="000000"/>
              </a:solidFill>
              <a:uFill>
                <a:solidFill>
                  <a:srgbClr val="ffffff"/>
                </a:solidFill>
              </a:uFill>
              <a:latin typeface="Calibri"/>
            </a:endParaRPr>
          </a:p>
        </p:txBody>
      </p:sp>
      <p:sp>
        <p:nvSpPr>
          <p:cNvPr id="6" name="PlaceHolder 2"/>
          <p:cNvSpPr>
            <a:spLocks noGrp="1"/>
          </p:cNvSpPr>
          <p:nvPr>
            <p:ph type="subTitle"/>
          </p:nvPr>
        </p:nvSpPr>
        <p:spPr>
          <a:xfrm>
            <a:off x="692640" y="1509120"/>
            <a:ext cx="8693640" cy="3597120"/>
          </a:xfrm>
          <a:prstGeom prst="rect">
            <a:avLst/>
          </a:prstGeom>
        </p:spPr>
        <p:txBody>
          <a:bodyPr lIns="0" rIns="0" tIns="0" bIns="0" anchor="ctr"/>
          <a:p>
            <a:pPr algn="ctr"/>
            <a:endParaRPr b="0" lang="es-VE" sz="32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92640" y="301680"/>
            <a:ext cx="8693640" cy="1095480"/>
          </a:xfrm>
          <a:prstGeom prst="rect">
            <a:avLst/>
          </a:prstGeom>
        </p:spPr>
        <p:txBody>
          <a:bodyPr lIns="0" rIns="0" tIns="0" bIns="0" anchor="ctr"/>
          <a:p>
            <a:endParaRPr b="0" lang="es-NI" sz="1490" spc="-1" strike="noStrike">
              <a:solidFill>
                <a:srgbClr val="000000"/>
              </a:solidFill>
              <a:uFill>
                <a:solidFill>
                  <a:srgbClr val="ffffff"/>
                </a:solidFill>
              </a:uFill>
              <a:latin typeface="Calibri"/>
            </a:endParaRPr>
          </a:p>
        </p:txBody>
      </p:sp>
      <p:sp>
        <p:nvSpPr>
          <p:cNvPr id="8" name="PlaceHolder 2"/>
          <p:cNvSpPr>
            <a:spLocks noGrp="1"/>
          </p:cNvSpPr>
          <p:nvPr>
            <p:ph type="body"/>
          </p:nvPr>
        </p:nvSpPr>
        <p:spPr>
          <a:xfrm>
            <a:off x="692640" y="1509120"/>
            <a:ext cx="8693640" cy="359712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92640" y="301680"/>
            <a:ext cx="8693640" cy="1095480"/>
          </a:xfrm>
          <a:prstGeom prst="rect">
            <a:avLst/>
          </a:prstGeom>
        </p:spPr>
        <p:txBody>
          <a:bodyPr lIns="0" rIns="0" tIns="0" bIns="0" anchor="ctr"/>
          <a:p>
            <a:endParaRPr b="0" lang="es-NI" sz="1490" spc="-1" strike="noStrike">
              <a:solidFill>
                <a:srgbClr val="000000"/>
              </a:solidFill>
              <a:uFill>
                <a:solidFill>
                  <a:srgbClr val="ffffff"/>
                </a:solidFill>
              </a:uFill>
              <a:latin typeface="Calibri"/>
            </a:endParaRPr>
          </a:p>
        </p:txBody>
      </p:sp>
      <p:sp>
        <p:nvSpPr>
          <p:cNvPr id="10" name="PlaceHolder 2"/>
          <p:cNvSpPr>
            <a:spLocks noGrp="1"/>
          </p:cNvSpPr>
          <p:nvPr>
            <p:ph type="body"/>
          </p:nvPr>
        </p:nvSpPr>
        <p:spPr>
          <a:xfrm>
            <a:off x="692640" y="1509120"/>
            <a:ext cx="4242240" cy="359712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11" name="PlaceHolder 3"/>
          <p:cNvSpPr>
            <a:spLocks noGrp="1"/>
          </p:cNvSpPr>
          <p:nvPr>
            <p:ph type="body"/>
          </p:nvPr>
        </p:nvSpPr>
        <p:spPr>
          <a:xfrm>
            <a:off x="5147280" y="1509120"/>
            <a:ext cx="4242240" cy="359712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92640" y="301680"/>
            <a:ext cx="8693640" cy="1095480"/>
          </a:xfrm>
          <a:prstGeom prst="rect">
            <a:avLst/>
          </a:prstGeom>
        </p:spPr>
        <p:txBody>
          <a:bodyPr lIns="0" rIns="0" tIns="0" bIns="0" anchor="ctr"/>
          <a:p>
            <a:endParaRPr b="0" lang="es-NI" sz="1490" spc="-1" strike="noStrike">
              <a:solidFill>
                <a:srgbClr val="000000"/>
              </a:solidFill>
              <a:uFill>
                <a:solidFill>
                  <a:srgbClr val="ffffff"/>
                </a:solidFill>
              </a:u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92640" y="301680"/>
            <a:ext cx="8693640" cy="5079240"/>
          </a:xfrm>
          <a:prstGeom prst="rect">
            <a:avLst/>
          </a:prstGeom>
        </p:spPr>
        <p:txBody>
          <a:bodyPr lIns="0" rIns="0" tIns="0" bIns="0" anchor="ctr"/>
          <a:p>
            <a:pPr algn="ctr"/>
            <a:endParaRPr b="0" lang="es-VE"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92640" y="301680"/>
            <a:ext cx="8693640" cy="1095480"/>
          </a:xfrm>
          <a:prstGeom prst="rect">
            <a:avLst/>
          </a:prstGeom>
        </p:spPr>
        <p:txBody>
          <a:bodyPr lIns="0" rIns="0" tIns="0" bIns="0" anchor="ctr"/>
          <a:p>
            <a:endParaRPr b="0" lang="es-NI" sz="1490" spc="-1" strike="noStrike">
              <a:solidFill>
                <a:srgbClr val="000000"/>
              </a:solidFill>
              <a:uFill>
                <a:solidFill>
                  <a:srgbClr val="ffffff"/>
                </a:solidFill>
              </a:uFill>
              <a:latin typeface="Calibri"/>
            </a:endParaRPr>
          </a:p>
        </p:txBody>
      </p:sp>
      <p:sp>
        <p:nvSpPr>
          <p:cNvPr id="15" name="PlaceHolder 2"/>
          <p:cNvSpPr>
            <a:spLocks noGrp="1"/>
          </p:cNvSpPr>
          <p:nvPr>
            <p:ph type="body"/>
          </p:nvPr>
        </p:nvSpPr>
        <p:spPr>
          <a:xfrm>
            <a:off x="692640" y="1509120"/>
            <a:ext cx="42422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16" name="PlaceHolder 3"/>
          <p:cNvSpPr>
            <a:spLocks noGrp="1"/>
          </p:cNvSpPr>
          <p:nvPr>
            <p:ph type="body"/>
          </p:nvPr>
        </p:nvSpPr>
        <p:spPr>
          <a:xfrm>
            <a:off x="692640" y="3388320"/>
            <a:ext cx="42422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17" name="PlaceHolder 4"/>
          <p:cNvSpPr>
            <a:spLocks noGrp="1"/>
          </p:cNvSpPr>
          <p:nvPr>
            <p:ph type="body"/>
          </p:nvPr>
        </p:nvSpPr>
        <p:spPr>
          <a:xfrm>
            <a:off x="5147280" y="1509120"/>
            <a:ext cx="4242240" cy="359712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92640" y="301680"/>
            <a:ext cx="8693640" cy="1095480"/>
          </a:xfrm>
          <a:prstGeom prst="rect">
            <a:avLst/>
          </a:prstGeom>
        </p:spPr>
        <p:txBody>
          <a:bodyPr lIns="0" rIns="0" tIns="0" bIns="0" anchor="ctr"/>
          <a:p>
            <a:endParaRPr b="0" lang="es-NI" sz="1490" spc="-1" strike="noStrike">
              <a:solidFill>
                <a:srgbClr val="000000"/>
              </a:solidFill>
              <a:uFill>
                <a:solidFill>
                  <a:srgbClr val="ffffff"/>
                </a:solidFill>
              </a:uFill>
              <a:latin typeface="Calibri"/>
            </a:endParaRPr>
          </a:p>
        </p:txBody>
      </p:sp>
      <p:sp>
        <p:nvSpPr>
          <p:cNvPr id="19" name="PlaceHolder 2"/>
          <p:cNvSpPr>
            <a:spLocks noGrp="1"/>
          </p:cNvSpPr>
          <p:nvPr>
            <p:ph type="body"/>
          </p:nvPr>
        </p:nvSpPr>
        <p:spPr>
          <a:xfrm>
            <a:off x="692640" y="1509120"/>
            <a:ext cx="4242240" cy="359712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20" name="PlaceHolder 3"/>
          <p:cNvSpPr>
            <a:spLocks noGrp="1"/>
          </p:cNvSpPr>
          <p:nvPr>
            <p:ph type="body"/>
          </p:nvPr>
        </p:nvSpPr>
        <p:spPr>
          <a:xfrm>
            <a:off x="5147280" y="1509120"/>
            <a:ext cx="42422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21" name="PlaceHolder 4"/>
          <p:cNvSpPr>
            <a:spLocks noGrp="1"/>
          </p:cNvSpPr>
          <p:nvPr>
            <p:ph type="body"/>
          </p:nvPr>
        </p:nvSpPr>
        <p:spPr>
          <a:xfrm>
            <a:off x="5147280" y="3388320"/>
            <a:ext cx="42422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92640" y="301680"/>
            <a:ext cx="8693640" cy="1095480"/>
          </a:xfrm>
          <a:prstGeom prst="rect">
            <a:avLst/>
          </a:prstGeom>
        </p:spPr>
        <p:txBody>
          <a:bodyPr lIns="0" rIns="0" tIns="0" bIns="0" anchor="ctr"/>
          <a:p>
            <a:endParaRPr b="0" lang="es-NI" sz="1490" spc="-1" strike="noStrike">
              <a:solidFill>
                <a:srgbClr val="000000"/>
              </a:solidFill>
              <a:uFill>
                <a:solidFill>
                  <a:srgbClr val="ffffff"/>
                </a:solidFill>
              </a:uFill>
              <a:latin typeface="Calibri"/>
            </a:endParaRPr>
          </a:p>
        </p:txBody>
      </p:sp>
      <p:sp>
        <p:nvSpPr>
          <p:cNvPr id="23" name="PlaceHolder 2"/>
          <p:cNvSpPr>
            <a:spLocks noGrp="1"/>
          </p:cNvSpPr>
          <p:nvPr>
            <p:ph type="body"/>
          </p:nvPr>
        </p:nvSpPr>
        <p:spPr>
          <a:xfrm>
            <a:off x="692640" y="1509120"/>
            <a:ext cx="42422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24" name="PlaceHolder 3"/>
          <p:cNvSpPr>
            <a:spLocks noGrp="1"/>
          </p:cNvSpPr>
          <p:nvPr>
            <p:ph type="body"/>
          </p:nvPr>
        </p:nvSpPr>
        <p:spPr>
          <a:xfrm>
            <a:off x="5147280" y="1509120"/>
            <a:ext cx="42422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
        <p:nvSpPr>
          <p:cNvPr id="25" name="PlaceHolder 4"/>
          <p:cNvSpPr>
            <a:spLocks noGrp="1"/>
          </p:cNvSpPr>
          <p:nvPr>
            <p:ph type="body"/>
          </p:nvPr>
        </p:nvSpPr>
        <p:spPr>
          <a:xfrm>
            <a:off x="692640" y="3388320"/>
            <a:ext cx="8693640" cy="1715760"/>
          </a:xfrm>
          <a:prstGeom prst="rect">
            <a:avLst/>
          </a:prstGeom>
        </p:spPr>
        <p:txBody>
          <a:bodyPr lIns="0" rIns="0" tIns="0" bIns="0">
            <a:normAutofit/>
          </a:bodyPr>
          <a:p>
            <a:endParaRPr b="0" lang="es-NI" sz="2320" spc="-1" strike="noStrike">
              <a:solidFill>
                <a:srgbClr val="000000"/>
              </a:solidFill>
              <a:uFill>
                <a:solidFill>
                  <a:srgbClr val="ffffff"/>
                </a:solidFill>
              </a:u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92640" y="301680"/>
            <a:ext cx="8693640" cy="1095480"/>
          </a:xfrm>
          <a:prstGeom prst="rect">
            <a:avLst/>
          </a:prstGeom>
        </p:spPr>
        <p:txBody>
          <a:bodyPr anchor="ctr"/>
          <a:p>
            <a:pPr>
              <a:lnSpc>
                <a:spcPct val="90000"/>
              </a:lnSpc>
            </a:pPr>
            <a:r>
              <a:rPr b="0" lang="es-NI" sz="4400" spc="-1" strike="noStrike">
                <a:solidFill>
                  <a:srgbClr val="000000"/>
                </a:solidFill>
                <a:uFill>
                  <a:solidFill>
                    <a:srgbClr val="ffffff"/>
                  </a:solidFill>
                </a:uFill>
                <a:latin typeface="Calibri Light"/>
              </a:rPr>
              <a:t>Haga clic </a:t>
            </a:r>
            <a:r>
              <a:rPr b="0" lang="es-NI" sz="4400" spc="-1" strike="noStrike">
                <a:solidFill>
                  <a:srgbClr val="000000"/>
                </a:solidFill>
                <a:uFill>
                  <a:solidFill>
                    <a:srgbClr val="ffffff"/>
                  </a:solidFill>
                </a:uFill>
                <a:latin typeface="Calibri Light"/>
              </a:rPr>
              <a:t>para </a:t>
            </a:r>
            <a:r>
              <a:rPr b="0" lang="es-NI" sz="4400" spc="-1" strike="noStrike">
                <a:solidFill>
                  <a:srgbClr val="000000"/>
                </a:solidFill>
                <a:uFill>
                  <a:solidFill>
                    <a:srgbClr val="ffffff"/>
                  </a:solidFill>
                </a:uFill>
                <a:latin typeface="Calibri Light"/>
              </a:rPr>
              <a:t>modificar el </a:t>
            </a:r>
            <a:r>
              <a:rPr b="0" lang="es-NI" sz="4400" spc="-1" strike="noStrike">
                <a:solidFill>
                  <a:srgbClr val="000000"/>
                </a:solidFill>
                <a:uFill>
                  <a:solidFill>
                    <a:srgbClr val="ffffff"/>
                  </a:solidFill>
                </a:uFill>
                <a:latin typeface="Calibri Light"/>
              </a:rPr>
              <a:t>estilo de </a:t>
            </a:r>
            <a:r>
              <a:rPr b="0" lang="es-NI" sz="4400" spc="-1" strike="noStrike">
                <a:solidFill>
                  <a:srgbClr val="000000"/>
                </a:solidFill>
                <a:uFill>
                  <a:solidFill>
                    <a:srgbClr val="ffffff"/>
                  </a:solidFill>
                </a:uFill>
                <a:latin typeface="Calibri Light"/>
              </a:rPr>
              <a:t>título del </a:t>
            </a:r>
            <a:r>
              <a:rPr b="0" lang="es-NI" sz="4400" spc="-1" strike="noStrike">
                <a:solidFill>
                  <a:srgbClr val="000000"/>
                </a:solidFill>
                <a:uFill>
                  <a:solidFill>
                    <a:srgbClr val="ffffff"/>
                  </a:solidFill>
                </a:uFill>
                <a:latin typeface="Calibri Light"/>
              </a:rPr>
              <a:t>patrón</a:t>
            </a:r>
            <a:endParaRPr b="0" lang="es-NI" sz="4400" spc="-1" strike="noStrike">
              <a:solidFill>
                <a:srgbClr val="000000"/>
              </a:solidFill>
              <a:uFill>
                <a:solidFill>
                  <a:srgbClr val="ffffff"/>
                </a:solidFill>
              </a:uFill>
              <a:latin typeface="Calibri"/>
            </a:endParaRPr>
          </a:p>
        </p:txBody>
      </p:sp>
      <p:sp>
        <p:nvSpPr>
          <p:cNvPr id="1" name="PlaceHolder 2"/>
          <p:cNvSpPr>
            <a:spLocks noGrp="1"/>
          </p:cNvSpPr>
          <p:nvPr>
            <p:ph type="body"/>
          </p:nvPr>
        </p:nvSpPr>
        <p:spPr>
          <a:xfrm>
            <a:off x="692640" y="1509120"/>
            <a:ext cx="8693640" cy="3597120"/>
          </a:xfrm>
          <a:prstGeom prst="rect">
            <a:avLst/>
          </a:prstGeom>
        </p:spPr>
        <p:txBody>
          <a:bodyPr/>
          <a:p>
            <a:pPr marL="228600" indent="-228240">
              <a:lnSpc>
                <a:spcPct val="100000"/>
              </a:lnSpc>
              <a:spcBef>
                <a:spcPts val="1001"/>
              </a:spcBef>
              <a:buClr>
                <a:srgbClr val="000000"/>
              </a:buClr>
              <a:buFont typeface="Arial"/>
              <a:buChar char="•"/>
            </a:pPr>
            <a:r>
              <a:rPr b="0" lang="es-NI" sz="2800" spc="-1" strike="noStrike">
                <a:solidFill>
                  <a:srgbClr val="000000"/>
                </a:solidFill>
                <a:uFill>
                  <a:solidFill>
                    <a:srgbClr val="ffffff"/>
                  </a:solidFill>
                </a:uFill>
                <a:latin typeface="Calibri"/>
              </a:rPr>
              <a:t>Editar los estilos de texto del patrón</a:t>
            </a:r>
            <a:endParaRPr b="0" lang="es-NI" sz="2800" spc="-1" strike="noStrike">
              <a:solidFill>
                <a:srgbClr val="000000"/>
              </a:solidFill>
              <a:uFill>
                <a:solidFill>
                  <a:srgbClr val="ffffff"/>
                </a:solidFill>
              </a:uFill>
              <a:latin typeface="Calibri"/>
            </a:endParaRPr>
          </a:p>
          <a:p>
            <a:pPr lvl="1" marL="685800" indent="-228240">
              <a:lnSpc>
                <a:spcPct val="100000"/>
              </a:lnSpc>
              <a:spcBef>
                <a:spcPts val="499"/>
              </a:spcBef>
              <a:buClr>
                <a:srgbClr val="000000"/>
              </a:buClr>
              <a:buFont typeface="Arial"/>
              <a:buChar char="•"/>
            </a:pPr>
            <a:r>
              <a:rPr b="0" lang="es-NI" sz="2400" spc="-1" strike="noStrike">
                <a:solidFill>
                  <a:srgbClr val="000000"/>
                </a:solidFill>
                <a:uFill>
                  <a:solidFill>
                    <a:srgbClr val="ffffff"/>
                  </a:solidFill>
                </a:uFill>
                <a:latin typeface="Calibri"/>
              </a:rPr>
              <a:t>Segundo nivel</a:t>
            </a:r>
            <a:endParaRPr b="0" lang="es-NI" sz="2400" spc="-1" strike="noStrike">
              <a:solidFill>
                <a:srgbClr val="000000"/>
              </a:solidFill>
              <a:uFill>
                <a:solidFill>
                  <a:srgbClr val="ffffff"/>
                </a:solidFill>
              </a:uFill>
              <a:latin typeface="Calibri"/>
            </a:endParaRPr>
          </a:p>
          <a:p>
            <a:pPr lvl="2" marL="1143000" indent="-228240">
              <a:lnSpc>
                <a:spcPct val="100000"/>
              </a:lnSpc>
              <a:spcBef>
                <a:spcPts val="499"/>
              </a:spcBef>
              <a:buClr>
                <a:srgbClr val="000000"/>
              </a:buClr>
              <a:buFont typeface="Arial"/>
              <a:buChar char="•"/>
            </a:pPr>
            <a:r>
              <a:rPr b="0" lang="es-NI" sz="2000" spc="-1" strike="noStrike">
                <a:solidFill>
                  <a:srgbClr val="000000"/>
                </a:solidFill>
                <a:uFill>
                  <a:solidFill>
                    <a:srgbClr val="ffffff"/>
                  </a:solidFill>
                </a:uFill>
                <a:latin typeface="Calibri"/>
              </a:rPr>
              <a:t>Tercer nivel</a:t>
            </a:r>
            <a:endParaRPr b="0" lang="es-NI" sz="2000" spc="-1" strike="noStrike">
              <a:solidFill>
                <a:srgbClr val="000000"/>
              </a:solidFill>
              <a:uFill>
                <a:solidFill>
                  <a:srgbClr val="ffffff"/>
                </a:solidFill>
              </a:uFill>
              <a:latin typeface="Calibri"/>
            </a:endParaRPr>
          </a:p>
          <a:p>
            <a:pPr lvl="3" marL="1600200" indent="-228240">
              <a:lnSpc>
                <a:spcPct val="100000"/>
              </a:lnSpc>
              <a:spcBef>
                <a:spcPts val="499"/>
              </a:spcBef>
              <a:buClr>
                <a:srgbClr val="000000"/>
              </a:buClr>
              <a:buFont typeface="Arial"/>
              <a:buChar char="•"/>
            </a:pPr>
            <a:r>
              <a:rPr b="0" lang="es-NI" sz="1800" spc="-1" strike="noStrike">
                <a:solidFill>
                  <a:srgbClr val="000000"/>
                </a:solidFill>
                <a:uFill>
                  <a:solidFill>
                    <a:srgbClr val="ffffff"/>
                  </a:solidFill>
                </a:uFill>
                <a:latin typeface="Calibri"/>
              </a:rPr>
              <a:t>Cuarto nivel</a:t>
            </a:r>
            <a:endParaRPr b="0" lang="es-NI" sz="1800" spc="-1" strike="noStrike">
              <a:solidFill>
                <a:srgbClr val="000000"/>
              </a:solidFill>
              <a:uFill>
                <a:solidFill>
                  <a:srgbClr val="ffffff"/>
                </a:solidFill>
              </a:uFill>
              <a:latin typeface="Calibri"/>
            </a:endParaRPr>
          </a:p>
          <a:p>
            <a:pPr lvl="4" marL="2057400" indent="-228240">
              <a:lnSpc>
                <a:spcPct val="100000"/>
              </a:lnSpc>
              <a:spcBef>
                <a:spcPts val="499"/>
              </a:spcBef>
              <a:buClr>
                <a:srgbClr val="000000"/>
              </a:buClr>
              <a:buFont typeface="Arial"/>
              <a:buChar char="•"/>
            </a:pPr>
            <a:r>
              <a:rPr b="0" lang="es-NI" sz="1800" spc="-1" strike="noStrike">
                <a:solidFill>
                  <a:srgbClr val="000000"/>
                </a:solidFill>
                <a:uFill>
                  <a:solidFill>
                    <a:srgbClr val="ffffff"/>
                  </a:solidFill>
                </a:uFill>
                <a:latin typeface="Calibri"/>
              </a:rPr>
              <a:t>Quinto nivel</a:t>
            </a:r>
            <a:endParaRPr b="0" lang="es-NI" sz="1800" spc="-1" strike="noStrike">
              <a:solidFill>
                <a:srgbClr val="000000"/>
              </a:solidFill>
              <a:uFill>
                <a:solidFill>
                  <a:srgbClr val="ffffff"/>
                </a:solidFill>
              </a:uFill>
              <a:latin typeface="Calibri"/>
            </a:endParaRPr>
          </a:p>
        </p:txBody>
      </p:sp>
      <p:sp>
        <p:nvSpPr>
          <p:cNvPr id="2" name="PlaceHolder 3"/>
          <p:cNvSpPr>
            <a:spLocks noGrp="1"/>
          </p:cNvSpPr>
          <p:nvPr>
            <p:ph type="dt"/>
          </p:nvPr>
        </p:nvSpPr>
        <p:spPr>
          <a:xfrm>
            <a:off x="692640" y="5255280"/>
            <a:ext cx="2267640" cy="301680"/>
          </a:xfrm>
          <a:prstGeom prst="rect">
            <a:avLst/>
          </a:prstGeom>
        </p:spPr>
        <p:txBody>
          <a:bodyPr anchor="ctr"/>
          <a:p>
            <a:pPr>
              <a:lnSpc>
                <a:spcPct val="100000"/>
              </a:lnSpc>
            </a:pPr>
            <a:fld id="{598262D4-2BE6-4640-BC5C-65EAC2610068}" type="datetime">
              <a:rPr b="0" lang="es-VE" sz="1200" spc="-1" strike="noStrike">
                <a:solidFill>
                  <a:srgbClr val="8b8b8b"/>
                </a:solidFill>
                <a:uFill>
                  <a:solidFill>
                    <a:srgbClr val="ffffff"/>
                  </a:solidFill>
                </a:uFill>
                <a:latin typeface="Calibri"/>
              </a:rPr>
              <a:t>6/06/19</a:t>
            </a:fld>
            <a:endParaRPr b="0" lang="es-VE" sz="1200" spc="-1" strike="noStrike">
              <a:solidFill>
                <a:srgbClr val="000000"/>
              </a:solidFill>
              <a:uFill>
                <a:solidFill>
                  <a:srgbClr val="ffffff"/>
                </a:solidFill>
              </a:uFill>
              <a:latin typeface="Times New Roman"/>
            </a:endParaRPr>
          </a:p>
        </p:txBody>
      </p:sp>
      <p:sp>
        <p:nvSpPr>
          <p:cNvPr id="3" name="PlaceHolder 4"/>
          <p:cNvSpPr>
            <a:spLocks noGrp="1"/>
          </p:cNvSpPr>
          <p:nvPr>
            <p:ph type="ftr"/>
          </p:nvPr>
        </p:nvSpPr>
        <p:spPr>
          <a:xfrm>
            <a:off x="3338640" y="5255280"/>
            <a:ext cx="3401640" cy="301680"/>
          </a:xfrm>
          <a:prstGeom prst="rect">
            <a:avLst/>
          </a:prstGeom>
        </p:spPr>
        <p:txBody>
          <a:bodyPr anchor="ctr"/>
          <a:p>
            <a:endParaRPr b="0" lang="es-VE" sz="2400" spc="-1" strike="noStrike">
              <a:solidFill>
                <a:srgbClr val="000000"/>
              </a:solidFill>
              <a:uFill>
                <a:solidFill>
                  <a:srgbClr val="ffffff"/>
                </a:solidFill>
              </a:uFill>
              <a:latin typeface="Times New Roman"/>
            </a:endParaRPr>
          </a:p>
        </p:txBody>
      </p:sp>
      <p:sp>
        <p:nvSpPr>
          <p:cNvPr id="4" name="PlaceHolder 5"/>
          <p:cNvSpPr>
            <a:spLocks noGrp="1"/>
          </p:cNvSpPr>
          <p:nvPr>
            <p:ph type="sldNum"/>
          </p:nvPr>
        </p:nvSpPr>
        <p:spPr>
          <a:xfrm>
            <a:off x="7118640" y="5255280"/>
            <a:ext cx="2267640" cy="301680"/>
          </a:xfrm>
          <a:prstGeom prst="rect">
            <a:avLst/>
          </a:prstGeom>
        </p:spPr>
        <p:txBody>
          <a:bodyPr anchor="ctr"/>
          <a:p>
            <a:pPr algn="r">
              <a:lnSpc>
                <a:spcPct val="100000"/>
              </a:lnSpc>
            </a:pPr>
            <a:fld id="{383BB274-A567-4A3F-92C6-C79918EC5BC4}" type="slidenum">
              <a:rPr b="0" lang="es-VE" sz="1200" spc="-1" strike="noStrike">
                <a:solidFill>
                  <a:srgbClr val="8b8b8b"/>
                </a:solidFill>
                <a:uFill>
                  <a:solidFill>
                    <a:srgbClr val="ffffff"/>
                  </a:solidFill>
                </a:uFill>
                <a:latin typeface="Calibri"/>
              </a:rPr>
              <a:t>&lt;número&gt;</a:t>
            </a:fld>
            <a:endParaRPr b="0" lang="es-VE" sz="12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 name="TextShape 1"/>
          <p:cNvSpPr txBox="1"/>
          <p:nvPr/>
        </p:nvSpPr>
        <p:spPr>
          <a:xfrm>
            <a:off x="692640" y="301680"/>
            <a:ext cx="8693640" cy="1095480"/>
          </a:xfrm>
          <a:prstGeom prst="rect">
            <a:avLst/>
          </a:prstGeom>
          <a:noFill/>
          <a:ln>
            <a:noFill/>
          </a:ln>
        </p:spPr>
        <p:txBody>
          <a:bodyPr anchor="ctr">
            <a:normAutofit/>
          </a:bodyPr>
          <a:p>
            <a:pPr algn="ctr">
              <a:lnSpc>
                <a:spcPct val="90000"/>
              </a:lnSpc>
            </a:pPr>
            <a:r>
              <a:rPr b="0" lang="es-NI" sz="2800" spc="-1" strike="noStrike">
                <a:solidFill>
                  <a:srgbClr val="000000"/>
                </a:solidFill>
                <a:uFill>
                  <a:solidFill>
                    <a:srgbClr val="ffffff"/>
                  </a:solidFill>
                </a:uFill>
                <a:latin typeface="Calibri Light"/>
              </a:rPr>
              <a:t>LACRALO WG on </a:t>
            </a:r>
            <a:r>
              <a:rPr b="0" lang="es-NI" sz="2800" spc="-1" strike="noStrike">
                <a:solidFill>
                  <a:srgbClr val="000000"/>
                </a:solidFill>
                <a:uFill>
                  <a:solidFill>
                    <a:srgbClr val="ffffff"/>
                  </a:solidFill>
                </a:uFill>
                <a:latin typeface="Calibri Light"/>
              </a:rPr>
              <a:t>WHOIS and GDPR/ </a:t>
            </a:r>
            <a:r>
              <a:rPr b="0" lang="es-NI" sz="2800" spc="-1" strike="noStrike">
                <a:solidFill>
                  <a:srgbClr val="000000"/>
                </a:solidFill>
                <a:uFill>
                  <a:solidFill>
                    <a:srgbClr val="ffffff"/>
                  </a:solidFill>
                </a:uFill>
                <a:latin typeface="Calibri Light"/>
              </a:rPr>
              <a:t>Grupo de trabajo </a:t>
            </a:r>
            <a:r>
              <a:rPr b="0" lang="es-NI" sz="2800" spc="-1" strike="noStrike">
                <a:solidFill>
                  <a:srgbClr val="000000"/>
                </a:solidFill>
                <a:uFill>
                  <a:solidFill>
                    <a:srgbClr val="ffffff"/>
                  </a:solidFill>
                </a:uFill>
                <a:latin typeface="Calibri Light"/>
              </a:rPr>
              <a:t>WHOIS y GDPR</a:t>
            </a:r>
            <a:endParaRPr b="0" lang="es-NI" sz="2800" spc="-1" strike="noStrike">
              <a:solidFill>
                <a:srgbClr val="000000"/>
              </a:solidFill>
              <a:uFill>
                <a:solidFill>
                  <a:srgbClr val="ffffff"/>
                </a:solidFill>
              </a:uFill>
              <a:latin typeface="Calibri"/>
            </a:endParaRPr>
          </a:p>
        </p:txBody>
      </p:sp>
      <p:sp>
        <p:nvSpPr>
          <p:cNvPr id="40" name="TextShape 2"/>
          <p:cNvSpPr txBox="1"/>
          <p:nvPr/>
        </p:nvSpPr>
        <p:spPr>
          <a:xfrm>
            <a:off x="692640" y="1509120"/>
            <a:ext cx="8693640" cy="3597120"/>
          </a:xfrm>
          <a:prstGeom prst="rect">
            <a:avLst/>
          </a:prstGeom>
          <a:noFill/>
          <a:ln>
            <a:noFill/>
          </a:ln>
        </p:spPr>
        <p:txBody>
          <a:bodyPr>
            <a:normAutofit/>
          </a:bodyPr>
          <a:p>
            <a:pPr marL="228600" indent="-228240">
              <a:lnSpc>
                <a:spcPct val="90000"/>
              </a:lnSpc>
              <a:spcBef>
                <a:spcPts val="1001"/>
              </a:spcBef>
              <a:buClr>
                <a:srgbClr val="000000"/>
              </a:buClr>
              <a:buFont typeface="Arial"/>
              <a:buChar char="•"/>
            </a:pPr>
            <a:r>
              <a:rPr b="0" lang="es-NI" sz="2800" spc="-1" strike="noStrike">
                <a:solidFill>
                  <a:srgbClr val="000000"/>
                </a:solidFill>
                <a:uFill>
                  <a:solidFill>
                    <a:srgbClr val="ffffff"/>
                  </a:solidFill>
                </a:uFill>
                <a:latin typeface="Calibri"/>
              </a:rPr>
              <a:t>Objetivo / Objetive </a:t>
            </a:r>
            <a:endParaRPr b="0" lang="es-NI" sz="2800" spc="-1" strike="noStrike">
              <a:solidFill>
                <a:srgbClr val="000000"/>
              </a:solidFill>
              <a:uFill>
                <a:solidFill>
                  <a:srgbClr val="ffffff"/>
                </a:solidFill>
              </a:uFill>
              <a:latin typeface="Calibri"/>
            </a:endParaRPr>
          </a:p>
          <a:p>
            <a:pPr lvl="1" marL="685800" indent="-228240">
              <a:lnSpc>
                <a:spcPct val="100000"/>
              </a:lnSpc>
              <a:spcBef>
                <a:spcPts val="499"/>
              </a:spcBef>
              <a:buClr>
                <a:srgbClr val="000000"/>
              </a:buClr>
              <a:buFont typeface="Arial"/>
              <a:buChar char="•"/>
            </a:pPr>
            <a:r>
              <a:rPr b="0" lang="es-NI" sz="2400" spc="-1" strike="noStrike">
                <a:solidFill>
                  <a:srgbClr val="000000"/>
                </a:solidFill>
                <a:uFill>
                  <a:solidFill>
                    <a:srgbClr val="ffffff"/>
                  </a:solidFill>
                </a:uFill>
                <a:latin typeface="Calibri"/>
              </a:rPr>
              <a:t>ES</a:t>
            </a:r>
            <a:endParaRPr b="0" lang="es-NI" sz="2400" spc="-1" strike="noStrike">
              <a:solidFill>
                <a:srgbClr val="000000"/>
              </a:solidFill>
              <a:uFill>
                <a:solidFill>
                  <a:srgbClr val="ffffff"/>
                </a:solidFill>
              </a:uFill>
              <a:latin typeface="Calibri"/>
            </a:endParaRPr>
          </a:p>
          <a:p>
            <a:r>
              <a:rPr b="0" lang="es-NI" sz="2400" spc="-1" strike="noStrike">
                <a:solidFill>
                  <a:srgbClr val="000000"/>
                </a:solidFill>
                <a:uFill>
                  <a:solidFill>
                    <a:srgbClr val="ffffff"/>
                  </a:solidFill>
                </a:uFill>
                <a:latin typeface="Calibri"/>
              </a:rPr>
              <a:t>Realizar seguimiento, revisión y compartir con la Región los temas y debates generados durante los Procesos de Desarrollo de Políticas relacionados con las propuestas de implementación del Reglamento General de Protección de Datos (General Data Protection Regulation) y su impacto en los usuarios de internet.</a:t>
            </a:r>
            <a:endParaRPr b="0" lang="es-NI" sz="2400" spc="-1" strike="noStrike">
              <a:solidFill>
                <a:srgbClr val="000000"/>
              </a:solidFill>
              <a:uFill>
                <a:solidFill>
                  <a:srgbClr val="ffffff"/>
                </a:solidFill>
              </a:uFill>
              <a:latin typeface="Calibri"/>
            </a:endParaRPr>
          </a:p>
          <a:p>
            <a:endParaRPr b="0" lang="es-NI" sz="2400" spc="-1" strike="noStrike">
              <a:solidFill>
                <a:srgbClr val="000000"/>
              </a:solidFill>
              <a:uFill>
                <a:solidFill>
                  <a:srgbClr val="ffffff"/>
                </a:solidFill>
              </a:uFill>
              <a:latin typeface="Calibri"/>
            </a:endParaRPr>
          </a:p>
          <a:p>
            <a:pPr lvl="1" marL="685800" indent="-228240">
              <a:lnSpc>
                <a:spcPct val="100000"/>
              </a:lnSpc>
              <a:spcBef>
                <a:spcPts val="499"/>
              </a:spcBef>
              <a:buClr>
                <a:srgbClr val="000000"/>
              </a:buClr>
              <a:buFont typeface="Arial"/>
              <a:buChar char="•"/>
            </a:pPr>
            <a:r>
              <a:rPr b="0" lang="es-NI" sz="2400" spc="-1" strike="noStrike">
                <a:solidFill>
                  <a:srgbClr val="000000"/>
                </a:solidFill>
                <a:uFill>
                  <a:solidFill>
                    <a:srgbClr val="ffffff"/>
                  </a:solidFill>
                </a:uFill>
                <a:latin typeface="Calibri"/>
              </a:rPr>
              <a:t>EN</a:t>
            </a:r>
            <a:endParaRPr b="0" lang="es-NI" sz="2400" spc="-1" strike="noStrike">
              <a:solidFill>
                <a:srgbClr val="000000"/>
              </a:solidFill>
              <a:uFill>
                <a:solidFill>
                  <a:srgbClr val="ffffff"/>
                </a:solidFill>
              </a:uFill>
              <a:latin typeface="Calibri"/>
            </a:endParaRPr>
          </a:p>
          <a:p>
            <a:r>
              <a:rPr b="0" lang="es-NI" sz="2400" spc="-1" strike="noStrike">
                <a:solidFill>
                  <a:srgbClr val="000000"/>
                </a:solidFill>
                <a:uFill>
                  <a:solidFill>
                    <a:srgbClr val="ffffff"/>
                  </a:solidFill>
                </a:uFill>
                <a:latin typeface="Calibri"/>
              </a:rPr>
              <a:t>Objective. Follow up, review and share with the Region the issues and debates generated during the Policy Development Processes related to implementation proposed of the General Data Protection Regulation and its impact on Internet users.</a:t>
            </a:r>
            <a:endParaRPr b="0" lang="es-NI" sz="2400" spc="-1" strike="noStrike">
              <a:solidFill>
                <a:srgbClr val="000000"/>
              </a:solidFill>
              <a:uFill>
                <a:solidFill>
                  <a:srgbClr val="ffffff"/>
                </a:solidFill>
              </a:uFill>
              <a:latin typeface="Calibri"/>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TextShape 1"/>
          <p:cNvSpPr txBox="1"/>
          <p:nvPr/>
        </p:nvSpPr>
        <p:spPr>
          <a:xfrm>
            <a:off x="692640" y="301680"/>
            <a:ext cx="9171360" cy="1095480"/>
          </a:xfrm>
          <a:prstGeom prst="rect">
            <a:avLst/>
          </a:prstGeom>
          <a:noFill/>
          <a:ln>
            <a:noFill/>
          </a:ln>
        </p:spPr>
        <p:txBody>
          <a:bodyPr anchor="ctr"/>
          <a:p>
            <a:pPr>
              <a:lnSpc>
                <a:spcPct val="90000"/>
              </a:lnSpc>
            </a:pPr>
            <a:r>
              <a:rPr b="0" lang="es-NI" sz="4000" spc="-1" strike="noStrike">
                <a:solidFill>
                  <a:srgbClr val="000000"/>
                </a:solidFill>
                <a:uFill>
                  <a:solidFill>
                    <a:srgbClr val="ffffff"/>
                  </a:solidFill>
                </a:uFill>
                <a:latin typeface="Calibri Light"/>
              </a:rPr>
              <a:t>Diagrama de </a:t>
            </a:r>
            <a:r>
              <a:rPr b="0" lang="es-NI" sz="4000" spc="-1" strike="noStrike">
                <a:solidFill>
                  <a:srgbClr val="000000"/>
                </a:solidFill>
                <a:uFill>
                  <a:solidFill>
                    <a:srgbClr val="ffffff"/>
                  </a:solidFill>
                </a:uFill>
                <a:latin typeface="Calibri Light"/>
              </a:rPr>
              <a:t>Gantt - </a:t>
            </a:r>
            <a:r>
              <a:rPr b="0" lang="es-NI" sz="4000" spc="-1" strike="noStrike">
                <a:solidFill>
                  <a:srgbClr val="000000"/>
                </a:solidFill>
                <a:uFill>
                  <a:solidFill>
                    <a:srgbClr val="ffffff"/>
                  </a:solidFill>
                </a:uFill>
                <a:latin typeface="Calibri Light"/>
              </a:rPr>
              <a:t>Actividades</a:t>
            </a:r>
            <a:endParaRPr b="0" lang="es-NI" sz="4000" spc="-1" strike="noStrike">
              <a:solidFill>
                <a:srgbClr val="000000"/>
              </a:solidFill>
              <a:uFill>
                <a:solidFill>
                  <a:srgbClr val="ffffff"/>
                </a:solidFill>
              </a:uFill>
              <a:latin typeface="Calibri"/>
            </a:endParaRPr>
          </a:p>
        </p:txBody>
      </p:sp>
      <p:graphicFrame>
        <p:nvGraphicFramePr>
          <p:cNvPr id="42" name="Table 2"/>
          <p:cNvGraphicFramePr/>
          <p:nvPr/>
        </p:nvGraphicFramePr>
        <p:xfrm>
          <a:off x="692640" y="1397520"/>
          <a:ext cx="8309520" cy="2719800"/>
        </p:xfrm>
        <a:graphic>
          <a:graphicData uri="http://schemas.openxmlformats.org/drawingml/2006/table">
            <a:tbl>
              <a:tblPr/>
              <a:tblGrid>
                <a:gridCol w="3746160"/>
                <a:gridCol w="1375200"/>
                <a:gridCol w="147960"/>
                <a:gridCol w="147960"/>
                <a:gridCol w="147960"/>
                <a:gridCol w="152640"/>
                <a:gridCol w="152640"/>
                <a:gridCol w="152640"/>
                <a:gridCol w="152640"/>
                <a:gridCol w="152640"/>
                <a:gridCol w="152640"/>
                <a:gridCol w="152640"/>
                <a:gridCol w="152640"/>
                <a:gridCol w="152640"/>
                <a:gridCol w="152640"/>
                <a:gridCol w="152640"/>
                <a:gridCol w="152640"/>
                <a:gridCol w="152640"/>
                <a:gridCol w="152640"/>
                <a:gridCol w="152640"/>
                <a:gridCol w="152640"/>
                <a:gridCol w="152640"/>
                <a:gridCol w="149400"/>
              </a:tblGrid>
              <a:tr h="175680">
                <a:tc rowSpan="2">
                  <a:txBody>
                    <a:bodyPr lIns="7920" rIns="7920" tIns="7920" bIns="0" anchor="ctr"/>
                    <a:p>
                      <a:pPr algn="ctr">
                        <a:lnSpc>
                          <a:spcPct val="100000"/>
                        </a:lnSpc>
                      </a:pPr>
                      <a:r>
                        <a:rPr b="1" lang="es-VE" sz="1100" spc="-1" strike="noStrike">
                          <a:solidFill>
                            <a:srgbClr val="595959"/>
                          </a:solidFill>
                          <a:uFill>
                            <a:solidFill>
                              <a:srgbClr val="ffffff"/>
                            </a:solidFill>
                          </a:uFill>
                          <a:latin typeface="Calibri"/>
                        </a:rPr>
                        <a:t>ACTIVIDAD</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rowSpan="2">
                  <a:txBody>
                    <a:bodyPr lIns="7920" rIns="7920" tIns="7920" bIns="0" anchor="ctr"/>
                    <a:p>
                      <a:pPr algn="ctr">
                        <a:lnSpc>
                          <a:spcPct val="100000"/>
                        </a:lnSpc>
                      </a:pPr>
                      <a:r>
                        <a:rPr b="1" lang="es-VE" sz="1100" spc="-1" strike="noStrike">
                          <a:solidFill>
                            <a:srgbClr val="595959"/>
                          </a:solidFill>
                          <a:uFill>
                            <a:solidFill>
                              <a:srgbClr val="ffffff"/>
                            </a:solidFill>
                          </a:uFill>
                          <a:latin typeface="Calibri"/>
                        </a:rPr>
                        <a:t>PORCENTAJE COMPLETADO</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gridSpan="21">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Semanas</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c hMerge="1">
                  <a:tcPr>
                    <a:solidFill>
                      <a:srgbClr val="729fcf"/>
                    </a:solidFill>
                  </a:tcPr>
                </a:tc>
              </a:tr>
              <a:tr h="343080">
                <a:tc vMerge="1">
                  <a:tcPr>
                    <a:solidFill>
                      <a:srgbClr val="729fcf"/>
                    </a:solidFill>
                  </a:tcPr>
                </a:tc>
                <a:tc vMerge="1">
                  <a:tcPr>
                    <a:solidFill>
                      <a:srgbClr val="729fcf"/>
                    </a:solid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1</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2</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3</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4</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5</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6</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7</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8</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7deb9"/>
                    </a:solid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9</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10</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11</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12</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13</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14</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15</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16</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17</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18</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19</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20</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b"/>
                    <a:p>
                      <a:pPr algn="ctr">
                        <a:lnSpc>
                          <a:spcPct val="100000"/>
                        </a:lnSpc>
                      </a:pPr>
                      <a:r>
                        <a:rPr b="1" lang="es-VE" sz="1100" spc="-1" strike="noStrike">
                          <a:solidFill>
                            <a:srgbClr val="595959"/>
                          </a:solidFill>
                          <a:uFill>
                            <a:solidFill>
                              <a:srgbClr val="ffffff"/>
                            </a:solidFill>
                          </a:uFill>
                          <a:latin typeface="Calibri"/>
                        </a:rPr>
                        <a:t>21</a:t>
                      </a:r>
                      <a:endParaRPr b="0" lang="es-VE" sz="11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r>
              <a:tr h="251640">
                <a:tc>
                  <a:txBody>
                    <a:bodyPr lIns="7920" rIns="7920" tIns="7920" bIns="0" anchor="b"/>
                    <a:p>
                      <a:pPr>
                        <a:lnSpc>
                          <a:spcPct val="100000"/>
                        </a:lnSpc>
                      </a:pPr>
                      <a:r>
                        <a:rPr b="1" lang="es-VE" sz="1600" spc="-1" strike="noStrike">
                          <a:solidFill>
                            <a:srgbClr val="404040"/>
                          </a:solidFill>
                          <a:uFill>
                            <a:solidFill>
                              <a:srgbClr val="ffffff"/>
                            </a:solidFill>
                          </a:uFill>
                          <a:latin typeface="Calibri"/>
                        </a:rPr>
                        <a:t>Creación del grupo de trabajo</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ctr"/>
                    <a:p>
                      <a:pPr algn="ctr">
                        <a:lnSpc>
                          <a:spcPct val="100000"/>
                        </a:lnSpc>
                      </a:pPr>
                      <a:r>
                        <a:rPr b="1" lang="es-VE" sz="1600" spc="-1" strike="noStrike">
                          <a:solidFill>
                            <a:srgbClr val="735773"/>
                          </a:solidFill>
                          <a:uFill>
                            <a:solidFill>
                              <a:srgbClr val="ffffff"/>
                            </a:solidFill>
                          </a:uFill>
                          <a:latin typeface="Calibri"/>
                        </a:rPr>
                        <a:t>100%</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735773"/>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7deb9"/>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r>
              <a:tr h="251640">
                <a:tc>
                  <a:txBody>
                    <a:bodyPr lIns="7920" rIns="7920" tIns="7920" bIns="0" anchor="b"/>
                    <a:p>
                      <a:pPr>
                        <a:lnSpc>
                          <a:spcPct val="100000"/>
                        </a:lnSpc>
                      </a:pPr>
                      <a:r>
                        <a:rPr b="1" lang="es-VE" sz="1600" spc="-1" strike="noStrike">
                          <a:solidFill>
                            <a:srgbClr val="404040"/>
                          </a:solidFill>
                          <a:uFill>
                            <a:solidFill>
                              <a:srgbClr val="ffffff"/>
                            </a:solidFill>
                          </a:uFill>
                          <a:latin typeface="Calibri"/>
                        </a:rPr>
                        <a:t>Convocatoria de miembreos</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ctr"/>
                    <a:p>
                      <a:pPr algn="ctr">
                        <a:lnSpc>
                          <a:spcPct val="100000"/>
                        </a:lnSpc>
                      </a:pPr>
                      <a:r>
                        <a:rPr b="1" lang="es-VE" sz="1600" spc="-1" strike="noStrike">
                          <a:solidFill>
                            <a:srgbClr val="735773"/>
                          </a:solidFill>
                          <a:uFill>
                            <a:solidFill>
                              <a:srgbClr val="ffffff"/>
                            </a:solidFill>
                          </a:uFill>
                          <a:latin typeface="Calibri"/>
                        </a:rPr>
                        <a:t>80%</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735773"/>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735773"/>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735773"/>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735773"/>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r>
              <a:tr h="251640">
                <a:tc>
                  <a:txBody>
                    <a:bodyPr lIns="7920" rIns="7920" tIns="7920" bIns="0" anchor="b"/>
                    <a:p>
                      <a:pPr>
                        <a:lnSpc>
                          <a:spcPct val="100000"/>
                        </a:lnSpc>
                      </a:pPr>
                      <a:r>
                        <a:rPr b="1" lang="es-VE" sz="1600" spc="-1" strike="noStrike">
                          <a:solidFill>
                            <a:srgbClr val="404040"/>
                          </a:solidFill>
                          <a:uFill>
                            <a:solidFill>
                              <a:srgbClr val="ffffff"/>
                            </a:solidFill>
                          </a:uFill>
                          <a:latin typeface="Calibri"/>
                        </a:rPr>
                        <a:t>Wiki y Lista de correo</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ctr"/>
                    <a:p>
                      <a:pPr algn="ctr">
                        <a:lnSpc>
                          <a:spcPct val="100000"/>
                        </a:lnSpc>
                      </a:pPr>
                      <a:r>
                        <a:rPr b="1" lang="es-VE" sz="1600" spc="-1" strike="noStrike">
                          <a:solidFill>
                            <a:srgbClr val="735773"/>
                          </a:solidFill>
                          <a:uFill>
                            <a:solidFill>
                              <a:srgbClr val="ffffff"/>
                            </a:solidFill>
                          </a:uFill>
                          <a:latin typeface="Calibri"/>
                        </a:rPr>
                        <a:t>100%</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735773"/>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735773"/>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7deb9"/>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r>
              <a:tr h="251640">
                <a:tc>
                  <a:txBody>
                    <a:bodyPr lIns="7920" rIns="7920" tIns="7920" bIns="0" anchor="b"/>
                    <a:p>
                      <a:pPr>
                        <a:lnSpc>
                          <a:spcPct val="100000"/>
                        </a:lnSpc>
                      </a:pPr>
                      <a:r>
                        <a:rPr b="1" lang="es-VE" sz="1600" spc="-1" strike="noStrike">
                          <a:solidFill>
                            <a:srgbClr val="404040"/>
                          </a:solidFill>
                          <a:uFill>
                            <a:solidFill>
                              <a:srgbClr val="ffffff"/>
                            </a:solidFill>
                          </a:uFill>
                          <a:latin typeface="Calibri"/>
                        </a:rPr>
                        <a:t>Definición objetivos del WG</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ctr"/>
                    <a:p>
                      <a:pPr algn="ctr">
                        <a:lnSpc>
                          <a:spcPct val="100000"/>
                        </a:lnSpc>
                      </a:pPr>
                      <a:r>
                        <a:rPr b="1" lang="es-VE" sz="1600" spc="-1" strike="noStrike">
                          <a:solidFill>
                            <a:srgbClr val="735773"/>
                          </a:solidFill>
                          <a:uFill>
                            <a:solidFill>
                              <a:srgbClr val="ffffff"/>
                            </a:solidFill>
                          </a:uFill>
                          <a:latin typeface="Calibri"/>
                        </a:rPr>
                        <a:t>100%</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735773"/>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735773"/>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7deb9"/>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r>
              <a:tr h="251640">
                <a:tc>
                  <a:txBody>
                    <a:bodyPr lIns="7920" rIns="7920" tIns="7920" bIns="0" anchor="b"/>
                    <a:p>
                      <a:pPr>
                        <a:lnSpc>
                          <a:spcPct val="100000"/>
                        </a:lnSpc>
                      </a:pPr>
                      <a:r>
                        <a:rPr b="1" lang="es-VE" sz="1600" spc="-1" strike="noStrike">
                          <a:solidFill>
                            <a:srgbClr val="404040"/>
                          </a:solidFill>
                          <a:uFill>
                            <a:solidFill>
                              <a:srgbClr val="ffffff"/>
                            </a:solidFill>
                          </a:uFill>
                          <a:latin typeface="Calibri"/>
                        </a:rPr>
                        <a:t>Creación tabla situación WhoIs</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ctr"/>
                    <a:p>
                      <a:pPr algn="ctr">
                        <a:lnSpc>
                          <a:spcPct val="100000"/>
                        </a:lnSpc>
                      </a:pPr>
                      <a:r>
                        <a:rPr b="1" lang="es-VE" sz="1600" spc="-1" strike="noStrike">
                          <a:solidFill>
                            <a:srgbClr val="735773"/>
                          </a:solidFill>
                          <a:uFill>
                            <a:solidFill>
                              <a:srgbClr val="ffffff"/>
                            </a:solidFill>
                          </a:uFill>
                          <a:latin typeface="Calibri"/>
                        </a:rPr>
                        <a:t>0%</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7deb9"/>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r>
              <a:tr h="495000">
                <a:tc>
                  <a:txBody>
                    <a:bodyPr lIns="7920" rIns="7920" tIns="7920" bIns="0" anchor="b"/>
                    <a:p>
                      <a:pPr>
                        <a:lnSpc>
                          <a:spcPct val="100000"/>
                        </a:lnSpc>
                      </a:pPr>
                      <a:r>
                        <a:rPr b="1" lang="es-VE" sz="1600" spc="-1" strike="noStrike">
                          <a:solidFill>
                            <a:srgbClr val="404040"/>
                          </a:solidFill>
                          <a:uFill>
                            <a:solidFill>
                              <a:srgbClr val="ffffff"/>
                            </a:solidFill>
                          </a:uFill>
                          <a:latin typeface="Calibri"/>
                        </a:rPr>
                        <a:t>Provocar acciones de LACRALO sobre este tema</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ctr"/>
                    <a:p>
                      <a:pPr algn="ctr">
                        <a:lnSpc>
                          <a:spcPct val="100000"/>
                        </a:lnSpc>
                      </a:pPr>
                      <a:r>
                        <a:rPr b="1" lang="es-VE" sz="1600" spc="-1" strike="noStrike">
                          <a:solidFill>
                            <a:srgbClr val="735773"/>
                          </a:solidFill>
                          <a:uFill>
                            <a:solidFill>
                              <a:srgbClr val="ffffff"/>
                            </a:solidFill>
                          </a:uFill>
                          <a:latin typeface="Calibri"/>
                        </a:rPr>
                        <a:t>0%</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7deb9"/>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r>
              <a:tr h="251640">
                <a:tc>
                  <a:txBody>
                    <a:bodyPr lIns="7920" rIns="7920" tIns="7920" bIns="0" anchor="b"/>
                    <a:p>
                      <a:pPr>
                        <a:lnSpc>
                          <a:spcPct val="100000"/>
                        </a:lnSpc>
                      </a:pPr>
                      <a:r>
                        <a:rPr b="1" lang="es-VE" sz="1600" spc="-1" strike="noStrike">
                          <a:solidFill>
                            <a:srgbClr val="404040"/>
                          </a:solidFill>
                          <a:uFill>
                            <a:solidFill>
                              <a:srgbClr val="ffffff"/>
                            </a:solidFill>
                          </a:uFill>
                          <a:latin typeface="Calibri"/>
                        </a:rPr>
                        <a:t>Definición de otras acciones</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xBody>
                    <a:bodyPr lIns="7920" rIns="7920" tIns="7920" bIns="0" anchor="ctr"/>
                    <a:p>
                      <a:pPr algn="ctr">
                        <a:lnSpc>
                          <a:spcPct val="100000"/>
                        </a:lnSpc>
                      </a:pPr>
                      <a:r>
                        <a:rPr b="1" lang="es-VE" sz="1600" spc="-1" strike="noStrike">
                          <a:solidFill>
                            <a:srgbClr val="735773"/>
                          </a:solidFill>
                          <a:uFill>
                            <a:solidFill>
                              <a:srgbClr val="ffffff"/>
                            </a:solidFill>
                          </a:uFill>
                          <a:latin typeface="Calibri"/>
                        </a:rPr>
                        <a:t>0%</a:t>
                      </a:r>
                      <a:endParaRPr b="0" lang="es-VE" sz="1600" spc="-1" strike="noStrike">
                        <a:solidFill>
                          <a:srgbClr val="000000"/>
                        </a:solidFill>
                        <a:uFill>
                          <a:solidFill>
                            <a:srgbClr val="ffffff"/>
                          </a:solidFill>
                        </a:uFill>
                        <a:latin typeface="Arial"/>
                      </a:endParaRPr>
                    </a:p>
                  </a:txBody>
                  <a:tcPr marL="7920" marR="7920">
                    <a:lnL w="12240">
                      <a:solidFill>
                        <a:srgbClr val="000000"/>
                      </a:solidFill>
                    </a:lnL>
                    <a:lnR w="12240">
                      <a:solidFill>
                        <a:srgbClr val="000000"/>
                      </a:solidFill>
                    </a:lnR>
                    <a:lnT w="12240">
                      <a:solidFill>
                        <a:srgbClr val="000000"/>
                      </a:solidFill>
                    </a:lnT>
                    <a:lnB w="12240">
                      <a:solidFill>
                        <a:srgbClr val="000000"/>
                      </a:solidFill>
                    </a:lnB>
                    <a:no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7deb9"/>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pattFill prst="ltUpDiag">
                      <a:fgClr>
                        <a:srgbClr val="735773"/>
                      </a:fgClr>
                      <a:bgClr>
                        <a:srgbClr val="ffffff"/>
                      </a:bgClr>
                    </a:patt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2f2f2"/>
                    </a:solidFill>
                  </a:tcPr>
                </a:tc>
                <a:tc>
                  <a:tcPr marL="7920" marR="792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r>
            </a:tbl>
          </a:graphicData>
        </a:graphic>
      </p:graphicFrame>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8</TotalTime>
  <Application>LibreOffice/5.2.7.2$Linux_X86_64 LibreOffice_project/20m0$Build-2</Application>
  <Words>205</Words>
  <Paragraphs>52</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2019-02-25T21:04:03Z</dcterms:created>
  <dc:creator>Carlos Leal</dc:creator>
  <dc:description/>
  <dc:language>es-VE</dc:language>
  <cp:lastModifiedBy/>
  <dcterms:modified xsi:type="dcterms:W3CDTF">2019-06-06T14:41:16Z</dcterms:modified>
  <cp:revision>4</cp:revision>
  <dc:subject/>
  <dc:title>LACRALO WG on WHOIS and GDPR/ Grupo de trabajo WHOIS y GDPR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0</vt:i4>
  </property>
  <property fmtid="{D5CDD505-2E9C-101B-9397-08002B2CF9AE}" pid="8" name="PresentationFormat">
    <vt:lpwstr>Panorámica</vt:lpwstr>
  </property>
  <property fmtid="{D5CDD505-2E9C-101B-9397-08002B2CF9AE}" pid="9" name="ScaleCrop">
    <vt:bool>0</vt:bool>
  </property>
  <property fmtid="{D5CDD505-2E9C-101B-9397-08002B2CF9AE}" pid="10" name="ShareDoc">
    <vt:bool>0</vt:bool>
  </property>
  <property fmtid="{D5CDD505-2E9C-101B-9397-08002B2CF9AE}" pid="11" name="Slides">
    <vt:i4>3</vt:i4>
  </property>
</Properties>
</file>