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  <p:sldId id="268" r:id="rId13"/>
    <p:sldId id="267" r:id="rId14"/>
    <p:sldId id="270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3617"/>
  </p:normalViewPr>
  <p:slideViewPr>
    <p:cSldViewPr snapToGrid="0" snapToObjects="1">
      <p:cViewPr>
        <p:scale>
          <a:sx n="55" d="100"/>
          <a:sy n="55" d="100"/>
        </p:scale>
        <p:origin x="156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2:48:59.86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30 6119,'0'-15'-65,"0"7"239,0 1-172,0 7 710,0 0-583,6 0-12,-4 0-1,4 0 31,-6 7-105,0-5 63,0 4-33,0-6 8,0 0 0,2 5-51,3 0-15,-3 0 17,4-5 0,-6 1 0,0 4 0,2-3-60,3 3 78,-4-3-91,6-2 101,-7 0-4,0 0 37,0 6 8,0-4-32,0 4 8,0-6 1527,0 0-1593,-7 0 5,6 0-163,-6-6 149,7 4-222,0-4 66,0 6-1689,0 0 1844,7 0 0,1 0 0,6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31:11.38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89 2852 6741,'8'0'114,"-2"0"-160,1 0 57,-5 7-3,11-6 0,-10 6 1,7-7 1,-5 0-1,4 0 1,-4 0-11,5 0 1,-5 0 7,5 0 1,-5 0 9,4 0 0,1 0 4,5 0 1,0 0-18,-1 0 1,-4 0-2,0 0 1,0 0-4,4 0 1,-4 0-3,0 0 1,0 0 19,5 0 0,-1-5-11,1 0 1,0-2-3,-1 3 1,1 2-1,0-3 0,-1-1-17,1 1 22,0 0 0,0 0 0,-1 0 1,-4 0 15,0 5-20,0 0 0,4 0 11,1 0 1,-5 0-11,0 0 0,-1 0-11,6 0 0,-5 0 13,0 0 1,0 0-20,4 0 0,-4 0-7,0 0-7,0 0 13,4 0 10,1 0 0,-5 0 16,0 0 1,-5 0-20,4 0 151,-5 0-130,9 0 6,-5 0 0,2 0-22,-1 0 1,-4 0 2,5 0-7,-7 0-5,10 0 1,-9 2-35,6 3 42,-7-4-51,10 6 40,-5-7 11,7 0 0,-1 0-1,1 0 1,-5 0 2,0 0 8,0 0 0,4 0 2,1 0 1,-5 0 80,0 0-87,-1 0 1,6 0 0,0 0 3,-1 0 1,1 0-19,0 0 0,0-5 2,-1 0 1,-4 0-3,0 5 0,0 0-1,4 0 1,1 0-7,0 0 1,-5 0-19,-1 0 1,1 5-2,5 0 22,0 0 0,-1-4 1,1 4 0,0-3 26,-1 3-15,1-4 1,0-1 1,-1 0 1,1 0 5,0 0 0,0 0 15,-1 0-14,1 0 1,0 0 15,-1 0-23,1 0 1,0 0 2,-1 0 0,-4 0-9,0 0 1,0 0 2,5 0 1,-6 5-3,1 0 0,0 0 0,5 0-2,-1 0 0,-4 0 3,0-5 1,0 0 0,4 0 0,1 0 10,0 0 0,0 0-9,-1 0 0,3 0 20,2 0 1,-3 0-20,4 0 0,-2 0 1,2 0 1,-4 0 0,4 0 0,-4 0 0,-1 0 0,4 0-1,1 0 0,-1 0 1,-4 0 0,0 0-4,-1 0 0,6 0 3,0 0 0,-1 0 8,-4 0 0,0 0-1,-1 0 0,3-2 2,2-3 1,-7 4-12,2-4 0,-2 3 0,3 2 1,-1 0-6,1 0 0,0 0 8,-1 0 1,1 0-7,0 0 5,-1 0 1,6 0-10,0 0 1,-1 0 16,-4 0 0,0 0 2,-1 0 1,1 0-3,0 0 1,4 0 2,1 0 0,0 0 0,-6 0 1,1 0 1,0 0 11,-1 0 1,1 0-16,0 0 1,-1 0-17,1 0 0,0 0 3,0 0 1,-1 0-1,1 0 0,0 0-2,-1 0-1,1-6 1,0 4-13,-1-3 17,1 3 1,0 2-19,0 0 0,-6 0 15,1 0 1,-5 0-13,5 0 0,0 0 44,4 0 0,-4 0 2,0 0 0,0 2-4,4 3 0,1-3 6,0 2 0,-4-2-9,4-2 1,-4 0-10,9 0 1,-4 0 2,-1 0 1,5 0 1,-1 0 1,2-2-16,-1-2 0,-4 2 10,4-3 0,-2-1-4,2 1 0,-4-2-14,3 2 0,-2 4 0,-2-4 0,-1-2-12,1 2 1,0 0 20,-1 5 1,1-5-18,0 1 0,4-1 14,1 5 0,0 0-7,-6 0 1,1 0 1,0 0 0,-1 0-1,1 0 0,-5 0 9,0 0 1,-1 0 0,6 0 1,-5 0 8,0 0 1,-5 0-10,4 0 110,1 0-66,5 0 4,0 0-34,-1 0 10,1 0-47,0 0 0,-6 0-18,1 0-119,-6 0 153,9 0-47,-12 0 1,7 0 15,-3 0-56,-3 0 35,4 0 32,-6 0 0,0 1 23,0 4 8,0-3 36,0 4-68,7 1 53,-5-6-36,4 13 1,-4-13 17,3 4-8,-4 3 2,6-6 26,-1 4 4,-4 1 2,11-5 1,-10 4-24,7-6-25,-7 0 30,11 0-23,-6 7 7,6-6-10,1 6 36,0-7 0,-1 0 4,1 0 1,-5 0-10,0 0-15,0 0 1,4 0-7,1 0 0,-5-2 26,0-3-23,-1 4 0,4-8 20,-3 5-11,3 2-31,-5-5 6,1 1-16,-3 4 33,-6-4 48,0 6-280,0 0 1,0 0 0</inkml:trace>
  <inkml:trace contextRef="#ctx0" brushRef="#br0" timeOffset="2342">148 1441 7110,'-7'8'-1032,"4"5"967,-7-3 1,5-2 102,-5 2 0,5-5-125,-4 5 0,5-5 111,-1 4-22,-3 1 0,5 0 16,-7 0-29,7 0 0,-9-1 10,8 1 0,-3-5-1,2 5 1,3-5-1,-2 5 1,0-6 1,-1 6-8,4-6 11,-6 9-11,7-12 5,0 6 104,0-1-32,0-4 14,0 4-46,0-6 50,0 0-45,0-6-4,0 4 1,-1-4 16,-4 6 12,3-7-31,-4 6 7,6-12-4,0 11 1,0-5-70,0 7 64,0-6-44,0 4 7,0-4 1,0 4-12,0-3 18,0 4-4,0-6 48,0 0-22,0 6 1,0-7 87,0 3-85,0 3 61,0-4-40,0 6-270,0 0 199,6 0 58,-4 0-28,11 0 1,-10 5 102,7-1-67,-7 1 13,10-5-31,-5 7-8,7-6 0,0 8 37,-1-4-36,1-4 0,0 6-14,0-7 0,-1 1-8,1 4 0,0-3-5,-1 3 0,1-2 4,0 2 0,-1-3-2,1 2 0,5 3-7,-1-2 0,1 5 14,-5-5 1,1 4-7,4-4 1,-4 5 1,3-5 1,3 6-2,-3-1 1,3 2 2,-3-3 0,-1 5 0,7-5 0,-7-1 25,1 2 0,2-5 2,-1 5 1,6-7 47,-1 2 0,-4-3-63,-2-2 1,4 0-6,2 0 0,-4 1 13,-1 4 1,1-3-21,-2 3 1,1-4 8,-5-1 1,4 0-24,1 0 0,0 0-6,-6 0 0,6 0-12,-1 0 0,1 2 10,-5 3 0,4-3 17,1 3 0,6-4 2,-1-1 1,-3 0-6,3 0 1,-1 0 112,6 0 1,-1 0-76,1 0 0,-1 0 9,0 0 1,-4 0-33,-1 0 0,1 0 1,4 0 1,-4 0-14,-1 0 1,1 0 25,4 0 0,1 0 19,-1 0 1,0 0-29,1 0 0,-1-5 29,1 0 0,-1 0-43,0 5 0,1-1 2,-1-4 1,1 3 7,-1-3 0,0 4-2,1 1 0,-1 0-39,1 0 0,1-2 44,3-3 0,-3 4-20,3-4 0,-3-2 8,-1 2 0,1-5-11,3 6 1,-3-6 22,3 5 1,-3-2 2,-1 2 1,-1 2 18,1-7 1,-1 7 4,0-2 0,1 2 12,-1-2 1,1 3-34,-1-2 0,-5 0 17,1-1 1,-2 4-11,1-4 1,4 3-34,-3 2 1,-3 0 11,3 0 1,-7 0-2,1 0 0,-1 0 21,2 0 0,-4-5-3,4 0 0,-2 0-26,2 5 0,-4 0 17,3 0 1,3 0-3,-3 0 0,6 0 4,-6 0 0,6 0-29,-5 0 1,-1 0 24,-4 0 1,0 0-44,-1 0 22,7 0 0,-4 0-5,2 0 0,-2 2 14,-3 3 1,1-3-2,0 3 1,-2-2 3,-3 2-5,3-4 2,-5 12 1,7-11 34,-1 3 0,1 1-31,0-1 1,-1 2 6,1-2-7,0-4 1,-1 11 0,1-7 0,-5 0-6,0-5 1,-5 0 9,4 0-11,-5 0 1,4 0 5,-3 0 0,-4 1-6,4 4-13,-3-3 0,5 4 11,-6-6 2,12 0 0,-10 0 9,7 0-10,-6 0 57,9 0-53,-12 0 48,6 0 0,-6 0-11,4 0 11,-3 0 2,4 0 7,-6 0 5,0 0-25,7 0-26,-5-6 6,4 4 0,-4-4 16,3 6-35,-4 0-6,6-7-62,-7 6 81,6-6-34,-4 7 0,6 0 22,-3 0-9,-3 0 30,11 0 1,-10-2-2,7-3 0,-5 4-11,5-4 1,-6 3 12,6 2-17,-6 0 1,7-1 12,-6-4 9,0 3-9,1-4 47,-4 6 20,4 0 12,-6 0-115,0 0-25,-6 0-7,4 0-85,-4 0 0,4 0 5,-3 0-499,4 0 219,-6 0 413,7 0 0,0 0 0,0 0 0</inkml:trace>
  <inkml:trace contextRef="#ctx0" brushRef="#br0" timeOffset="5770">2205 1 7226,'0'8'-1027,"0"0"1027,0-3 22,0-4-21,0 12 0,2-6 40,3 3 1,-3-2-12,2-3 1,3-2 37,-2 7-31,6-7-18,-3 10 0,2-6 4,0 3 1,-5 1 1,5-6 0,-5 5 70,4-5 0,-4 6 20,5-1-53,0 3 0,5 2-40,-1-1 0,1 1 4,0 0 1,-5 4 5,-1 1 0,1-1-2,5-4 1,0 0-26,-1 0 0,3-1 23,2 1 0,-2 0 2,2-1 0,-3 6-6,-1 0 0,5-1-52,-1-4 1,3 4 55,-3 1 1,-2 5 1,2-6 1,-1 6-15,2-6 0,-4 7-4,4-1 0,-2 1 60,1-1 0,-1 2-50,7-2 0,-7-2-7,1 1 1,2 1 13,-1 4 1,5-4-8,-6-1 1,6-4-7,-6 4 0,6-4-2,-6 4 1,7-1-19,-1 2 1,-2 1 21,1-7 1,-4 6-17,4-6 1,-1 1 12,2-5 1,3 4-42,-4 1 0,-1 1 30,1-1 1,-4-4-4,4 4 0,-4 1 6,5-1 1,-3-1 0,3-4 1,1 0-4,-6-1 0,6 6 0,-2-1 0,-1 1 18,2-5 1,-6 1-14,6 4 0,-2-4-4,1 4 0,4-4 5,-4-1 0,-1-1-25,2 1 1,-6 0 15,6-1 1,-7-1-1,1-3 1,3 3 18,-3-3 1,1 3-1,-5 2 1,4 0 80,1-1 0,-1 1-88,-4 0 1,0-6 51,-1 1 1,3-2-32,2 2 0,-2 3-23,2-3 0,-2-2-11,-3 2 0,6-2-2,0 2 1,-1 1-29,-4-6 0,0 5 44,-1-5 1,1 5-28,0-5 1,-1 1 11,1-1 1,0-3-34,-1 3 32,1 3-12,0-6 1,-2 6 23,-3-3 0,-4-4 3,1 6 3,-6-7 1,12 0-9,-11 0 216,5 0-118,-7 0-18,0 0-78,6 0-15,-4 0 46,4 0-15,-6 0 1,2 0 14,3 0-25,-4 0-8,6 0 24,-7 0-123,0 0 86,-7 0 2,6 0 1,-7 0 6,3 0 68,3 0 7,-4 0-51,6 0 8,-7 0 64,5 0-62,-4 0-32,6 0 37,-7 0-45,6 0 2,-6 0-10,7 0 77,0 0-46,-6 0 1,4 1-18,-3 4 0,2-3 0,-2 3 0,3-2-46,-3 2 0,-1-2 51,1 7 1,-5-5-11,5 5 0,-6-5 0,1 4 1,2-4 11,-2 5 0,0 0 12,-4 5 0,4-6 6,0 1 1,0 0-10,-4 5 1,-1-1 5,0 1 1,-4 5-26,-1-1 1,0 6 2,6-6 0,-6 8-49,0-3 0,-4-1 52,4 1 1,-6 1-116,2 4 1,1 1 99,-2-1 0,1 1-10,-6-1 1,1 0 3,0 1 1,-1 4 13,1 0 1,-1 1-21,1-6 0,1-4 1,4-1 1,-4-1 26,4 1 1,2 3-19,3-8 0,-3 6-12,3-6 1,-1 2-21,6-1 1,-3-4-9,-2 4 1,2 1 34,-2-1 1,2-1-6,3-4 0,-1 0 27,0 0 0,-4 4-29,-1 1 1,-1 1 21,1-1 1,4-4-19,-4 3 1,-1-2 25,2-2 0,-1 4 13,5 1 1,1-1 4,-1-4 1,0 0 22,0-1 1,1 1 6,-1 0 0,2-1-51,3 1 1,-3 0 14,3 0 0,2-1-38,-2 1 1,2 0 34,-2-1 1,-3 1-23,3 0 1,2-1 5,-1 1 1,4 0-7,-5 0 0,2 1-8,-2 4 1,-3-7 9,3 6 0,2-6-2,-2 7 1,2-4 5,-2-1 1,-1 0-6,6-1 1,-5-4 5,5 0 6,-6 0 1,4 4-3,-3 1 1,-1-5-1,6 0 1,-2-7 14,3 2 0,0 1 25,-6-1 91,7 7-124,-10-11 0,10 11 277,-7-7-134,7 0 2,-4-5-121,1 0 1,4 1 45,-3 4-94,4-3 0,-1 4 51,-3-6-53,3 0-48,-4 0 47,6 0 0,-2 0 30,-3 0 58,4 0-47,-6 0 7,7 0-31,0 0 0,-1 5-38,-4 0 47,3 0 1,-6-3-22,3 2 1,2 0 11,-7 6 1,5-6 43,-5 6-8,0-6 9,-4 9-29,-1-5 0,5 5 2,0-3 1,7-2-36,-2-3 0,-1-2 28,1 7 1,-2-7-54,2 2 47,4 3 1,-6-5-38,7 7 30,-6-7-5,4 10 1,-9-9 12,6 6 0,0-7 1,3 5 46,-3-3-46,4-3-17,-6 11 21,7-12-30,0 6 53,0-7 388,0 0-398,-6 6-4,4-4-45,-5 4 0,7-4-12,0 3 1,-1-3-11,-4 3 24,3-4 112,-4 6-95,-1-6 0,5 7 135,-2-3-116,-5-3-6,8 5 1,-7-6-11,3 4-12,3-3-160,-4 4 109,6-6 5,0 7 19,0-6 53,0 6 1,-2-7-19,-3 0 12,3 0 88,-4 0 27,6 0 1030,0 0-1124,-7 0-15,6 0-104,-6 0 98,7 0-2991,0 0 2982,-6 0 0,-3 6 0,-5 3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4:00:08.47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102 102 7569,'-17'0'-124,"2"-7"37,4-5 1,-4 3 239,4-2-156,3 7 35,-7-11-78,13 13 244,-5-5-298,7-1 65,0 6-113,0-5 173,0 7 0,0-2-207,0-4 97,7 4 1,-3-5 40,7 7-140,1 0 153,5 0-313,-1 0 115,1 0-57,0 0 189,0 0 97,-8 0 0,1 0 0,-5 0 0,-3 7 0,6 3 0</inkml:trace>
  <inkml:trace contextRef="#ctx0" brushRef="#br0" timeOffset="567">170 136 7569,'-10'-8'-816,"3"6"688,-1-5 180,6 7-29,-5 0 13,7 0-387,0 0 313,0 7 1,2-3-86,3 7-2,-3-7 125,13 4 0,-13-1 0,6 3 0</inkml:trace>
  <inkml:trace contextRef="#ctx0" brushRef="#br0" timeOffset="739">153 186 7569,'-17'0'-418,"0"0"253,8 0 25,-6 0-153,13 0 263,-6 0 30,8 0 0,8-7 0,1-2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47:52.294"/>
    </inkml:context>
    <inkml:brush xml:id="br0">
      <inkml:brushProperty name="width" value="0" units="cm"/>
      <inkml:brushProperty name="height" value="0" units="cm"/>
    </inkml:brush>
    <inkml:brush xml:id="br1">
      <inkml:brushProperty name="width" value="0.08571" units="cm"/>
      <inkml:brushProperty name="height" value="0.08571" units="cm"/>
    </inkml:brush>
  </inkml:definitions>
  <inkml:trace contextRef="#ctx0" brushRef="#br0">59 1 19856,'-13'0'-106,"1"0"0,4 0-546,2 0 1,1 5 619,5 4 1,-5-3 44,0-2 0,0 3-17,5-2 0,0 6 1,0-2-1,0 0 0,0-1-40,0-1 15,0 4 1,0-7-4,0 6 1,2-7-29,3 2 60,-4 3 0,12-7 0,-4 6 0</inkml:trace>
  <inkml:trace contextRef="#ctx0" brushRef="#br1" timeOffset="147998">1426 8729 6702,'-2'78'-141,"0"1"1,0-1 0,0 1-1,-1-140 1,1-53 0,0 53 140,2 122 0,0 53 0,0-53 0,0-375-8,0 314-56,0 0 52,0-7 8,0 6-2,0-6 8,0 7 43,0 0 21,0 7-56,0-6 7,-6 6-2,4-7 2,-4 0 14,6 7-1,0-6 4,0 6-17,0-7 234,0 0-219,6 0-40,-4 0 6,4 0-3,-6 0 1,2 0 8,3 0-4,-4 0 5,6 0 0,-5 0 6,3 0-10,-4 0 1,7 0 6,-3 0-11,-3 0 1,6 0 11,-3 0 10,-3 0 0,6 0-12,-3 0 1,-4 0 11,12 0-15,-11 0 1,6 0-11,-3 0 12,-3 0 0,6 0-19,-3 0 11,-4 0-3,6 0 5,-1 0 0,-4 0-6,11 0 4,-11 0 2,11 0 0,-10 0 0,7 0 63,-7 0-57,10 0 19,-5 0 0,2 0-2,0 0-11,-7 0 0,9-2 30,-7-3-30,6 4 1,-8-6-6,7 7 1,-5 0 3,5 0 1,-5 0-10,4 0 4,-5-7-2,9 6 12,-5-6 1,2 7-1,0 0 0,-6-5 2,6 0 1,-5 1 0,5 4 1,-7 0 1,10-2 2,-3-3 12,-3 3-31,6-4-3,-5 6 0,7-2 8,-1-3 0,-4 4-5,0-4 1,-5 3 25,5 2 0,-6 0-21,6 0 0,-5-5 76,5 0-70,0 0 0,4 5-28,1 0 0,-5-1 28,0-4 1,-5 3 18,4-3-35,1 4-3,5 1 0,0 0-3,-1 0 1,-4 0 10,0 0 0,-5 0-1,5 0 0,-5 0 0,4 0 1,-4 0 37,5 0 1,-5 0-18,5 0 0,-5 0 32,4 0-26,1 0 6,5 0-19,0-7 1,-1 6 23,1-4-39,0 3 14,-1 2 1,-1-2-26,-3-2 0,3 2 5,-3-3 1,-2 3-2,2 2 0,-5-1 3,5-4 1,-5 3-7,5-3 15,-1-3 0,6 7-2,0-4 1,-1-2 89,1 2-88,0-6 0,3 7 8,-4-5 1,4 4-9,-8-5 0,3 5 2,2-5 0,0 5-3,-1-4 0,1 5-1,0-1 0,-1-1-7,1 1 1,0-2 13,0 3-27,-1 2 1,1-10 17,0 8 1,-1-3-20,1 2 23,0 4 1,-1-11-1,1 7 1,-2-1-7,-3 1 0,3 1 1,-3-5 0,3 5-2,2 0 0,-6 0 3,1-1 0,0 4-3,5-4 0,-1-2 3,1 2 1,0-1-9,0 1 0,-6 2 4,1-7 1,0 7-3,5-2 1,-1-2 1,1 2 1,0-1-1,-1 1 1,1 3 55,0-3 0,0-1-51,-1 1 0,1-5 37,0 5 1,-6-1-31,1 1 1,0 1 60,5-5 1,-1 5-62,1 0 0,0-3 5,0 2 1,-1-5-17,1 5 0,0-1-4,-1 1 0,1 2-21,0-7 0,-5 7 35,-1-2 0,1-2-19,5 2 0,0-4 6,-1 4 1,-4-2-8,0 2 0,0 2 13,4-7 1,1 7 0,0-2 1,-1-2-5,1 3 0,-5-1 1,0 5 0,0-5 3,4 0 1,1-2-3,0 2 0,-2 2 2,-3-7 1,3 7-2,-4-2 0,4-1 44,2 1 1,0-5-34,0 5 0,-4-6 2,4 1 1,-9 3-17,9 2 1,-4-3 1,4-2 1,0 2-15,-1-2 0,1 6 20,0-6 0,0 5-5,-1-5 1,1 5-2,0-5 1,-1 2-14,1-2 0,0-1 8,-1 6 1,1-6 0,0 1 1,0 3 1,-1 2 0,1-1-1,0 1 1,-1-7 5,1 3 1,0 1-5,-1-2 0,1 5 25,0-5 1,0 5-24,-1-5 0,-1 5 29,-3-4 0,3 4-22,-3-5 1,3 5 2,2-5 0,-2 5-13,-3-4 1,3 4-1,-4-5 0,3 5-12,-2-5 1,3 5 17,-3-5 0,3 6-16,1-6 10,1 6 1,0-7-16,-1 6 14,1-6 0,0 4-1,-1-3 1,1-1 1,0 6 1,-5-5 0,-1 5 1,1-4-2,5 4 0,-2-2 0,-3 2 0,3 2 0,-3-7 0,3 5 0,1-5 1,-4 6-2,0-6 1,0 5 11,5-5 1,-2 5 0,-4-5 1,5 5-8,-5-4 0,3 4 1,-2-5 1,3 5 14,-4-5 0,4 5-15,2-4 0,-2 4-10,-3-5 0,3 2 10,-3-2 1,3-2-5,2 8 1,-6-8-4,1 2 0,-2 2-2,2-2 0,3 5 13,-3-4 1,-2 4-1,2-5 1,0 5-2,5-5 0,-6 5-5,1-4 0,-2 4 18,2-5 1,3 5-17,-3-5 1,-2 5-6,2-5 1,0 6 5,4-6 0,-4 5-1,0-5-8,0 0 1,5-3-3,-1 3 0,-4-1-4,0 6 1,-2-1 10,2 1 0,1 1-9,-6-5 1,7 4 5,-3-5 0,0 5-1,0-5 1,0 5 1,0-5 1,4 6 0,-3-6 0,-2 2-2,2-2 1,0-2-1,5 7 0,-2-6-1,-4 1 1,5 2 0,-5-2 1,0 2 21,0-2-21,1-3 1,3 5-2,-3-7 1,3 6-1,-3-1 0,-2 5 0,2-5 1,-2 5 4,2-5-4,3 1 1,-5-1-5,7 0 1,-5 2 5,-1-2-7,1-3 3,5 5 1,0-7 0,-1 0 0,-4 2 0,0 4 0,0-5-1,4 5 1,-4-3-1,0 2 1,0-3 0,4 4 0,-4 0 25,0 0 1,-2-1-24,2-5 0,1 5 111,-6 0-105,7 1 0,-6-6 24,4 0 0,2 6-6,-8-1 0,8 0-24,-4-5 0,2 2-8,0 3-15,-7-3 1,5 7 36,-3-4-38,-3-3 1,4 10 20,-6-7 0,5 5-25,0-5 0,0 7 12,1-10 1,-2 6 5,5-3 0,-4-1-1,5 6 0,-5-6 14,5 1 0,-5 2-12,4-2 0,-4 2 14,5-2 1,-2-3-12,2 3 0,3-1 19,-3 1 0,-2-3-6,2 3 0,-5-1 2,5 1 1,-2-3-5,2 3 1,1 2-1,-6-2 0,5 0 12,-5-5 0,6 6-12,-1-1 1,-2 2-14,2-2 1,-5-2 11,5 8 1,-6-8-15,6 2 0,-5 2 7,5-2 0,-5 5-1,5-4 0,-7 4-18,2-5-5,3 0 23,0-5 0,2 1-6,0-1 24,-7 7 0,5-4-19,-3 8 33,-3-8 0,6 6-22,-3-4-2,-4-3 1,8 6 16,-4-3 0,-4 2 0,4 3 0,-2 2-10,2-7-2,-3 7 1,6-8-30,-3 6 27,-3-7 0,6 6-22,-3-4 1,-2-2 13,7 8 0,-7-8-1,2 2 0,1 2-9,-1-2 1,5 5 8,-5-4 0,1 4-2,-1-5 1,-1 5-1,5-5 1,-4 5 0,5-4 1,-5 4 0,5-5 0,-5 5 0,5-5 0,-6 5 0,6-5 0,-5 2 0,5-2 0,-5-1 10,5 6 0,-5-6 1,4 1 1,-4 2 6,5-2 0,-5 0-13,5-5 0,-5 6-6,4-1 0,-5 5 13,1-5-11,3 0 0,-2-4 1,4-1 1,-2 5-2,-3 0 0,-3 5 17,3-4 0,1 4 2,-1-5 1,0 5-29,-5-5 15,7 0 1,-1-4 3,4-1 0,-4 5 5,-6 0-7,7 1 1,-4-6-11,7 0 0,-7 1 0,9-1 2,-7 0 0,1 0-1,-1 1 0,-2 1-6,7 3 0,-5-3 9,5 3 0,-7-3-9,2-2 0,2 5 5,-3 1 1,1-1-3,-5-5 1,5 5 24,0 1 0,2 0 3,-2 0 0,-4-4-2,4 3-9,-3-3 1,3-2-16,0 0 0,1 5 21,-1 1-38,-3-1 28,11-5 1,-12 1-24,4-1 1,2 0 8,-2 0 0,6 1 0,-8-1-5,7 0 0,-7 6 2,2-1 0,2 0-4,-2-5 0,1 5-2,-1 1 0,-2-1 14,7-5 1,-6 0-3,0 1 0,3 4 1,-2 0 1,1 2 12,-1-2 0,-3-3 3,3 3 1,-2 2 77,2-2-88,-3 1 1,4-6 169,-6 0-161,7 0 1,-6 1-25,4-1 0,-3 0 24,-2 1 1,5 4-30,0 0 0,0 0 12,-5-4 1,0-1-8,0 0 0,1 2 4,4 3 0,-3-3 0,3 3 1,-2-3-17,2-1 19,-4-1 1,11 0-9,-7 1 0,1-1 9,-1 0 1,-2 0-4,7 1 1,-5 1 2,5 3 1,-5-3-1,5 3 1,-2-3-1,2-2 0,1 1 0,-6-1 0,6 0 4,-1 0 0,-2 1-4,2-1 1,-5 0 4,5 1 4,-7-1 1,9 0-1,-8 1 1,1 4 3,-5 0 1,2 2 1,3-2 0,-4-3 7,4 3 0,-3-3 3,-2-2 1,2 1-21,3-1 1,-4 0 7,4 1 1,-2-1-24,2 0 0,-3 0 15,3 1 0,-4-1-3,-1 0 4,0 1 0,2-4-2,3 3 0,-3-3 32,2 8 0,-2-3-29,-2-2 1,0 1-5,0-1 0,2 0 8,3 1 0,-4-1-18,4 0 1,-3 1 16,-2-1 0,5 0-1,0 0 0,0 1-23,-5-1 0,0 0-4,0 1 0,4-1 11,1 0 0,0-4 7,-5-1 0,0 0-1,0 6 0,0-1-2,0 0 1,0 1 28,0-1 1,5 5-30,0 0 1,0 1 16,-5-6-12,0 0 1,0 1 2,0-1 0,2 5 15,2 0-10,-2 0 0,5-4-9,-7-1 1,0 0 2,0 1 0,1 1 7,4 3 1,-3-3-9,3 3 0,-4 2-5,-1-2 3,0 0 1,0-5-2,0 1 0,2 1-13,3 3 0,-4-3 15,4 3 25,-3-3 1,-2-2-26,0 1 0,0 4-2,0 0 1,0 0-14,0-5 0,0 6-15,0-1 37,0 0-5,0-5 1,2 1-5,3-1 0,-4 5-1,4 0 1,-3 1-1,-2-6 0,0 0-2,0 0 1,0 6 92,0-1-83,0 0 5,0-5-8,0 1-3,0-1-6,0 0 1,1 1 9,4-1 1,-3 5-110,3 0 100,-4 0 35,-1-4-43,0-1 20,0 0-15,0 1 1,7-1 7,-5 0 0,4 5-4,-6 1 9,0 5-7,0-9 1,5 10-21,0-7 6,0 0 0,-4-4-1,4-1 1,-3 5 14,3 0 1,1 1-1,-1-6 0,0 5 7,-5 0 1,2 1-12,3-6 0,-4 0 44,4 0 1,-3 1-41,-2-1 1,5 0 28,0 1 0,0-1-24,-5 0 0,0 1 4,0-1 0,1 5-5,4 0 0,-3 0-3,3-4 0,-4-1 55,-1 0-48,0 1 0,2 1-31,3 3 0,-4-3 34,4 3-27,-3 3 1,-2-6 21,0 4-87,0-5 87,0 0-5,0-1 1,0 5 32,0 0-45,0 7 32,0-10 0,0 10-19,0-7 0,0 5 10,0-5 8,0 7-8,0-10 0,0 10-8,0-7-5,0 7-6,0-4 14,0 7-9,0 0 3,0-6 0,0 4-5,0-5 6,0 7-1537,0 0 709,7-6 828,1 4 0,6-11 0,1 5 0</inkml:trace>
  <inkml:trace contextRef="#ctx0" brushRef="#br1" timeOffset="153344">4674 12580 7569,'-8'0'-1462,"2"7"1410,6-6 88,0 6-19,0-7-36,0 0 16,0 6 22,0-4-16,0 5 99,0-7 336,0 0-372,6 0-33,-4 0 1,6 0 28,-3 0-36,-3 0 0,6 0 1,-3 0 0,-2 0 31,7 0-50,-7 0 0,10 0-3,-3 0 1,-2 0 11,2 0 1,-5-5 2,5 0 1,-6 0 5,6 5 1,-5 0-7,5 0 1,-5 0 16,5 0 1,-5-2 13,4-3 1,-4 4 4,5-4 0,-2 1-16,2 0 9,3 2-43,-5-5 1,5 6 55,-3-4-74,3 3 0,-5-4 18,7 6 1,-5-2-9,0-3 3,-1 4 0,6-6-5,0 7 1,0-2 27,-1-3 1,-4 4 3,0-4 1,0 2-8,4-2 1,1 3 7,0-3 0,-1-3 0,1 5-11,0-7 1,0 7 13,-1-2 1,1-2-21,0 2 0,-1-1-2,1 1 1,0 3-6,-1-3 0,6 2 12,0-2 0,-1 4-17,-4-4 0,0 2 13,-1-2 1,1 3-18,0-3 1,4-1 10,1 1 0,0-2-2,-6 2 1,1 4 10,0-4 0,4-2 0,1 2 1,-1-1 5,-4 1 1,0 3 3,0-3 1,-1-1-13,1 1 1,0 0 0,-1 5 1,1-2-13,0-3 0,-1 4 14,1-4 0,-5 3 23,0 2 17,-1 0-2,6-6 31,0 4-65,0-4 1,-1 6 13,1 0 0,-5 0-11,0 0 0,-1 0 7,6 0 1,-5 0 20,0 0 0,-1 0 2,6 0 0,0 0-20,0 0 0,-1 0-3,1 0 0,0 0-43,-1 0 1,1 0 36,0 0 0,4 0 53,1 0 1,0 0-49,-6 0 0,1-5-8,0 0 1,4 0 4,1 5 0,1-5-13,-1 0 0,-4 0 8,4 5 1,1-5-4,-2 0 1,3 0 17,-3 5 0,-2-4 1,2-1 1,-1-2-55,2 2 1,-4 4 37,4-4 1,1-2-16,-1 2 0,-1-1 0,-4 1 1,4 3-30,1-3 1,0-1 35,-6 1 1,3 0-3,2 5 0,-2-5 31,2 0 0,-1 0-34,2 5 0,-4-1 59,4-4 0,1 3-49,-1-3 0,4 4 35,-4 1 1,4-5-50,-4 0 1,4 0-5,-4 5 0,6-5 30,-2 0 0,-1-1-5,2 1 0,-1 1 1,6-5 0,-6 4-5,1-5 1,-2 5-36,1-5 1,4 5 28,-4-5 1,2 6-9,-1-6 1,3 5-3,-4-5 1,4 5-3,1-5 1,1 5 12,-1-4 1,1 4 5,-1-5 1,0 5-13,1-5 0,-1 2 1,1-2 1,4 2 10,0 3 0,0-1-10,-4-4 1,-1-3 1,1 3 0,-1 2 0,0-2 0,1 2 40,-1-2 0,1-3-41,-1 3 0,0-3 3,1-2 1,-1 6-22,1-1 0,-1 0 24,0-5 0,-4 1-45,-1-1 0,1 0 38,4 1 1,1 1-42,-1 3 1,-4-3 26,-1 3 1,1-3-5,4-2 1,-4 0 4,-1 1 1,-1 1-3,1 3 1,3-3 16,-8 3 1,6-1-14,-6 1 0,6-3-3,-6 3 1,6-2 4,-6 3 0,3-4-7,-3 3 0,-1 2 4,7-2 1,-6 2-2,6-2 1,-7-2 8,1 7 1,3-6-1,-3 1 1,6 2 78,-6-2 1,6 2-79,-6-2 1,6-1 75,-6 6 0,8-6-60,-3 1 1,-1 2-24,1-2 1,-4 2 11,5-2 0,-3-3 2,3 3 1,3-3-3,-4-2 0,4 5-9,1 1 1,-4-1-40,-1-5 1,1 0 39,4 1 1,1-1 17,-1 0 0,-1 1-12,-4-1 0,4 5 2,-3 0 0,1 1 2,-2-6 0,4 0 1,-4 0 1,4 2 6,2 4 1,-6-5-10,1 5 1,-1 1-30,6-2 0,-6 2 27,1-2 1,-1-3 27,5 3 0,1-3-25,-1-2 0,-4 2 15,-1 3 0,1-3-32,4 3 0,1-3-2,-1-1 0,0-1 8,1 0 1,-1 1-2,1-1 1,-6 0-27,1 0 1,-1 1 26,5-1 1,-1 0-24,-3 1 0,2-1 12,-2 0 0,3 1-2,1-1 1,2 0-23,3 0 1,-3-4-4,4-1 1,-4 1 27,-2 4 0,2 0-5,4 1 1,-4-1-38,3 0 1,-3-1 29,-2-4 1,1 4-17,-1-4 0,2 4 11,3 1 1,-3-1-10,4-4 1,-4 4 7,-2-4 0,1 4 1,-1 1 0,0-4 9,1-1 1,1 1-3,3 4 0,-3 0-4,3 0 1,-3-4-2,-1-1 0,-1 1-44,1 4 1,-1-1 39,0-4 1,6 4 38,-1-4 1,0 2-16,-4-1 0,-1 2 3,1-2 0,-1 1-5,0-2 1,2 4 1,4-4 0,-4 2 70,3-1 1,-3 2-68,-2-2 0,1 2 10,-1 3 0,1-6-3,-1 0 1,0-1-20,1 2 0,-1 2-26,1-2 0,4-3-7,0 3 0,0-2 19,-4 1 0,4 2-9,0-6 1,6 4-8,-6-5 1,5 6 15,-5-6 1,6 2 1,-6-1 0,2-4-4,-2 4 1,2 1 58,3-2 1,2 1-28,-7-6 0,2 6 9,-1-1 1,-3 1-15,8-5 0,-6-1 5,5 1 1,-5 4-4,6 1 1,-1-1-2,5-4 0,-5-1-3,0 1 0,-4 0 1,4-1 1,-2 2-51,2 4 1,-1-4 27,-4 4 1,-1-4-2,6-1 1,-1-1 14,1 1 0,2-1-5,-7 1 1,7 0 18,-2-1 0,-1 1-18,1-1 0,-2 1 32,3 0 0,-3-1-25,-2 1 0,0 4 54,5 1 0,0-1-31,-5-4 1,6 4 0,-2 1 1,-2-1-28,3-4 1,-3 5 2,2-1 0,-1 1-41,-4-6 0,2 6 50,3-1 1,-3 1-77,-6-6 1,4 1 58,0-1 1,1-1-21,-6-3 0,0 3 52,1-3 1,4 3 4,0 1 1,1 1-18,-6 0 1,5 4 8,1 1 0,-1-1-9,-5-4 0,2 4 2,4 1 0,-4 1-12,3-2 1,-3-2 10,-2 2 1,1-3-23,-1-1 1,1 4 10,-1 1 1,2-1-4,3-4 1,-3 1 7,4 4 0,-4-2-4,-2 6 1,0-6-1,1 1 0,-1 2 2,1-1 0,-1 4-4,0-4 1,-4 4 2,-1-4 1,1 1-4,4-2 0,-4-1 21,-1 7 0,-4-7 1,4 1 0,-1-1 14,2 1 1,3-2 5,-4 2 0,-1-1-36,1 2 1,1-3 12,4 8 1,-4-7-32,-1 1 1,-1 2-2,2-1 1,2 4-4,-2-4 0,1 4 8,-1-4 1,2 1-8,-2-2 0,-2-3-1,1 4 1,-1 1-3,2-1 0,1 1-2,-7-2 0,6-3-3,-6 4 0,6 1 15,-5-1 1,1 1-5,-2-2 1,-2-1 46,2 7 1,-2-3-4,-3 3 1,3 2 82,2-2 1,-2-2-57,2 1 1,-1-1 14,2 1 1,-4 4-49,4-4 0,1 2 22,-2-1 0,3 2-12,-3-2 0,-2 1 8,2-2 0,-1 4-84,2-4 0,-4 4 33,4 1 0,-4-4-11,-1-1 1,-1-1 12,1 1 0,0 4-6,0-4 0,-1 2 6,1-1 0,-2 2 7,-3-2 1,3 2 29,-3 3 1,-2-1-30,2 0 1,-5 1 46,4-1 0,-4 0-34,5 0 1,-5 1 2,5-1 1,-7 0-4,2 1 0,1-1 0,-1 0 1,2 1 25,-2-1 0,-4 0-22,4 0 1,2 1 28,-2-1 1,1-1-30,-1-4 1,-3 7-7,3-7 1,1 12-6,-1-6 1,0 2 0,-5-2 1,5-1-26,0 0 0,1 0 33,-1 1 0,-3 4-38,3 0 0,1 0 29,-1-4 1,2 4-16,-2 0 1,-2 0 7,7-4 1,-5 0-16,4 5 0,-5-4 9,1 3 0,1-3-10,-1-2 15,6 0 0,-2 1-1,5-1 1,-4 0 3,0 1 1,-5 0-5,5 5 0,-2-4 2,2 3 1,3-3-2,-4-2 1,0 0 2,0 1 1,-4 4 16,5 0 0,-2 0 2,2-4 0,3-1-20,-3 0 1,-2 0 1,2 1 0,0-1-14,4 0 1,0 6 15,-5-1 0,4 0-19,-3-5 1,3 1 16,2-1 0,-5 0-58,0 0 0,-1 1 50,6-1 1,0 0-5,-1 1 0,-1-1 6,-3 0 0,3 1-6,-3-1 0,-2 0 19,2 0 0,-2 1-17,2-1 1,3 0 10,-3 1 0,1-1-1,-1 0 0,3 1 1,-3-1 1,1 0-4,-1 0 0,3 1 0,-3-1 0,3 0-1,2 1 1,0-1 0,-1 0 0,1 1-56,0-1 0,-1 0 51,1 0 0,0 6-16,0-1 0,-1 0 10,1-5 0,0 1-3,-1-1 0,6 0 8,0 1 1,-1-1-2,-4 0 1,-5 0 19,-1 1 0,1 4-23,5 0 1,0 0 74,-1-4 0,1-1-65,0 0 1,-1 1 17,1-1 1,0 2-11,-1 3 1,0-3 25,-5 3 1,4-3-21,-3-2 0,3 1 3,2-1 1,-2 0-36,-3 1 1,3-1 29,-3 0 0,3 0-43,1 1 1,-4-1 34,0 0 0,0 1-28,5-1 1,-2-1 11,-4-4 0,5 4-5,-5-4 1,4 4-18,2 1 1,-2 0-8,-3 1 1,3-1 38,-3 0 0,3 1-2,2-1 0,-2 0 18,-4 1 1,4-1-26,-3 0 0,3 0 14,2 1 1,-5-1-10,0 0 0,-1 1 29,6-1 0,-5 0-9,0 1 1,-2-1 5,2 0 1,3-1-21,-3-4 0,-2 4 0,2-4 1,-6 4-7,6 1 1,-5-4 8,5-1 1,-5 0 9,5 6 1,-2-3-11,2-2 0,1 2 28,-6-2 1,5 3-27,-5 1 1,4 0 2,-4 0 1,5 1-18,-5-1 1,6 0 16,-1 1 1,-2-1-46,2 0 0,-5 1 41,5-1 0,-5 0-44,5 0 0,-5 1 31,4-1 1,-4 2 24,5 3 1,-7-3-18,2 3 1,2 2-1,-2-2 1,1 5 1,-1-4 0,-3 4 2,3-5 0,-4 5 6,-1-5-3,7 0-55,-6-4 45,12-1-38,-11 0 22,11 1 1,-11 4-4,3 0 0,1 5 28,-1-5 0,2 5-28,-2-4 11,-4 5 1,7-7 0,-3 6 0,-3-1 19,3 1 1,-2 3-16,2-3 1,-3 2-4,2-2 11,-2 3 1,3-6 1,0 3 34,0 4 6,-5-6 32,0 7 0,0-2-66,0-2 0,1 2-15,4-3 37,-3 3-29,5 2-1,-7 0 64,0 0-55,0-6-40,0 4-11,0-4 16,0 6 1,0-2 15,0-3-1,0 4 1,1-11 2,4 7 1,-3-1-4,3 1 1,-4 1 46,-1-5-45,0 5 0,0-4 17,0 3 0,2 4-23,3-4 0,-4 2-16,4-2 29,-3 3 1,-2-6-5,0 3-1,0 3 1,0-6-4,0 3 1,2 4 14,2-4-17,-2 3-21,5 2-12,-7-6-4,0 4-27,0-5-11,0 7-770,0 0 0,-5-1 162,0-4 693,0 3 0,-8-11 0,-3 5 0</inkml:trace>
  <inkml:trace contextRef="#ctx0" brushRef="#br1" timeOffset="155501">5351 10508 6363,'0'8'258,"0"-2"-224,0-6-70,0 0 41,6 0 1,-3 0 0,7 0 1,-5 0-20,5 0 0,-5 0 0,5 0 1,-5 0-124,4 0 0,1-1 14,5-4 122,0 3 0,-1-11 0,1 5 0</inkml:trace>
  <inkml:trace contextRef="#ctx0" brushRef="#br1" timeOffset="155802">6130 10111 7286,'8'0'-435,"5"0"1,-5-7 355,7-3 0,1 2 19,4-2 0,-2 1-42,6-6 0,-4 0 22,4 0 80,1 1 0,-2-7 0,-2-2 0</inkml:trace>
  <inkml:trace contextRef="#ctx0" brushRef="#br1" timeOffset="156031">6850 9684 7569,'10'0'-668,"0"0"1,-7-1 449,2-4 1,3 2 217,2-7 0,3 2-30,1-2 0,1-3 30,0 3 0,-2-3 0,-3-2 0,9 1 0,-2-1 0</inkml:trace>
  <inkml:trace contextRef="#ctx0" brushRef="#br1" timeOffset="156285">7291 9317 6569,'8'-7'62,"-1"6"-34,-1-12 1,2 6-68,7-3 1,-2-3 59,-3 4 0,3 0 1,-3 0 1,3-1 11,1-5-34,1 0 0,0 1 0,0-1 0</inkml:trace>
  <inkml:trace contextRef="#ctx0" brushRef="#br1" timeOffset="156522">7600 9008 7557,'-9'0'-524,"3"0"461,6 0 0,2-1 57,2-4 0,5-2-41,5-3 1,1-3 30,0 4 0,4-6-107,1-5 1,4 4 14,-4-4 0,6 4-84,-1 1 1,-3-4 145,3-1 1,-5-4 45,4 4 0,-1-5 0,1 6 0,-2-7 0,-8 3 0</inkml:trace>
  <inkml:trace contextRef="#ctx0" brushRef="#br1" timeOffset="156693">8158 8508 7569,'15'-14'-235,"0"-1"8,-1 0 0,-4 6 91,0-1 1,-5 7 123,5-2 1,-6-2 71,6 2 0,-5-1-14,5 1 0,-2 1 24,2-5 0,3 4-54,-3-5 1,3 2-66,2-2 0,-1-3 24,1 3 0,0-1-132,-1 1 0,1-3 8,0 3 0,-1-3 39,1-2 0,0 1-114,0-1 224,-1 0 0,7 1 0,2-1 0</inkml:trace>
  <inkml:trace contextRef="#ctx0" brushRef="#br1" timeOffset="156869">8673 8038 7705,'-9'8'-370,"-4"-1"300,12-7 1,-4 0-351,10 0 297,3-7 1,7 1-5,-1-4 1,-1-3 42,-3 3 84,3-3 0,-5-2 0,7 1 0</inkml:trace>
  <inkml:trace contextRef="#ctx0" brushRef="#br1" timeOffset="157052">8996 7744 6993,'0'-8'-425,"2"1"210,3 7 204,-4-6 1,11 3-41,-8-7 24,8 7 0,-9-9-187,7 7 70,0-6 144,-2 9 0,5-11 0,-5 5 0</inkml:trace>
  <inkml:trace contextRef="#ctx0" brushRef="#br1" timeOffset="157257">9305 7450 7569,'8'0'-390,"-2"0"226,1 0 68,1 0 1,7-5 43,-1 0 1,1-4-46,0 4 0,0-7 6,-1 2 0,3 2-77,2-2 1,-4 1 167,0-6 0,6 0 0,-5 1 0</inkml:trace>
  <inkml:trace contextRef="#ctx0" brushRef="#br1" timeOffset="157448">9746 7127 6938,'9'-7'-159,"1"-3"1,0 2 40,5-2 1,-1 1 54,1-6 1,1 0-134,4 1 1,-4-1 195,4 0 0,-4-6 0,-1-2 0</inkml:trace>
  <inkml:trace contextRef="#ctx0" brushRef="#br1" timeOffset="157648">10157 6686 7569,'7'-8'0,"-6"-5"0,8 9-62,-5-6 0,-2 6-63,3-6 0,-2 7 54,2-2 0,-2-2 136,7 2 0,-5-1-140,5 1 0,-5 2 72,5-7 0,-2 5-113,2-5 0,3 2 36,-4-2 0,0-3 39,0 3 1,1-3-136,5-2 0,-5 4 78,0-4 0,-1 4 98,6-9 0,0 4 0,-1 1 0</inkml:trace>
  <inkml:trace contextRef="#ctx0" brushRef="#br1" timeOffset="157840">10539 6113 7569,'9'-7'99,"-3"5"-46,-6-4 152,0 6-25,0-7-113,0 6 1,2-6-386,3 7 36,3-6 1,6-1 188,1-3 1,0-3-160,0 3 0,-1-3 116,1-1 0,0 1-88,-1 3 1,-4-8 223,0 3 0,0-3 0,4 3 0</inkml:trace>
  <inkml:trace contextRef="#ctx0" brushRef="#br1" timeOffset="158016">10819 5760 7569,'8'-7'-478,"-2"6"467,-6-6 0,2 2-125,3 0 95,-3 0 1,6 5 72,-3 0 1,-2-1-134,7-4 0,-1 3 97,6-3 1,-5-1-116,0 1 1,0-5 40,4 5 1,-4-5-77,0 5 1,-2-6 86,2 1 0,3 2 67,-3-2 0,3-6 0,1-7 0</inkml:trace>
  <inkml:trace contextRef="#ctx0" brushRef="#br1" timeOffset="158226">11216 5348 7808,'0'-8'196,"0"1"-267,6 1 1,-3 4-138,7-3 0,0-1 128,5 1-440,-7 0 193,5-1-109,-5 4 235,7-11 201,-7 5 0,5-7 0,-5 0 0</inkml:trace>
  <inkml:trace contextRef="#ctx0" brushRef="#br1" timeOffset="158474">11554 4951 7569,'0'-8'120,"0"0"-28,0 3-243,0 3 24,0-11 1,1 7 48,4-4 1,-2-1-129,7 6 0,-5-7 67,5 2 1,-5 2-49,5-1 1,-5-1 62,4-5 1,-4 2 123,5 3 0,-7-3 0,2 3 0,2-3 0,-2-1 0,1-1 0,-1 0 0,3 0 0,7 1 0</inkml:trace>
  <inkml:trace contextRef="#ctx0" brushRef="#br1" timeOffset="158632">11701 4613 7569,'9'-13'-144,"1"3"0,-7-3-142,2 3 1,2 2 213,-2-1 0,1 0 173,-1 0-13,-3-5 1,9 11-6,-6-7 1,5 6-117,-5-6 1,6 5 59,-1-5 0,2 5-116,-3-5 0,4 5 45,-3-4 1,3-1-84,2-5 0,0 2-54,-1 3 1,-4-3 106,0 3 1,-2-3-28,2-1 0,1-1 101,-6 0 0,7 1 0,-4-1 0</inkml:trace>
  <inkml:trace contextRef="#ctx0" brushRef="#br1" timeOffset="158782">12068 4099 7569,'0'-8'-764,"0"1"677,0 7 0,2-5-75,3 0 1,1-1 161,4 1 0,10-3 0,-4-7 0</inkml:trace>
  <inkml:trace contextRef="#ctx0" brushRef="#br1" timeOffset="159016">12318 3702 7569,'-7'-15'-142,"6"7"0,-4-3-179,10 6 1,-2-7 29,7 2 0,0-3 291,4-1 0,1-1 0,0 0 0,-1 1 0,1-1 0</inkml:trace>
  <inkml:trace contextRef="#ctx0" brushRef="#br1" timeOffset="159258">12597 3217 7569,'7'-15'-502,"-6"0"1,11 1 383,-7-1 0,5 0 112,-6 1 0,8-1-164,-2 0 168,-4 1 1,6-1-123,-7 0 0,4 0 109,-4 1 1,0-1 14,-5 0 0,7-6 0,1-2 0</inkml:trace>
  <inkml:trace contextRef="#ctx0" brushRef="#br1" timeOffset="161430">12744 3114 7401,'0'-8'-378,"0"-5"0,0 9 290,0-5 108,7 5 0,-4-7-165,7 6 1,-5-6-37,5 1 181,-1-3 0,6-2 0,0 0 0</inkml:trace>
  <inkml:trace contextRef="#ctx0" brushRef="#br1" timeOffset="161823">13068 2350 7569,'-15'-15'-98,"7"0"0,0 7-57,3 3 60,3 3 8,-4-4 1,6 3-237,0-7 183,6 7 0,2-4-12,7 7 0,-5 0 64,0 0 0,-6-5 88,6 0 0,-6-6 0,2 3 0,1-7 0,1 0 0</inkml:trace>
  <inkml:trace contextRef="#ctx0" brushRef="#br1" timeOffset="161993">13215 1997 7569,'-10'0'138,"0"0"1,5-2 692,-5-3-1218,7 4 276,-3-6-401,6 7 0,6 2 512,4 3 0,-4-4 0,1 6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16:58.74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4249 6696,'-10'0'-791,"0"0"780,7 0 15,-4 0 26,7 0 50,0 0-65,0 6-6,0-4 29,0 4 1,0-6-26,0 0 0,2 5 15,3 0 17,-3 0-19,4-5 32,1 0-25,-6 0-48,6 0 17,-1 0-5,-4 0 11,4 0-6,-6 0-30,7 0 34,-5 0-15,11 0 1,-10 0 7,7 0 37,-7 0-16,10 0 1,-10 2 25,7 3-33,-7-4 0,6 6 17,-4-7 5,-4 0-21,12 6 0,-10-4-20,7 3 20,-6-3 0,4-1 4,-3 4-8,-4-3-6,12 4 1,-9-6 11,5 0 0,-5 0 26,9 0-33,-5 0 0,2 2-11,-1 3 1,-4-4 22,5 4-45,-7-3 21,10-2-1,-4 0 4,5 0-2,1 0 1,-5 0-10,0 0 9,-7 6 0,10-4 2,-5 5 0,2-7 0,0 0 2,-7 0 1,8 1-1,-6 4 1,2-3-3,-2 3 1,-2-4 0,7-1 46,-7 0-42,10 0 12,-5 0 1,2 0-12,0 0 1,-5 0-15,5 0 21,-7 0-28,10 0 14,-5 0-1,7 0 0,-5 0 1,-1 0 1,-4 0-2,5 0 0,-5 0-13,5 0 1,-5 0 12,5 0 1,-7 0-2,10 0 5,-5 0-2,7 0 0,-5 0 0,-1 0 1,-4 0-1,5 0-1,-7 0 1,10 0 3,-3 0 1,-2 0-3,2 0 0,-5-1-1,5-4 0,-5 3 1,5-3 0,-1 4 0,6 1-1,0 0 1,-5-5-1,-1 0 1,-4 0 2,5 5 1,-5 0-3,5 0 24,0 0-24,4-7 1,1 6-3,0-4 1,-6 3 0,1 2 0,0 0 0,5-6 0,-1 4-1,1-3 0,-5 4 0,0 1 0,0 0-1,4 0 1,1 0 1,0 0 0,-6 0 0,1 0 0,-5 0 0,5 0 0,-7 0 1,10 0-1,-5 0 0,7 0 0,0 0 0,0 0 0,-1 0 0,1 1 0,0 4 0,-6-3 0,1 3 0,0-4 0,5-1 0,-1 0 0,1 0 0,0 5 0,-1 0 0,1 0 1,0-5 0,0 0-1,-1 0 1,1 0 9,0 0 0,-1 0-9,1 0 0,0 0 24,-1 0 0,3 0-11,2 0 1,-2 0 1,2 0 1,-2 0-13,-3 0 0,3-5 2,2 0-1,-2 0-5,2 5 0,-2 0 8,-3 0 1,3-5-22,2 0 1,-2 1 15,2 4 0,-3 0-13,-1 0 1,5-2 13,-1-3 0,1 3 0,-5-3 0,-1 4 12,1 1 1,0-5 1,-1 0 1,1 0-16,0 5 1,0-1 3,-1-4 0,1 3 2,0-3 1,1 3-1,4 2 1,-4 0 22,4 0 0,-4 0-4,-1 0 1,-6 0-1,1 0 1,0 0-11,5 0 1,-1 0 3,1 0 0,-5 0 2,0 0 0,-1 0-5,6 0 0,0 0-3,0 0 0,-1 0 3,1 0 1,0 0-27,-1 0 1,1 0 5,0 0 0,4 0-7,1 0 1,0 0 3,-6 0 1,6 0-3,-1 0 1,3 2-7,-3 3 1,-1-3 12,7 3 1,-7-4 0,1-1 1,3 2-4,-3 3 0,6-4 4,-6 4 0,2-3-3,-1-2 0,-4 1 0,4 4 1,-4-3-1,-1 3 0,5-3 0,-1-2 0,1 0-2,-5 0 1,1 0 1,3 0 1,-2 4-2,2 1 1,-2 0-1,-3-5 1,1 0 1,0 0 1,1 0 19,4 0 1,-4 5 2,4 0 0,-2 0 36,1-5 1,-2 0-50,2 0 0,2 0 67,-1 0 0,4 0-67,-4 0 1,5 0 0,-4 0 0,0 0 0,2 0 0,-2 0-16,0 0 1,1 0 8,-3 0 1,-1-2-8,7-3 1,-7 4-19,1-4 1,2 3-8,-1 2 0,1 0 13,-1 0 0,-4 0 11,4 0 1,-4 0-1,-1 0 1,1 2-2,4 3 1,-4-4 41,4 4 1,-4-3-6,-1-2 0,-1 0 6,1 0 1,1 0-28,4 0 68,-4 0-67,6 0 0,-3 0 29,1 0 1,4 0-18,-4 0 0,1 0-24,-1 0 1,-4-5 23,4 0 0,1 0-59,-1 5 0,1 0 29,-2 0 0,-2 0-6,2 0 0,-1 0 7,2 0 0,-4 0-5,4 0 1,-2 2 8,1 3 0,-2-4 0,2 4 0,3-3 0,-3-2 0,6 2 1,-6 2 1,6-2-3,-6 3 0,7-3 1,-1-2 0,-2 5-1,1-1 1,-1 1 9,2-5 0,1 2 0,-7 3 1,8-3 5,-3 2 1,-1-2-12,1-2 0,-6 0 60,2 0 1,1 0-45,-1 0 0,-1 0-5,-4 0 0,5 0-12,-1 0 1,1 2-1,-5 3 1,-1-4 2,1 4 1,0-3-5,-1-2 0,1 1-25,0 4 1,4-3 29,1 3 1,0 1-21,-6-1 0,6 5 13,-1-5 0,3 5-2,-3-5 1,-2 1 0,2-1 1,-2-3-2,-3 3 0,6-4 83,-1-1 1,1 0-77,-5 0 1,4 5 60,1 0 1,1 0-49,-1-5 0,-4 0 43,4 0 1,1 0-35,-1 0 0,4 0-20,-4 0 1,4 0-6,-4 0 0,4 0-5,-4 0 1,6 0-1,-2 0 0,4 0-12,2 0 0,-6 0-9,1 0 1,-1-2 27,6-3 1,-1 4-8,0-4 1,-4 3 2,-1 2 0,1 0-1,4 0 1,-4 0 0,-1 0 0,1 0-1,4 0 0,-1 0 18,-4 0 0,2 0-15,-6 0 0,5 0-2,-6 0 1,7-1 2,-1-4 0,-2 3 65,1-3 0,-4 4-60,4 1 1,-4 0-4,4 0 0,-4 0 32,4 0 0,-4 0 5,5 0 1,-7 0-16,1 0 0,2 0 1,-1 0 1,4 0 35,-4 0 1,0 0-38,-6 0 1,6-5-6,0 0 0,1 0 6,-2 5 0,-2 0-59,2 0 1,3 0 52,-3 0 1,2 0-61,-1 0 0,-4 0 27,4 0 1,-2 0-4,1 0 1,-2 0-4,2 0 0,3-5 12,-3 0 0,2 0 3,-1 5 1,-4 0-1,4 0 1,1-5 5,-1 0 0,1 0 16,-1 5 1,-2 0 2,6 0 1,-6-4-2,2-1 0,1 0 4,-1 5 1,1-5-1,-2 0 1,-1 0-11,7 5 0,-7-5-41,1 0 0,3 0 39,-3 5 1,2-5-8,-1 1 1,-2-1-12,7 5 1,-6-5-6,6 0 1,-6-2 22,6 2 1,-2 4 2,1-4 0,4 2-20,-4-2 1,-1 3 7,2-3 1,-1-1 42,6 1 1,-6-2-41,1 2 0,-3 4 0,3-4 0,3-2 6,-4 2 0,-1 0 2,2 5 0,-3-1-67,3-4 1,1 3 57,-6-3 0,6-1-7,-2 1 1,-1-5-1,2 5 0,-6-1 26,6 1 0,-2 2-24,1-7 1,4 6 0,-4 0 0,3-3 0,-3 2 0,4-5 0,-4 5 1,-1-1-26,2 1 1,-2 2-8,1-7 1,4 5 43,-4-5 1,-1 5-20,2-4 0,-6 4 95,6-5 0,-2 5-95,1-5 0,2 5 3,-6-5 1,6 6 9,-2-6 1,-1 7 4,2-2 0,-1-2 5,6 2 1,-6-5-8,1 5 0,-1-4-25,6 4 0,-6-2 20,1 2 0,-3 2-44,3-7 1,3 5 51,-4-4 1,4 4 2,1-5 0,-4 5-15,-1-5 0,-1 5-2,2-5 0,3 2 29,-4-1 0,-1-3 5,1 7 1,-1-5-21,2 5 1,3-4-1,-4 4 0,4-5 23,1 5 0,-4-5-36,-1 5 1,1-4-6,4 4 1,-1-5 8,-4 5 0,4-5-2,-3 5 1,1-6-34,-2 1 0,4 2 32,-4-2 0,3 5 3,-3-5 0,4 2-5,-4-2 1,4-3-8,2 4 1,-1-5 6,0 0 0,1 4 1,-1 0 1,1 0-2,-1-4 1,0-1-1,1 0 1,-1 2-17,1 3 1,-1-3 15,0 4 1,1-3-5,-1 2 0,1-3 0,-1 3 0,-1-1 4,-4 1 0,4-3-1,-4 3 0,-1-3 0,2-1 0,-1 4 0,6 0 0,-3 0 0,-2-4 1,3-1 0,-4 0 1,2 5-2,-1 1 0,1-1 17,-6-5 1,6 5-17,-2 0 0,-3 2-1,-1-2 1,1-3-1,-1 4 1,6-4-1,-1-2 0,-3 0 2,3 0 0,-6 1-1,6-1 0,-2 0-93,1 1 1,2-6 84,-6 0 1,6 1-35,-1 4 0,-2 0 23,1 1 1,-1-6 27,1 1 1,4-1-12,-3 5 1,-2 1 3,1-1 0,1-1-9,4-4 0,-5 4 6,1-4 1,-2 2 19,1-2 1,4 4-19,-3-4 1,-3 4 4,3 1 0,-2 1-6,1-1 0,4-5 64,-3 1 0,-3-1-47,3 6 0,-1-1 3,6 0 1,-6 0-19,1 1 1,-1 4-3,6 0 0,-3 0 6,-2-4 0,3-1 0,-4 0 1,-1 1-27,2-1 1,-6 2 23,6 3 1,-6-3-22,6 3 1,-7-1 11,1 1 0,3-3 1,-3 3 1,6-3 2,-6-2 0,3 5 0,-3 1 0,-1-1 0,7-5 0,-6 0 0,6 1 0,-6-1 17,6 0 1,-6 1-17,6-1 1,-6 0-3,6 1 1,-5-1 10,4 0 0,-4-4 0,4-1 1,-6 0 6,2 6 0,1-1 1,-1 0 0,4 1-1,-4-1 0,1 0-8,-1 1 0,-3-1-18,8 0 1,-7 0 19,2 1 1,1-1-24,-2 0 0,6 1 11,-6-1 0,1 0-4,-5 1 0,4-1 3,1 0 0,1 0-2,-1 1 1,-4-1 1,4 0 1,1 2 0,-1 3 1,4-3 0,-4 4 0,4-4 0,-4-2 0,1 0 0,-1 0 0,-2 2 0,6 4 0,-6-5-29,2 5 0,1-4 26,-2-2 1,3 0-3,-3 1 1,-2 0 1,2 5 1,-1-4-2,2 3 0,-4-3 31,4-2 0,-4 0-29,-1 1 0,4 4 8,1 0 0,1 0-3,-1-4 0,-4 4-29,4 0 1,-4 2 6,-1-2 1,4-1-5,1 6 0,0-5 11,-6 5 1,1-5-6,0 5 1,-1-6-20,1 1 1,0 2 17,-1-2 0,1 5 33,0-5 1,-5 5-30,-1-4 0,1 0 41,5 0 0,0-3 1,-1 7 0,1-6 74,0 1 0,-2 2-50,-3-2 1,3 5-31,-4-5 0,4 2-5,2-2 0,0-1 15,0 6 0,-2-6-38,-4 1 1,5 2 32,-5-2 0,4 5-85,2-5 0,-5 5 48,0-4 1,-1 4-30,6-5 31,0 0 1,0-5 3,-1 1 0,1 1 1,0 3 0,-1-3-3,1 3 1,1-3 44,4-2 1,-4 0-39,4 1 1,-2-1 3,1 0 0,-2 1-4,2-1 1,3 0-2,-3 1 0,6-1-5,-6 0 1,3 0 7,-3 1 0,-1-1-6,7 0 1,-6-3 1,6 4 0,-7-4 56,1 8 1,3-3-19,-3-2 1,2 0 8,-1 1 0,-2-1-62,6 0 1,-4 1 0,5-1 0,-6-1-59,6-4 1,-3 4 80,3-4 0,1 4-34,-6 1 1,4-5 19,-4 1 0,4-1-8,-4 6 0,4-1 1,-4 0 1,5 1 0,-6-1 1,1 0 4,-6 0 0,6 1 4,0-1 1,-1 0-20,-4 1 1,0 1 14,-1 3 1,1-3 6,0 3 1,-1 2-11,1-2 0,-5 2 22,0-2 0,-2 2-11,2 3 1,1 2 7,-6-7-3,6 7-1,-2-11 1,0 13 0,1-4 0,-7 2-4,2-2-1,-3 3 1,0-4-1,3 6-54,-4 0 47,6 0 50,-7 0-5,0 0-64,0-7 1,1 5 33,4-2-98,-3 2 87,4 2 0,-4 0-10,3 0 36,-3 0 0,6-5 31,-3 0-43,-4 0 0,7 5-6,-3 0 14,-3-6-7,11 4 0,-10-6-4,7 3-7,-7 3-4,10-4 0,-11 4-6,3-3 0,-2 4-18,2-4 21,-3 3 4,4 2 0,-6 0-44,0 0 51,7-6-4,-6 4 0,6-5-45,0 7 26,-6 0 6,6 0 3,-1-6-36,-4 4 41,4-4-2,-6 6-2420,0 0 2426,-6 6 0,-2-4 0,-7 4 0</inkml:trace>
  <inkml:trace contextRef="#ctx0" brushRef="#br0" timeOffset="512">15229 192 7569,'-15'-7'-989,"5"6"548,0-4 334,1-3 1,-6 4 106,0-5 0,0 5 0,-6-15 0,-2 2 0</inkml:trace>
  <inkml:trace contextRef="#ctx0" brushRef="#br0" timeOffset="8590">397 6939 7569,'8'0'-1341,"-1"0"1026,-7 0 308,0 6 65,0-4-50,6 4 13,-4-6-15,5 0 0,-6 0 9,4 0-1,-3 0-5,4 0 1,-4 5 16,3 0 0,-3 0 24,4-5 5,-6 0 7,0 0-31,7 0 1,-6 0 1,7 2 10,-3 3-72,-3-4 54,11 6-10,-5-7 16,0 0-2,5 0-11,-4 0 0,0 0-8,1 0 1,-5 0-14,5 0 0,-5 0 5,5 0 1,-6 5-2,6 0 1,-5-1 24,5-4 1,-5 0 24,5 0-9,-1 0 0,6 0-27,0 0 0,0 0 42,-1 0-37,1 0 0,5 0 11,-1 0 0,1 0-7,-6 0 0,1 0 0,0 0 1,0 0 2,-1 0 1,1 0-5,0 0 0,-1 0-28,1 0 0,0 0 28,-1 0 0,1 0-22,0 0 0,0 0 16,-1 0 1,6 0-38,-1 0 0,1 0 27,-5 0 1,4 0-4,1 0 0,1 0 25,-1 0 0,-2-4 1,6-1 0,-6 0 28,2 5 1,1-5-41,-1 0 0,6-2 21,-2 3 0,-1 2-11,2-3 0,-3 2 7,3-2 1,1 3 0,-6-3 0,6-1 2,-2 1 0,-1-2-10,2 2 1,-6 4-4,6-4 1,-1-2-27,6 2 0,-6-4 28,1 4 0,-1-2-12,6 2 0,-3 2 10,-2-7 0,3 7-39,-4-2 0,4-1 31,1 1 0,-1 0-35,-3 5 1,2-5 15,-2 0 1,-2 0-4,1 5 0,-1-5 5,2 0 0,1 0-2,-7 5 0,6-4 7,-6-1 1,6 0-4,-6 5 0,8-5 31,-3 0 1,-1 0-28,1 5 0,-1-5 32,2 0 0,1 0-34,-6 5 0,6-5 0,-2 1 0,-1-1-4,2 5 0,-3-2-3,3-3 1,1 3-12,-6-2 0,4 2 19,-4 2 0,4 0-11,-4 0 1,4 0 17,-4 0 1,4 0 2,-4 0 0,1 5 22,-1 0 1,-4 0 5,4-5 1,1 1-20,-1 4 0,4-3 5,-4 3 1,4-4-42,-4-1 0,6 5 33,-2 0 1,-1 0-24,2-5 0,-1 5 0,6 0 0,-3 0-6,-2-5 1,1 5 36,-6-1 1,6 1-2,-2-5 0,-1 0 26,2 0 0,-7 0-41,1 0 1,4 0 38,2 0 1,-4 0-27,-2 0 0,4 0-22,2 0 1,-2 0-6,1 0 1,-4-4-2,4-1 0,-1 0-17,2 5 0,1 0 18,-7 0 0,6 0-46,-6 0 1,3 0 46,-3 0 1,-1 0 18,7 0 0,-6 5-22,6-1 1,-6 1 22,6-5 0,-5 0 19,4 0 1,-4 0 6,4 0 0,-4 0-17,4 0 1,-1 0 5,2 0 1,2-1-23,-2-4 1,3 3 10,1-3 0,5-1-30,1 1 0,-1 0 27,-5 5 0,2-5-27,4 0 0,-4-1 18,3 1 0,-3 3-7,-2-3 1,6 4 9,-1 1 0,0-2-2,-4-3 0,-3 3 24,-2-2 1,3 2-25,-4 2 1,4-2-1,1-3 1,1 4 6,-1-4 0,1 3-17,-1 2 1,0 0-1,1 0 1,-6 0-6,1 0 1,-6 0-3,6 0 1,-2 0-3,1 0 0,2 0-6,-6 0 1,0-1 11,-6-4 1,6 3 45,-1-3 1,3 4-41,-3 1 0,-1 0 21,7 0 1,-7 0-4,1 0 1,4-2 5,2-3 1,-2 3 16,1-3 0,-1 4 6,1 1 0,4-5-15,-3 0 1,2-5-2,3 5 1,-1 0-27,1 5 0,-1-4 19,0-1 1,1-5-4,-1 5 1,1-2 4,-1 2 0,5 4-78,1-4 1,-1-2 35,-5 3 0,1-3-1,-1 2 1,2 3 29,3-2 1,-3-3-2,4 2 1,1-1-9,-2 1 1,5 3-4,-5-3 1,6-1 7,-6 1 0,5-5-7,-5 5 0,2 0-1,-1 5 0,-4-5-4,3 0 0,-3-1-3,-2 1 0,1 3 12,-1-3 0,-1 2 0,-3-2 1,2 4 94,-2-4 0,3-2-90,1 2 0,-1 0 37,-4 5 1,4-1 9,-4-4 1,4 2 6,2-7 1,-1 6-60,0 0 0,-4-3-1,-1 2 0,1-1-105,4 1 1,-4 3 73,-1-3 0,1-1-3,4 1 0,1 0 22,-1 5 1,0-5-30,1 0 0,-6 0 39,1 5 1,-1-5-2,6 0 1,-1 0-6,0 5 0,1 0 6,-1 0 1,-4-1 47,-1-4 0,-4 3-44,4-3 1,-6 2 0,2-2 1,1 4 3,-1-4 1,4 1 0,-4-1 1,1 4-11,-1-4 0,-4 2-5,4-2 1,1 3-6,-2-3 0,6 4-6,-5 1 1,4-5-11,-4 0 0,4 0 21,-4 5 1,4-2 33,-4-3 0,6 4-36,-2-4 1,-1 3 32,2 2 0,-2-5-43,1 0 0,4 1 0,-4 4 0,-1 0 25,2 0 1,-2-5-3,1 0 0,2 0-6,-6 5 1,4-5-2,-4 0 1,5-1 75,-6 1 0,6 3-71,-6-3 1,6 3-31,-6 2 0,7-4 36,-1-1 1,-2 0 29,1 5 0,-4-5-43,4 0 1,-4 0-3,5 5 1,-8-5-4,3 0 1,-2-1 10,2 1 1,-4 3-22,4-3 1,-4 2 18,-1-2 0,-1 3 5,1-2 0,0-3 5,-1 2 0,6-5-3,0 5 1,-1-1-7,-4 1 1,4 2 1,1-7 1,1 7 10,-1-2 1,-2-2-9,6 2 0,-4-4-3,4 4 0,-4-5 2,5 5 1,-7-5-17,1 5 1,2-1 12,-1 1 1,4 2-2,-4-7 0,5 6 22,-6 0 0,6-3 2,-6 2 0,6-1-31,-6 1 1,6 3 11,-6-3 0,3-1-2,-3 1 0,-2-5 2,2 5 0,-2-1 18,-3 1 0,1 3-15,0-3 1,-1-1-32,1 1 1,0 0 17,-1 5 1,-4-5-5,0 0 1,0 0-23,5 5 0,-6-5 26,1 0 0,0-1-4,5 1 1,-6 3 0,1-3 1,0 2 36,5-2 1,-1 3-16,1-2 1,0-3-2,0 2 0,-1 0-14,1 5 0,5-5 0,-1 0 1,1-4 91,-6 4 1,6-2-76,0 2 1,-1 4-23,-4-4 1,5-2 21,-1 2 0,2-1-91,-1 1 1,-2 2 87,6-7 0,-1 5-1,2-5 0,3 5-15,-4-5 1,-1 6-7,1-6 0,1 0 31,4-5 0,1 5-25,-1 1 0,1-1-9,-1-5 1,0 5 14,1 1 1,1-1 14,3-5 1,-3 0-9,3 1 1,2-1-3,-1 0 0,4-1-6,-5-4 1,5 4-1,-4-4 1,-1 4-52,-5 1 1,6 1 49,-1-1 0,0 0-30,-4 1 0,4-1 23,0 0 0,0 0-30,-4 1 1,-1-1-4,1 0 0,-3 1-2,-2-1 0,3 0 27,-4 1 1,2-1-8,-1 0 1,3 2 17,-4 3 0,-1-3-16,1 3 0,-1 2 76,2-1 0,3 0-67,-4 0 0,-1-5 66,1 5 0,-1 1-47,2-2 0,3 5 6,-4-5 1,-1 5-22,1-5 1,1 5 14,4-4 1,-4 4-44,-1-5 0,-1 2 38,2-2 1,2-3-50,-2 3 0,1 2 39,-1-2 0,2 2-1,-2-2 1,-2-3-6,1 3 0,-4 2 0,4-2 0,-4 2 26,4-2 0,-4-1-22,4 6 1,-6-5 16,2 5 0,1-4-11,-1 4 1,1-2-17,-1 2 1,-4 2 15,4-7 0,-4 7-22,-1-2 1,1-2 10,4 3 1,-4-1-2,4 5 1,-4-5-2,-1 0 1,-1-5 1,1 5 1,5-1 21,-1 1 0,1 3-19,-6-3 0,6-1 99,0 1 0,-1-2-52,-4 2 0,5 4-28,-1-4 0,2 3-19,-1 2 1,-4-5 1,4 0 1,1 0-33,-1 5 1,1-1-9,-1-4 0,-4 3-49,4-3 1,1 2 72,-2-2 0,1 4-74,-5-4 1,1-2 53,4 2 0,-4 0 31,4 5 1,-4-5 20,-1 1 1,-1-6 2,1 5 1,1-2-11,4 2 0,-4 2 13,4-7 0,-4 7-12,-1-2 0,4-1-3,1 1 1,0-5-19,-6 5 0,6-1 17,0 1 0,-1 1-19,-4-5 1,4 4 9,1-5 1,0 5-15,-6-5 0,1 7 1,0-2 1,-1-2-1,1 3 1,0-3 11,0 2 0,-1 3-3,1-2 1,0 0 30,-1-1 1,-2 4-31,2-4 0,-5-2 9,10 2 1,-11-1-8,7 1 0,-4 3 1,4-3 0,0 2-11,0-2 0,-1 4-2,1-4 0,0-2 11,-1 2 0,-4 0-2,0 5 0,0-4 42,4-1 1,1 0-44,0 5 44,0-7 0,-1 4-37,1-7 1,1 7 2,4-2 1,-4-2-47,4 3 1,-4-3 47,-1 2 0,1 2-12,4-7 1,-4 5 3,4-5 1,-4 7-11,-1-2 0,4-1-5,1 1 1,0-5-1,-6 5 0,6-1 15,-1 1 0,1 1 1,-5-5 1,4 4 6,1-5 1,1 5-11,-1-5 0,-4 5 4,4-5 1,1 2-5,-1-2 1,4-1 39,-4 6 1,4-5-36,-4 5 0,1-4 2,-1 4 1,-4-7-4,4 3 0,1 0-1,-2 0 1,3 4 1,-3-5 0,-1 5 2,7-5 0,-7 5 3,1-5 1,2 6-7,-1-6 0,1 5-5,-1-5 1,-2 5-14,6-5 0,-6 7-1,2-2 1,1-1-16,-1 1 0,-1-2-6,-4 2 0,1 4 7,4-4 0,-4 2 14,4-2 1,-4 3 2,-1-3 1,0 2-8,-1-2 0,1 3 22,0-3 0,-1 2-19,1-2 0,0 4 49,0-4 1,-1 3-21,1 2 0,0-2 5,-1-2 1,1 2 26,0-3 1,-1 2 6,1-2 0,0 3-18,-1-3 1,1 4-18,0 1 1,0-5-10,-1 0 1,1 0 14,0 5 0,-1-2-41,1-3 0,0 4 31,-1-4 1,1 2-8,0-2 1,1 3 27,4-3 1,-4-1 1,4 1 0,-4-2-44,-1 2 1,4 4 22,1-4 0,1-2-9,-1 2 0,-4-4 12,4 4 1,1-2-36,-1 2 1,1 2 11,-2-7 1,-2 5-8,2-5 1,3 6 9,-3-6 0,2 5-3,-1-5 1,-4 5 80,4-5 0,-2 5-69,1-4 1,-2 5 0,2 0 0,3-3 4,-3 2 1,1-5-14,-5 5 1,4-1-1,1 1 0,1 2-2,-1-7 0,-2 7-34,6-2 1,-6-2-10,2 2 0,1-5-30,-2 6 0,3-6 60,-3 5 1,-2-5-27,2 5 0,-2-1 17,-3 1 0,-1 2 37,-3-7 1,3 6-1,-3 0 1,3-3 25,2 2-15,-1-6 1,1 7 9,0-5 1,0 5-5,-1-1 1,1-1-21,0 1 1,4-5 9,1 5 1,-1-1-6,-4 1 1,5 2-4,-1-7 1,1 7-7,-5-2 1,4-2-3,1 2 1,-1-1 10,-4 1 1,5 2-6,-1-7 1,1 6 21,-5 0 1,-1-3-20,1 2 0,5-5-9,-1 5 1,1-4 8,-6 4 1,6-5-20,0 5 0,-1-5 9,-4 5 0,5-4-3,-1 4 1,1-5 1,-6 5 0,3-5-3,2 5 0,-2-5-1,2 6 1,-2-6 3,-3 5 1,6-5 11,0 5 1,-1-5 3,-4 5 0,4-4 2,1 4 1,0-5 11,-6 5 0,1-5 4,0 5 1,4-4-24,1 4 1,0-2 4,-6 2 0,1 2-105,0-7 0,-1 5 99,1-5 1,5 6 38,-1-6 0,1 5-53,-5-5 0,-1 5-6,1-5 0,5 5-46,-1-4 0,2 4-2,-1-5 1,-2 5-33,6-5 1,-4 5 68,5-4 1,-3 0-39,3 0 1,1-3 26,-6 7 0,4-5 4,-4 6 0,4-6 16,-4 5 0,4-5 3,-4 5 1,4-1 19,-4 1 1,5 1 9,-6-5 1,2 4 96,-1-5 0,-4 5-73,4-5 0,1 5 44,-1-4 0,1 4-59,-1-5 1,-4 5-30,3-5 1,3 7 31,-3-2 0,3-2-27,-3 3 0,-3-6-10,4 5 1,1-5-6,-1 5 0,-1-5-12,-4 5 1,2-1 3,2 1 1,-3 3-50,4-3 1,-2-1 58,2 1 0,-4-1-27,4 1 0,-2 3 24,1-3 0,-3-1-81,4 1 0,1-5 61,-1 5 0,-1-2-1,-4 3 1,5 0 27,-1-6 1,1 7-25,-5-2 0,-1-1 57,1 1 1,0-2-50,-1 2 0,1 2 94,0-7 1,0 7-28,-1-2 1,1-1-21,0 1 1,-1-2 39,1 2 0,0 2 6,-1-7 1,1 7 19,0-2-57,0-3 0,-1 6-67,1-3 1,0-1 64,-1 1 0,1 0-107,0 5 1,-5-2 2,-1-2 59,1 2 1,5-5-17,0 7 0,-6-1-32,1-4 56,0 3-10,5-4 1,-1 4 43,1-3-39,0 4 0,-1-11 40,1 7-30,0 0 0,0 4 0,-1-4 0,-4 3 18,0-3-9,0-3 1,4 6 57,1-2 1,-5 0-62,0-1 0,-1 4 4,6-4 0,-5 3 2,0 2 0,0-5-25,4 0 1,-4 0 16,0 5 1,0-1-4,4-4 1,-4 3-8,0-3 0,0 2-5,4-2 0,-4 4-31,0-4 1,0 1 34,5 0 1,-6 2 4,1-3 0,0-2-4,5 3 0,-6-1 10,1 5 0,-5-5-8,5 0 0,-5 0 1,5 5 13,-7 0-13,10-7 1,-10 6 22,7-4 0,-5 3-18,5 2 0,-5-5 56,4 0-51,-5 1 42,9 4-27,-5-7 1,2 5 25,0-2-48,-7 2 0,5 2 30,-3 0-47,-4 0 0,8-2 40,-4-3-59,-4 4 1,7-6 39,-3 7 38,-3 0 0,6 0 53,-3 0 11,-3 0-79,4 0 1,-4 0 44,3 0-51,-4 0 10,6 0 0,-6 0-99,4 0 117,-3 0-233,4 0 167,-6 0-261,0 0 252,7 0-2,-5 0 58,4 0-49,-6 0-2049,0 0 519,7 0 774,-6 0 774,12 7 0,-11 1 0,5 7 0</inkml:trace>
  <inkml:trace contextRef="#ctx0" brushRef="#br0" timeOffset="13563">765 5792 6854,'0'8'-631,"-2"-1"488,-3-7 85,4 0 91,-6 0-49,7 0-62,0 0 96,7 0-44,-6 0 16,6 0 32,-7 0 19,0 0-30,6 0 2,-4 0-18,4-7 1,-4 6 10,3-4 1,-3 2-83,2-2 0,3 1 16,-2-5 60,6 5 0,-2-15 0,5 2 0</inkml:trace>
  <inkml:trace contextRef="#ctx0" brushRef="#br0" timeOffset="14371">1867 5792 6434,'-8'0'-66,"1"0"55,7 0-20,0 0 27,7 7 0,-4-6-12,7 4 1,-5-3 2,5-2 0,-5 0 14,4 0 1,-4 0-35,5 0 27,-7 0 3,10 0 1,-6 1 2,3 4 0,3-3-31,-5 5 14,7-7 1,-1 4-27,1 1 0,-5 0 35,0-5 0,0 0-46,4 0 0,1 0 38,0 0 1,-1 0 15,1 0 0,6 0 0,2 0 0</inkml:trace>
  <inkml:trace contextRef="#ctx0" brushRef="#br0" timeOffset="14904">3278 5704 7569,'8'0'-304,"6"7"1,-6-6 110,6 4 1,-4-3-1,0-2 141,0 0 0,4 1 37,1 4-4,0-3 0,4 9-41,1-6 1,0 2 70,-6-2 0,3-2-83,2 7 0,-2-7 54,2 2 0,2-4-80,-1-1 0,5 0 98,-6 0 0,7-6 0,-3-2 0</inkml:trace>
  <inkml:trace contextRef="#ctx0" brushRef="#br0" timeOffset="15364">4601 5542 6400,'15'0'-373,"-5"2"382,-1 3 0,-4-4-16,5 4 1,0-3 5,5-2-2,-1 0 1,1 0-3,0 0 0,-1 2 7,1 3 1,-5-4-7,0 4 1,0-3 1,4-2-24,1 6 1,0-4 23,-1 3 1,6-4-48,0-1 0,-1 0 16,-4 0 0,-2-1 33,-3-4 0,9-3 0,-2-7 0</inkml:trace>
  <inkml:trace contextRef="#ctx0" brushRef="#br0" timeOffset="15963">6497 5381 7569,'15'-9'-1094,"0"-2"938,-1 6 1,-4-6-6,0 1 0,1 2 76,9-2 85,-10 0 0,16-5 0,-10 1 0</inkml:trace>
  <inkml:trace contextRef="#ctx0" brushRef="#br0" timeOffset="16177">6850 5204 7569,'0'15'-277,"0"0"-34,0-1 1,0-4 121,0 0 1,0-5 39,0 5-43,0-7 113,0 10 79,7-11 0,1 11 0,7-12 0,-1 6 0</inkml:trace>
  <inkml:trace contextRef="#ctx0" brushRef="#br0" timeOffset="16406">7379 5263 7569,'15'0'0,"0"0"0,1-5-820,4 0 576,-4 0 0,7 0 52,-4 0 0,4 1 141,7 4 0,-3-7 31,-2-3 17,3 4 0,-5-7 3,6 3 0,0-3 0,1-2 0</inkml:trace>
  <inkml:trace contextRef="#ctx0" brushRef="#br0" timeOffset="16739">8908 4969 7569,'7'8'-786,"-6"5"545,12-5 1,-11 2 80,3 0 0,1-5 142,-1 5 1,5-5 22,-5 4 0,5-4-1,-5 5 1,6-7-43,-1 2 39,3-3 0,2-2-9,-1 0 1,1 0-2,0 0 1,-1-2 8,1-3 0,6-3 0,2-6 0</inkml:trace>
  <inkml:trace contextRef="#ctx0" brushRef="#br0" timeOffset="16949">9496 4822 6273,'13'-2'-211,"-3"-3"0,3 4 180,-3-4 0,3-2 104,1 3-132,1-8 30,6 10 1,-4-4 28,2 6 0,-2-5 0,-3 0 0,1-6 0,0 3 0</inkml:trace>
  <inkml:trace contextRef="#ctx0" brushRef="#br0" timeOffset="17211">10422 4499 7569,'15'0'-1136,"-1"0"1069,1 0 0,-5 0 155,0 0 0,0 0-124,4 0 0,6 0 64,-1 0 1,6-7-107,-5-3 0,6 2 93,-2-2 1,4 5-288,1-4 272,-6 5 0,5-9 0,-5 5 0</inkml:trace>
  <inkml:trace contextRef="#ctx0" brushRef="#br0" timeOffset="17457">11304 4366 7569,'8'0'-668,"5"-6"0,-5 4 599,7-3 0,-5 2 75,0-2 1,4 2-32,6-7 0,1 5-24,-1-5 0,-4 5 29,4-4 1,1 4 19,-1-5 0,-1 5 0,-4-5 0,6 0 0,2-4 0</inkml:trace>
  <inkml:trace contextRef="#ctx0" brushRef="#br0" timeOffset="17670">11995 4058 7569,'8'-7'-9,"5"6"0,-6-8-199,2 4 1,6 2 117,0-7 0,-1 5-85,6-4 1,1-1 69,-1-5 1,4 5-40,-4 1 0,5 4 39,-6-5 105,1 0 0,-6-5 0,1 1 0</inkml:trace>
  <inkml:trace contextRef="#ctx0" brushRef="#br0" timeOffset="17898">12818 3646 7569,'8'0'9,"-1"0"-237,-1 0 0,-3 0 160,7 0 0,0-2-100,5-2 0,-1 2 93,1-3 1,1-2-48,4 3 1,-4-6 22,4 5 1,-4-5 98,-1 5 0,0-6 0,-1 3 0</inkml:trace>
  <inkml:trace contextRef="#ctx0" brushRef="#br0" timeOffset="18111">13538 3308 7569,'8'0'-517,"4"-2"406,-7-3 1,6 2-146,-1-7 0,3 6-105,2-6 361,-1 6 0,1-9 0,0 5 0,0-6 0</inkml:trace>
  <inkml:trace contextRef="#ctx0" brushRef="#br0" timeOffset="18328">14097 2985 7357,'14'-7'-692,"1"4"651,0-7 0,0 5 37,-1-5 1,1 5 3,0-4 1,1 4-228,4-5 1,-4 2-74,4-2 300,2-3 0,-5 5 0,4-7 0</inkml:trace>
  <inkml:trace contextRef="#ctx0" brushRef="#br0" timeOffset="18545">14920 2485 7025,'13'-2'-222,"-3"-3"1,3 2 37,-3-7 0,3 5 61,1-4 1,3 4 46,2-5 1,-2 5 75,2-5 0,-2 0 0,-3-4 0,1-1 0</inkml:trace>
  <inkml:trace contextRef="#ctx0" brushRef="#br0" timeOffset="18833">15567 2059 7569,'8'-2'-294,"-3"-3"-22,3 3 1,-5-4 198,7 6 1,-5-5 103,5 0 0,-5 0-9,4 5 0,1 0 30,5 0 1,0 0-66,-1 0 1,1-5 57,0 0 1,1 1-17,4 4 1,-4-2 13,4-3 0,1 3-1,-2-3 1,3-1-47,-3 1 1,2-5-2,4 5 0,1-4-31,-6 4 1,4-7 79,-4 2 0,6-3 0,-3-1 0</inkml:trace>
  <inkml:trace contextRef="#ctx0" brushRef="#br0" timeOffset="19204">16331 1779 7569,'8'0'-756,"-1"0"669,-1 0 0,-2 0 87,5 0 0,-4 0 100,5 0-85,-7 0-24,10 0 1,-4 0-4,5 0 0,-4 0-95,0 0 1,-5 0 18,5 0-125,-1 0 162,6 0-82,0 0 0,-5 0 9,-1 0 124,-5 0 0,9-6 0,-12-2 0,7-2 0,-3 0 0,-3 5 0,3-5 0,3 7 0,-5-5 0,7 3 0,-7 3 0,9-6 0,-7 3-1,6 4 1,-3-11 0,7 7 1,-5-1 0,0 1 3,-1 3-4,6-4 191,0-1-113,-7 6-27,5-6 0,-10 5-48,7-3 0,-5 4 2,5-4 0,-5-2-55,5 3 0,-6-3 71,6 2 0,-5 2-162,5-7 141,-7 7 0,10-17 0,-5 4 0</inkml:trace>
  <inkml:trace contextRef="#ctx0" brushRef="#br0" timeOffset="19433">17184 1397 6687,'8'-8'-256,"5"-5"1,-5 11 133,7-3 0,-6 4 122,1 1 0,0-7 0,5-1 0</inkml:trace>
  <inkml:trace contextRef="#ctx0" brushRef="#br0" timeOffset="19629">17566 1235 7569,'8'0'-1,"5"0"0,-10 0-59,7 0-235,0-6 0,5-1-228,-1-2 283,1 2 240,-7 1 0,5-3 0,-5-5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41:23.390"/>
    </inkml:context>
    <inkml:brush xml:id="br0">
      <inkml:brushProperty name="width" value="0" units="cm"/>
      <inkml:brushProperty name="height" value="0" units="cm"/>
    </inkml:brush>
  </inkml:definitions>
  <inkml:trace contextRef="#ctx0" brushRef="#br0">15 0 18089,'0'0'0,"0"0"0,0 0 0,0 0 0,0 0 0,0 0 0,0 0 0,0 0 0,0 0 0,0 0 0,0 0 0,0 0 0,0 0 0,0 0 0,0 0 0,0 0 0,0 0 0,0 0 0,-2 0 3,-2 0 0,2 0-2,-3 0 1,3 0 27,2 0-27,0 0 8,0 0 0,0 0 2,0 0 0,0 0-1,0 0 1,0 0 0,0 0 0,0 0-1,0 0 1,0 0-1,0 0 0,0 0-20,0 0 1,0 0 7,0 0 1,0 0-2,0 0 0,0 5 2,0 0 0,0 7 0,0-4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2:51:31.57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87 104 7569,'-23'-23'-17,"0"0"0,5 2-237,7 9 164,7-3 249,-4 13-176,8-6-203,0 8-72,0 0 256,8 0 0,-4 0 2,7 0 1,1 0-73,5 0 0,8 0 106,4 0 0,4 8 0,1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21:04.31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251 383 7333,'-30'-21'-147,"1"-4"1,6-3 0,3 1 0,4 1 0,0 1 0,-2 1 359,-2 1 0,1-5-147,4 3 1,5 3 22,0-3 0,5 7 60,-4-1-32,5 2-37,-2 2-142,6 7-290,0 2 1,6 7 64,4 4 287,10-3 0,-4 11 0,5-5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21:05.05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118 45 7569,'-15'-15'0,"2"5"-77,3 0 14,-3 7 60,5-4 1,-2 7-442,1 0 184,5 0 258,-9 7-13,12-5 50,-12 4 0,11-4-47,-3 3-154,3-4-147,2 12-9,0-11 322,0 5 0,0-7 0,0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21:05.24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89 1 7569,'-7'8'-1137,"-3"-3"984,-3-3 1,-1-2 192,-1 0 317,7 0-192,-5 0-258,11 0 1,-5 1-21,7 4-57,7-3 0,1 4 2,7-6 168,0 0 0,-1-6 0,1-2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21:06.25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148 103 7569,'-18'-15'-495,"3"1"381,4-1 1,-4 2-58,0 3 226,1-3 1,4 10-30,0-7 0,5 7 119,-5-2-230,7 3 186,-10 2-283,11 0 118,-4 0 1,6 2-77,0 3 0,6-2 77,4 7 1,-2-5-139,2 4 0,0-5 201,5 1 0,-1-4 0,1-1 0</inkml:trace>
  <inkml:trace contextRef="#ctx0" brushRef="#br0" timeOffset="213">192 0 7569,'-10'0'20,"0"0"106,1 0 0,-1 0-366,0 0 0,7 2-20,-2 3 81,3-4 174,2 12 0,0-4-164,0 5 1,2-4 46,3 0 1,-2-7-45,7 2 1,0 1 83,4-1 82,1 0 0,0-11 0,-1-2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24:55.789"/>
    </inkml:context>
    <inkml:brush xml:id="br0">
      <inkml:brushProperty name="width" value="0" units="cm"/>
      <inkml:brushProperty name="height" value="0" units="cm"/>
      <inkml:brushProperty name="color" value="#E71224"/>
    </inkml:brush>
  </inkml:definitions>
  <inkml:trace contextRef="#ctx0" brushRef="#br0">1 136 19856,'0'-22'-252,"0"1"1,0-3 0,0 4 439,0 4 0,0 6-23,0 0 0,0 9-139,0-5 0,0 7-1,0-6 1,0 3 0,0 2-1,0 0 1,0 0-214,0 0 164,0 0 0,0 0-57,0 0 0,0 7 68,0 3 1,0 3-250,0 1 1,0 3 261,0 2 0,0 4 0,0 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26:05.91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30 7569,'0'-8'-1139,"0"1"1165,0 7-74,0-6 44,0 4-95,0-5-187,7 7 286,1 0 0,6 0 0,1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0T13:28:14.31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2367 6116,'5'-10'-339,"1"2"326,2 2 12,-4 1 0,4 3-15,-3-3 13,-4 4 0,6-8 14,-7 5-16,0 2 118,6-5-96,-4 1-6,5 4 1,-7-6 0,0 3-6,0 4 1,1-8-70,4 5 70,-3 2 1,4-6-35,-6 3 1,2 3 22,3-3-10,-4 4 6,6 1 1,-7 0 445,0 0-390,0 6 36,0-4-29,0 4-1,0-6-122,0 0 114,0 7-112,0-5 92,0 4-28,6-6 11,-4 0 36,11 0-34,-5 0 0,2 0 3,0 0 0,-5 0 7,5 0 1,-5 0-1,4 0 0,-4 0-10,5 0 0,-5 0 6,5 0 0,-5-2-12,4-2 0,-4 2 22,5-3-16,0 3-3,5 2 0,-1-1 0,1-4 1,-5 3 10,0-3-3,-1 4-22,6 1 0,0 0 15,-1 0 0,-4 0-5,0 0 0,-2-2 2,2-3 1,3 3-5,-3-2-4,3 2 1,2 2-1,-1 0 0,1 0 4,0 0 1,-5 0-1,-1 0 1,1 0 0,5 0-1,0 0 0,-6 0 54,1 0-53,0-7 1,5 6 13,-1-4 1,-4 3 7,0 2-11,0 0 1,4 0 0,1 0 0,0 0 1,0 0 1,-1-5 9,1 0 1,-5 1-14,0 4 0,-1-2-3,6-3 1,0 3 4,-1-3 0,1 4-32,0 1 0,-5-2 15,-1-3 1,1 4-4,5-4 0,-5 3 7,0 2-3,-1 0 1,6 0-17,0 0 1,-5 0 13,-1 0-1,1 0 6,5 0 0,0 0 0,-6 0 22,1 0 1,-5 0 32,5 0-14,-7 0-24,10 0 19,-5 0-7,7 0-41,0 0 0,-5 0 23,-1 0 1,-4 0-3,5 0 0,-5 0-13,5 0 0,-5 2-7,4 3 3,1-4 9,5 6 1,0-6-9,-1 4 1,-4-3 12,0 3 43,0-3 0,4-2-50,1 0 0,-5 0 0,0 0 1,0 0 7,4 0 0,1 0 2,0 0 1,-1 0-11,1 0 0,0 0 8,-1 0 1,-4 0-16,0 0 0,0 0 9,5 0 1,-1 0 9,1 0-9,0 0 1,-1 0 9,1 0 0,0 0 41,-1 0-25,1 0 1,0 0-16,0 0 1,-1 0 3,1 0 0,0 0-29,-1 0 0,1-2 40,0-3-44,-1 3 1,1-4 24,0 6 1,0 0-1,-1 0 0,1 0 1,0 0 1,-1-2 0,1-3 1,-5 4-15,0-4 0,-1 3 1,6 2 1,0 0-1,-1 0 1,-4 0 7,0 0 1,0 0-22,5 0 0,-6 0 9,1 0-1,0 0 0,5 0 8,-1 0 1,-4 0 3,0 0 1,0 0-7,4 0 1,1 2-1,0 3 0,-5-4 1,-1 4 1,1 2 10,5-2 15,0 0-13,6-5 0,0 4 6,4 1 1,-2 0 2,-4-5 0,-3 0-10,4 0 0,1-1-2,-1-4 0,6 3-11,-2-3 1,-1 2 11,2-2 1,-7 3-30,1-3 1,3 2 13,-3-2 1,2 4-6,-1-4 1,-4 3 3,4 2 0,-4 0-3,-1 0 1,0 0 1,-1 0 0,1 0 4,0 0-1,0 0 1,-1 0 0,1 0 0,0 0 0,-1 0 0,1 0 0,-5 0 0,0 0 6,-1 0 1,6 0 0,0 0 1,-5 0 8,-1 0 1,-4 5-8,5 0 23,0 0-19,5-5-10,-1 0 1,-4 1 13,0 4-35,-7-3 16,10 5-4,-11-7-28,11 0 34,-11 6-3,4-4 1,-4 4-3,3-6-39,-4 0-11,6 0-6,-7 0-389,0 0 89,0 7 1,0-4-2,0 7 362,-7 0 0,-7 4 0,-9 1 0</inkml:trace>
  <inkml:trace contextRef="#ctx0" brushRef="#br0" timeOffset="2622">221 1265 6052,'0'-8'-64,"-6"1"68,4 7 0,-11 0 0,10 0-1,-7 0 1,5 0-7,-5 0-11,7 0 87,-10 0 0,10 0-54,-7 0 103,7 0-97,-11 0 1,11 0 79,-7 0-62,7-6 4,-10 4-63,11-5 72,-11 7-128,12 0 100,-6 0-82,7 0 68,-6 0-48,4 0 30,-4 7 2,6-5 0,1 4 29,4-6 10,-3 0 78,4 0-97,1 0 15,1 0 0,2 0-17,0 0 1,-6 0 12,6 0 0,-5 0-8,5 0 1,-5 0-2,5 0 0,-5-2-5,4-2 1,-4 2 12,5-3-16,0 3 1,5 2 3,-1 0 0,-4 0-56,0 0 53,0 0 0,4 0-37,1 0 33,0 0 0,-1 0-15,1 0 0,-5 0 14,0 0-2,-1 0 1,6 0 2,0 0-1,0 0 27,-1 0-28,1 0 0,-2 2 29,-3 3-4,3-3-15,-5 4 0,7-4-6,-1 3 1,-4-4 17,0 4-43,0-3 1,5 3 23,-1 0 0,-4-1-24,0-4 1,0 0 25,4 0 11,1 7 0,0-5-12,-1 3 1,1-4-1,0-1 1,0 0 7,-1 0 1,1 0 6,0 0 0,-1 0-20,1 0 0,0 0 9,-1 0 1,1 0-31,0 0 0,0 2 27,-1 3 0,-4-4-5,0 4 1,0-3 3,4-2 0,1 0 1,0 0 0,-5 0 2,-1 0 0,1 0 3,5 0 0,-5 0-8,-1 0 0,1 0 4,5 0 0,-5 0-4,0 0 15,-1 0-33,6 0 0,0 0 7,-1 0 1,-4 0-6,0 0 9,0 0 0,5 0-3,-1 0 0,-4 0 10,0 0 0,-5 0-6,5 0 0,-6 0 30,6 0 0,0 0-28,5 0 1,-5 0-11,-1 0 1,1 0 18,5 0 1,0-2-2,-1-3 1,1 4-8,0-4 0,-1 3-1,1 2 1,0-1 1,-1-4 0,-4 3 0,0-3 1,0 3-19,5 2 1,-1 0 23,1 0-21,0 0 0,-1 0 6,1 0 1,0 0-2,-1 0 0,1 0 2,0 0 1,0 0-2,-1 0 1,1 0-1,0 0 0,-1 0 2,1 0 0,0 0 0,-1 0 0,1 0 0,0 0 0,0 0 35,-1 0 0,-4 0-2,0 0-14,0 0 0,4 0 1,1 0 1,0 0 39,-1 0-30,1 0-57,0 0 38,-1 0 1,-4 0-19,0 0 8,-7 0-2,10 0 0,-9 0 5,5 0-3,-5 0-2,9 0 0,-10 0 3,7 0 1,-5 0 9,5 0 0,-6 0-4,6 0-13,0 0 1,5 0 3,-1 0 1,1 0-1,0 0 1,-5 0 0,-1 0 0,1 0 2,5 0 0,-2-1-7,-3-4 1,3 3 3,-3-3 1,3 4-2,1 1 0,-4 0 2,0 0 0,0 0 27,5 0 1,-1-2 18,1-3-20,0 4 1,-1-6-15,1 7 0,-2-2 3,-3-2 0,3 2-23,-3-3 0,-2 3 34,2 2-42,0 0 1,4 0 30,1 0-30,0 0 1,-1 0 10,1 0 1,0 0-3,-1 0 1,-4 2 1,0 3 3,0-3 1,5 4 0,-1-6 0,-4 0-1,0 0 1,-5 5-23,5 0 17,-7 0 3,10-5 0,-10 0 3,7 0 0,-7 1-1,2 4 6,3-3-9,-6 4 6,11-6-3,-11 0 1,6 2 111,-3 3-103,-4-3-2,6 4 1,-6-6-13,4 0 0,-3 0-74,5 0 82,-1 0 1,-4 2-13,3 3 3,-4-4 1,1 6 2,3-7-12,-4 0 44,6 0 0,-5 0-7,2 0-7,-2 0 1,5 2-11,-7 2 5,6-2 19,-4 5-16,4-7 93,1 0-86,-5 0 35,4 0-60,1 0 37,-6 0-62,12 0 55,-11 0-32,11 0 16,-11 0-61,11 0 42,-12 0 1,7 0-16,-3 0 4,-3 6-3,5-4 11,-7 4 0,0-6 18,0 0-1,6 0 3,-4 0-17,4 0 2,-6 0 3,0 0 139,7 0-70,-6 0 15,6 0-91,-7 0-1112,0 0 1125,0 7 0,-13 1 0,-3 7 0</inkml:trace>
  <inkml:trace contextRef="#ctx0" brushRef="#br0" timeOffset="6070">1427 30 6824,'8'-8'-406,"5"1"306,-5 1 111,7 4 0,-6-4 0,1 6 15,-7 0-57,11 0 86,-13 0-34,6 0 138,-7 0-124,0 0 70,0 6 0,1-4-30,4 3-35,-3 3 1,4-5-14,-6 7 1,2-7 14,3 2-10,-3 3 1,6-4 0,-3 5 1,-4-4 30,4 5-35,3-7 1,-4 10 5,5-3 0,-5-2-9,1 2 1,1-5-33,-1 5 0,5-5 7,-5 5 1,1-2-10,-1 2 1,-3 3 19,3-4 1,1 0-3,-1 0 0,5 1-2,-5 5 1,1-5 5,-1-1 42,-3 1 1,9 5-44,-6 0 0,5-6 12,-5 1 1,5 0-9,-5 5 1,4-5 11,-4-1-2,7 1 0,-4 5 1,7 0 1,-6-6 90,1 1-98,0 0 0,5 5 54,-1-1 0,-4-4-45,0 0 1,0-5-31,4 5 0,-4-5 20,0 4 0,0-4 5,5 5-11,-1 0 0,1 3 0,0-3-4,-1 3 0,1-5 4,0 7 0,-1-6 21,1 1 0,0-5-20,0 5 1,-6-5 9,1 5 1,0-5-6,5 4 1,-6-4 43,1 5 1,0-5-19,5 5 0,-5-5-17,-1 4 0,0-4-7,0 5 1,4-5 44,-3 5-46,3 0 1,2 3 7,0-4-15,-1 5 1,1-8-2,0 4 1,-1 1-7,1-6 1,0 5-4,0-5 0,-6 5 14,1-5 1,0 4-6,5-4 0,-1 5 1,1-5 0,-5 5 34,0-5 1,-1 6-32,6-1 1,0-2-15,0 2 0,-1-5 19,1 5 1,0-5-2,-1 4 1,6-4-3,0 5 1,-1-5-1,-4 5 1,0-2 20,-1 2-24,1 3 0,0-7-4,-1 4 1,1 2-5,0-8 0,-1 8-20,1-2 0,-5-2 10,0 2 0,0-5-4,4 4 0,-4-4 6,0 5 0,0-2-8,4 2 61,1 3 1,0-6-48,-1 2 0,1 3 42,0-7 0,0 5-37,-1-6 0,-4 6 20,0-5 0,0 5-18,4-5-8,1 6 0,0-8-22,-1 7 1,-4-5 29,0 5 0,-2-5-20,2 5 1,1-5 12,-6 4 1,7-4-21,-2 5 0,-4-5 16,-1 5 23,3-7 7,0 10 1,2-10 41,0 7-55,-7-7-7,10 11 0,-11-11 4,3 7 2,3-7 1,-5 8-10,7-6 0,-7 2-12,2-2-2,3-4 1,-4 11 4,5-7 0,-4-1-4,5-4 0,-5 5-10,5 0 20,0 7-10,4-4 4,1 7 0,0-7-3,-1-3 7,-5 3 1,2-5 4,-6 7 3,6-7 0,-7 5 1,5-3 1,-4-3 5,5 3 1,-5-2-9,5 2 4,-7-3 1,10 4 3,-3-6-3,-4 7 0,8-6 0,-5 4 0,-1 2 0,2-2 1,-5-1-18,5-4 0,-5 2 0,5 3-24,-7-3 32,10 4 0,-10-1-15,7 0 15,-7 0-17,10-5 0,-11 2 8,3 2 1,-2-2-5,2 3 70,-3-3 8,4-2-20,-6 0-2,0 0-12,7 0-214,-6 0 121,6 0 0,-5 1-10,3 4 54,-4-3-16,6 4 172,-7-6-259,0 0 74,6 0 195,-4 0-165,4 0 234,-6 0-685,0 0 421,-6 7 0,-1-4 44,-2 7 1,-5-5-43,5 5 0,0-2 101,0 2 0,1 3-51,-2-4 1,-2 0 6,7 0 1,-6-4-35,1 5 0,2 0 14,-2 5 1,0-6-3,-4 1 0,4 0-1,0 5 0,0-6 2,-4 1 1,-3 0 20,-2 5 0,2-1 52,-2 1 1,2-3-55,3 2 0,-1-7 6,0 8 1,-4-4-21,-1 4 1,1-1 3,4 1 0,0 0-59,0-1 1,1 1 61,-1 0 1,-5 0-40,1-1 1,-1-1 23,6-3 1,4 3 2,0-3 1,0 3-2,-5 2 0,1-5 1,-1-1 0,0 1 3,1 5 0,-1 0 2,0-1 0,1-4-1,-1 0 0,2 0-1,3 4 1,-3-1 0,3-3 0,-3 3-2,-2-3 1,2 3 30,3 2 1,-3-5-42,4-1 0,-4 1 1,-2 5 1,0-2 0,0-3 0,-1 3-2,-3-3 0,2 3-1,-2 1 1,-3 1 7,3 0 1,-2 1-7,1 4 0,4-4 7,-4 4 0,-1-4 0,1-1 0,1-1-4,4 1 0,-5 0 2,1 0 0,-3-1-19,3 1 1,2 0 3,-2-1 0,1 3 12,-2 2 1,2-2-2,-6 2 0,4-1 6,-4 2 1,4-4 24,-4 4 1,-1-2 2,-4 1 1,4-2-7,1 2 1,1-3 7,-2-1 0,-2 5-12,2-1 0,-1 1 0,2-5 0,-4-1 24,3 1 0,2 0-25,-1-1 0,4 1 4,-4 0 1,6 0-18,-2-1 0,-1 1-2,1 0 0,-1-1-2,2 1 1,2-5-3,-2 0 0,2-1-10,3 6 0,-1-2-5,0-3 0,1 3 4,-1-3 0,0 1 12,0-1 0,1 2-3,-1-8 0,5 8 6,0-2 0,2-2-1,-2 2 1,-3-7-1,4 2 1,0 1 2,0-1 0,4 5 27,-5-5 0,5 5-23,-5-5 23,7 0 1,-4-4-19,7 4 19,0-3 6,-6 4 1,4-6 31,-4 0-1,6 0-968,0 0 0,0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D2C188-972D-7D49-B1FA-7A42DAB0E9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FF04A6D-524A-C845-ADDD-C96865B0BC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20E1E9-2197-BD40-A9DA-8441E84D5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A22E70-6092-784B-836A-FBFE2F96B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A4E79EB-3F50-564D-BAE3-AB33210E9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9731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CB567F-AAC6-5640-85A8-5135FF98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4261229-D89C-3F47-9C6E-D1384BD1F4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9DC71A-462C-8F47-B84C-380FE66AB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2B49A5C-3C93-EA49-BF99-B5DB02AF1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156DE1-4851-D949-859D-C358B7828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2640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DC036C9-C7C6-2E4E-9D97-CF4235D520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286DA14-8364-3C46-95E7-D21967656B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666795-A5C0-D243-846C-0B4C1727F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C95F8D0-E45A-E54B-9EE1-6CF025436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1B5B11-6945-4644-8ACA-DB987B99A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85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B5D3D1-1184-8849-B53E-6E787F4B6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58A8BF-4702-1943-9D1B-F6616EE89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0B6881-889A-AF4C-A78C-9AFA254A3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4DF177-6604-F944-9029-27E8D069E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D90BD6-0E2B-194A-9BBD-861BBB843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560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AB6235-4651-9545-8946-2FEC51FF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E564C8-86E5-644C-A7D1-A8BE8BD48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B15C45-F9CD-F74F-B836-8F7B1E24B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158BD5-6882-0749-A51C-39745A53E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D6D525-86C3-1C48-BC70-09F4CAAEE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3876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21FEC1-7D42-564E-BAB2-3EC4DBCC2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80E13C-1069-9947-962B-93900051D7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7F31572-BBDD-404A-B3CC-AA1CCE7ADB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916D10-9CBC-164C-A366-A849EE1B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60454D-48FC-9741-A215-6CF8732CF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07E3E0A-75E2-AE43-85AF-880FA010A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1756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E536B-A897-FD41-A912-8A7B20D1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1F0B44A-5B9D-F641-8970-B03D17EE9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3C92A71-3F23-3141-9472-4BF94396C4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4B11EAE-51E8-7147-AE8A-7DF4425F58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3643FFA-F907-2E48-8A32-A2242D0804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6B58DE3-97D5-1A42-BAF1-34154BE01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F6F1DE3-41CC-9A4D-BA1A-D8E2EDDA4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EB04DB6-58C9-F24E-9734-5A60DBE34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685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209A1-298C-CD44-9EA8-7A4DF83B0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856826C-1136-9841-A32C-1B967C846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935215E-20B2-0C4D-964A-CCFFD346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90EF00C-ABE1-BC4A-9DEA-E09036E0A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866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5F73F45-DCC2-DD4D-9A50-F35C2C503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9828F16-5ED4-6549-9E32-6A6B8A6C0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4EBB242-911B-4644-8DE8-F6FC0AAD8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33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92F551-BF6E-5242-B61D-40ABBC25E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6E99B3-E65B-6746-8C06-8CF5338EB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69F6B9-C6E4-2842-8F8D-CDBDEF0072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2CD80DD-BBAC-8949-8416-60B8F245E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403E04-82A7-8044-93CF-67AF78892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15DCF0-0D31-9843-938A-36E934C59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638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C1B12-99FA-044D-9535-77D58BAF4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F004353-00A9-F44F-A782-6CCF2AB792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8DFEEAF-5DED-1844-A799-79DB2A8013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3ACBDD-D8AD-0348-966C-B50BCEEEE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40990F9-DE13-AF4C-876B-1973E0116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E282300-9CE2-DC42-9AA2-EB1C2B1D3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658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6C3DED8-515D-BF45-9F7C-7F17918C5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3142E1-017B-AF43-85E4-3BBD39E20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98832C-634E-4542-A735-385EB3CABB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83ED6-BAE0-E543-BE28-0E4A1E09C9AF}" type="datetimeFigureOut">
              <a:rPr lang="nl-NL" smtClean="0"/>
              <a:t>11-03-19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62C155-7D0B-0D41-A6AA-B7D2C558A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3A614A-0E7A-AD49-80B7-D54A77A6F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1A22F-E793-9D4A-A0F9-3AABBFCB0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942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customXml" Target="../ink/ink6.xml"/><Relationship Id="rId3" Type="http://schemas.openxmlformats.org/officeDocument/2006/relationships/image" Target="../media/image5.png"/><Relationship Id="rId7" Type="http://schemas.openxmlformats.org/officeDocument/2006/relationships/customXml" Target="../ink/ink3.xml"/><Relationship Id="rId12" Type="http://schemas.openxmlformats.org/officeDocument/2006/relationships/image" Target="../media/image10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9.png"/><Relationship Id="rId4" Type="http://schemas.openxmlformats.org/officeDocument/2006/relationships/image" Target="../media/image1.jpeg"/><Relationship Id="rId9" Type="http://schemas.openxmlformats.org/officeDocument/2006/relationships/customXml" Target="../ink/ink4.xml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customXml" Target="../ink/ink11.xml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11" Type="http://schemas.openxmlformats.org/officeDocument/2006/relationships/image" Target="../media/image3.svg"/><Relationship Id="rId5" Type="http://schemas.openxmlformats.org/officeDocument/2006/relationships/image" Target="../media/image13.png"/><Relationship Id="rId10" Type="http://schemas.openxmlformats.org/officeDocument/2006/relationships/image" Target="../media/image2.png"/><Relationship Id="rId4" Type="http://schemas.openxmlformats.org/officeDocument/2006/relationships/customXml" Target="../ink/ink8.xm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customXml" Target="../ink/ink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4E452-5FEF-BC4E-8748-8C97550B5A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Roadmap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update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IDNccTLD</a:t>
            </a:r>
            <a:r>
              <a:rPr lang="nl-NL" dirty="0"/>
              <a:t> policy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D406C9A-AD3A-0C45-B3AB-732C1C8B2C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nl-NL" dirty="0" err="1"/>
              <a:t>ccNSO</a:t>
            </a:r>
            <a:r>
              <a:rPr lang="nl-NL" dirty="0"/>
              <a:t> Meeting Kobe</a:t>
            </a:r>
          </a:p>
          <a:p>
            <a:pPr algn="r"/>
            <a:r>
              <a:rPr lang="nl-NL" dirty="0"/>
              <a:t>12 </a:t>
            </a:r>
            <a:r>
              <a:rPr lang="nl-NL" dirty="0" err="1"/>
              <a:t>March</a:t>
            </a:r>
            <a:r>
              <a:rPr lang="nl-NL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833699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6670E-7B85-E14B-9108-B2EF74566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Step 2:</a:t>
            </a:r>
            <a:br>
              <a:rPr lang="en-US" dirty="0"/>
            </a:br>
            <a:r>
              <a:rPr lang="nl-NL" dirty="0"/>
              <a:t>Gap Analysis Overall </a:t>
            </a:r>
            <a:r>
              <a:rPr lang="nl-NL" dirty="0" err="1"/>
              <a:t>IDNccTLD</a:t>
            </a:r>
            <a:r>
              <a:rPr lang="nl-NL" dirty="0"/>
              <a:t> policy</a:t>
            </a:r>
            <a:br>
              <a:rPr lang="nl-NL" dirty="0"/>
            </a:br>
            <a:r>
              <a:rPr lang="en-US" dirty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2A482-69C0-AA4F-BF94-A6A0E9A00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68529"/>
          </a:xfrm>
        </p:spPr>
        <p:txBody>
          <a:bodyPr>
            <a:normAutofit/>
          </a:bodyPr>
          <a:lstStyle/>
          <a:p>
            <a:r>
              <a:rPr lang="en-GB" dirty="0"/>
              <a:t>Council to define scope and working method Gap Analysis </a:t>
            </a:r>
          </a:p>
          <a:p>
            <a:pPr lvl="1"/>
            <a:r>
              <a:rPr lang="en-GB" dirty="0"/>
              <a:t>Working party &amp; Terms of Reference </a:t>
            </a:r>
          </a:p>
          <a:p>
            <a:pPr lvl="1"/>
            <a:r>
              <a:rPr lang="en-GB" dirty="0"/>
              <a:t>ccTLD community members, Issue Manager PDP2, ICANN staff, other interested parties</a:t>
            </a:r>
          </a:p>
          <a:p>
            <a:pPr lvl="1"/>
            <a:endParaRPr lang="en-GB" dirty="0"/>
          </a:p>
          <a:p>
            <a:r>
              <a:rPr lang="en-GB" dirty="0"/>
              <a:t>Light weight Gap Analysis &amp; Review</a:t>
            </a:r>
          </a:p>
          <a:p>
            <a:pPr lvl="1"/>
            <a:r>
              <a:rPr lang="en-GB" dirty="0"/>
              <a:t>Required Bylaw changes to include </a:t>
            </a:r>
            <a:r>
              <a:rPr lang="en-GB" dirty="0" err="1"/>
              <a:t>IDNccTLD</a:t>
            </a:r>
            <a:r>
              <a:rPr lang="en-GB" dirty="0"/>
              <a:t> in </a:t>
            </a:r>
            <a:r>
              <a:rPr lang="en-GB" dirty="0" err="1"/>
              <a:t>ccNSO</a:t>
            </a:r>
            <a:endParaRPr lang="en-GB" dirty="0"/>
          </a:p>
          <a:p>
            <a:pPr lvl="1"/>
            <a:r>
              <a:rPr lang="en-GB" dirty="0"/>
              <a:t>Changes needed to </a:t>
            </a:r>
            <a:r>
              <a:rPr lang="en-GB" dirty="0" err="1"/>
              <a:t>IDNccTLD</a:t>
            </a:r>
            <a:r>
              <a:rPr lang="en-GB" dirty="0"/>
              <a:t> string selection process</a:t>
            </a:r>
          </a:p>
          <a:p>
            <a:pPr lvl="1"/>
            <a:r>
              <a:rPr lang="en-GB" dirty="0"/>
              <a:t>Ensuring </a:t>
            </a:r>
            <a:r>
              <a:rPr lang="en-GB" dirty="0" err="1"/>
              <a:t>IDNccTLD</a:t>
            </a:r>
            <a:r>
              <a:rPr lang="en-GB" dirty="0"/>
              <a:t> are treated similar as  ccTLDs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Report to Council &amp; community</a:t>
            </a:r>
          </a:p>
          <a:p>
            <a:pPr lvl="1"/>
            <a:r>
              <a:rPr lang="en-GB" dirty="0"/>
              <a:t>What needs to addressed/ changed and propose way forward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580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E6460-FFD5-B247-8C76-5A472BAB4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3: Split PDP 2 -&gt; Amendment Article 10</a:t>
            </a:r>
            <a:br>
              <a:rPr lang="en-GB" dirty="0"/>
            </a:br>
            <a:r>
              <a:rPr lang="en-GB" dirty="0"/>
              <a:t>To Include </a:t>
            </a:r>
            <a:r>
              <a:rPr lang="en-GB" dirty="0" err="1"/>
              <a:t>IDNccTLD</a:t>
            </a:r>
            <a:r>
              <a:rPr lang="en-GB" dirty="0"/>
              <a:t> in </a:t>
            </a:r>
            <a:r>
              <a:rPr lang="en-GB" dirty="0" err="1"/>
              <a:t>ccNSO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A9EA3-A7B4-654E-BAB5-299484777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Mechanism? </a:t>
            </a:r>
          </a:p>
          <a:p>
            <a:r>
              <a:rPr lang="en-GB" dirty="0" err="1"/>
              <a:t>ccNSO</a:t>
            </a:r>
            <a:r>
              <a:rPr lang="en-GB" dirty="0"/>
              <a:t> to request Bylaw change or PDP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How and when? </a:t>
            </a:r>
          </a:p>
          <a:p>
            <a:r>
              <a:rPr lang="en-GB" dirty="0"/>
              <a:t>To be decided by Council at suggestion of working party Gap Analysis</a:t>
            </a: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365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5D303-FD07-F742-874F-7BFCF61B1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3: Split PDP 2 -&gt; Launch PDP 4</a:t>
            </a:r>
            <a:br>
              <a:rPr lang="en-GB" dirty="0"/>
            </a:br>
            <a:r>
              <a:rPr lang="en-GB" dirty="0" err="1"/>
              <a:t>IDNccTLD</a:t>
            </a:r>
            <a:r>
              <a:rPr lang="en-GB" dirty="0"/>
              <a:t> string selection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86274-23B7-9743-AC77-B51A0F6C4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3000" dirty="0"/>
              <a:t>PDP recommended policy required to replace Fast Track Process</a:t>
            </a:r>
          </a:p>
          <a:p>
            <a:pPr marL="0" indent="0">
              <a:buNone/>
            </a:pPr>
            <a:endParaRPr lang="en-GB" sz="3000" dirty="0"/>
          </a:p>
          <a:p>
            <a:r>
              <a:rPr lang="en-GB" sz="3000" dirty="0"/>
              <a:t>Core of process already defined and proven to be sound &amp; predictable</a:t>
            </a:r>
          </a:p>
          <a:p>
            <a:endParaRPr lang="en-GB" sz="3000" dirty="0"/>
          </a:p>
          <a:p>
            <a:r>
              <a:rPr lang="en-GB" sz="3000" dirty="0"/>
              <a:t>Gap Analysis basis of what needs to be addressed &amp;  Issue Report </a:t>
            </a:r>
          </a:p>
          <a:p>
            <a:endParaRPr lang="en-GB" sz="3000" dirty="0"/>
          </a:p>
          <a:p>
            <a:r>
              <a:rPr lang="en-GB" sz="3000" dirty="0"/>
              <a:t>Coordination with other SO/ACs required, however under rules of </a:t>
            </a:r>
            <a:r>
              <a:rPr lang="en-GB" sz="3000" dirty="0" err="1"/>
              <a:t>ccNSO</a:t>
            </a:r>
            <a:endParaRPr lang="en-GB" sz="3000" dirty="0"/>
          </a:p>
          <a:p>
            <a:pPr lvl="1"/>
            <a:r>
              <a:rPr lang="en-GB" dirty="0"/>
              <a:t>Harmonise Confusing Similarity</a:t>
            </a:r>
          </a:p>
          <a:p>
            <a:pPr lvl="1"/>
            <a:r>
              <a:rPr lang="en-GB" dirty="0"/>
              <a:t>RZ-LGR/Variant management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7265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5D6F4-B53D-2B4B-8CFE-464575B88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 will happen next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D83CD-0E02-2447-9DCA-306B7E668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3600" dirty="0"/>
              <a:t>At this meeting: </a:t>
            </a:r>
          </a:p>
          <a:p>
            <a:pPr>
              <a:buFontTx/>
              <a:buChar char="-"/>
            </a:pPr>
            <a:r>
              <a:rPr lang="en-GB" sz="3600" dirty="0" err="1"/>
              <a:t>ccNSO</a:t>
            </a:r>
            <a:r>
              <a:rPr lang="en-GB" sz="3600" dirty="0"/>
              <a:t> Council resolution to send letter to the Board</a:t>
            </a:r>
          </a:p>
          <a:p>
            <a:pPr>
              <a:buFontTx/>
              <a:buChar char="-"/>
            </a:pPr>
            <a:r>
              <a:rPr lang="en-GB" sz="3600" dirty="0"/>
              <a:t>Request draft </a:t>
            </a:r>
            <a:r>
              <a:rPr lang="en-GB" sz="3600" dirty="0" err="1"/>
              <a:t>ToR</a:t>
            </a:r>
            <a:r>
              <a:rPr lang="en-GB" sz="3600" dirty="0"/>
              <a:t> for review working party</a:t>
            </a:r>
          </a:p>
          <a:p>
            <a:pPr>
              <a:buFontTx/>
              <a:buChar char="-"/>
            </a:pPr>
            <a:r>
              <a:rPr lang="en-GB" sz="3600" dirty="0"/>
              <a:t>Call for volunteers</a:t>
            </a:r>
          </a:p>
          <a:p>
            <a:pPr>
              <a:buFontTx/>
              <a:buChar char="-"/>
            </a:pPr>
            <a:endParaRPr lang="en-GB" sz="3600" dirty="0"/>
          </a:p>
          <a:p>
            <a:pPr marL="0" indent="0">
              <a:buNone/>
            </a:pPr>
            <a:r>
              <a:rPr lang="en-GB" sz="3600" dirty="0"/>
              <a:t>In Marrakesh (ICANN 64)</a:t>
            </a:r>
          </a:p>
          <a:p>
            <a:pPr marL="0" indent="0">
              <a:buNone/>
            </a:pPr>
            <a:r>
              <a:rPr lang="en-GB" sz="3600" dirty="0"/>
              <a:t>Discuss Gap Analysis Report &amp; next steps</a:t>
            </a:r>
          </a:p>
          <a:p>
            <a:pPr lvl="1"/>
            <a:r>
              <a:rPr lang="en-GB" sz="3200" dirty="0"/>
              <a:t>Inclusion </a:t>
            </a:r>
            <a:r>
              <a:rPr lang="en-GB" sz="3200" dirty="0" err="1"/>
              <a:t>IDNccTLD</a:t>
            </a:r>
            <a:r>
              <a:rPr lang="en-GB" sz="3200" dirty="0"/>
              <a:t>: request Bylaw change or PDP</a:t>
            </a:r>
          </a:p>
          <a:p>
            <a:pPr lvl="1"/>
            <a:r>
              <a:rPr lang="en-GB" sz="3200" dirty="0"/>
              <a:t>Need to launch PDP on IDN sting selection policy </a:t>
            </a:r>
          </a:p>
          <a:p>
            <a:endParaRPr lang="en-GB" sz="3600" dirty="0"/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701256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55037-D7EE-2C42-AA0D-1A7CC8AF0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b="1" dirty="0"/>
              <a:t>?</a:t>
            </a:r>
          </a:p>
          <a:p>
            <a:pPr marL="0" indent="0" algn="ctr">
              <a:buNone/>
            </a:pPr>
            <a:r>
              <a:rPr lang="en-GB" sz="4800" b="1" dirty="0"/>
              <a:t>Questions</a:t>
            </a:r>
          </a:p>
          <a:p>
            <a:pPr marL="0" indent="0" algn="ctr">
              <a:buNone/>
            </a:pPr>
            <a:r>
              <a:rPr lang="en-GB" sz="4800" b="1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200335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07745-7165-7E43-BDFA-E90B4AB9F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are we discussing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E3A74-A598-BA49-8916-B89AE020B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sz="4800" b="1" dirty="0"/>
          </a:p>
          <a:p>
            <a:pPr marL="0" indent="0" algn="ctr">
              <a:buNone/>
            </a:pPr>
            <a:r>
              <a:rPr lang="nl-NL" sz="4800" b="1" dirty="0" err="1"/>
              <a:t>Current</a:t>
            </a:r>
            <a:r>
              <a:rPr lang="nl-NL" sz="4800" b="1" dirty="0"/>
              <a:t> State of Play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3522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t 3">
                <a:extLst>
                  <a:ext uri="{FF2B5EF4-FFF2-40B4-BE49-F238E27FC236}">
                    <a16:creationId xmlns:a16="http://schemas.microsoft.com/office/drawing/2014/main" id="{45E41D67-EBB6-6A46-BAA1-FDEA2E651EF0}"/>
                  </a:ext>
                </a:extLst>
              </p14:cNvPr>
              <p14:cNvContentPartPr/>
              <p14:nvPr/>
            </p14:nvContentPartPr>
            <p14:xfrm>
              <a:off x="3434053" y="2053013"/>
              <a:ext cx="21600" cy="21600"/>
            </p14:xfrm>
          </p:contentPart>
        </mc:Choice>
        <mc:Fallback xmlns="">
          <p:pic>
            <p:nvPicPr>
              <p:cNvPr id="4" name="Inkt 3">
                <a:extLst>
                  <a:ext uri="{FF2B5EF4-FFF2-40B4-BE49-F238E27FC236}">
                    <a16:creationId xmlns:a16="http://schemas.microsoft.com/office/drawing/2014/main" id="{45E41D67-EBB6-6A46-BAA1-FDEA2E651EF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18933" y="2037893"/>
                <a:ext cx="52200" cy="522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FF1CCD66-0C37-934F-B9FD-2A1A70DBFD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22173" y="516644"/>
            <a:ext cx="10523582" cy="582471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" name="Inkt 15">
                <a:extLst>
                  <a:ext uri="{FF2B5EF4-FFF2-40B4-BE49-F238E27FC236}">
                    <a16:creationId xmlns:a16="http://schemas.microsoft.com/office/drawing/2014/main" id="{B9761782-522F-9341-9766-BAE90CB95E21}"/>
                  </a:ext>
                </a:extLst>
              </p14:cNvPr>
              <p14:cNvContentPartPr/>
              <p14:nvPr/>
            </p14:nvContentPartPr>
            <p14:xfrm>
              <a:off x="7576729" y="3236000"/>
              <a:ext cx="62640" cy="37800"/>
            </p14:xfrm>
          </p:contentPart>
        </mc:Choice>
        <mc:Fallback xmlns="">
          <p:pic>
            <p:nvPicPr>
              <p:cNvPr id="16" name="Inkt 15">
                <a:extLst>
                  <a:ext uri="{FF2B5EF4-FFF2-40B4-BE49-F238E27FC236}">
                    <a16:creationId xmlns:a16="http://schemas.microsoft.com/office/drawing/2014/main" id="{B9761782-522F-9341-9766-BAE90CB95E2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61609" y="3220520"/>
                <a:ext cx="93240" cy="6804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kstvak 16">
            <a:extLst>
              <a:ext uri="{FF2B5EF4-FFF2-40B4-BE49-F238E27FC236}">
                <a16:creationId xmlns:a16="http://schemas.microsoft.com/office/drawing/2014/main" id="{1BB719FF-D565-914D-8414-00A30300C198}"/>
              </a:ext>
            </a:extLst>
          </p:cNvPr>
          <p:cNvSpPr txBox="1"/>
          <p:nvPr/>
        </p:nvSpPr>
        <p:spPr>
          <a:xfrm rot="9271765" flipV="1">
            <a:off x="4629778" y="2429697"/>
            <a:ext cx="37201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l-NL" sz="3200" b="1" dirty="0" err="1"/>
              <a:t>ccTLDs</a:t>
            </a:r>
            <a:r>
              <a:rPr lang="nl-NL" sz="3200" b="1" dirty="0"/>
              <a:t> </a:t>
            </a:r>
            <a:r>
              <a:rPr lang="nl-NL" sz="3200" b="1" dirty="0" err="1"/>
              <a:t>not</a:t>
            </a:r>
            <a:r>
              <a:rPr lang="nl-NL" sz="3200" b="1" dirty="0"/>
              <a:t> </a:t>
            </a:r>
            <a:r>
              <a:rPr lang="nl-NL" sz="3200" b="1" dirty="0" err="1"/>
              <a:t>eligible</a:t>
            </a:r>
            <a:r>
              <a:rPr lang="nl-NL" sz="3200" b="1" dirty="0"/>
              <a:t> as member </a:t>
            </a:r>
            <a:r>
              <a:rPr lang="nl-NL" sz="3200" b="1" dirty="0" err="1"/>
              <a:t>ccNSO</a:t>
            </a:r>
            <a:endParaRPr lang="nl-NL" sz="32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8" name="Inkt 17">
                <a:extLst>
                  <a:ext uri="{FF2B5EF4-FFF2-40B4-BE49-F238E27FC236}">
                    <a16:creationId xmlns:a16="http://schemas.microsoft.com/office/drawing/2014/main" id="{EA26B138-84D6-4141-9251-E2EF0BAE1069}"/>
                  </a:ext>
                </a:extLst>
              </p14:cNvPr>
              <p14:cNvContentPartPr/>
              <p14:nvPr/>
            </p14:nvContentPartPr>
            <p14:xfrm>
              <a:off x="7423933" y="2380973"/>
              <a:ext cx="90360" cy="137880"/>
            </p14:xfrm>
          </p:contentPart>
        </mc:Choice>
        <mc:Fallback xmlns="">
          <p:pic>
            <p:nvPicPr>
              <p:cNvPr id="18" name="Inkt 17">
                <a:extLst>
                  <a:ext uri="{FF2B5EF4-FFF2-40B4-BE49-F238E27FC236}">
                    <a16:creationId xmlns:a16="http://schemas.microsoft.com/office/drawing/2014/main" id="{EA26B138-84D6-4141-9251-E2EF0BAE106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08813" y="2365853"/>
                <a:ext cx="120960" cy="16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9" name="Inkt 18">
                <a:extLst>
                  <a:ext uri="{FF2B5EF4-FFF2-40B4-BE49-F238E27FC236}">
                    <a16:creationId xmlns:a16="http://schemas.microsoft.com/office/drawing/2014/main" id="{BD6C8473-E091-8246-AAEE-39EAE459B2E8}"/>
                  </a:ext>
                </a:extLst>
              </p14:cNvPr>
              <p14:cNvContentPartPr/>
              <p14:nvPr/>
            </p14:nvContentPartPr>
            <p14:xfrm>
              <a:off x="7641013" y="2598053"/>
              <a:ext cx="42840" cy="16200"/>
            </p14:xfrm>
          </p:contentPart>
        </mc:Choice>
        <mc:Fallback xmlns="">
          <p:pic>
            <p:nvPicPr>
              <p:cNvPr id="19" name="Inkt 18">
                <a:extLst>
                  <a:ext uri="{FF2B5EF4-FFF2-40B4-BE49-F238E27FC236}">
                    <a16:creationId xmlns:a16="http://schemas.microsoft.com/office/drawing/2014/main" id="{BD6C8473-E091-8246-AAEE-39EAE459B2E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625893" y="2582933"/>
                <a:ext cx="73080" cy="4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" name="Inkt 19">
                <a:extLst>
                  <a:ext uri="{FF2B5EF4-FFF2-40B4-BE49-F238E27FC236}">
                    <a16:creationId xmlns:a16="http://schemas.microsoft.com/office/drawing/2014/main" id="{E26B7312-7FFF-7F40-AB73-A83BA2B00F6D}"/>
                  </a:ext>
                </a:extLst>
              </p14:cNvPr>
              <p14:cNvContentPartPr/>
              <p14:nvPr/>
            </p14:nvContentPartPr>
            <p14:xfrm>
              <a:off x="7641013" y="2555573"/>
              <a:ext cx="32040" cy="10800"/>
            </p14:xfrm>
          </p:contentPart>
        </mc:Choice>
        <mc:Fallback xmlns="">
          <p:pic>
            <p:nvPicPr>
              <p:cNvPr id="20" name="Inkt 19">
                <a:extLst>
                  <a:ext uri="{FF2B5EF4-FFF2-40B4-BE49-F238E27FC236}">
                    <a16:creationId xmlns:a16="http://schemas.microsoft.com/office/drawing/2014/main" id="{E26B7312-7FFF-7F40-AB73-A83BA2B00F6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625893" y="2540453"/>
                <a:ext cx="62640" cy="4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3" name="Inkt 23">
                <a:extLst>
                  <a:ext uri="{FF2B5EF4-FFF2-40B4-BE49-F238E27FC236}">
                    <a16:creationId xmlns:a16="http://schemas.microsoft.com/office/drawing/2014/main" id="{73E046C5-97A7-A24A-9A6F-48223997DEE4}"/>
                  </a:ext>
                </a:extLst>
              </p14:cNvPr>
              <p14:cNvContentPartPr/>
              <p14:nvPr/>
            </p14:nvContentPartPr>
            <p14:xfrm>
              <a:off x="6910573" y="2762213"/>
              <a:ext cx="79920" cy="37440"/>
            </p14:xfrm>
          </p:contentPart>
        </mc:Choice>
        <mc:Fallback xmlns="">
          <p:pic>
            <p:nvPicPr>
              <p:cNvPr id="23" name="Inkt 23">
                <a:extLst>
                  <a:ext uri="{FF2B5EF4-FFF2-40B4-BE49-F238E27FC236}">
                    <a16:creationId xmlns:a16="http://schemas.microsoft.com/office/drawing/2014/main" id="{73E046C5-97A7-A24A-9A6F-48223997DEE4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95385" y="2746733"/>
                <a:ext cx="110658" cy="6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0329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700F76-F1E9-6C4C-82DF-28A0D835A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Issues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F9D46E-613B-A04B-A0A0-5B4C69972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Variance Management &amp; Root Zone LGR</a:t>
            </a:r>
          </a:p>
          <a:p>
            <a:endParaRPr lang="en-US" dirty="0"/>
          </a:p>
          <a:p>
            <a:r>
              <a:rPr lang="en-US" dirty="0"/>
              <a:t>List of County names to be reserved: is it needed?</a:t>
            </a:r>
          </a:p>
          <a:p>
            <a:endParaRPr lang="en-US" dirty="0"/>
          </a:p>
          <a:p>
            <a:r>
              <a:rPr lang="en-US" dirty="0"/>
              <a:t>Increasing divergence Fast Track Process &amp; recommended policy</a:t>
            </a:r>
          </a:p>
          <a:p>
            <a:endParaRPr lang="en-US" dirty="0"/>
          </a:p>
          <a:p>
            <a:r>
              <a:rPr lang="en-US" dirty="0"/>
              <a:t>Financial contribution models IDN ccTLDs and ASCII IDN ccTLDs differ</a:t>
            </a:r>
          </a:p>
          <a:p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0202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15F8EB-09A2-814F-98D8-95863B934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195145" cy="2089290"/>
          </a:xfrm>
        </p:spPr>
        <p:txBody>
          <a:bodyPr>
            <a:normAutofit fontScale="90000"/>
          </a:bodyPr>
          <a:lstStyle/>
          <a:p>
            <a:r>
              <a:rPr lang="en-US" dirty="0"/>
              <a:t>Divergence</a:t>
            </a:r>
            <a:br>
              <a:rPr lang="en-US" dirty="0"/>
            </a:br>
            <a:r>
              <a:rPr lang="en-US" sz="3100" dirty="0"/>
              <a:t>Confusing Similarity Evaluation process Fast Track  </a:t>
            </a:r>
            <a:endParaRPr lang="nl-NL" sz="31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0DF046-5BFF-C94D-8BAD-F3FAE097B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nl-NL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t 3">
                <a:extLst>
                  <a:ext uri="{FF2B5EF4-FFF2-40B4-BE49-F238E27FC236}">
                    <a16:creationId xmlns:a16="http://schemas.microsoft.com/office/drawing/2014/main" id="{64976B81-C480-7141-869F-E31EC01402DE}"/>
                  </a:ext>
                </a:extLst>
              </p14:cNvPr>
              <p14:cNvContentPartPr/>
              <p14:nvPr/>
            </p14:nvContentPartPr>
            <p14:xfrm>
              <a:off x="6355093" y="1121693"/>
              <a:ext cx="360" cy="48960"/>
            </p14:xfrm>
          </p:contentPart>
        </mc:Choice>
        <mc:Fallback xmlns="">
          <p:pic>
            <p:nvPicPr>
              <p:cNvPr id="4" name="Inkt 3">
                <a:extLst>
                  <a:ext uri="{FF2B5EF4-FFF2-40B4-BE49-F238E27FC236}">
                    <a16:creationId xmlns:a16="http://schemas.microsoft.com/office/drawing/2014/main" id="{64976B81-C480-7141-869F-E31EC01402D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55453" y="1121693"/>
                <a:ext cx="0" cy="4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t 9">
                <a:extLst>
                  <a:ext uri="{FF2B5EF4-FFF2-40B4-BE49-F238E27FC236}">
                    <a16:creationId xmlns:a16="http://schemas.microsoft.com/office/drawing/2014/main" id="{DB7A7656-DEE2-5D44-896E-AA21279B20F9}"/>
                  </a:ext>
                </a:extLst>
              </p14:cNvPr>
              <p14:cNvContentPartPr/>
              <p14:nvPr/>
            </p14:nvContentPartPr>
            <p14:xfrm>
              <a:off x="1158853" y="3354773"/>
              <a:ext cx="16200" cy="10800"/>
            </p14:xfrm>
          </p:contentPart>
        </mc:Choice>
        <mc:Fallback xmlns="">
          <p:pic>
            <p:nvPicPr>
              <p:cNvPr id="10" name="Inkt 9">
                <a:extLst>
                  <a:ext uri="{FF2B5EF4-FFF2-40B4-BE49-F238E27FC236}">
                    <a16:creationId xmlns:a16="http://schemas.microsoft.com/office/drawing/2014/main" id="{DB7A7656-DEE2-5D44-896E-AA21279B20F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43373" y="3339653"/>
                <a:ext cx="46800" cy="414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kstvak 10">
            <a:extLst>
              <a:ext uri="{FF2B5EF4-FFF2-40B4-BE49-F238E27FC236}">
                <a16:creationId xmlns:a16="http://schemas.microsoft.com/office/drawing/2014/main" id="{38EBAB89-5064-4141-A18A-5FF2530B7A8D}"/>
              </a:ext>
            </a:extLst>
          </p:cNvPr>
          <p:cNvSpPr txBox="1"/>
          <p:nvPr/>
        </p:nvSpPr>
        <p:spPr>
          <a:xfrm>
            <a:off x="962028" y="2910173"/>
            <a:ext cx="16699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/>
              <a:t>DNS Stability Panel</a:t>
            </a:r>
            <a:endParaRPr lang="nl-NL" sz="32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3" name="Inkt 23">
                <a:extLst>
                  <a:ext uri="{FF2B5EF4-FFF2-40B4-BE49-F238E27FC236}">
                    <a16:creationId xmlns:a16="http://schemas.microsoft.com/office/drawing/2014/main" id="{BE72A042-7BC2-D14A-807E-A219C711F685}"/>
                  </a:ext>
                </a:extLst>
              </p14:cNvPr>
              <p14:cNvContentPartPr/>
              <p14:nvPr/>
            </p14:nvContentPartPr>
            <p14:xfrm>
              <a:off x="2571493" y="2910173"/>
              <a:ext cx="1307520" cy="1238760"/>
            </p14:xfrm>
          </p:contentPart>
        </mc:Choice>
        <mc:Fallback xmlns="">
          <p:pic>
            <p:nvPicPr>
              <p:cNvPr id="23" name="Inkt 23">
                <a:extLst>
                  <a:ext uri="{FF2B5EF4-FFF2-40B4-BE49-F238E27FC236}">
                    <a16:creationId xmlns:a16="http://schemas.microsoft.com/office/drawing/2014/main" id="{BE72A042-7BC2-D14A-807E-A219C711F68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56373" y="2895053"/>
                <a:ext cx="1337760" cy="126900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kstvak 24">
            <a:extLst>
              <a:ext uri="{FF2B5EF4-FFF2-40B4-BE49-F238E27FC236}">
                <a16:creationId xmlns:a16="http://schemas.microsoft.com/office/drawing/2014/main" id="{11C99FE5-3E41-6747-8160-CF55F13600F7}"/>
              </a:ext>
            </a:extLst>
          </p:cNvPr>
          <p:cNvSpPr txBox="1"/>
          <p:nvPr/>
        </p:nvSpPr>
        <p:spPr>
          <a:xfrm>
            <a:off x="3987282" y="2792195"/>
            <a:ext cx="1828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/>
              <a:t>Extended Process Similarity Review Panel (EPSRP</a:t>
            </a:r>
            <a:r>
              <a:rPr lang="en-US" sz="2800" dirty="0"/>
              <a:t>)</a:t>
            </a:r>
            <a:endParaRPr lang="nl-NL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t 38">
                <a:extLst>
                  <a:ext uri="{FF2B5EF4-FFF2-40B4-BE49-F238E27FC236}">
                    <a16:creationId xmlns:a16="http://schemas.microsoft.com/office/drawing/2014/main" id="{1BA931CE-8FE4-094E-A130-3B35858AC097}"/>
                  </a:ext>
                </a:extLst>
              </p14:cNvPr>
              <p14:cNvContentPartPr/>
              <p14:nvPr/>
            </p14:nvContentPartPr>
            <p14:xfrm>
              <a:off x="6021733" y="2772653"/>
              <a:ext cx="1609200" cy="1492560"/>
            </p14:xfrm>
          </p:contentPart>
        </mc:Choice>
        <mc:Fallback xmlns="">
          <p:pic>
            <p:nvPicPr>
              <p:cNvPr id="38" name="Inkt 38">
                <a:extLst>
                  <a:ext uri="{FF2B5EF4-FFF2-40B4-BE49-F238E27FC236}">
                    <a16:creationId xmlns:a16="http://schemas.microsoft.com/office/drawing/2014/main" id="{1BA931CE-8FE4-094E-A130-3B35858AC09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006613" y="2757533"/>
                <a:ext cx="1639440" cy="1523160"/>
              </a:xfrm>
              <a:prstGeom prst="rect">
                <a:avLst/>
              </a:prstGeom>
            </p:spPr>
          </p:pic>
        </mc:Fallback>
      </mc:AlternateContent>
      <p:sp>
        <p:nvSpPr>
          <p:cNvPr id="40" name="Tekstvak 39">
            <a:extLst>
              <a:ext uri="{FF2B5EF4-FFF2-40B4-BE49-F238E27FC236}">
                <a16:creationId xmlns:a16="http://schemas.microsoft.com/office/drawing/2014/main" id="{3B4E1A7E-3C6A-5243-92D8-EC54231A82FA}"/>
              </a:ext>
            </a:extLst>
          </p:cNvPr>
          <p:cNvSpPr txBox="1"/>
          <p:nvPr/>
        </p:nvSpPr>
        <p:spPr>
          <a:xfrm>
            <a:off x="7931528" y="2888459"/>
            <a:ext cx="20672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/>
              <a:t>Risk Mitigation Panel (New)</a:t>
            </a:r>
            <a:endParaRPr lang="nl-NL" sz="3200" dirty="0"/>
          </a:p>
        </p:txBody>
      </p:sp>
      <p:pic>
        <p:nvPicPr>
          <p:cNvPr id="43" name="Graphic 44" descr="Internet">
            <a:extLst>
              <a:ext uri="{FF2B5EF4-FFF2-40B4-BE49-F238E27FC236}">
                <a16:creationId xmlns:a16="http://schemas.microsoft.com/office/drawing/2014/main" id="{81792F3F-8730-2347-92B6-D200234B1B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33345" y="365125"/>
            <a:ext cx="2321388" cy="2523334"/>
          </a:xfrm>
          <a:prstGeom prst="rect">
            <a:avLst/>
          </a:prstGeom>
        </p:spPr>
      </p:pic>
      <p:pic>
        <p:nvPicPr>
          <p:cNvPr id="50" name="Graphic 44" descr="Internet">
            <a:extLst>
              <a:ext uri="{FF2B5EF4-FFF2-40B4-BE49-F238E27FC236}">
                <a16:creationId xmlns:a16="http://schemas.microsoft.com/office/drawing/2014/main" id="{3526BC97-C383-014D-8A5F-17501BFDFB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72780" y="365126"/>
            <a:ext cx="2321388" cy="254504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5" name="Inkt 55">
                <a:extLst>
                  <a:ext uri="{FF2B5EF4-FFF2-40B4-BE49-F238E27FC236}">
                    <a16:creationId xmlns:a16="http://schemas.microsoft.com/office/drawing/2014/main" id="{FDCA1C74-8159-E547-B8C4-80A2A98D1A72}"/>
                  </a:ext>
                </a:extLst>
              </p14:cNvPr>
              <p14:cNvContentPartPr/>
              <p14:nvPr/>
            </p14:nvContentPartPr>
            <p14:xfrm>
              <a:off x="6490340" y="1514964"/>
              <a:ext cx="61200" cy="67320"/>
            </p14:xfrm>
          </p:contentPart>
        </mc:Choice>
        <mc:Fallback xmlns="">
          <p:pic>
            <p:nvPicPr>
              <p:cNvPr id="55" name="Inkt 55">
                <a:extLst>
                  <a:ext uri="{FF2B5EF4-FFF2-40B4-BE49-F238E27FC236}">
                    <a16:creationId xmlns:a16="http://schemas.microsoft.com/office/drawing/2014/main" id="{FDCA1C74-8159-E547-B8C4-80A2A98D1A7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475220" y="1499844"/>
                <a:ext cx="91440" cy="9756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155F63E-8A44-684C-9CEA-DAF60E4ABF35}"/>
              </a:ext>
            </a:extLst>
          </p:cNvPr>
          <p:cNvSpPr txBox="1"/>
          <p:nvPr/>
        </p:nvSpPr>
        <p:spPr>
          <a:xfrm rot="10800000" flipV="1">
            <a:off x="9620507" y="4059469"/>
            <a:ext cx="24455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Need to harmonise and update recommended policy</a:t>
            </a:r>
          </a:p>
        </p:txBody>
      </p:sp>
    </p:spTree>
    <p:extLst>
      <p:ext uri="{BB962C8B-B14F-4D97-AF65-F5344CB8AC3E}">
        <p14:creationId xmlns:p14="http://schemas.microsoft.com/office/powerpoint/2010/main" val="3258927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C7C3BC-B702-6E46-939F-67152E9AD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034" y="190500"/>
            <a:ext cx="10515600" cy="5436130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en-US" dirty="0"/>
              <a:t>To </a:t>
            </a:r>
          </a:p>
          <a:p>
            <a:pPr algn="r" rtl="1"/>
            <a:r>
              <a:rPr lang="en-US" dirty="0"/>
              <a:t>Policy for Selection of </a:t>
            </a:r>
            <a:r>
              <a:rPr lang="en-US" dirty="0" err="1"/>
              <a:t>IDNccTLD</a:t>
            </a:r>
            <a:r>
              <a:rPr lang="en-US" dirty="0"/>
              <a:t> String</a:t>
            </a:r>
          </a:p>
          <a:p>
            <a:pPr algn="r" rtl="1"/>
            <a:r>
              <a:rPr lang="en-US" dirty="0"/>
              <a:t>Amended ccNSO Article in ICANN Bylaws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From</a:t>
            </a:r>
          </a:p>
          <a:p>
            <a:r>
              <a:rPr lang="en-US" dirty="0"/>
              <a:t>Fast Track Process</a:t>
            </a:r>
          </a:p>
          <a:p>
            <a:r>
              <a:rPr lang="en-US" dirty="0"/>
              <a:t>&amp;</a:t>
            </a:r>
          </a:p>
          <a:p>
            <a:r>
              <a:rPr lang="en-US" dirty="0"/>
              <a:t>Overall </a:t>
            </a:r>
            <a:r>
              <a:rPr lang="en-US" dirty="0" err="1"/>
              <a:t>IDNccTLD</a:t>
            </a:r>
            <a:r>
              <a:rPr lang="en-US" dirty="0"/>
              <a:t> policy proposals</a:t>
            </a:r>
          </a:p>
          <a:p>
            <a:pPr lvl="1"/>
            <a:r>
              <a:rPr lang="en-US" dirty="0"/>
              <a:t>Selection of </a:t>
            </a:r>
            <a:r>
              <a:rPr lang="en-US" dirty="0" err="1"/>
              <a:t>IDNccTLD</a:t>
            </a:r>
            <a:r>
              <a:rPr lang="en-US" dirty="0"/>
              <a:t> Strings</a:t>
            </a:r>
          </a:p>
          <a:p>
            <a:pPr lvl="1"/>
            <a:r>
              <a:rPr lang="en-US" dirty="0"/>
              <a:t>Inclusion Of </a:t>
            </a:r>
            <a:r>
              <a:rPr lang="en-US" dirty="0" err="1"/>
              <a:t>IDNccTLDs</a:t>
            </a:r>
            <a:r>
              <a:rPr lang="en-US" dirty="0"/>
              <a:t> in ccNSO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4" name="Inkt 54">
                <a:extLst>
                  <a:ext uri="{FF2B5EF4-FFF2-40B4-BE49-F238E27FC236}">
                    <a16:creationId xmlns:a16="http://schemas.microsoft.com/office/drawing/2014/main" id="{F5B9BC60-5235-344E-81CF-D3CEB4648016}"/>
                  </a:ext>
                </a:extLst>
              </p14:cNvPr>
              <p14:cNvContentPartPr/>
              <p14:nvPr/>
            </p14:nvContentPartPr>
            <p14:xfrm>
              <a:off x="3460693" y="958613"/>
              <a:ext cx="7043400" cy="4539600"/>
            </p14:xfrm>
          </p:contentPart>
        </mc:Choice>
        <mc:Fallback xmlns="">
          <p:pic>
            <p:nvPicPr>
              <p:cNvPr id="54" name="Inkt 54">
                <a:extLst>
                  <a:ext uri="{FF2B5EF4-FFF2-40B4-BE49-F238E27FC236}">
                    <a16:creationId xmlns:a16="http://schemas.microsoft.com/office/drawing/2014/main" id="{F5B9BC60-5235-344E-81CF-D3CEB464801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60693" y="958973"/>
                <a:ext cx="7058520" cy="45547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964AE18-01B8-194E-AB9F-7F70C248472E}"/>
              </a:ext>
            </a:extLst>
          </p:cNvPr>
          <p:cNvSpPr txBox="1"/>
          <p:nvPr/>
        </p:nvSpPr>
        <p:spPr>
          <a:xfrm>
            <a:off x="182034" y="538685"/>
            <a:ext cx="326136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/>
              <a:t>So</a:t>
            </a:r>
            <a:r>
              <a:rPr lang="nl-NL" sz="4000" b="1" dirty="0"/>
              <a:t> </a:t>
            </a:r>
            <a:r>
              <a:rPr lang="nl-NL" sz="4000" b="1" dirty="0" err="1"/>
              <a:t>what</a:t>
            </a:r>
            <a:r>
              <a:rPr lang="nl-NL" sz="4000" b="1" dirty="0"/>
              <a:t> is </a:t>
            </a:r>
            <a:r>
              <a:rPr lang="nl-NL" sz="4000" b="1" dirty="0" err="1"/>
              <a:t>the</a:t>
            </a:r>
            <a:r>
              <a:rPr lang="nl-NL" sz="4000" b="1" dirty="0"/>
              <a:t> </a:t>
            </a:r>
            <a:r>
              <a:rPr lang="nl-NL" sz="4000" b="1" dirty="0" err="1"/>
              <a:t>roadmap</a:t>
            </a:r>
            <a:r>
              <a:rPr lang="nl-NL" sz="4000" b="1" dirty="0"/>
              <a:t>?</a:t>
            </a:r>
          </a:p>
          <a:p>
            <a:endParaRPr lang="nl-NL" sz="4000" b="1" dirty="0"/>
          </a:p>
          <a:p>
            <a:r>
              <a:rPr lang="nl-NL" sz="2800" dirty="0"/>
              <a:t>It is </a:t>
            </a:r>
            <a:r>
              <a:rPr lang="nl-NL" sz="2800" dirty="0" err="1"/>
              <a:t>to</a:t>
            </a:r>
            <a:r>
              <a:rPr lang="nl-NL" sz="2800" dirty="0"/>
              <a:t> get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12821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087DA5-87F2-4747-8ED2-E1FC89DA0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7AD1BD-E022-0D4F-A36C-3EAA60E06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6127750"/>
          </a:xfrm>
        </p:spPr>
        <p:txBody>
          <a:bodyPr>
            <a:normAutofit fontScale="55000" lnSpcReduction="20000"/>
          </a:bodyPr>
          <a:lstStyle/>
          <a:p>
            <a:pPr marL="0" indent="0" algn="r" rtl="1">
              <a:buNone/>
            </a:pPr>
            <a:r>
              <a:rPr lang="nl-NL" sz="5900" dirty="0" err="1"/>
              <a:t>To</a:t>
            </a:r>
            <a:r>
              <a:rPr lang="nl-NL" sz="5900" dirty="0"/>
              <a:t> </a:t>
            </a:r>
          </a:p>
          <a:p>
            <a:pPr algn="r" rtl="1"/>
            <a:r>
              <a:rPr lang="nl-NL" sz="5900" dirty="0"/>
              <a:t>An </a:t>
            </a:r>
            <a:r>
              <a:rPr lang="nl-NL" sz="5900" dirty="0" err="1"/>
              <a:t>Inviting</a:t>
            </a:r>
            <a:r>
              <a:rPr lang="nl-NL" sz="5900" dirty="0"/>
              <a:t> &amp;  </a:t>
            </a:r>
            <a:r>
              <a:rPr lang="nl-NL" sz="5900" dirty="0" err="1"/>
              <a:t>Inclusive</a:t>
            </a:r>
            <a:r>
              <a:rPr lang="nl-NL" sz="5900" dirty="0"/>
              <a:t> </a:t>
            </a:r>
            <a:r>
              <a:rPr lang="nl-NL" sz="5900" dirty="0" err="1"/>
              <a:t>ccNSO</a:t>
            </a:r>
            <a:endParaRPr lang="nl-NL" sz="5900" dirty="0"/>
          </a:p>
          <a:p>
            <a:pPr algn="r" rtl="1"/>
            <a:r>
              <a:rPr lang="nl-NL" sz="5900" dirty="0" err="1"/>
              <a:t>and</a:t>
            </a:r>
            <a:r>
              <a:rPr lang="nl-NL" sz="5900" dirty="0"/>
              <a:t> </a:t>
            </a:r>
            <a:r>
              <a:rPr lang="nl-NL" sz="5900" dirty="0" err="1"/>
              <a:t>Stable</a:t>
            </a:r>
            <a:r>
              <a:rPr lang="nl-NL" sz="5900" dirty="0"/>
              <a:t>, </a:t>
            </a:r>
            <a:r>
              <a:rPr lang="nl-NL" sz="5900" dirty="0" err="1"/>
              <a:t>Predictable</a:t>
            </a:r>
            <a:r>
              <a:rPr lang="nl-NL" sz="5900" dirty="0"/>
              <a:t> &amp;</a:t>
            </a:r>
          </a:p>
          <a:p>
            <a:pPr algn="r" rtl="1"/>
            <a:r>
              <a:rPr lang="nl-NL" sz="5900" dirty="0"/>
              <a:t>Simple </a:t>
            </a:r>
          </a:p>
          <a:p>
            <a:pPr marL="0" indent="0" algn="r" rtl="1">
              <a:buNone/>
            </a:pPr>
            <a:r>
              <a:rPr lang="nl-NL" sz="5900" dirty="0"/>
              <a:t>Policy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6000" dirty="0" err="1"/>
              <a:t>To</a:t>
            </a:r>
            <a:r>
              <a:rPr lang="nl-NL" sz="6000" dirty="0"/>
              <a:t> get </a:t>
            </a:r>
            <a:r>
              <a:rPr lang="nl-NL" sz="6000" dirty="0" err="1"/>
              <a:t>from</a:t>
            </a:r>
            <a:endParaRPr lang="nl-NL" sz="6000" dirty="0"/>
          </a:p>
          <a:p>
            <a:r>
              <a:rPr lang="nl-NL" sz="6000" dirty="0" err="1"/>
              <a:t>Exclusive</a:t>
            </a:r>
            <a:r>
              <a:rPr lang="nl-NL" sz="6000" dirty="0"/>
              <a:t> </a:t>
            </a:r>
            <a:r>
              <a:rPr lang="nl-NL" sz="6000" dirty="0" err="1"/>
              <a:t>ccNSO</a:t>
            </a:r>
            <a:endParaRPr lang="nl-NL" sz="6000" dirty="0"/>
          </a:p>
          <a:p>
            <a:pPr marL="0" indent="0">
              <a:buNone/>
            </a:pPr>
            <a:r>
              <a:rPr lang="nl-NL" sz="6000" dirty="0" err="1"/>
              <a:t>And</a:t>
            </a:r>
            <a:r>
              <a:rPr lang="nl-NL" sz="6000" dirty="0"/>
              <a:t> </a:t>
            </a:r>
          </a:p>
          <a:p>
            <a:r>
              <a:rPr lang="nl-NL" sz="6000" dirty="0"/>
              <a:t>Open issues</a:t>
            </a:r>
          </a:p>
          <a:p>
            <a:r>
              <a:rPr lang="nl-NL" sz="6000" dirty="0" err="1"/>
              <a:t>Diverging</a:t>
            </a:r>
            <a:endParaRPr lang="nl-NL" sz="6000" dirty="0"/>
          </a:p>
          <a:p>
            <a:r>
              <a:rPr lang="nl-NL" sz="6000" dirty="0" err="1"/>
              <a:t>Complicated</a:t>
            </a:r>
            <a:endParaRPr lang="nl-NL" sz="6000" dirty="0"/>
          </a:p>
          <a:p>
            <a:pPr marL="0" indent="0">
              <a:buNone/>
            </a:pPr>
            <a:r>
              <a:rPr lang="nl-NL" sz="6000" dirty="0" err="1"/>
              <a:t>Method</a:t>
            </a:r>
            <a:r>
              <a:rPr lang="nl-NL" sz="6000" dirty="0"/>
              <a:t> &amp;</a:t>
            </a:r>
            <a:r>
              <a:rPr lang="nl-NL" sz="6000" dirty="0" err="1"/>
              <a:t>Proposals</a:t>
            </a:r>
            <a:endParaRPr lang="nl-NL" sz="6000" dirty="0"/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9" name="Inkt 39">
                <a:extLst>
                  <a:ext uri="{FF2B5EF4-FFF2-40B4-BE49-F238E27FC236}">
                    <a16:creationId xmlns:a16="http://schemas.microsoft.com/office/drawing/2014/main" id="{304EFA92-E648-B64F-BB1C-18CBED7BA527}"/>
                  </a:ext>
                </a:extLst>
              </p14:cNvPr>
              <p14:cNvContentPartPr/>
              <p14:nvPr/>
            </p14:nvContentPartPr>
            <p14:xfrm>
              <a:off x="3404799" y="2485470"/>
              <a:ext cx="7329240" cy="2519280"/>
            </p14:xfrm>
          </p:contentPart>
        </mc:Choice>
        <mc:Fallback>
          <p:pic>
            <p:nvPicPr>
              <p:cNvPr id="39" name="Inkt 39">
                <a:extLst>
                  <a:ext uri="{FF2B5EF4-FFF2-40B4-BE49-F238E27FC236}">
                    <a16:creationId xmlns:a16="http://schemas.microsoft.com/office/drawing/2014/main" id="{304EFA92-E648-B64F-BB1C-18CBED7BA52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89320" y="2469988"/>
                <a:ext cx="7359838" cy="25498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2" name="Inkt 41">
                <a:extLst>
                  <a:ext uri="{FF2B5EF4-FFF2-40B4-BE49-F238E27FC236}">
                    <a16:creationId xmlns:a16="http://schemas.microsoft.com/office/drawing/2014/main" id="{ACB6D91F-4C30-094A-9B63-EB13940B4FCD}"/>
                  </a:ext>
                </a:extLst>
              </p14:cNvPr>
              <p14:cNvContentPartPr/>
              <p14:nvPr/>
            </p14:nvContentPartPr>
            <p14:xfrm>
              <a:off x="2243533" y="5799533"/>
              <a:ext cx="5760" cy="10800"/>
            </p14:xfrm>
          </p:contentPart>
        </mc:Choice>
        <mc:Fallback xmlns="">
          <p:pic>
            <p:nvPicPr>
              <p:cNvPr id="42" name="Inkt 41">
                <a:extLst>
                  <a:ext uri="{FF2B5EF4-FFF2-40B4-BE49-F238E27FC236}">
                    <a16:creationId xmlns:a16="http://schemas.microsoft.com/office/drawing/2014/main" id="{ACB6D91F-4C30-094A-9B63-EB13940B4FC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43533" y="5799533"/>
                <a:ext cx="5400" cy="1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2555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61102-DB0D-804E-8DDC-965AF3D79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 </a:t>
            </a:r>
            <a:r>
              <a:rPr lang="nl-NL"/>
              <a:t>roadmap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28D469-F7CE-2F4A-B1B1-B259A57CF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Stop </a:t>
            </a:r>
            <a:r>
              <a:rPr lang="nl-NL" dirty="0" err="1"/>
              <a:t>Evolution</a:t>
            </a:r>
            <a:r>
              <a:rPr lang="nl-NL" dirty="0"/>
              <a:t> of </a:t>
            </a:r>
            <a:r>
              <a:rPr lang="nl-NL" dirty="0" err="1"/>
              <a:t>Fast</a:t>
            </a:r>
            <a:r>
              <a:rPr lang="nl-NL" dirty="0"/>
              <a:t> Track </a:t>
            </a:r>
            <a:r>
              <a:rPr lang="nl-NL" dirty="0" err="1"/>
              <a:t>Process</a:t>
            </a:r>
            <a:r>
              <a:rPr lang="nl-NL" dirty="0"/>
              <a:t> &amp; PDP 2 (</a:t>
            </a:r>
            <a:r>
              <a:rPr lang="nl-NL" dirty="0" err="1"/>
              <a:t>IDNccTLD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Gap Analysis Overall </a:t>
            </a:r>
            <a:r>
              <a:rPr lang="nl-NL" dirty="0" err="1"/>
              <a:t>IDNccTLD</a:t>
            </a:r>
            <a:r>
              <a:rPr lang="nl-NL" dirty="0"/>
              <a:t> policy (PDP 2)</a:t>
            </a:r>
          </a:p>
          <a:p>
            <a:pPr marL="0" indent="0">
              <a:buNone/>
            </a:pPr>
            <a:r>
              <a:rPr lang="nl-NL" dirty="0"/>
              <a:t>				</a:t>
            </a:r>
          </a:p>
          <a:p>
            <a:pPr marL="914400" lvl="2" indent="0">
              <a:buNone/>
            </a:pPr>
            <a:r>
              <a:rPr lang="nl-NL" dirty="0"/>
              <a:t>			</a:t>
            </a:r>
            <a:r>
              <a:rPr lang="nl-NL" sz="2800" dirty="0" err="1"/>
              <a:t>Bylaw</a:t>
            </a:r>
            <a:r>
              <a:rPr lang="nl-NL" sz="2800" dirty="0"/>
              <a:t> change </a:t>
            </a:r>
            <a:r>
              <a:rPr lang="nl-NL" sz="2800" dirty="0" err="1"/>
              <a:t>process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include</a:t>
            </a:r>
            <a:r>
              <a:rPr lang="nl-NL" sz="2800" dirty="0"/>
              <a:t> </a:t>
            </a:r>
            <a:r>
              <a:rPr lang="nl-NL" sz="2800" dirty="0" err="1"/>
              <a:t>IDNccTLDs</a:t>
            </a:r>
            <a:endParaRPr lang="nl-NL" sz="2800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Split PDP2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		PDP 4 (policy </a:t>
            </a:r>
            <a:r>
              <a:rPr lang="nl-NL" dirty="0" err="1"/>
              <a:t>to</a:t>
            </a:r>
            <a:r>
              <a:rPr lang="nl-NL" dirty="0"/>
              <a:t> select IDN </a:t>
            </a:r>
            <a:r>
              <a:rPr lang="nl-NL" dirty="0" err="1"/>
              <a:t>ccTLDs</a:t>
            </a:r>
            <a:r>
              <a:rPr lang="nl-NL" dirty="0"/>
              <a:t> strings)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9016E02-33CE-0D4B-B193-C72C4CC88A68}"/>
              </a:ext>
            </a:extLst>
          </p:cNvPr>
          <p:cNvCxnSpPr>
            <a:cxnSpLocks/>
          </p:cNvCxnSpPr>
          <p:nvPr/>
        </p:nvCxnSpPr>
        <p:spPr>
          <a:xfrm flipV="1">
            <a:off x="2623930" y="4001295"/>
            <a:ext cx="1888435" cy="731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D5609DE-B31B-E641-ACD3-D967657121D0}"/>
              </a:ext>
            </a:extLst>
          </p:cNvPr>
          <p:cNvCxnSpPr>
            <a:cxnSpLocks/>
          </p:cNvCxnSpPr>
          <p:nvPr/>
        </p:nvCxnSpPr>
        <p:spPr>
          <a:xfrm>
            <a:off x="2623930" y="4732649"/>
            <a:ext cx="1888435" cy="8531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269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4CD06-CD2C-E042-9A9A-A94984E5D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Stop Evolution &amp; PDP 2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3C620-3603-834E-9C94-CFA268DF9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Agreed with Board &amp; community in San Juan (ICANN 60March 2018)</a:t>
            </a:r>
          </a:p>
          <a:p>
            <a:endParaRPr lang="en-US" dirty="0"/>
          </a:p>
          <a:p>
            <a:r>
              <a:rPr lang="en-US" dirty="0"/>
              <a:t>Await introduction Risk Mitigation Panel &amp; Guideline (February 2019)</a:t>
            </a:r>
          </a:p>
          <a:p>
            <a:endParaRPr lang="en-US" dirty="0"/>
          </a:p>
          <a:p>
            <a:r>
              <a:rPr lang="en-US" dirty="0"/>
              <a:t>End of evolution: Fast Track Process should remain available for requesting </a:t>
            </a:r>
            <a:r>
              <a:rPr lang="en-US" dirty="0" err="1"/>
              <a:t>IDNccTLDs</a:t>
            </a:r>
            <a:r>
              <a:rPr lang="en-US" dirty="0"/>
              <a:t>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Next: letter from Council to the Board and vice versa confirming closure And need to review recommended policy</a:t>
            </a:r>
          </a:p>
          <a:p>
            <a:pPr lvl="1"/>
            <a:r>
              <a:rPr lang="en-US" dirty="0"/>
              <a:t>Alternative approach: Go through motions of Board vote and ask Supplemental Recommendation</a:t>
            </a:r>
          </a:p>
          <a:p>
            <a:pPr lvl="1"/>
            <a:r>
              <a:rPr lang="en-US" dirty="0" err="1"/>
              <a:t>ccNSO</a:t>
            </a:r>
            <a:r>
              <a:rPr lang="en-US" dirty="0"/>
              <a:t> to rescind PDP.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24780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497</Words>
  <Application>Microsoft Macintosh PowerPoint</Application>
  <PresentationFormat>Widescreen</PresentationFormat>
  <Paragraphs>121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Kantoorthema</vt:lpstr>
      <vt:lpstr>Roadmap to update the IDNccTLD policy</vt:lpstr>
      <vt:lpstr>Why are we discussing this?</vt:lpstr>
      <vt:lpstr>PowerPoint Presentation</vt:lpstr>
      <vt:lpstr>Open Issues</vt:lpstr>
      <vt:lpstr>Divergence Confusing Similarity Evaluation process Fast Track  </vt:lpstr>
      <vt:lpstr>PowerPoint Presentation</vt:lpstr>
      <vt:lpstr> </vt:lpstr>
      <vt:lpstr>The roadmap</vt:lpstr>
      <vt:lpstr>Step 1: Stop Evolution &amp; PDP 2 Process</vt:lpstr>
      <vt:lpstr> Step 2: Gap Analysis Overall IDNccTLD policy  </vt:lpstr>
      <vt:lpstr>Step 3: Split PDP 2 -&gt; Amendment Article 10 To Include IDNccTLD in ccNSO</vt:lpstr>
      <vt:lpstr>Step 3: Split PDP 2 -&gt; Launch PDP 4 IDNccTLD string selection process</vt:lpstr>
      <vt:lpstr>When will happen next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Bart Boswinkel</dc:creator>
  <cp:lastModifiedBy>Microsoft Office User</cp:lastModifiedBy>
  <cp:revision>14</cp:revision>
  <dcterms:created xsi:type="dcterms:W3CDTF">2019-03-10T12:47:05Z</dcterms:created>
  <dcterms:modified xsi:type="dcterms:W3CDTF">2019-03-11T07:08:06Z</dcterms:modified>
</cp:coreProperties>
</file>