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540" r:id="rId2"/>
    <p:sldId id="381" r:id="rId3"/>
    <p:sldId id="403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le Howell" initials="MH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EDEDE"/>
    <a:srgbClr val="002B49"/>
    <a:srgbClr val="9C240F"/>
    <a:srgbClr val="CB460F"/>
    <a:srgbClr val="FA5B36"/>
    <a:srgbClr val="0E4B91"/>
    <a:srgbClr val="18548A"/>
    <a:srgbClr val="15538C"/>
    <a:srgbClr val="0B2F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65" autoAdjust="0"/>
    <p:restoredTop sz="94088" autoAdjust="0"/>
  </p:normalViewPr>
  <p:slideViewPr>
    <p:cSldViewPr snapToGrid="0" snapToObjects="1">
      <p:cViewPr varScale="1">
        <p:scale>
          <a:sx n="118" d="100"/>
          <a:sy n="118" d="100"/>
        </p:scale>
        <p:origin x="1304" y="192"/>
      </p:cViewPr>
      <p:guideLst>
        <p:guide orient="horz" pos="141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5/30/19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5/30/19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hyperlink" Target="facebook.com/icannorg" TargetMode="External"/><Relationship Id="rId18" Type="http://schemas.openxmlformats.org/officeDocument/2006/relationships/hyperlink" Target="https://soundcloud.com/icann" TargetMode="External"/><Relationship Id="rId3" Type="http://schemas.openxmlformats.org/officeDocument/2006/relationships/hyperlink" Target="http://www.flickr.com/photos/icann" TargetMode="External"/><Relationship Id="rId7" Type="http://schemas.openxmlformats.org/officeDocument/2006/relationships/hyperlink" Target="linkedin.com/company/icann" TargetMode="External"/><Relationship Id="rId12" Type="http://schemas.openxmlformats.org/officeDocument/2006/relationships/hyperlink" Target="http://www.facebook.com/icannorg" TargetMode="External"/><Relationship Id="rId17" Type="http://schemas.openxmlformats.org/officeDocument/2006/relationships/hyperlink" Target="http://www.youtube.com/icannnews" TargetMode="External"/><Relationship Id="rId2" Type="http://schemas.openxmlformats.org/officeDocument/2006/relationships/image" Target="../media/image20.emf"/><Relationship Id="rId16" Type="http://schemas.openxmlformats.org/officeDocument/2006/relationships/image" Target="../media/image25.png"/><Relationship Id="rId20" Type="http://schemas.openxmlformats.org/officeDocument/2006/relationships/hyperlink" Target="https://www.slideshare.net/icannpresentation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linkedin.com/company/icann" TargetMode="External"/><Relationship Id="rId11" Type="http://schemas.openxmlformats.org/officeDocument/2006/relationships/image" Target="../media/image23.png"/><Relationship Id="rId5" Type="http://schemas.openxmlformats.org/officeDocument/2006/relationships/image" Target="../media/image21.png"/><Relationship Id="rId15" Type="http://schemas.openxmlformats.org/officeDocument/2006/relationships/hyperlink" Target="youtube.com/user/ICANNnews" TargetMode="External"/><Relationship Id="rId10" Type="http://schemas.openxmlformats.org/officeDocument/2006/relationships/hyperlink" Target="twitter.com/icann" TargetMode="External"/><Relationship Id="rId19" Type="http://schemas.openxmlformats.org/officeDocument/2006/relationships/image" Target="../media/image26.png"/><Relationship Id="rId4" Type="http://schemas.openxmlformats.org/officeDocument/2006/relationships/hyperlink" Target="flickr.com/photos/icann" TargetMode="External"/><Relationship Id="rId9" Type="http://schemas.openxmlformats.org/officeDocument/2006/relationships/hyperlink" Target="https://twitter.com/icann" TargetMode="External"/><Relationship Id="rId14" Type="http://schemas.openxmlformats.org/officeDocument/2006/relationships/image" Target="../media/image24.png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09600" y="1470212"/>
            <a:ext cx="7907338" cy="4571813"/>
          </a:xfrm>
          <a:prstGeom prst="rect">
            <a:avLst/>
          </a:prstGeom>
        </p:spPr>
        <p:txBody>
          <a:bodyPr lIns="0" tIns="0" rIns="0" bIns="0"/>
          <a:lstStyle>
            <a:lvl1pPr marL="342900" indent="-342900"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  <a:defRPr sz="1900">
                <a:solidFill>
                  <a:srgbClr val="000000"/>
                </a:solidFill>
              </a:defRPr>
            </a:lvl1pPr>
            <a:lvl2pPr marL="798513" indent="-341313">
              <a:spcBef>
                <a:spcPts val="500"/>
              </a:spcBef>
              <a:buSzPct val="75000"/>
              <a:buFont typeface="Wingdings" panose="05000000000000000000" pitchFamily="2" charset="2"/>
              <a:buChar char=""/>
              <a:defRPr sz="1900">
                <a:solidFill>
                  <a:srgbClr val="000000"/>
                </a:solidFill>
              </a:defRPr>
            </a:lvl2pPr>
            <a:lvl3pPr marL="1255713" indent="-341313"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rgbClr val="000000"/>
                </a:solidFill>
              </a:defRPr>
            </a:lvl3pPr>
            <a:lvl4pPr>
              <a:defRPr sz="1900">
                <a:solidFill>
                  <a:srgbClr val="000000"/>
                </a:solidFill>
              </a:defRPr>
            </a:lvl4pPr>
            <a:lvl5pPr>
              <a:defRPr sz="19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Place text here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</p:txBody>
      </p:sp>
    </p:spTree>
    <p:extLst>
      <p:ext uri="{BB962C8B-B14F-4D97-AF65-F5344CB8AC3E}">
        <p14:creationId xmlns:p14="http://schemas.microsoft.com/office/powerpoint/2010/main" val="72130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2422" y="585223"/>
            <a:ext cx="9286433" cy="6225367"/>
            <a:chOff x="2422" y="585223"/>
            <a:chExt cx="9286433" cy="6225367"/>
          </a:xfrm>
        </p:grpSpPr>
        <p:sp>
          <p:nvSpPr>
            <p:cNvPr id="17" name="Oval 16"/>
            <p:cNvSpPr/>
            <p:nvPr userDrawn="1"/>
          </p:nvSpPr>
          <p:spPr>
            <a:xfrm>
              <a:off x="395490" y="585223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/>
            <p:nvPr userDrawn="1"/>
          </p:nvCxnSpPr>
          <p:spPr>
            <a:xfrm flipH="1">
              <a:off x="2422" y="608083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 flipH="1">
              <a:off x="462492" y="608083"/>
              <a:ext cx="8681508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7744" y="6460580"/>
              <a:ext cx="368521" cy="293992"/>
            </a:xfrm>
            <a:prstGeom prst="rect">
              <a:avLst/>
            </a:prstGeom>
          </p:spPr>
        </p:pic>
        <p:sp>
          <p:nvSpPr>
            <p:cNvPr id="34" name="Oval 33"/>
            <p:cNvSpPr/>
            <p:nvPr userDrawn="1"/>
          </p:nvSpPr>
          <p:spPr>
            <a:xfrm>
              <a:off x="395490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/>
            <p:cNvCxnSpPr/>
            <p:nvPr userDrawn="1"/>
          </p:nvCxnSpPr>
          <p:spPr>
            <a:xfrm flipH="1">
              <a:off x="2422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>
            <a:xfrm flipH="1">
              <a:off x="462491" y="6320547"/>
              <a:ext cx="821795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/>
            <p:cNvSpPr/>
            <p:nvPr userDrawn="1"/>
          </p:nvSpPr>
          <p:spPr>
            <a:xfrm flipH="1">
              <a:off x="8705212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" name="Straight Connector 42"/>
            <p:cNvCxnSpPr/>
            <p:nvPr userDrawn="1"/>
          </p:nvCxnSpPr>
          <p:spPr>
            <a:xfrm>
              <a:off x="8772211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Slide Number Placeholder 5"/>
            <p:cNvSpPr txBox="1">
              <a:spLocks/>
            </p:cNvSpPr>
            <p:nvPr userDrawn="1"/>
          </p:nvSpPr>
          <p:spPr>
            <a:xfrm>
              <a:off x="8493978" y="6445465"/>
              <a:ext cx="794877" cy="365125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dirty="0">
                  <a:solidFill>
                    <a:srgbClr val="002B49"/>
                  </a:solidFill>
                  <a:latin typeface="Arial"/>
                  <a:cs typeface="Arial"/>
                </a:rPr>
                <a:t>   | </a:t>
              </a:r>
              <a:fld id="{D43A6F16-D3CF-4F46-B6D9-B3CAB1B87938}" type="slidenum">
                <a:rPr lang="en-US" sz="1200" smtClean="0">
                  <a:solidFill>
                    <a:srgbClr val="002B49"/>
                  </a:solidFill>
                  <a:latin typeface="Arial"/>
                  <a:cs typeface="Arial"/>
                </a:rPr>
                <a:pPr algn="l"/>
                <a:t>‹#›</a:t>
              </a:fld>
              <a:endParaRPr lang="en-US" sz="1200" dirty="0">
                <a:solidFill>
                  <a:srgbClr val="002B49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5" name="Rectangle 14"/>
          <p:cNvSpPr/>
          <p:nvPr userDrawn="1"/>
        </p:nvSpPr>
        <p:spPr>
          <a:xfrm>
            <a:off x="2422" y="749729"/>
            <a:ext cx="9144000" cy="5346700"/>
          </a:xfrm>
          <a:prstGeom prst="rect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69000">
                <a:schemeClr val="tx2">
                  <a:lumMod val="20000"/>
                  <a:lumOff val="80000"/>
                  <a:alpha val="62000"/>
                </a:schemeClr>
              </a:gs>
              <a:gs pos="24000">
                <a:schemeClr val="tx2">
                  <a:lumMod val="20000"/>
                  <a:lumOff val="80000"/>
                  <a:alpha val="4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2422" y="585223"/>
            <a:ext cx="9286433" cy="6225367"/>
            <a:chOff x="2422" y="585223"/>
            <a:chExt cx="9286433" cy="6225367"/>
          </a:xfrm>
        </p:grpSpPr>
        <p:sp>
          <p:nvSpPr>
            <p:cNvPr id="17" name="Oval 16"/>
            <p:cNvSpPr/>
            <p:nvPr userDrawn="1"/>
          </p:nvSpPr>
          <p:spPr>
            <a:xfrm>
              <a:off x="395490" y="585223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/>
            <p:nvPr userDrawn="1"/>
          </p:nvCxnSpPr>
          <p:spPr>
            <a:xfrm flipH="1">
              <a:off x="2422" y="608083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 flipH="1">
              <a:off x="462492" y="608083"/>
              <a:ext cx="8681508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7744" y="6460580"/>
              <a:ext cx="368521" cy="293992"/>
            </a:xfrm>
            <a:prstGeom prst="rect">
              <a:avLst/>
            </a:prstGeom>
          </p:spPr>
        </p:pic>
        <p:sp>
          <p:nvSpPr>
            <p:cNvPr id="34" name="Oval 33"/>
            <p:cNvSpPr/>
            <p:nvPr userDrawn="1"/>
          </p:nvSpPr>
          <p:spPr>
            <a:xfrm>
              <a:off x="395490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/>
            <p:cNvCxnSpPr/>
            <p:nvPr userDrawn="1"/>
          </p:nvCxnSpPr>
          <p:spPr>
            <a:xfrm flipH="1">
              <a:off x="2422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>
            <a:xfrm flipH="1">
              <a:off x="462491" y="6320547"/>
              <a:ext cx="821795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/>
            <p:cNvSpPr/>
            <p:nvPr userDrawn="1"/>
          </p:nvSpPr>
          <p:spPr>
            <a:xfrm flipH="1">
              <a:off x="8705212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" name="Straight Connector 42"/>
            <p:cNvCxnSpPr/>
            <p:nvPr userDrawn="1"/>
          </p:nvCxnSpPr>
          <p:spPr>
            <a:xfrm>
              <a:off x="8772211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Slide Number Placeholder 5"/>
            <p:cNvSpPr txBox="1">
              <a:spLocks/>
            </p:cNvSpPr>
            <p:nvPr userDrawn="1"/>
          </p:nvSpPr>
          <p:spPr>
            <a:xfrm>
              <a:off x="8493978" y="6445465"/>
              <a:ext cx="794877" cy="365125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dirty="0">
                  <a:solidFill>
                    <a:srgbClr val="002B49"/>
                  </a:solidFill>
                  <a:latin typeface="Arial"/>
                  <a:cs typeface="Arial"/>
                </a:rPr>
                <a:t>   | </a:t>
              </a:r>
              <a:fld id="{D43A6F16-D3CF-4F46-B6D9-B3CAB1B87938}" type="slidenum">
                <a:rPr lang="en-US" sz="1200" smtClean="0">
                  <a:solidFill>
                    <a:srgbClr val="002B49"/>
                  </a:solidFill>
                  <a:latin typeface="Arial"/>
                  <a:cs typeface="Arial"/>
                </a:rPr>
                <a:pPr algn="l"/>
                <a:t>‹#›</a:t>
              </a:fld>
              <a:endParaRPr lang="en-US" sz="1200" dirty="0">
                <a:solidFill>
                  <a:srgbClr val="002B49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971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e Backgro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" y="608083"/>
            <a:ext cx="9141417" cy="571911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070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24754"/>
            <a:ext cx="7932000" cy="1768314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279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33718"/>
            <a:ext cx="7932000" cy="1759349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94869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88894"/>
            <a:ext cx="7932000" cy="180417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75773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33417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58599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70966"/>
            <a:ext cx="7932000" cy="1822102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384463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6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5" y="3562904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5" y="4252817"/>
            <a:ext cx="811987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5" y="4553317"/>
            <a:ext cx="811987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999" y="5507609"/>
            <a:ext cx="1189827" cy="949200"/>
          </a:xfrm>
          <a:prstGeom prst="rect">
            <a:avLst/>
          </a:prstGeom>
        </p:spPr>
      </p:pic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5" y="2854692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2648024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613000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3871189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2623942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50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933220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6663251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988230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3827145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1525536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0387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891085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4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3" y="3562904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3" y="4252817"/>
            <a:ext cx="811987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3" y="4544352"/>
            <a:ext cx="811987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992" y="5512926"/>
            <a:ext cx="1193800" cy="952500"/>
          </a:xfrm>
          <a:prstGeom prst="rect">
            <a:avLst/>
          </a:prstGeom>
        </p:spPr>
      </p:pic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3" y="2854692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342511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5211577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44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96175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1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40876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90436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74116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21152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00979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cxnSp>
        <p:nvCxnSpPr>
          <p:cNvPr id="39" name="Straight Connector 38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rc 39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sp>
        <p:nvSpPr>
          <p:cNvPr id="4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9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0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81103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16679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83874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2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076" y="4878249"/>
            <a:ext cx="1189829" cy="9492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0166748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9674781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5517843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1121399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573882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015020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1224312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238687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4" name="Text Placeholder 32"/>
          <p:cNvSpPr txBox="1">
            <a:spLocks/>
          </p:cNvSpPr>
          <p:nvPr userDrawn="1"/>
        </p:nvSpPr>
        <p:spPr bwMode="auto">
          <a:xfrm>
            <a:off x="2543489" y="1552703"/>
            <a:ext cx="6600509" cy="32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20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20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5" name="Text Placeholder 33"/>
          <p:cNvSpPr txBox="1">
            <a:spLocks/>
          </p:cNvSpPr>
          <p:nvPr userDrawn="1"/>
        </p:nvSpPr>
        <p:spPr bwMode="auto">
          <a:xfrm>
            <a:off x="2543489" y="1049144"/>
            <a:ext cx="5230690" cy="32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700" b="1" dirty="0">
                <a:solidFill>
                  <a:schemeClr val="bg1"/>
                </a:solidFill>
                <a:latin typeface="+mn-lt"/>
                <a:ea typeface="Segoe UI" charset="0"/>
                <a:cs typeface="Arial"/>
              </a:rPr>
              <a:t>Thank You and Questions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0" name="Text Placeholder 29"/>
          <p:cNvSpPr>
            <a:spLocks noGrp="1"/>
          </p:cNvSpPr>
          <p:nvPr>
            <p:ph type="body" sz="quarter" idx="10" hasCustomPrompt="1"/>
          </p:nvPr>
        </p:nvSpPr>
        <p:spPr>
          <a:xfrm>
            <a:off x="2543489" y="1865312"/>
            <a:ext cx="5973449" cy="34654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1pPr>
            <a:lvl2pPr marL="4572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2pPr>
            <a:lvl3pPr marL="9144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3pPr>
            <a:lvl4pPr marL="13716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4pPr>
            <a:lvl5pPr marL="1828800" indent="0">
              <a:buFontTx/>
              <a:buNone/>
              <a:defRPr lang="en-US" sz="2000" kern="1200" dirty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5pPr>
          </a:lstStyle>
          <a:p>
            <a:pPr lvl="0"/>
            <a:r>
              <a:rPr lang="en-US" dirty="0"/>
              <a:t>Email: email</a:t>
            </a:r>
          </a:p>
        </p:txBody>
      </p:sp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2543489" y="4228306"/>
            <a:ext cx="3416667" cy="365760"/>
            <a:chOff x="5325979" y="4715893"/>
            <a:chExt cx="3416667" cy="365760"/>
          </a:xfrm>
        </p:grpSpPr>
        <p:sp>
          <p:nvSpPr>
            <p:cNvPr id="33" name="Text Placeholder 32"/>
            <p:cNvSpPr txBox="1">
              <a:spLocks/>
            </p:cNvSpPr>
            <p:nvPr/>
          </p:nvSpPr>
          <p:spPr>
            <a:xfrm>
              <a:off x="5793339" y="4734885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flickr.com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34" name="Picture 33" descr="1420947842_social_style_3_flikr-128.png">
              <a:hlinkClick r:id="rId4" action="ppaction://hlinkfile"/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4715893"/>
              <a:ext cx="365760" cy="365760"/>
            </a:xfrm>
            <a:prstGeom prst="rect">
              <a:avLst/>
            </a:prstGeom>
          </p:spPr>
        </p:pic>
      </p:grpSp>
      <p:grpSp>
        <p:nvGrpSpPr>
          <p:cNvPr id="35" name="Group 34"/>
          <p:cNvGrpSpPr/>
          <p:nvPr userDrawn="1"/>
        </p:nvGrpSpPr>
        <p:grpSpPr>
          <a:xfrm>
            <a:off x="2543489" y="4726326"/>
            <a:ext cx="3636602" cy="365760"/>
            <a:chOff x="1235726" y="5571713"/>
            <a:chExt cx="3636602" cy="365760"/>
          </a:xfrm>
        </p:grpSpPr>
        <p:sp>
          <p:nvSpPr>
            <p:cNvPr id="36" name="Text Placeholder 32"/>
            <p:cNvSpPr txBox="1">
              <a:spLocks/>
            </p:cNvSpPr>
            <p:nvPr/>
          </p:nvSpPr>
          <p:spPr>
            <a:xfrm>
              <a:off x="1703086" y="5592033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linkedin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/company/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37" name="Picture 36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5571713"/>
              <a:ext cx="365760" cy="365760"/>
            </a:xfrm>
            <a:prstGeom prst="rect">
              <a:avLst/>
            </a:prstGeom>
          </p:spPr>
        </p:pic>
      </p:grpSp>
      <p:grpSp>
        <p:nvGrpSpPr>
          <p:cNvPr id="38" name="Group 37"/>
          <p:cNvGrpSpPr/>
          <p:nvPr userDrawn="1"/>
        </p:nvGrpSpPr>
        <p:grpSpPr>
          <a:xfrm>
            <a:off x="2543489" y="2734246"/>
            <a:ext cx="2809587" cy="365760"/>
            <a:chOff x="1235726" y="3073176"/>
            <a:chExt cx="2809587" cy="365760"/>
          </a:xfrm>
        </p:grpSpPr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1703087" y="3093496"/>
              <a:ext cx="2342226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9"/>
                </a:rPr>
                <a:t>@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9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0" name="Picture 39" descr="1420948433_social_style_3_twiter-128.png">
              <a:hlinkClick r:id="rId10" action="ppaction://hlinkfile"/>
            </p:cNvPr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41" name="Group 40"/>
          <p:cNvGrpSpPr/>
          <p:nvPr userDrawn="1"/>
        </p:nvGrpSpPr>
        <p:grpSpPr>
          <a:xfrm>
            <a:off x="2543489" y="3232266"/>
            <a:ext cx="3730320" cy="365760"/>
            <a:chOff x="1235727" y="3892739"/>
            <a:chExt cx="3730320" cy="365760"/>
          </a:xfrm>
        </p:grpSpPr>
        <p:sp>
          <p:nvSpPr>
            <p:cNvPr id="42" name="Text Placeholder 32"/>
            <p:cNvSpPr txBox="1">
              <a:spLocks/>
            </p:cNvSpPr>
            <p:nvPr/>
          </p:nvSpPr>
          <p:spPr>
            <a:xfrm>
              <a:off x="1703086" y="3913059"/>
              <a:ext cx="3262961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facebook.com/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icannorg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 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3" name="Picture 42" descr="1420948141_social_style_3_facebook-128.png">
              <a:hlinkClick r:id="rId13" action="ppaction://hlinkfile"/>
            </p:cNvPr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7" y="3892739"/>
              <a:ext cx="365760" cy="365760"/>
            </a:xfrm>
            <a:prstGeom prst="rect">
              <a:avLst/>
            </a:prstGeom>
          </p:spPr>
        </p:pic>
      </p:grpSp>
      <p:grpSp>
        <p:nvGrpSpPr>
          <p:cNvPr id="44" name="Group 43"/>
          <p:cNvGrpSpPr/>
          <p:nvPr userDrawn="1"/>
        </p:nvGrpSpPr>
        <p:grpSpPr>
          <a:xfrm>
            <a:off x="2543489" y="3730286"/>
            <a:ext cx="3636602" cy="365760"/>
            <a:chOff x="1235726" y="4721075"/>
            <a:chExt cx="3636602" cy="365760"/>
          </a:xfrm>
        </p:grpSpPr>
        <p:pic>
          <p:nvPicPr>
            <p:cNvPr id="45" name="Picture 44" descr="1420948149_social_style_3_youtube-128.png">
              <a:hlinkClick r:id="rId15" action="ppaction://hlinkfile"/>
            </p:cNvPr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4721075"/>
              <a:ext cx="365760" cy="365760"/>
            </a:xfrm>
            <a:prstGeom prst="rect">
              <a:avLst/>
            </a:prstGeom>
          </p:spPr>
        </p:pic>
        <p:sp>
          <p:nvSpPr>
            <p:cNvPr id="46" name="Text Placeholder 32"/>
            <p:cNvSpPr txBox="1">
              <a:spLocks/>
            </p:cNvSpPr>
            <p:nvPr/>
          </p:nvSpPr>
          <p:spPr>
            <a:xfrm>
              <a:off x="1703086" y="4734885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youtube.com/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icannnews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</p:grpSp>
      <p:grpSp>
        <p:nvGrpSpPr>
          <p:cNvPr id="47" name="Group 46"/>
          <p:cNvGrpSpPr/>
          <p:nvPr userDrawn="1"/>
        </p:nvGrpSpPr>
        <p:grpSpPr>
          <a:xfrm>
            <a:off x="2543489" y="5722367"/>
            <a:ext cx="2586167" cy="365760"/>
            <a:chOff x="5325979" y="3073176"/>
            <a:chExt cx="2586167" cy="365760"/>
          </a:xfrm>
        </p:grpSpPr>
        <p:sp>
          <p:nvSpPr>
            <p:cNvPr id="48" name="Text Placeholder 32"/>
            <p:cNvSpPr txBox="1">
              <a:spLocks/>
            </p:cNvSpPr>
            <p:nvPr/>
          </p:nvSpPr>
          <p:spPr>
            <a:xfrm>
              <a:off x="5793339" y="3093496"/>
              <a:ext cx="21188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soundcloud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50" name="Group 49"/>
          <p:cNvGrpSpPr/>
          <p:nvPr userDrawn="1"/>
        </p:nvGrpSpPr>
        <p:grpSpPr>
          <a:xfrm>
            <a:off x="2543489" y="5224346"/>
            <a:ext cx="3416667" cy="365760"/>
            <a:chOff x="5325979" y="5571713"/>
            <a:chExt cx="3416667" cy="365760"/>
          </a:xfrm>
        </p:grpSpPr>
        <p:sp>
          <p:nvSpPr>
            <p:cNvPr id="51" name="Text Placeholder 32"/>
            <p:cNvSpPr txBox="1">
              <a:spLocks/>
            </p:cNvSpPr>
            <p:nvPr/>
          </p:nvSpPr>
          <p:spPr>
            <a:xfrm>
              <a:off x="5793339" y="5592033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slideshare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icannpresentations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52" name="Picture 51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5571713"/>
              <a:ext cx="365760" cy="3657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972573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</p:spTree>
    <p:extLst>
      <p:ext uri="{BB962C8B-B14F-4D97-AF65-F5344CB8AC3E}">
        <p14:creationId xmlns:p14="http://schemas.microsoft.com/office/powerpoint/2010/main" val="196285163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gage with ICAN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 Placeholder 32"/>
          <p:cNvSpPr txBox="1">
            <a:spLocks/>
          </p:cNvSpPr>
          <p:nvPr userDrawn="1"/>
        </p:nvSpPr>
        <p:spPr bwMode="auto">
          <a:xfrm>
            <a:off x="2191310" y="2425013"/>
            <a:ext cx="6330715" cy="34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15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15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31" name="Text Placeholder 33"/>
          <p:cNvSpPr txBox="1">
            <a:spLocks/>
          </p:cNvSpPr>
          <p:nvPr userDrawn="1"/>
        </p:nvSpPr>
        <p:spPr bwMode="auto">
          <a:xfrm>
            <a:off x="374212" y="862601"/>
            <a:ext cx="7403218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n-AU" sz="2700" b="1" dirty="0">
              <a:solidFill>
                <a:schemeClr val="bg1"/>
              </a:solidFill>
              <a:latin typeface="+mn-lt"/>
              <a:ea typeface="Segoe UI" charset="0"/>
              <a:cs typeface="Arial"/>
            </a:endParaRPr>
          </a:p>
        </p:txBody>
      </p:sp>
      <p:sp>
        <p:nvSpPr>
          <p:cNvPr id="33" name="Oval 3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34" name="Straight Connector 3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79799" y="1039938"/>
            <a:ext cx="4287549" cy="760694"/>
          </a:xfrm>
          <a:prstGeom prst="rect">
            <a:avLst/>
          </a:prstGeom>
        </p:spPr>
      </p:pic>
      <p:sp>
        <p:nvSpPr>
          <p:cNvPr id="37" name="Oval 36"/>
          <p:cNvSpPr/>
          <p:nvPr userDrawn="1"/>
        </p:nvSpPr>
        <p:spPr>
          <a:xfrm>
            <a:off x="1811695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0" y="6320453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1878697" y="6320453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8610117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 userDrawn="1"/>
        </p:nvSpPr>
        <p:spPr>
          <a:xfrm flipH="1">
            <a:off x="8610117" y="2196678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2" name="Straight Connector 41"/>
          <p:cNvCxnSpPr>
            <a:endCxn id="43" idx="0"/>
          </p:cNvCxnSpPr>
          <p:nvPr userDrawn="1"/>
        </p:nvCxnSpPr>
        <p:spPr>
          <a:xfrm flipV="1">
            <a:off x="1834554" y="2281331"/>
            <a:ext cx="0" cy="399740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Arc 42"/>
          <p:cNvSpPr/>
          <p:nvPr userDrawn="1"/>
        </p:nvSpPr>
        <p:spPr>
          <a:xfrm rot="16200000">
            <a:off x="1834554" y="2220449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4" name="Straight Connector 43"/>
          <p:cNvCxnSpPr/>
          <p:nvPr userDrawn="1"/>
        </p:nvCxnSpPr>
        <p:spPr>
          <a:xfrm flipH="1">
            <a:off x="1895439" y="2220449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 flipH="1">
            <a:off x="8686803" y="6320453"/>
            <a:ext cx="45719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8678063" y="2219538"/>
            <a:ext cx="46593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" name="Picture 4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72578" y="2842544"/>
            <a:ext cx="3149229" cy="3236708"/>
          </a:xfrm>
          <a:prstGeom prst="rect">
            <a:avLst/>
          </a:prstGeom>
        </p:spPr>
      </p:pic>
      <p:sp>
        <p:nvSpPr>
          <p:cNvPr id="2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8856010" cy="531346"/>
          </a:xfrm>
          <a:prstGeom prst="rect">
            <a:avLst/>
          </a:prstGeom>
        </p:spPr>
        <p:txBody>
          <a:bodyPr lIns="0" rIns="0"/>
          <a:lstStyle>
            <a:lvl1pPr>
              <a:defRPr lang="en-US" smtClean="0">
                <a:solidFill>
                  <a:schemeClr val="bg1"/>
                </a:solidFill>
                <a:ea typeface="Segoe UI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Engage with ICANN – </a:t>
            </a:r>
            <a:r>
              <a:rPr lang="en-US" dirty="0">
                <a:solidFill>
                  <a:schemeClr val="bg1"/>
                </a:solidFill>
                <a:latin typeface="+mn-lt"/>
                <a:ea typeface="Segoe UI" charset="0"/>
              </a:rPr>
              <a:t>Thank You and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502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Deco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Oval 7"/>
          <p:cNvSpPr/>
          <p:nvPr userDrawn="1"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 userDrawn="1"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 userDrawn="1"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 userDrawn="1"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8105" y="4878249"/>
            <a:ext cx="1193800" cy="952500"/>
          </a:xfrm>
          <a:prstGeom prst="rect">
            <a:avLst/>
          </a:prstGeom>
        </p:spPr>
      </p:pic>
      <p:sp>
        <p:nvSpPr>
          <p:cNvPr id="2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ackgrou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08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-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8288" y="615707"/>
            <a:ext cx="9180576" cy="5705856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47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No Header/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682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half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329943"/>
            <a:ext cx="9144000" cy="5280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623477"/>
            <a:ext cx="4598988" cy="568767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30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0" cy="293992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71" r:id="rId3"/>
    <p:sldLayoutId id="2147483672" r:id="rId4"/>
    <p:sldLayoutId id="2147483649" r:id="rId5"/>
    <p:sldLayoutId id="2147483673" r:id="rId6"/>
    <p:sldLayoutId id="2147483751" r:id="rId7"/>
    <p:sldLayoutId id="2147483752" r:id="rId8"/>
    <p:sldLayoutId id="2147483715" r:id="rId9"/>
    <p:sldLayoutId id="2147483660" r:id="rId10"/>
    <p:sldLayoutId id="2147483676" r:id="rId11"/>
    <p:sldLayoutId id="2147483675" r:id="rId12"/>
    <p:sldLayoutId id="2147483651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655" r:id="rId19"/>
    <p:sldLayoutId id="2147483718" r:id="rId20"/>
    <p:sldLayoutId id="2147483719" r:id="rId21"/>
    <p:sldLayoutId id="2147483753" r:id="rId22"/>
    <p:sldLayoutId id="2147483679" r:id="rId23"/>
    <p:sldLayoutId id="2147483727" r:id="rId24"/>
    <p:sldLayoutId id="2147483728" r:id="rId25"/>
    <p:sldLayoutId id="2147483730" r:id="rId26"/>
    <p:sldLayoutId id="2147483731" r:id="rId27"/>
    <p:sldLayoutId id="2147483732" r:id="rId28"/>
    <p:sldLayoutId id="2147483729" r:id="rId29"/>
    <p:sldLayoutId id="2147483734" r:id="rId30"/>
    <p:sldLayoutId id="2147483688" r:id="rId31"/>
    <p:sldLayoutId id="2147483743" r:id="rId32"/>
    <p:sldLayoutId id="2147483744" r:id="rId33"/>
    <p:sldLayoutId id="2147483745" r:id="rId34"/>
    <p:sldLayoutId id="2147483746" r:id="rId35"/>
    <p:sldLayoutId id="2147483747" r:id="rId36"/>
    <p:sldLayoutId id="2147483748" r:id="rId37"/>
    <p:sldLayoutId id="2147483750" r:id="rId38"/>
    <p:sldLayoutId id="2147483687" r:id="rId39"/>
    <p:sldLayoutId id="2147483735" r:id="rId40"/>
    <p:sldLayoutId id="2147483736" r:id="rId41"/>
    <p:sldLayoutId id="2147483737" r:id="rId42"/>
    <p:sldLayoutId id="2147483738" r:id="rId43"/>
    <p:sldLayoutId id="2147483739" r:id="rId44"/>
    <p:sldLayoutId id="2147483740" r:id="rId45"/>
    <p:sldLayoutId id="2147483742" r:id="rId46"/>
    <p:sldLayoutId id="2147483716" r:id="rId47"/>
    <p:sldLayoutId id="2147483754" r:id="rId48"/>
    <p:sldLayoutId id="2147483717" r:id="rId49"/>
  </p:sldLayoutIdLst>
  <p:hf hdr="0"/>
  <p:txStyles>
    <p:titleStyle>
      <a:lvl1pPr marL="0" indent="0" algn="l" defTabSz="457200" rtl="0" eaLnBrk="1" latinLnBrk="0" hangingPunct="1">
        <a:spcBef>
          <a:spcPct val="0"/>
        </a:spcBef>
        <a:buNone/>
        <a:defRPr lang="en-US" sz="2800" b="1" i="0" kern="1200" baseline="0" smtClean="0">
          <a:solidFill>
            <a:schemeClr val="accent6">
              <a:lumMod val="50000"/>
            </a:schemeClr>
          </a:solidFill>
          <a:effectLst/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365" userDrawn="1">
          <p15:clr>
            <a:srgbClr val="F26B43"/>
          </p15:clr>
        </p15:guide>
        <p15:guide id="4" pos="384" userDrawn="1">
          <p15:clr>
            <a:srgbClr val="F26B43"/>
          </p15:clr>
        </p15:guide>
        <p15:guide id="5" pos="260" userDrawn="1">
          <p15:clr>
            <a:srgbClr val="F26B43"/>
          </p15:clr>
        </p15:guide>
        <p15:guide id="6" orient="horz" pos="384" userDrawn="1">
          <p15:clr>
            <a:srgbClr val="F26B43"/>
          </p15:clr>
        </p15:guide>
        <p15:guide id="7" orient="horz" pos="3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twitter.com/icann" TargetMode="External"/><Relationship Id="rId13" Type="http://schemas.openxmlformats.org/officeDocument/2006/relationships/image" Target="../media/image24.png"/><Relationship Id="rId18" Type="http://schemas.openxmlformats.org/officeDocument/2006/relationships/image" Target="../media/image26.png"/><Relationship Id="rId3" Type="http://schemas.openxmlformats.org/officeDocument/2006/relationships/hyperlink" Target="flickr.com/photos/icann" TargetMode="External"/><Relationship Id="rId7" Type="http://schemas.openxmlformats.org/officeDocument/2006/relationships/image" Target="../media/image22.png"/><Relationship Id="rId12" Type="http://schemas.openxmlformats.org/officeDocument/2006/relationships/hyperlink" Target="facebook.com/icannorg" TargetMode="External"/><Relationship Id="rId17" Type="http://schemas.openxmlformats.org/officeDocument/2006/relationships/hyperlink" Target="https://soundcloud.com/icann" TargetMode="External"/><Relationship Id="rId2" Type="http://schemas.openxmlformats.org/officeDocument/2006/relationships/hyperlink" Target="http://www.flickr.com/photos/icann" TargetMode="External"/><Relationship Id="rId16" Type="http://schemas.openxmlformats.org/officeDocument/2006/relationships/hyperlink" Target="http://www.youtube.com/icannnews" TargetMode="External"/><Relationship Id="rId1" Type="http://schemas.openxmlformats.org/officeDocument/2006/relationships/slideLayout" Target="../slideLayouts/slideLayout48.xml"/><Relationship Id="rId6" Type="http://schemas.openxmlformats.org/officeDocument/2006/relationships/hyperlink" Target="linkedin.com/company/icann" TargetMode="External"/><Relationship Id="rId11" Type="http://schemas.openxmlformats.org/officeDocument/2006/relationships/hyperlink" Target="http://www.facebook.com/icannorg" TargetMode="External"/><Relationship Id="rId5" Type="http://schemas.openxmlformats.org/officeDocument/2006/relationships/hyperlink" Target="https://www.linkedin.com/company/icann" TargetMode="External"/><Relationship Id="rId15" Type="http://schemas.openxmlformats.org/officeDocument/2006/relationships/image" Target="../media/image25.png"/><Relationship Id="rId10" Type="http://schemas.openxmlformats.org/officeDocument/2006/relationships/image" Target="../media/image23.png"/><Relationship Id="rId19" Type="http://schemas.openxmlformats.org/officeDocument/2006/relationships/hyperlink" Target="https://www.slideshare.net/icannpresentations" TargetMode="External"/><Relationship Id="rId4" Type="http://schemas.openxmlformats.org/officeDocument/2006/relationships/image" Target="../media/image21.png"/><Relationship Id="rId9" Type="http://schemas.openxmlformats.org/officeDocument/2006/relationships/hyperlink" Target="twitter.com/icann" TargetMode="External"/><Relationship Id="rId14" Type="http://schemas.openxmlformats.org/officeDocument/2006/relationships/hyperlink" Target="youtube.com/user/ICANNnew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ALAC Subcommittee on Outreach and Engagement Call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70848" y="4593844"/>
            <a:ext cx="6657516" cy="716808"/>
          </a:xfrm>
        </p:spPr>
        <p:txBody>
          <a:bodyPr>
            <a:normAutofit fontScale="92500"/>
          </a:bodyPr>
          <a:lstStyle/>
          <a:p>
            <a:r>
              <a:rPr lang="en-US" dirty="0"/>
              <a:t>Carlos Reyes, Strategic Policy Planning Director</a:t>
            </a:r>
          </a:p>
          <a:p>
            <a:r>
              <a:rPr lang="en-US" dirty="0"/>
              <a:t>Liana Teo, Head of Communications, APAC | Policy </a:t>
            </a:r>
            <a:r>
              <a:rPr lang="en-US" dirty="0" err="1"/>
              <a:t>Comms</a:t>
            </a:r>
            <a:r>
              <a:rPr lang="en-US" dirty="0"/>
              <a:t> Liaison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30 May 2019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Focus on Communications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2D480A2-E94B-464B-B7C8-1538B4F88E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575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Community Communications Support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74904" y="900588"/>
            <a:ext cx="8619194" cy="5455242"/>
          </a:xfrm>
        </p:spPr>
        <p:txBody>
          <a:bodyPr/>
          <a:lstStyle/>
          <a:p>
            <a:r>
              <a:rPr lang="en-US" sz="2200" dirty="0"/>
              <a:t>Global Communications and Policy Staff are developing a Handbook for Community Leaders</a:t>
            </a:r>
          </a:p>
          <a:p>
            <a:r>
              <a:rPr lang="en-US" sz="2200" dirty="0"/>
              <a:t>What is this handbook?</a:t>
            </a:r>
          </a:p>
          <a:p>
            <a:pPr lvl="1"/>
            <a:r>
              <a:rPr lang="en-US" sz="2200" dirty="0"/>
              <a:t>Communications ‘onboarding’ package</a:t>
            </a:r>
          </a:p>
          <a:p>
            <a:pPr lvl="1"/>
            <a:r>
              <a:rPr lang="en-US" sz="2200" dirty="0"/>
              <a:t>Identifies assets available for community to use</a:t>
            </a:r>
          </a:p>
          <a:p>
            <a:pPr lvl="1"/>
            <a:r>
              <a:rPr lang="en-US" sz="2200" dirty="0"/>
              <a:t>Guidelines on usage of assets</a:t>
            </a:r>
          </a:p>
          <a:p>
            <a:r>
              <a:rPr lang="en-US" sz="2200" dirty="0"/>
              <a:t>Content includes:</a:t>
            </a:r>
          </a:p>
          <a:p>
            <a:pPr lvl="1"/>
            <a:r>
              <a:rPr lang="en-US" sz="2200" dirty="0"/>
              <a:t>What is a Communications Plan?</a:t>
            </a:r>
          </a:p>
          <a:p>
            <a:pPr lvl="1"/>
            <a:r>
              <a:rPr lang="en-US" sz="2200" dirty="0"/>
              <a:t>What are the available assets/tools that can be used?</a:t>
            </a:r>
          </a:p>
          <a:p>
            <a:pPr lvl="1"/>
            <a:r>
              <a:rPr lang="en-US" sz="2200" dirty="0"/>
              <a:t>What support does ICANN Communications Team provide?</a:t>
            </a:r>
          </a:p>
          <a:p>
            <a:pPr lvl="1"/>
            <a:r>
              <a:rPr lang="en-US" sz="2200" dirty="0"/>
              <a:t>Your ICANN Contact Points (Policy) </a:t>
            </a:r>
          </a:p>
          <a:p>
            <a:r>
              <a:rPr lang="en-US" sz="2200" dirty="0"/>
              <a:t> Timeline: October 2019</a:t>
            </a:r>
          </a:p>
        </p:txBody>
      </p:sp>
    </p:spTree>
    <p:extLst>
      <p:ext uri="{BB962C8B-B14F-4D97-AF65-F5344CB8AC3E}">
        <p14:creationId xmlns:p14="http://schemas.microsoft.com/office/powerpoint/2010/main" val="928687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Engage with ICANN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6" name="Text Placeholder 32"/>
          <p:cNvSpPr txBox="1">
            <a:spLocks/>
          </p:cNvSpPr>
          <p:nvPr/>
        </p:nvSpPr>
        <p:spPr bwMode="auto">
          <a:xfrm>
            <a:off x="2543489" y="1552703"/>
            <a:ext cx="6600509" cy="32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20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20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7" name="Text Placeholder 33"/>
          <p:cNvSpPr txBox="1">
            <a:spLocks/>
          </p:cNvSpPr>
          <p:nvPr/>
        </p:nvSpPr>
        <p:spPr bwMode="auto">
          <a:xfrm>
            <a:off x="2543489" y="1049144"/>
            <a:ext cx="5230690" cy="32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700" b="1" dirty="0">
                <a:solidFill>
                  <a:schemeClr val="bg1"/>
                </a:solidFill>
                <a:latin typeface="+mn-lt"/>
                <a:ea typeface="Segoe UI" charset="0"/>
                <a:cs typeface="Arial"/>
              </a:rPr>
              <a:t>Thank You and Questions</a:t>
            </a:r>
          </a:p>
        </p:txBody>
      </p:sp>
      <p:sp>
        <p:nvSpPr>
          <p:cNvPr id="8" name="Text Placeholder 29"/>
          <p:cNvSpPr txBox="1">
            <a:spLocks/>
          </p:cNvSpPr>
          <p:nvPr/>
        </p:nvSpPr>
        <p:spPr>
          <a:xfrm>
            <a:off x="2543489" y="1865312"/>
            <a:ext cx="5973449" cy="346541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Email: </a:t>
            </a:r>
            <a:r>
              <a:rPr lang="en-US" dirty="0" err="1"/>
              <a:t>commsteam@icann.org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2543489" y="4228306"/>
            <a:ext cx="3416667" cy="365760"/>
            <a:chOff x="5325979" y="4715893"/>
            <a:chExt cx="3416667" cy="365760"/>
          </a:xfrm>
        </p:grpSpPr>
        <p:sp>
          <p:nvSpPr>
            <p:cNvPr id="10" name="Text Placeholder 32"/>
            <p:cNvSpPr txBox="1">
              <a:spLocks/>
            </p:cNvSpPr>
            <p:nvPr/>
          </p:nvSpPr>
          <p:spPr>
            <a:xfrm>
              <a:off x="5793339" y="4734885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"/>
                </a:rPr>
                <a:t>flickr.com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11" name="Picture 10" descr="1420947842_social_style_3_flikr-128.png">
              <a:hlinkClick r:id="rId3" action="ppaction://hlinkfile"/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4715893"/>
              <a:ext cx="365760" cy="365760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2543489" y="4726326"/>
            <a:ext cx="3636602" cy="365760"/>
            <a:chOff x="1235726" y="5571713"/>
            <a:chExt cx="3636602" cy="365760"/>
          </a:xfrm>
        </p:grpSpPr>
        <p:sp>
          <p:nvSpPr>
            <p:cNvPr id="13" name="Text Placeholder 32"/>
            <p:cNvSpPr txBox="1">
              <a:spLocks/>
            </p:cNvSpPr>
            <p:nvPr/>
          </p:nvSpPr>
          <p:spPr>
            <a:xfrm>
              <a:off x="1703086" y="5592033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5"/>
                </a:rPr>
                <a:t>linkedin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5"/>
                </a:rPr>
                <a:t>/company/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5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14" name="Picture 13" descr="1420948164_social_style_3_in-128.png">
              <a:hlinkClick r:id="rId6" action="ppaction://hlinkfile"/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5571713"/>
              <a:ext cx="365760" cy="365760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>
            <a:off x="2543489" y="2734246"/>
            <a:ext cx="2809587" cy="365760"/>
            <a:chOff x="1235726" y="3073176"/>
            <a:chExt cx="2809587" cy="365760"/>
          </a:xfrm>
        </p:grpSpPr>
        <p:sp>
          <p:nvSpPr>
            <p:cNvPr id="16" name="Text Placeholder 32"/>
            <p:cNvSpPr txBox="1">
              <a:spLocks/>
            </p:cNvSpPr>
            <p:nvPr/>
          </p:nvSpPr>
          <p:spPr>
            <a:xfrm>
              <a:off x="1703087" y="3093496"/>
              <a:ext cx="2342226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8"/>
                </a:rPr>
                <a:t>@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8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17" name="Picture 16" descr="1420948433_social_style_3_twiter-128.png">
              <a:hlinkClick r:id="rId9" action="ppaction://hlinkfile"/>
            </p:cNvPr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18" name="Group 17"/>
          <p:cNvGrpSpPr/>
          <p:nvPr/>
        </p:nvGrpSpPr>
        <p:grpSpPr>
          <a:xfrm>
            <a:off x="2543489" y="3232266"/>
            <a:ext cx="3730320" cy="365760"/>
            <a:chOff x="1235727" y="3892739"/>
            <a:chExt cx="3730320" cy="365760"/>
          </a:xfrm>
        </p:grpSpPr>
        <p:sp>
          <p:nvSpPr>
            <p:cNvPr id="19" name="Text Placeholder 32"/>
            <p:cNvSpPr txBox="1">
              <a:spLocks/>
            </p:cNvSpPr>
            <p:nvPr/>
          </p:nvSpPr>
          <p:spPr>
            <a:xfrm>
              <a:off x="1703086" y="3913059"/>
              <a:ext cx="3262961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1"/>
                </a:rPr>
                <a:t>facebook.com/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1"/>
                </a:rPr>
                <a:t>icannorg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1"/>
                </a:rPr>
                <a:t> 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20" name="Picture 19" descr="1420948141_social_style_3_facebook-128.png">
              <a:hlinkClick r:id="rId12" action="ppaction://hlinkfile"/>
            </p:cNvPr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7" y="3892739"/>
              <a:ext cx="365760" cy="365760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2543489" y="3730286"/>
            <a:ext cx="3636602" cy="365760"/>
            <a:chOff x="1235726" y="4721075"/>
            <a:chExt cx="3636602" cy="365760"/>
          </a:xfrm>
        </p:grpSpPr>
        <p:pic>
          <p:nvPicPr>
            <p:cNvPr id="22" name="Picture 21" descr="1420948149_social_style_3_youtube-128.png">
              <a:hlinkClick r:id="rId14" action="ppaction://hlinkfile"/>
            </p:cNvPr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4721075"/>
              <a:ext cx="365760" cy="365760"/>
            </a:xfrm>
            <a:prstGeom prst="rect">
              <a:avLst/>
            </a:prstGeom>
          </p:spPr>
        </p:pic>
        <p:sp>
          <p:nvSpPr>
            <p:cNvPr id="23" name="Text Placeholder 32"/>
            <p:cNvSpPr txBox="1">
              <a:spLocks/>
            </p:cNvSpPr>
            <p:nvPr/>
          </p:nvSpPr>
          <p:spPr>
            <a:xfrm>
              <a:off x="1703086" y="4734885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6"/>
                </a:rPr>
                <a:t>youtube.com/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6"/>
                </a:rPr>
                <a:t>icannnews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543489" y="5722367"/>
            <a:ext cx="2586167" cy="365760"/>
            <a:chOff x="5325979" y="3073176"/>
            <a:chExt cx="2586167" cy="365760"/>
          </a:xfrm>
        </p:grpSpPr>
        <p:sp>
          <p:nvSpPr>
            <p:cNvPr id="25" name="Text Placeholder 32"/>
            <p:cNvSpPr txBox="1">
              <a:spLocks/>
            </p:cNvSpPr>
            <p:nvPr/>
          </p:nvSpPr>
          <p:spPr>
            <a:xfrm>
              <a:off x="5793339" y="3093496"/>
              <a:ext cx="21188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soundcloud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27" name="Group 26"/>
          <p:cNvGrpSpPr/>
          <p:nvPr/>
        </p:nvGrpSpPr>
        <p:grpSpPr>
          <a:xfrm>
            <a:off x="2543489" y="5224346"/>
            <a:ext cx="3416667" cy="365760"/>
            <a:chOff x="5325979" y="5571713"/>
            <a:chExt cx="3416667" cy="365760"/>
          </a:xfrm>
        </p:grpSpPr>
        <p:sp>
          <p:nvSpPr>
            <p:cNvPr id="28" name="Text Placeholder 32"/>
            <p:cNvSpPr txBox="1">
              <a:spLocks/>
            </p:cNvSpPr>
            <p:nvPr/>
          </p:nvSpPr>
          <p:spPr>
            <a:xfrm>
              <a:off x="5793339" y="5592033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9"/>
                </a:rPr>
                <a:t>slideshare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9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9"/>
                </a:rPr>
                <a:t>icannpresentations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29" name="Picture 28" descr="1420948164_social_style_3_in-128.png">
              <a:hlinkClick r:id="rId6" action="ppaction://hlinkfile"/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5571713"/>
              <a:ext cx="365760" cy="3657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89724354"/>
      </p:ext>
    </p:extLst>
  </p:cSld>
  <p:clrMapOvr>
    <a:masterClrMapping/>
  </p:clrMapOvr>
</p:sld>
</file>

<file path=ppt/theme/theme1.xml><?xml version="1.0" encoding="utf-8"?>
<a:theme xmlns:a="http://schemas.openxmlformats.org/drawingml/2006/main" name="ICANNPPT_Arial_4x3_June 2017_potx">
  <a:themeElements>
    <a:clrScheme name="ICANN PPT Colors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dirty="0" err="1" smtClean="0">
            <a:cs typeface="Source Sans Pro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CANN PPT Mini Template 4x3 150ppi 20170607.potx" id="{49868509-F471-456F-8433-B9816961265D}" vid="{01F2A210-A620-4883-A8E8-40AF9CA35F2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ICANNPPT_Arial_4x3_June 2017_potx</Template>
  <TotalTime>660</TotalTime>
  <Words>153</Words>
  <Application>Microsoft Macintosh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ICANNPPT_Arial_4x3_June 2017_potx</vt:lpstr>
      <vt:lpstr>ALAC Subcommittee on Outreach and Engagement Call</vt:lpstr>
      <vt:lpstr>Community Communications Support</vt:lpstr>
      <vt:lpstr>Engage with ICANN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title here (75 characters maximum)</dc:title>
  <dc:creator>Liana Teo</dc:creator>
  <cp:lastModifiedBy>Claudia Ruiz</cp:lastModifiedBy>
  <cp:revision>3</cp:revision>
  <cp:lastPrinted>2017-01-26T19:29:02Z</cp:lastPrinted>
  <dcterms:created xsi:type="dcterms:W3CDTF">2019-05-29T09:34:09Z</dcterms:created>
  <dcterms:modified xsi:type="dcterms:W3CDTF">2019-05-31T04:49:57Z</dcterms:modified>
</cp:coreProperties>
</file>