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574"/>
  </p:normalViewPr>
  <p:slideViewPr>
    <p:cSldViewPr snapToGrid="0" snapToObjects="1">
      <p:cViewPr varScale="1">
        <p:scale>
          <a:sx n="105" d="100"/>
          <a:sy n="105" d="100"/>
        </p:scale>
        <p:origin x="5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CE66E-6C05-EA4B-9A33-94F5514A107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661F2-C06B-3646-B8B9-FD17E92E5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0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88D86F-9DA9-1F4F-BFC9-31BAAED7C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F59D6C-5A35-2040-B585-D2457F34B2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DDE676-6287-1548-B2C2-6147CF776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0171CC-D818-4744-AF38-B6E09F0E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1FD426B-F0F7-874A-B362-F6AF7221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1DFD3D-396B-044C-A1E1-06C3F2535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28D058-8ED5-984D-8171-7BE5F8AF3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CA7801-708E-D24C-9E2A-B01DDF2D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E1A204-8E92-EA4B-82D7-FA58B394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282F21-D71D-5548-885E-F7F7C8055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05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0962170-1571-C049-A9C2-AA7F870309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D752045-C0D8-C640-BCFA-5ECB12C24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9F46DD-7E32-7047-8BCD-775F1056D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9AEB7BA-2D23-6548-BF54-7E00766F4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A34874A-E4F2-F340-BADB-AA4CF65E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0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34A050-AED5-D54F-B6EA-1A09983A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DAED04-E47D-1C43-B425-9C983F969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E4D4EE3-774E-354F-B4C0-7B7F5415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8B9A75-E237-EA48-A677-B18FDC07B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CC90AC-2549-8941-8D2F-FDC2F4573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7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977E7D-7D8E-D54B-9C2D-32BC22630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D7064B3-0F6F-1148-8D86-6697EC04F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C46EFB-428D-D04E-A25E-FA9E8DCEB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E970B57-A954-234F-A8CD-4F40AE884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AF99A6-41AB-4043-B9D9-89FB89C2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C2820B-E424-3042-9589-C6DAF0C56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E66703-99DF-AF40-B684-D3ED4E19E4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10C64C0-BAA6-F446-9519-4B5F7F0D4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EFEE15D-C363-FE41-8554-6F78C1BF2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6A9F01A-11D0-D941-8100-E7B6FA50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33B3EEA-0930-6B45-A62E-6E4D1F7F9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9272C9-8239-5141-BCC5-A74F7A79F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C045793-EAFF-9A45-98E1-D577F1018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EFA50CF-B771-B74C-88A5-73E785E5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A90F1F2-1092-E744-8ADD-55FAFB4C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4219A08-76D2-9740-B74D-FDB1F11C3F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43E1C7F-D567-F244-9F70-93D0A134E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ED4A054-D762-B141-9EB3-F95DDC2A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711DA49-63D7-974B-B96A-536AE6B1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71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B85E5E-DA0E-5E46-AD83-5BA9FFC80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2EC75A7-7611-1A48-A8F1-B7686AC2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B427F05-9236-6D47-9319-B2CB5841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6EA6FE3-C5B7-984D-933A-54F771F46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2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C9BA146-4325-754A-9C35-9755B2D24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DC0426B-075F-7D41-B236-6228E330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EBB66F2-AE16-E547-9597-5EA63C693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08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60E57B-51FB-F343-A78E-A597BB572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D52323-B576-FA44-9AD7-BD8CDBA96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1A079A3-64C7-1247-A8F6-30D0E35B9B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84CE30-81A4-814B-BFEF-7B1BB924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C6E1C53-2520-0B42-BC10-5CD8E63B8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4EC32A6-B487-3546-B354-EF3260A09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5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83E35-7B5A-8E46-BF3C-94870F682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5B4F343-3AE5-444D-865D-B86722EAE9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D7AAC98-672D-C64E-92EB-AA913F79D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501D8FF-D112-A74A-B3AE-6A2AEAE7C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8122071-595A-9A41-A01F-8213DC89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55FDE5B-9945-5043-B1E9-68056BF53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2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995D8BC-7D36-5C4F-9720-97C5F8ACA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F5FED0F-BF6B-5743-8483-E7C62695D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D78AF2-1482-CB4B-A2D7-6D3F36D4EA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40C4A-64CA-BC46-9C39-54AAD27ABCEF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3BA341-91EC-2B42-A937-2FDA58CE04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E36518-B130-EB4A-8459-04CDB843D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BB85-52E6-0546-8D64-B8A9D9B9F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8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3B854194-185D-494D-905C-7C7CB2E30F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4F5FA0D-0104-4987-8241-EFF7C85B88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897127E-6CEF-446C-BE87-93B7C46E49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276F11AE-21C7-1D4B-B4C1-862BA38A5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2053641"/>
            <a:ext cx="4546132" cy="276009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ATRT3 – GAC -WG, June 12, 2019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>
                <a:solidFill>
                  <a:srgbClr val="FFFFFF"/>
                </a:solidFill>
              </a:rPr>
              <a:t>Progress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D4662E99-0D6D-5E4E-86AA-E7B6E95CC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8300" y="955343"/>
            <a:ext cx="6679096" cy="4544705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i="1" dirty="0">
                <a:solidFill>
                  <a:srgbClr val="0070C0"/>
                </a:solidFill>
              </a:rPr>
              <a:t>Marrakesh meeting – try to get some time with chair / VC from GAC for a more detailed conversation (asked Liu to help on that).</a:t>
            </a:r>
          </a:p>
          <a:p>
            <a:pPr>
              <a:lnSpc>
                <a:spcPct val="100000"/>
              </a:lnSpc>
            </a:pPr>
            <a:r>
              <a:rPr lang="en-US" b="1" i="1" dirty="0">
                <a:solidFill>
                  <a:srgbClr val="0070C0"/>
                </a:solidFill>
              </a:rPr>
              <a:t>Reviewing ATRT2 –GAC  to be better prepared for Marrakesh interviews </a:t>
            </a:r>
          </a:p>
          <a:p>
            <a:pPr>
              <a:lnSpc>
                <a:spcPct val="100000"/>
              </a:lnSpc>
            </a:pPr>
            <a:r>
              <a:rPr lang="en-US" b="1" i="1" dirty="0">
                <a:solidFill>
                  <a:srgbClr val="0070C0"/>
                </a:solidFill>
              </a:rPr>
              <a:t>Working on detailed work plan for after Marrakesh  till Singapore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i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001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59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ATRT3 – GAC -WG, June 12, 2019 Progress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ATRT3 – up to date GAC – 17 April 2019</dc:title>
  <dc:creator>Vanda Scartezini</dc:creator>
  <cp:lastModifiedBy>Jennifer Bryce</cp:lastModifiedBy>
  <cp:revision>19</cp:revision>
  <dcterms:created xsi:type="dcterms:W3CDTF">2019-04-15T20:36:59Z</dcterms:created>
  <dcterms:modified xsi:type="dcterms:W3CDTF">2019-06-13T10:10:18Z</dcterms:modified>
</cp:coreProperties>
</file>