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12"/>
  </p:notesMasterIdLst>
  <p:handoutMasterIdLst>
    <p:handoutMasterId r:id="rId13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12192000" cy="6858000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20"/>
  </p:normalViewPr>
  <p:slideViewPr>
    <p:cSldViewPr snapToGrid="0" snapToObjects="1">
      <p:cViewPr varScale="1">
        <p:scale>
          <a:sx n="103" d="100"/>
          <a:sy n="103" d="100"/>
        </p:scale>
        <p:origin x="89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5DE961B-C5FE-6242-96B2-AE977CD8E4C7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CA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66E848-50E6-164E-91DC-FC4993B6C4C1}"/>
              </a:ext>
            </a:extLst>
          </p:cNvPr>
          <p:cNvSpPr txBox="1">
            <a:spLocks noGrp="1"/>
          </p:cNvSpPr>
          <p:nvPr>
            <p:ph type="dt" sz="quarter" idx="1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CA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55009F-A24B-6741-8766-2F38057F1F72}"/>
              </a:ext>
            </a:extLst>
          </p:cNvPr>
          <p:cNvSpPr txBox="1">
            <a:spLocks noGrp="1"/>
          </p:cNvSpPr>
          <p:nvPr>
            <p:ph type="ftr" sz="quarter" idx="2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CA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3B8364-ACAD-1F4B-A7BD-36B7BD96BC75}"/>
              </a:ext>
            </a:extLst>
          </p:cNvPr>
          <p:cNvSpPr txBox="1">
            <a:spLocks noGrp="1"/>
          </p:cNvSpPr>
          <p:nvPr>
            <p:ph type="sldNum" sz="quarter" idx="3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D27AEDAD-2AC2-6546-8641-CF17F2728FCD}" type="slidenum">
              <a:t>‹#›</a:t>
            </a:fld>
            <a:endParaRPr lang="en-CA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Lucida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2631589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B4B07A7-E9CE-CC4E-A49C-918B540219E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599" y="764280"/>
            <a:ext cx="5028480" cy="3771360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ABAF383-80FD-6645-BC86-1F7D2BDDD405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777239" y="4777560"/>
            <a:ext cx="6217560" cy="45259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CA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437BF0E5-1111-6540-9F72-FD7A8F91B050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rtl="0" hangingPunct="0">
              <a:buNone/>
              <a:tabLst/>
              <a:defRPr lang="en-CA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B18855-60D6-3044-AB50-8886CD05E0BD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r" rtl="0" hangingPunct="0">
              <a:buNone/>
              <a:tabLst/>
              <a:defRPr lang="en-CA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DCDCA2-A94E-3A42-BB00-3F6B27667F67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rtl="0" hangingPunct="0">
              <a:buNone/>
              <a:tabLst/>
              <a:defRPr lang="en-CA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329FD9-DA90-864B-BB30-A3AE589863CF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algn="r" rtl="0" hangingPunct="0">
              <a:buNone/>
              <a:tabLst/>
              <a:defRPr lang="en-CA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416E65C0-7622-6D41-9896-74A9C4B8D0DB}" type="slidenum"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506302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en-CA" sz="2000" b="0" i="0" u="none" strike="noStrike" kern="1200">
        <a:ln>
          <a:noFill/>
        </a:ln>
        <a:latin typeface="Arial" pitchFamily="18"/>
        <a:ea typeface="Microsoft YaHei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04D77A-35C9-7441-8D22-16D93EC7C002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F47232F3-4D13-BD4E-A82D-55E9C0BDB6BB}" type="slidenum">
              <a:t>1</a:t>
            </a:fld>
            <a:endParaRPr lang="en-CA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A0770F0-73CD-E548-BE37-B37E88131FF8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399B397-5210-694F-A93B-1550EF8161AE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837661-9288-CA4C-98B2-603C5ED044A5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58D178FD-C5DA-2444-96A2-09FC57241497}" type="slidenum">
              <a:t>2</a:t>
            </a:fld>
            <a:endParaRPr lang="en-CA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491ECD1-4642-A14D-BC73-51E40944E28A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CCF3B16-C30D-7C45-BD13-C49030B6113C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405B43-BDDA-C94F-A847-529744BE22B3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F996ECDF-7C87-4E4B-8FC5-E7828F707B08}" type="slidenum">
              <a:t>3</a:t>
            </a:fld>
            <a:endParaRPr lang="en-CA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F535ED1-7085-8446-A5B1-971B1E3BCD92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173A4EB-24AB-0243-A699-5F3991248757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4391E1-082B-D847-8812-CD04EA023C7A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F4A202F2-1608-A347-AFD4-7B4FCE36D205}" type="slidenum">
              <a:t>4</a:t>
            </a:fld>
            <a:endParaRPr lang="en-CA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25FD475-6811-8040-9377-8A95E235CBF2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F87F1B1-8704-3241-B456-A5EF8FE126E9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033FA5-930B-7441-8A43-D4309F7876B5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701452F8-98EB-8D41-B54B-1FF23F451BB8}" type="slidenum">
              <a:t>5</a:t>
            </a:fld>
            <a:endParaRPr lang="en-CA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218C455-439F-E340-98D8-F8A638E9B1F6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BC5719E-0465-004F-AF25-5573D03A13B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064A99-7913-894C-A85C-280AA89DEA2C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B06F7E67-4A9F-FD42-984A-8D0CFA90ECD0}" type="slidenum">
              <a:t>6</a:t>
            </a:fld>
            <a:endParaRPr lang="en-CA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F3250DA-D9D3-2D49-9167-5295C72FA170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C3F889E-A006-4F4F-8D78-A679D3895DC6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21A055-A0C0-2249-B56B-246CCBDEEF1A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82A0B1DB-8EB5-3849-A2C4-2FF24C193F32}" type="slidenum">
              <a:t>7</a:t>
            </a:fld>
            <a:endParaRPr lang="en-CA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6027716-E00F-7B47-90DE-E88ED9E56570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F53810B-415B-3C4D-8755-E752C079F68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CD1F24-24FA-5A41-82BA-B409C9BA8AF4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91007BAE-D092-6F49-97EF-612D04DE93F3}" type="slidenum">
              <a:t>8</a:t>
            </a:fld>
            <a:endParaRPr lang="en-CA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D248764-9246-6A43-9AEC-8858F67C216C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4E34A27-C501-934C-966D-CCB8837D73F4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7BE02B-C2AA-DE4D-90E4-667BE81AA78A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25EF73CE-BACB-064C-9B67-10007CF26B7A}" type="slidenum">
              <a:t>9</a:t>
            </a:fld>
            <a:endParaRPr lang="en-CA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B6E9A3C-7203-D343-87C4-04BAFF838665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5CB5BF5-7C24-244B-9C5B-24EAE8174E7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246D11-F63D-BA43-8A73-57A5427145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2A5BBA-0CDB-3A4A-9C7E-C6D6846779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0A23A6-858A-E64D-985C-F5CE4E08A8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F3FAF49-82C3-E545-9E06-5D970C181D48}" type="datetime1">
              <a:rPr lang="en-CA" smtClean="0"/>
              <a:pPr lvl="0"/>
              <a:t>2019-05-15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F9A805-10D3-9C48-BDEE-5A7F92B11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04510C-C854-A540-9A0D-0C4712C4F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64A250D-9E86-8B40-81E4-6C907A9F0968}" type="slidenum"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11866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C22501-AA23-5142-ABB8-89C519F79E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9CC238-5918-B246-B3C7-F5C282D44D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445E3D-7E1A-544E-AFAF-A4C1C3CE2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F3FAF49-82C3-E545-9E06-5D970C181D48}" type="datetime1">
              <a:rPr lang="en-CA" smtClean="0"/>
              <a:pPr lvl="0"/>
              <a:t>2019-05-15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D6E574-14E5-6148-89D9-C0FB7EDBD9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439DBA-6915-984A-A59E-82D9BB87D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07BB63F-B144-BA40-9B23-08064C16D072}" type="slidenum"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62511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4A12B1B-B855-1040-8848-C50C6B2575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839200" y="1122363"/>
            <a:ext cx="2743200" cy="5008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4AF4F85-A573-9247-91FB-DB970DDE85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09600" y="1122363"/>
            <a:ext cx="8077200" cy="50085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5F1226-5720-3A43-A4D5-6D56D1F2BA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F3FAF49-82C3-E545-9E06-5D970C181D48}" type="datetime1">
              <a:rPr lang="en-CA" smtClean="0"/>
              <a:pPr lvl="0"/>
              <a:t>2019-05-15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A5842A-FDCB-2E40-BAC7-A5C5260A1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47F413-B8DC-F04D-93D7-5B656FA6F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484BA2C-1D4A-FA4C-84D2-4E333B4BF76A}" type="slidenum"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576810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79052A-2D64-7C43-B102-FB59B26BA6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D48983-E551-6E43-9EF4-931AF5CA18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94EAE0-9223-2D48-AD8E-EF6C63AFD7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A542C762-4AED-0B4C-9C34-D3C3BEB89154}" type="datetime1">
              <a:rPr lang="en-CA" smtClean="0"/>
              <a:pPr lvl="0"/>
              <a:t>2019-05-15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44EB36-DE31-CD46-AE65-770FBDA6C4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2D46D6-429F-3F44-85A6-79E1CC52F9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B543EE7-5211-544C-8E54-17B108DCDDBC}" type="slidenum"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403439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D77EBA-B760-8A44-AEDF-21AC555321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79A5E6-C356-5946-96A1-8CB6DCECA8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21F094-C35F-3D4F-9B53-5A82B15B7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A542C762-4AED-0B4C-9C34-D3C3BEB89154}" type="datetime1">
              <a:rPr lang="en-CA" smtClean="0"/>
              <a:pPr lvl="0"/>
              <a:t>2019-05-15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C8B510-BDC4-3B44-859D-8BD106969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2B5B1D-7141-E84E-B75D-C7FFCE62D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4D2F649-ABEC-2D44-AA7A-B6EF3196AC99}" type="slidenum"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904262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B75173-1BEC-C74E-9AE9-9A3D7D949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1EABED-5F61-874C-A310-2F1AB20FD6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1299F6-2926-6440-8D9D-386FACE0B7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A542C762-4AED-0B4C-9C34-D3C3BEB89154}" type="datetime1">
              <a:rPr lang="en-CA" smtClean="0"/>
              <a:pPr lvl="0"/>
              <a:t>2019-05-15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E42F14-0923-F249-8BEB-90D8A45DF7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4829AB-C77D-0247-9A61-8B3286C320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09A8A73-26ED-824B-A3C6-4C5EDD6CD519}" type="slidenum"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017596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25756A-3293-094D-B798-EF1E25E749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BB2643-7833-9648-8A04-4AD6248E50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26388D-4DE3-7641-BC86-7F411F6939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C05AEF-4497-E047-A3E9-6143F8BBF5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A542C762-4AED-0B4C-9C34-D3C3BEB89154}" type="datetime1">
              <a:rPr lang="en-CA" smtClean="0"/>
              <a:pPr lvl="0"/>
              <a:t>2019-05-15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46964E-8461-5B4C-89D1-1A87BACF2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78FFE4-4EC8-D148-8B7A-AE65EEA6D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A0F1870-4E4B-554D-A50B-68A72F1CA5FF}" type="slidenum"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05821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F1C19-0B84-EB47-B420-2C57304BC9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E6E805-F30F-E94A-B89D-EDC07EB297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B52E03-41BF-D243-BCE8-992EC991E4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2E05F99-3D33-D94B-AA21-03AEF6952B0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BDDE04D-CA61-564B-A927-1C254DF428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5E9F9F3-04E4-EE41-A0B5-F55CA47F51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A542C762-4AED-0B4C-9C34-D3C3BEB89154}" type="datetime1">
              <a:rPr lang="en-CA" smtClean="0"/>
              <a:pPr lvl="0"/>
              <a:t>2019-05-15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898501A-5700-DD44-A35E-984A3566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32CBBC2-0FBD-B046-AFA0-11A0794A0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A13DA81-D324-5D43-A683-9F58F213A3F2}" type="slidenum"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673189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E6A94E-0A0A-7A44-AF18-56720F22C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E9A4E5-B611-A648-866A-28D57E4FB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A542C762-4AED-0B4C-9C34-D3C3BEB89154}" type="datetime1">
              <a:rPr lang="en-CA" smtClean="0"/>
              <a:pPr lvl="0"/>
              <a:t>2019-05-15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61DB8B-EE2A-FC44-8BC3-6C29E0A2F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DC9035-763E-804B-81E3-3AC24CDD7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8718241-6172-C94C-BAED-E363D890ECFF}" type="slidenum"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62909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2A2DD36-AB85-E14F-9A9E-599764190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A542C762-4AED-0B4C-9C34-D3C3BEB89154}" type="datetime1">
              <a:rPr lang="en-CA" smtClean="0"/>
              <a:pPr lvl="0"/>
              <a:t>2019-05-15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447705-421B-0349-BE3C-2CEAFAA07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BFCBE5-EF9A-A842-B386-75866F786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E202168-D5B4-A44D-822B-AB279C4EE83F}" type="slidenum"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15384207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9BD626-680D-524D-BCE8-CA5864F8C6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9178DC-623D-DE4E-8056-96CB75E5BD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BF01B3-920E-1241-94E5-8C6C691795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BA2111-8BC4-D246-ADC5-3AA939F5A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A542C762-4AED-0B4C-9C34-D3C3BEB89154}" type="datetime1">
              <a:rPr lang="en-CA" smtClean="0"/>
              <a:pPr lvl="0"/>
              <a:t>2019-05-15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A38EC8-E5DF-1C46-B65B-8EB2C789D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370CEF-8EFA-0E46-B1DC-4671B074D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441A0AB-6087-5F4C-A92B-7E5656BE9A68}" type="slidenum"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600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E88208-E369-DA43-ABE3-901CF07480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512B96-B1CD-DE4A-BF6C-66A39FAC6D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3BAFBB-C559-094D-9B5F-1A29D2180B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F3FAF49-82C3-E545-9E06-5D970C181D48}" type="datetime1">
              <a:rPr lang="en-CA" smtClean="0"/>
              <a:pPr lvl="0"/>
              <a:t>2019-05-15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5FEC2-A65E-824D-B695-CD133BAA2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325A48-74FA-6F44-A9D1-E20FD3B7E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2E823FF-8F12-9F44-B77C-CD139EF0E4C6}" type="slidenum"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771072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8CFEA-1DE4-3340-BF04-B587D46A7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F3B1562-8460-954A-A719-978DF46E85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71D8CA-B066-AB42-8EB4-A33B2B3298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F082EF-A7FB-5041-86A7-A8FE11811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A542C762-4AED-0B4C-9C34-D3C3BEB89154}" type="datetime1">
              <a:rPr lang="en-CA" smtClean="0"/>
              <a:pPr lvl="0"/>
              <a:t>2019-05-15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A2D8B4-8C54-4249-80D5-F55A7A0308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FBF086-E95F-AA42-AEF9-7393431D6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05E1920-7A1C-824D-B49F-5677A416BA9D}" type="slidenum"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774574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4AD205-42FE-5747-9F34-9D30DAB97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DEF4C2-F3E3-C94F-AEE3-B564D3A1EE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74B5C6-A38F-3C49-891D-DB2D74F235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A542C762-4AED-0B4C-9C34-D3C3BEB89154}" type="datetime1">
              <a:rPr lang="en-CA" smtClean="0"/>
              <a:pPr lvl="0"/>
              <a:t>2019-05-15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E41A5B-6C3F-454C-8EEC-2BFF86F4E9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F5E749-077F-2947-B911-1D763A941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FED4361-04BA-D943-8853-D2F1428E725E}" type="slidenum"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270898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822FEF9-BE3A-6A4F-9E80-9EC6CB5E0D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753D90-5170-C840-B2BA-6235257810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888F8D-AE0D-9640-9BCA-953F944D3E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A542C762-4AED-0B4C-9C34-D3C3BEB89154}" type="datetime1">
              <a:rPr lang="en-CA" smtClean="0"/>
              <a:pPr lvl="0"/>
              <a:t>2019-05-15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CC5863-B072-AA4B-96B7-A2D41BA77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40E81B-3C56-4C4D-AAC4-91C1FFB49B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723A804-CC16-7740-885E-43BF21D79D43}" type="slidenum"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78972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EA5CC7-90A1-A44D-AF88-DFC13E6D37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DF10BE-5CC5-C542-B0E5-E05CB0F833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01FD46-7415-F640-B0D2-951DA4979F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F3FAF49-82C3-E545-9E06-5D970C181D48}" type="datetime1">
              <a:rPr lang="en-CA" smtClean="0"/>
              <a:pPr lvl="0"/>
              <a:t>2019-05-15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2E259F-B94A-E440-B0A6-9E31C5002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3B7BEA-83B8-F843-9D5F-8F180CEDF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9E855B6-105D-8643-9486-DB1F9C899705}" type="slidenum"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45132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D65177-004B-7141-8423-05C7B2C14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51EDA3-8948-4649-B384-B8EB43E5AD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604963"/>
            <a:ext cx="5410200" cy="4525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3C1495-300D-3841-B54B-4B75A49C37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604963"/>
            <a:ext cx="5410200" cy="4525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120766-D415-674D-8F86-5DCB7AB922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F3FAF49-82C3-E545-9E06-5D970C181D48}" type="datetime1">
              <a:rPr lang="en-CA" smtClean="0"/>
              <a:pPr lvl="0"/>
              <a:t>2019-05-15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98B420-095E-5D44-9891-FCD0987C6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DB18D7-DED0-3A41-AA6A-D70C54D17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859B40C-0D82-EA4C-A12F-FC589487106A}" type="slidenum"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56693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B462FD-4340-664D-80D1-DF8E55645D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4380A2-0057-354E-9DA0-2EA5F49AEF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9BA3A6-FED4-174B-8F5C-C1B3BCCF0B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CE23F8-9291-3741-A9B4-9899E949FC1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FB5561-E5D0-FD4A-BBA6-85372C62A4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6D64A45-702F-694C-8D38-3DBFBB83F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F3FAF49-82C3-E545-9E06-5D970C181D48}" type="datetime1">
              <a:rPr lang="en-CA" smtClean="0"/>
              <a:pPr lvl="0"/>
              <a:t>2019-05-15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B875ACB-C420-EF49-95AE-16E1F97B6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E66887-5E60-594D-9253-12D9ADA62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CFBD41C-8AC0-0E40-B45D-918AD4F623AD}" type="slidenum"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25962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17D43-A0EE-2C4A-9E45-556F7FF837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A08629-481A-C349-8A5B-603652047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F3FAF49-82C3-E545-9E06-5D970C181D48}" type="datetime1">
              <a:rPr lang="en-CA" smtClean="0"/>
              <a:pPr lvl="0"/>
              <a:t>2019-05-15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23B770-CA83-0F47-82A0-1BDFF17FB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C0E0D7-1F45-2D43-B7BA-5730E2207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D691E83-7B48-6045-836A-AAE5ADE0FC99}" type="slidenum"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06084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B816819-EF92-0448-8AA7-E538543E3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F3FAF49-82C3-E545-9E06-5D970C181D48}" type="datetime1">
              <a:rPr lang="en-CA" smtClean="0"/>
              <a:pPr lvl="0"/>
              <a:t>2019-05-15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FF26E4C-4E16-0441-BE67-C1C0B70F2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221749-F9F8-E44A-A03E-E1D1FD6DB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DC9FB5B-DD1B-8440-8341-62A25E081C4D}" type="slidenum"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54490513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6AEC64-2586-7C4C-B23F-18C230EAA2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EA1384-787A-7F4B-9EE3-32B5CBBC96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8B1BF3-7FB3-8841-8D0D-527856D838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60D8C1-432D-B949-AA7E-98B8075754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F3FAF49-82C3-E545-9E06-5D970C181D48}" type="datetime1">
              <a:rPr lang="en-CA" smtClean="0"/>
              <a:pPr lvl="0"/>
              <a:t>2019-05-15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2F76B0-3140-2A40-92B2-7118B48E4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1AC63D-064E-6B4E-A123-397A1E9AE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9B15B4A-214A-004A-9E8D-C6424EE894C8}" type="slidenum"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52115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3779D1-63ED-3A43-B17A-7217080B3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7DA965-AE44-3F4A-99CE-43225AC1D4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CB9FC0-0318-9642-AF74-B9A02DDC06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6AEA83-AD03-1E4B-AFC5-0DA26BF877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F3FAF49-82C3-E545-9E06-5D970C181D48}" type="datetime1">
              <a:rPr lang="en-CA" smtClean="0"/>
              <a:pPr lvl="0"/>
              <a:t>2019-05-15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A03AC0-665C-6E44-A00E-2F7A88AB08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312457-1A06-CB42-A6AA-0D3561BCA3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66B5C8-7130-584E-B8AD-DB2404924541}" type="slidenum"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8997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1FD3EB-A5CF-1844-A48E-89CCA37B99E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b">
            <a:noAutofit/>
          </a:bodyPr>
          <a:lstStyle/>
          <a:p>
            <a:pPr lvl="0"/>
            <a:r>
              <a:rPr lang="en-US"/>
              <a:t>Click to edit the title text formatClick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3B16370A-279A-2041-AF10-44AB6A1EC58F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838080" y="6356520"/>
            <a:ext cx="274284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>
            <a:noAutofit/>
          </a:bodyPr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en-CA" sz="1800" b="0" i="0" u="none" strike="noStrike" kern="1200" spc="0">
                <a:solidFill>
                  <a:srgbClr val="000000"/>
                </a:solidFill>
                <a:latin typeface="Calibri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8F3FAF49-82C3-E545-9E06-5D970C181D48}" type="datetime1">
              <a:rPr lang="en-CA"/>
              <a:pPr lvl="0"/>
              <a:t>2019/5/15</a:t>
            </a:fld>
            <a:endParaRPr lang="en-CA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817798E-AD2B-B540-AF9B-E9DCF1769A0B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038479" y="6356520"/>
            <a:ext cx="411444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>
            <a:noAutofit/>
          </a:bodyPr>
          <a:lstStyle>
            <a:lvl1pPr lvl="0" rtl="0" hangingPunct="0">
              <a:buNone/>
              <a:tabLst/>
              <a:defRPr lang="en-CA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en-CA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8125EC3-4275-FF42-B24C-206756191E6F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610480" y="6356520"/>
            <a:ext cx="274284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>
            <a:noAutofit/>
          </a:bodyPr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en-CA" sz="1800" b="0" i="0" u="none" strike="noStrike" kern="1200" spc="0">
                <a:solidFill>
                  <a:srgbClr val="000000"/>
                </a:solidFill>
                <a:latin typeface="Calibri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E8E33C73-54BB-7347-A243-AFB09429CE46}" type="slidenum">
              <a:t>‹#›</a:t>
            </a:fld>
            <a:endParaRPr lang="en-CA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A5AEC2C-848C-C943-B0C3-7284258CBE9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10972440" cy="452592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lvl="0" algn="l" rtl="0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en-US" sz="6000" b="0" i="0" u="none" strike="noStrike" kern="1200" spc="0">
          <a:ln>
            <a:noFill/>
          </a:ln>
          <a:solidFill>
            <a:srgbClr val="000000"/>
          </a:solidFill>
          <a:latin typeface="Calibri Light" pitchFamily="18"/>
          <a:ea typeface="Microsoft YaHei" pitchFamily="2"/>
          <a:cs typeface="Lucida Sans" pitchFamily="2"/>
        </a:defRPr>
      </a:lvl1pPr>
    </p:titleStyle>
    <p:bodyStyle>
      <a:lvl1pPr algn="l" rtl="0" hangingPunct="1">
        <a:lnSpc>
          <a:spcPct val="90000"/>
        </a:lnSpc>
        <a:spcBef>
          <a:spcPts val="0"/>
        </a:spcBef>
        <a:spcAft>
          <a:spcPts val="1417"/>
        </a:spcAft>
        <a:tabLst/>
        <a:defRPr lang="en-US" sz="2800" b="0" i="0" u="none" strike="noStrike" kern="1200" spc="0">
          <a:ln>
            <a:noFill/>
          </a:ln>
          <a:solidFill>
            <a:srgbClr val="000000"/>
          </a:solidFill>
          <a:latin typeface="Calibri" pitchFamily="18"/>
          <a:ea typeface="Microsoft YaHei" pitchFamily="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6AD10-32A1-DE4E-A279-92D7B822C86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>
            <a:noAutofit/>
          </a:bodyPr>
          <a:lstStyle/>
          <a:p>
            <a:pPr lvl="0"/>
            <a:r>
              <a:rPr lang="en-US"/>
              <a:t>Click to edit the title text formatClick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DD1DC0-1CB7-5E45-86C2-097ED6862AA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>
            <a:noAutofit/>
          </a:bodyPr>
          <a:lstStyle/>
          <a:p>
            <a:pPr lvl="0"/>
            <a:r>
              <a:rPr lang="en-US"/>
              <a:t>Click to edit the outline text format</a:t>
            </a:r>
          </a:p>
          <a:p>
            <a:pPr lvl="1"/>
            <a:r>
              <a:rPr lang="en-US"/>
              <a:t>Second Outline Level</a:t>
            </a:r>
          </a:p>
          <a:p>
            <a:pPr lvl="2"/>
            <a:r>
              <a:rPr lang="en-US"/>
              <a:t>Third Outline Level</a:t>
            </a:r>
          </a:p>
          <a:p>
            <a:pPr lvl="3"/>
            <a:r>
              <a:rPr lang="en-US"/>
              <a:t>Fourth Outline Level</a:t>
            </a:r>
          </a:p>
          <a:p>
            <a:pPr lvl="4"/>
            <a:r>
              <a:rPr lang="en-US"/>
              <a:t>Fifth Outline Level</a:t>
            </a:r>
          </a:p>
          <a:p>
            <a:pPr lvl="5"/>
            <a:r>
              <a:rPr lang="en-US"/>
              <a:t>Sixth Outline Level</a:t>
            </a:r>
          </a:p>
          <a:p>
            <a:pPr lvl="6"/>
            <a:r>
              <a:rPr lang="en-US"/>
              <a:t>Seventh Outline Level</a:t>
            </a:r>
          </a:p>
          <a:p>
            <a:pPr lvl="7"/>
            <a:r>
              <a:rPr lang="en-US"/>
              <a:t>Eighth Outline Level</a:t>
            </a:r>
          </a:p>
          <a:p>
            <a:pPr lvl="0"/>
            <a:r>
              <a:rPr lang="en-US"/>
              <a:t>Ninth Outline LevelEdit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168EB6-51C1-E94B-BA28-BFB4CCC26442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838080" y="6356520"/>
            <a:ext cx="274284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>
            <a:noAutofit/>
          </a:bodyPr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en-CA" sz="1800" b="0" i="0" u="none" strike="noStrike" kern="1200" spc="0">
                <a:solidFill>
                  <a:srgbClr val="000000"/>
                </a:solidFill>
                <a:latin typeface="Calibri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A542C762-4AED-0B4C-9C34-D3C3BEB89154}" type="datetime1">
              <a:rPr lang="en-CA"/>
              <a:pPr lvl="0"/>
              <a:t>2019/5/15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FB8505-B2AE-5A45-BF06-8D8F4E9DD4B4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038479" y="6356520"/>
            <a:ext cx="411444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>
            <a:noAutofit/>
          </a:bodyPr>
          <a:lstStyle>
            <a:lvl1pPr lvl="0" rtl="0" hangingPunct="0">
              <a:buNone/>
              <a:tabLst/>
              <a:defRPr lang="en-CA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DCAC44-81A6-7142-99C7-7B5D3D4ED87F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610480" y="6356520"/>
            <a:ext cx="274284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>
            <a:noAutofit/>
          </a:bodyPr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en-CA" sz="1800" b="0" i="0" u="none" strike="noStrike" kern="1200" spc="0">
                <a:solidFill>
                  <a:srgbClr val="000000"/>
                </a:solidFill>
                <a:latin typeface="Calibri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9D812498-9523-FE47-836B-C8823C514C8A}" type="slidenum"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lvl="0" algn="l" rtl="0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spc="0">
          <a:ln>
            <a:noFill/>
          </a:ln>
          <a:solidFill>
            <a:srgbClr val="000000"/>
          </a:solidFill>
          <a:latin typeface="Calibri Light" pitchFamily="18"/>
          <a:ea typeface="Microsoft YaHei" pitchFamily="2"/>
          <a:cs typeface="Lucida Sans" pitchFamily="2"/>
        </a:defRPr>
      </a:lvl1pPr>
    </p:titleStyle>
    <p:bodyStyle>
      <a:lvl1pPr lvl="0" algn="l" rtl="0" hangingPunct="1">
        <a:lnSpc>
          <a:spcPct val="90000"/>
        </a:lnSpc>
        <a:spcBef>
          <a:spcPts val="0"/>
        </a:spcBef>
        <a:spcAft>
          <a:spcPts val="1417"/>
        </a:spcAft>
        <a:buSzPct val="45000"/>
        <a:buFont typeface="StarSymbol"/>
        <a:buChar char="●"/>
        <a:tabLst/>
        <a:defRPr lang="en-US" sz="2800" b="0" i="0" u="none" strike="noStrike" kern="1200" spc="0">
          <a:ln>
            <a:noFill/>
          </a:ln>
          <a:solidFill>
            <a:srgbClr val="000000"/>
          </a:solidFill>
          <a:latin typeface="Calibri" pitchFamily="18"/>
          <a:ea typeface="Microsoft YaHei" pitchFamily="2"/>
          <a:cs typeface="Lucida Sans" pitchFamily="2"/>
        </a:defRPr>
      </a:lvl1pPr>
      <a:lvl2pPr lvl="1" algn="l" rtl="0" hangingPunct="1">
        <a:lnSpc>
          <a:spcPct val="90000"/>
        </a:lnSpc>
        <a:spcBef>
          <a:spcPts val="0"/>
        </a:spcBef>
        <a:spcAft>
          <a:spcPts val="1417"/>
        </a:spcAft>
        <a:buSzPct val="75000"/>
        <a:buFont typeface="StarSymbol"/>
        <a:buChar char="–"/>
        <a:tabLst/>
        <a:defRPr lang="en-US" sz="2800" b="0" i="0" u="none" strike="noStrike" kern="1200" spc="0">
          <a:ln>
            <a:noFill/>
          </a:ln>
          <a:solidFill>
            <a:srgbClr val="000000"/>
          </a:solidFill>
          <a:latin typeface="Calibri" pitchFamily="18"/>
          <a:ea typeface="Microsoft YaHei" pitchFamily="2"/>
          <a:cs typeface="Lucida Sans" pitchFamily="2"/>
        </a:defRPr>
      </a:lvl2pPr>
      <a:lvl3pPr lvl="2" algn="l" rtl="0" hangingPunct="1">
        <a:lnSpc>
          <a:spcPct val="90000"/>
        </a:lnSpc>
        <a:spcBef>
          <a:spcPts val="0"/>
        </a:spcBef>
        <a:spcAft>
          <a:spcPts val="1417"/>
        </a:spcAft>
        <a:buSzPct val="45000"/>
        <a:buFont typeface="StarSymbol"/>
        <a:buChar char="●"/>
        <a:tabLst/>
        <a:defRPr lang="en-US" sz="2800" b="0" i="0" u="none" strike="noStrike" kern="1200" spc="0">
          <a:ln>
            <a:noFill/>
          </a:ln>
          <a:solidFill>
            <a:srgbClr val="000000"/>
          </a:solidFill>
          <a:latin typeface="Calibri" pitchFamily="18"/>
          <a:ea typeface="Microsoft YaHei" pitchFamily="2"/>
          <a:cs typeface="Lucida Sans" pitchFamily="2"/>
        </a:defRPr>
      </a:lvl3pPr>
      <a:lvl4pPr lvl="3" algn="l" rtl="0" hangingPunct="1">
        <a:lnSpc>
          <a:spcPct val="90000"/>
        </a:lnSpc>
        <a:spcBef>
          <a:spcPts val="0"/>
        </a:spcBef>
        <a:spcAft>
          <a:spcPts val="1417"/>
        </a:spcAft>
        <a:buSzPct val="75000"/>
        <a:buFont typeface="StarSymbol"/>
        <a:buChar char="–"/>
        <a:tabLst/>
        <a:defRPr lang="en-US" sz="2800" b="0" i="0" u="none" strike="noStrike" kern="1200" spc="0">
          <a:ln>
            <a:noFill/>
          </a:ln>
          <a:solidFill>
            <a:srgbClr val="000000"/>
          </a:solidFill>
          <a:latin typeface="Calibri" pitchFamily="18"/>
          <a:ea typeface="Microsoft YaHei" pitchFamily="2"/>
          <a:cs typeface="Lucida Sans" pitchFamily="2"/>
        </a:defRPr>
      </a:lvl4pPr>
      <a:lvl5pPr lvl="4" algn="l" rtl="0" hangingPunct="1">
        <a:lnSpc>
          <a:spcPct val="90000"/>
        </a:lnSpc>
        <a:spcBef>
          <a:spcPts val="0"/>
        </a:spcBef>
        <a:spcAft>
          <a:spcPts val="1417"/>
        </a:spcAft>
        <a:buSzPct val="45000"/>
        <a:buFont typeface="StarSymbol"/>
        <a:buChar char="●"/>
        <a:tabLst/>
        <a:defRPr lang="en-US" sz="2800" b="0" i="0" u="none" strike="noStrike" kern="1200" spc="0">
          <a:ln>
            <a:noFill/>
          </a:ln>
          <a:solidFill>
            <a:srgbClr val="000000"/>
          </a:solidFill>
          <a:latin typeface="Calibri" pitchFamily="18"/>
          <a:ea typeface="Microsoft YaHei" pitchFamily="2"/>
          <a:cs typeface="Lucida Sans" pitchFamily="2"/>
        </a:defRPr>
      </a:lvl5pPr>
      <a:lvl6pPr lvl="5" algn="l" rtl="0" hangingPunct="1">
        <a:lnSpc>
          <a:spcPct val="90000"/>
        </a:lnSpc>
        <a:spcBef>
          <a:spcPts val="0"/>
        </a:spcBef>
        <a:spcAft>
          <a:spcPts val="1417"/>
        </a:spcAft>
        <a:buSzPct val="45000"/>
        <a:buFont typeface="StarSymbol"/>
        <a:buChar char="●"/>
        <a:tabLst/>
        <a:defRPr lang="en-US" sz="2800" b="0" i="0" u="none" strike="noStrike" kern="1200" spc="0">
          <a:ln>
            <a:noFill/>
          </a:ln>
          <a:solidFill>
            <a:srgbClr val="000000"/>
          </a:solidFill>
          <a:latin typeface="Calibri" pitchFamily="18"/>
          <a:ea typeface="Microsoft YaHei" pitchFamily="2"/>
          <a:cs typeface="Lucida Sans" pitchFamily="2"/>
        </a:defRPr>
      </a:lvl6pPr>
      <a:lvl7pPr lvl="6" algn="l" rtl="0" hangingPunct="1">
        <a:lnSpc>
          <a:spcPct val="90000"/>
        </a:lnSpc>
        <a:spcBef>
          <a:spcPts val="0"/>
        </a:spcBef>
        <a:spcAft>
          <a:spcPts val="1417"/>
        </a:spcAft>
        <a:buSzPct val="45000"/>
        <a:buFont typeface="StarSymbol"/>
        <a:buChar char="●"/>
        <a:tabLst/>
        <a:defRPr lang="en-US" sz="2800" b="0" i="0" u="none" strike="noStrike" kern="1200" spc="0">
          <a:ln>
            <a:noFill/>
          </a:ln>
          <a:solidFill>
            <a:srgbClr val="000000"/>
          </a:solidFill>
          <a:latin typeface="Calibri" pitchFamily="18"/>
          <a:ea typeface="Microsoft YaHei" pitchFamily="2"/>
          <a:cs typeface="Lucida Sans" pitchFamily="2"/>
        </a:defRPr>
      </a:lvl7pPr>
      <a:lvl8pPr lvl="7" algn="l" rtl="0" hangingPunct="1">
        <a:lnSpc>
          <a:spcPct val="90000"/>
        </a:lnSpc>
        <a:spcBef>
          <a:spcPts val="0"/>
        </a:spcBef>
        <a:spcAft>
          <a:spcPts val="1417"/>
        </a:spcAft>
        <a:buSzPct val="45000"/>
        <a:buFont typeface="StarSymbol"/>
        <a:buChar char="●"/>
        <a:tabLst/>
        <a:defRPr lang="en-US" sz="2800" b="0" i="0" u="none" strike="noStrike" kern="1200" spc="0">
          <a:ln>
            <a:noFill/>
          </a:ln>
          <a:solidFill>
            <a:srgbClr val="000000"/>
          </a:solidFill>
          <a:latin typeface="Calibri" pitchFamily="18"/>
          <a:ea typeface="Microsoft YaHei" pitchFamily="2"/>
          <a:cs typeface="Lucida Sans" pitchFamily="2"/>
        </a:defRPr>
      </a:lvl8pPr>
      <a:lvl9pPr marL="0" marR="0" lvl="0" indent="0" algn="l" rtl="0" hangingPunct="1">
        <a:lnSpc>
          <a:spcPct val="90000"/>
        </a:lnSpc>
        <a:spcBef>
          <a:spcPts val="1001"/>
        </a:spcBef>
        <a:spcAft>
          <a:spcPts val="1417"/>
        </a:spcAft>
        <a:buSzPct val="45000"/>
        <a:buFont typeface="Arial" pitchFamily="32"/>
        <a:buChar char="•"/>
        <a:tabLst/>
        <a:defRPr lang="en-US" sz="2800" b="0" i="0" u="none" strike="noStrike" kern="1200" spc="0">
          <a:ln>
            <a:noFill/>
          </a:ln>
          <a:solidFill>
            <a:srgbClr val="000000"/>
          </a:solidFill>
          <a:latin typeface="Calibri" pitchFamily="18"/>
          <a:ea typeface="Microsoft YaHei" pitchFamily="2"/>
          <a:cs typeface="Lucida Sans" pitchFamily="2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BEFC31-23EE-0741-A4CD-1E4D656362E2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 anchor="t"/>
          <a:lstStyle/>
          <a:p>
            <a:pPr lvl="0"/>
            <a:r>
              <a:rPr lang="en-US" sz="4400"/>
              <a:t>Issue Brief: Towards a comment on evolving the multistakeholder model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EC54F9-7D1F-2746-AF2F-71E2CC77B9ED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1523880" y="3602160"/>
            <a:ext cx="9143640" cy="1655280"/>
          </a:xfrm>
        </p:spPr>
        <p:txBody>
          <a:bodyPr wrap="square" lIns="90000" tIns="45000" rIns="90000" bIns="45000" anchor="t">
            <a:noAutofit/>
          </a:bodyPr>
          <a:lstStyle/>
          <a:p>
            <a:pPr lvl="0">
              <a:spcAft>
                <a:spcPts val="0"/>
              </a:spcAft>
            </a:pPr>
            <a:r>
              <a:rPr lang="en-CA" sz="4400">
                <a:latin typeface="Calibri Light" pitchFamily="18"/>
              </a:rPr>
              <a:t>Marita Moll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What’s at issue?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BC9BD3-7EB8-6F41-A8B6-44E86D635ED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/>
            <a:r>
              <a:rPr lang="en-US" sz="3200"/>
              <a:t>Categorizing  the 21 issues that have been listed by the community into 4 main groups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8D4061-2402-8F41-8642-24B2415CF28D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38080" y="2185560"/>
            <a:ext cx="10515240" cy="4350960"/>
          </a:xfrm>
        </p:spPr>
        <p:txBody>
          <a:bodyPr/>
          <a:lstStyle/>
          <a:p>
            <a:pPr lvl="0">
              <a:spcBef>
                <a:spcPts val="1001"/>
              </a:spcBef>
              <a:buFont typeface="Arial" pitchFamily="32"/>
              <a:buChar char="•"/>
            </a:pPr>
            <a:r>
              <a:rPr lang="en-US"/>
              <a:t>Structural</a:t>
            </a:r>
          </a:p>
          <a:p>
            <a:pPr lvl="0">
              <a:spcBef>
                <a:spcPts val="1001"/>
              </a:spcBef>
              <a:buFont typeface="Arial" pitchFamily="32"/>
              <a:buChar char="•"/>
            </a:pPr>
            <a:r>
              <a:rPr lang="en-US"/>
              <a:t>Process</a:t>
            </a:r>
          </a:p>
          <a:p>
            <a:pPr lvl="0">
              <a:spcBef>
                <a:spcPts val="1001"/>
              </a:spcBef>
              <a:buFont typeface="Arial" pitchFamily="32"/>
              <a:buChar char="•"/>
            </a:pPr>
            <a:r>
              <a:rPr lang="en-US"/>
              <a:t>Participation (who and how)</a:t>
            </a:r>
          </a:p>
          <a:p>
            <a:pPr lvl="0">
              <a:spcBef>
                <a:spcPts val="1001"/>
              </a:spcBef>
              <a:buFont typeface="Arial" pitchFamily="32"/>
              <a:buChar char="•"/>
            </a:pPr>
            <a:r>
              <a:rPr lang="en-US"/>
              <a:t>Intergroup relations</a:t>
            </a:r>
          </a:p>
          <a:p>
            <a:pPr lvl="0">
              <a:spcBef>
                <a:spcPts val="1001"/>
              </a:spcBef>
              <a:buFont typeface="Arial" pitchFamily="32"/>
              <a:buChar char="•"/>
            </a:pPr>
            <a:endParaRPr lang="en-US"/>
          </a:p>
          <a:p>
            <a:pPr lvl="0">
              <a:spcBef>
                <a:spcPts val="1001"/>
              </a:spcBef>
              <a:buFont typeface="Arial" pitchFamily="32"/>
              <a:buChar char="•"/>
            </a:pPr>
            <a:r>
              <a:rPr lang="en-US"/>
              <a:t>Think of this as a quadrant – the issues are related, some more so than others</a:t>
            </a:r>
          </a:p>
          <a:p>
            <a:pPr lvl="0">
              <a:spcBef>
                <a:spcPts val="1001"/>
              </a:spcBef>
              <a:buFont typeface="Arial" pitchFamily="32"/>
              <a:buChar char="•"/>
            </a:pP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2A66E0-5DD7-8F49-8C30-CD8010F041F5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080000" y="360000"/>
            <a:ext cx="10515240" cy="1325160"/>
          </a:xfrm>
        </p:spPr>
        <p:txBody>
          <a:bodyPr/>
          <a:lstStyle/>
          <a:p>
            <a:pPr lvl="0"/>
            <a:r>
              <a:rPr lang="en-US" sz="3200"/>
              <a:t>Category = Structural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5D7933-726C-4B40-853B-A707F514B1BE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1144440" y="1420200"/>
            <a:ext cx="10515240" cy="4350960"/>
          </a:xfrm>
        </p:spPr>
        <p:txBody>
          <a:bodyPr/>
          <a:lstStyle/>
          <a:p>
            <a:pPr lvl="0">
              <a:spcBef>
                <a:spcPts val="1001"/>
              </a:spcBef>
              <a:buFont typeface="Arial" pitchFamily="32"/>
              <a:buChar char="•"/>
            </a:pPr>
            <a:r>
              <a:rPr lang="en-US"/>
              <a:t>Wholistic view (20)</a:t>
            </a:r>
          </a:p>
          <a:p>
            <a:pPr lvl="0">
              <a:spcBef>
                <a:spcPts val="1001"/>
              </a:spcBef>
              <a:buFont typeface="Arial" pitchFamily="32"/>
              <a:buChar char="•"/>
            </a:pPr>
            <a:r>
              <a:rPr lang="en-US"/>
              <a:t>Complexity (2) – external and internal</a:t>
            </a:r>
          </a:p>
          <a:p>
            <a:pPr lvl="0">
              <a:spcBef>
                <a:spcPts val="1001"/>
              </a:spcBef>
              <a:buFont typeface="Arial" pitchFamily="32"/>
              <a:buChar char="•"/>
            </a:pPr>
            <a:r>
              <a:rPr lang="en-US"/>
              <a:t>Roles and responsibilities (15)</a:t>
            </a:r>
          </a:p>
          <a:p>
            <a:pPr lvl="0">
              <a:spcBef>
                <a:spcPts val="1001"/>
              </a:spcBef>
              <a:buFont typeface="Arial" pitchFamily="32"/>
              <a:buChar char="•"/>
            </a:pPr>
            <a:r>
              <a:rPr lang="en-US"/>
              <a:t>Terms (21)</a:t>
            </a:r>
          </a:p>
          <a:p>
            <a:pPr lvl="0">
              <a:spcBef>
                <a:spcPts val="1001"/>
              </a:spcBef>
              <a:buFont typeface="Arial" pitchFamily="32"/>
              <a:buChar char="•"/>
            </a:pPr>
            <a:r>
              <a:rPr lang="en-US"/>
              <a:t>Accountability (11)</a:t>
            </a:r>
          </a:p>
          <a:p>
            <a:pPr lvl="0">
              <a:spcBef>
                <a:spcPts val="1001"/>
              </a:spcBef>
              <a:buFont typeface="Arial" pitchFamily="32"/>
              <a:buChar char="•"/>
            </a:pPr>
            <a:r>
              <a:rPr lang="en-US"/>
              <a:t>Transparency (12)</a:t>
            </a:r>
          </a:p>
          <a:p>
            <a:pPr lvl="0">
              <a:spcBef>
                <a:spcPts val="1001"/>
              </a:spcBef>
              <a:buFont typeface="Arial" pitchFamily="32"/>
              <a:buChar char="•"/>
            </a:pP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85CC25-CCFF-7F43-B93A-9A00B8E6D905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080000" y="360000"/>
            <a:ext cx="10515240" cy="1325160"/>
          </a:xfrm>
        </p:spPr>
        <p:txBody>
          <a:bodyPr/>
          <a:lstStyle/>
          <a:p>
            <a:pPr lvl="0"/>
            <a:r>
              <a:rPr lang="en-US" sz="3200"/>
              <a:t>Category = Processes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547C76-9DED-EB49-A105-AB5DE92E86A2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1224000" y="1224000"/>
            <a:ext cx="10515240" cy="4350960"/>
          </a:xfrm>
        </p:spPr>
        <p:txBody>
          <a:bodyPr/>
          <a:lstStyle/>
          <a:p>
            <a:pPr lvl="0">
              <a:spcBef>
                <a:spcPts val="1001"/>
              </a:spcBef>
              <a:buFont typeface="Arial" pitchFamily="32"/>
              <a:buChar char="•"/>
            </a:pPr>
            <a:r>
              <a:rPr lang="en-US"/>
              <a:t>Precision in scoping (10)</a:t>
            </a:r>
          </a:p>
          <a:p>
            <a:pPr lvl="0">
              <a:spcBef>
                <a:spcPts val="1001"/>
              </a:spcBef>
              <a:buFont typeface="Arial" pitchFamily="32"/>
              <a:buChar char="•"/>
            </a:pPr>
            <a:r>
              <a:rPr lang="en-US"/>
              <a:t>Prioritization (4)</a:t>
            </a:r>
          </a:p>
          <a:p>
            <a:pPr lvl="0">
              <a:spcBef>
                <a:spcPts val="1001"/>
              </a:spcBef>
              <a:buFont typeface="Arial" pitchFamily="32"/>
              <a:buChar char="•"/>
            </a:pPr>
            <a:r>
              <a:rPr lang="en-US"/>
              <a:t>Efficient use of resources (16)</a:t>
            </a:r>
          </a:p>
          <a:p>
            <a:pPr lvl="0">
              <a:spcBef>
                <a:spcPts val="1001"/>
              </a:spcBef>
              <a:buFont typeface="Arial" pitchFamily="32"/>
              <a:buChar char="•"/>
            </a:pPr>
            <a:r>
              <a:rPr lang="en-US"/>
              <a:t>Work processes (19)</a:t>
            </a:r>
          </a:p>
          <a:p>
            <a:pPr lvl="0">
              <a:spcBef>
                <a:spcPts val="1001"/>
              </a:spcBef>
              <a:buFont typeface="Arial" pitchFamily="32"/>
              <a:buChar char="•"/>
            </a:pPr>
            <a:r>
              <a:rPr lang="en-US"/>
              <a:t>Costs (13)</a:t>
            </a:r>
          </a:p>
          <a:p>
            <a:pPr lvl="0">
              <a:spcBef>
                <a:spcPts val="1001"/>
              </a:spcBef>
              <a:buFont typeface="Arial" pitchFamily="32"/>
              <a:buChar char="•"/>
            </a:pPr>
            <a:endParaRPr lang="en-US"/>
          </a:p>
          <a:p>
            <a:pPr lvl="0">
              <a:spcBef>
                <a:spcPts val="1001"/>
              </a:spcBef>
              <a:buFont typeface="Arial" pitchFamily="32"/>
              <a:buChar char="•"/>
            </a:pPr>
            <a:r>
              <a:rPr lang="en-US" sz="2200"/>
              <a:t>Also connected to intergroup relations:</a:t>
            </a:r>
          </a:p>
          <a:p>
            <a:pPr lvl="0">
              <a:spcBef>
                <a:spcPts val="1001"/>
              </a:spcBef>
              <a:buFont typeface="Arial" pitchFamily="32"/>
              <a:buChar char="•"/>
            </a:pPr>
            <a:r>
              <a:rPr lang="en-US" sz="2200"/>
              <a:t>Timing (1); Consensus (9)</a:t>
            </a:r>
          </a:p>
          <a:p>
            <a:pPr lvl="0">
              <a:spcBef>
                <a:spcPts val="1001"/>
              </a:spcBef>
              <a:buFont typeface="Arial" pitchFamily="32"/>
              <a:buChar char="•"/>
            </a:pPr>
            <a:r>
              <a:rPr lang="en-US" sz="2200"/>
              <a:t>Also connected to structure:</a:t>
            </a:r>
          </a:p>
          <a:p>
            <a:pPr lvl="0">
              <a:spcBef>
                <a:spcPts val="1001"/>
              </a:spcBef>
              <a:buFont typeface="Arial" pitchFamily="32"/>
              <a:buChar char="•"/>
            </a:pPr>
            <a:r>
              <a:rPr lang="en-US" sz="2200"/>
              <a:t>Accountability (11), Transparency (12)</a:t>
            </a:r>
          </a:p>
          <a:p>
            <a:pPr lvl="0">
              <a:spcBef>
                <a:spcPts val="1001"/>
              </a:spcBef>
              <a:buFont typeface="Arial" pitchFamily="32"/>
              <a:buChar char="•"/>
            </a:pPr>
            <a:endParaRPr lang="en-US" sz="2200"/>
          </a:p>
          <a:p>
            <a:pPr lvl="0">
              <a:spcBef>
                <a:spcPts val="1001"/>
              </a:spcBef>
              <a:buFont typeface="Arial" pitchFamily="32"/>
              <a:buChar char="•"/>
            </a:pPr>
            <a:endParaRPr lang="en-US"/>
          </a:p>
          <a:p>
            <a:pPr lvl="0">
              <a:spcBef>
                <a:spcPts val="1001"/>
              </a:spcBef>
              <a:buFont typeface="Arial" pitchFamily="32"/>
              <a:buChar char="•"/>
            </a:pPr>
            <a:endParaRPr lang="en-US"/>
          </a:p>
          <a:p>
            <a:pPr lvl="0">
              <a:spcBef>
                <a:spcPts val="1001"/>
              </a:spcBef>
              <a:buFont typeface="Arial" pitchFamily="32"/>
              <a:buChar char="•"/>
            </a:pPr>
            <a:endParaRPr lang="en-US"/>
          </a:p>
          <a:p>
            <a:pPr lvl="0">
              <a:spcBef>
                <a:spcPts val="1001"/>
              </a:spcBef>
              <a:buFont typeface="Arial" pitchFamily="32"/>
              <a:buChar char="•"/>
            </a:pP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D041CD-750D-DD4E-BCC7-B8E7678C8C9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080000" y="360000"/>
            <a:ext cx="10515240" cy="1325160"/>
          </a:xfrm>
        </p:spPr>
        <p:txBody>
          <a:bodyPr/>
          <a:lstStyle/>
          <a:p>
            <a:pPr lvl="0"/>
            <a:r>
              <a:rPr lang="en-US" sz="3200"/>
              <a:t>Category = Participation (who and how)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803C8A-96B5-6446-B7CA-191ECD352C50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1144440" y="1420200"/>
            <a:ext cx="10515240" cy="4350960"/>
          </a:xfrm>
        </p:spPr>
        <p:txBody>
          <a:bodyPr/>
          <a:lstStyle/>
          <a:p>
            <a:pPr lvl="0">
              <a:spcBef>
                <a:spcPts val="1001"/>
              </a:spcBef>
              <a:buFont typeface="Arial" pitchFamily="32"/>
              <a:buChar char="•"/>
            </a:pPr>
            <a:r>
              <a:rPr lang="en-US"/>
              <a:t>Demographics (5))</a:t>
            </a:r>
          </a:p>
          <a:p>
            <a:pPr lvl="0">
              <a:spcBef>
                <a:spcPts val="1001"/>
              </a:spcBef>
              <a:buFont typeface="Arial" pitchFamily="32"/>
              <a:buChar char="•"/>
            </a:pPr>
            <a:r>
              <a:rPr lang="en-US"/>
              <a:t>Recruitment (6)</a:t>
            </a:r>
          </a:p>
          <a:p>
            <a:pPr lvl="0">
              <a:spcBef>
                <a:spcPts val="1001"/>
              </a:spcBef>
              <a:buFont typeface="Arial" pitchFamily="32"/>
              <a:buChar char="•"/>
            </a:pPr>
            <a:r>
              <a:rPr lang="en-US"/>
              <a:t>Representativeness (7)</a:t>
            </a:r>
          </a:p>
          <a:p>
            <a:pPr lvl="0">
              <a:spcBef>
                <a:spcPts val="1001"/>
              </a:spcBef>
              <a:buFont typeface="Arial" pitchFamily="32"/>
              <a:buChar char="•"/>
            </a:pPr>
            <a:r>
              <a:rPr lang="en-US"/>
              <a:t>Inclusiveness (8)</a:t>
            </a:r>
          </a:p>
          <a:p>
            <a:pPr lvl="0">
              <a:spcBef>
                <a:spcPts val="1001"/>
              </a:spcBef>
              <a:buFont typeface="Arial" pitchFamily="32"/>
              <a:buChar char="•"/>
            </a:pPr>
            <a:endParaRPr lang="en-US"/>
          </a:p>
          <a:p>
            <a:pPr lvl="0">
              <a:spcBef>
                <a:spcPts val="1001"/>
              </a:spcBef>
              <a:buFont typeface="Arial" pitchFamily="32"/>
              <a:buChar char="•"/>
            </a:pPr>
            <a:r>
              <a:rPr lang="en-US"/>
              <a:t>Volunteer burnout (17) – Brian Cute classifies this one as a symptom rather than an issue in itself</a:t>
            </a:r>
          </a:p>
          <a:p>
            <a:pPr lvl="0">
              <a:spcBef>
                <a:spcPts val="1001"/>
              </a:spcBef>
              <a:buFont typeface="Arial" pitchFamily="32"/>
              <a:buChar char="•"/>
            </a:pP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91430D-0A11-C842-BA93-6FC598B1A4CA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/>
            <a:r>
              <a:rPr lang="en-US" sz="3200"/>
              <a:t>Category = intergroup relations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AE7436-798C-A442-9265-A8A77F451B60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1004760" y="1481039"/>
            <a:ext cx="10515240" cy="4350960"/>
          </a:xfrm>
        </p:spPr>
        <p:txBody>
          <a:bodyPr/>
          <a:lstStyle/>
          <a:p>
            <a:pPr lvl="0">
              <a:spcBef>
                <a:spcPts val="1001"/>
              </a:spcBef>
              <a:buNone/>
            </a:pPr>
            <a:r>
              <a:rPr lang="en-US"/>
              <a:t>This category might be considered low hanging fruit</a:t>
            </a:r>
          </a:p>
          <a:p>
            <a:pPr lvl="0">
              <a:spcBef>
                <a:spcPts val="1001"/>
              </a:spcBef>
              <a:buFont typeface="Arial" pitchFamily="32"/>
              <a:buChar char="•"/>
            </a:pPr>
            <a:r>
              <a:rPr lang="en-US"/>
              <a:t>Cultural issues (13)</a:t>
            </a:r>
          </a:p>
          <a:p>
            <a:pPr lvl="0">
              <a:spcBef>
                <a:spcPts val="1001"/>
              </a:spcBef>
              <a:buFont typeface="Arial" pitchFamily="32"/>
              <a:buChar char="•"/>
            </a:pPr>
            <a:r>
              <a:rPr lang="en-US"/>
              <a:t>Trust (14)</a:t>
            </a:r>
          </a:p>
          <a:p>
            <a:pPr lvl="0">
              <a:spcBef>
                <a:spcPts val="1001"/>
              </a:spcBef>
              <a:buFont typeface="Arial" pitchFamily="32"/>
              <a:buChar char="•"/>
            </a:pPr>
            <a:r>
              <a:rPr lang="en-US"/>
              <a:t>Silos/tribalism (18) – groups defining themselves as who or what they are against</a:t>
            </a:r>
          </a:p>
          <a:p>
            <a:pPr lvl="0">
              <a:spcBef>
                <a:spcPts val="1001"/>
              </a:spcBef>
              <a:buFont typeface="Arial" pitchFamily="32"/>
              <a:buChar char="•"/>
            </a:pPr>
            <a:endParaRPr lang="en-US"/>
          </a:p>
          <a:p>
            <a:pPr lvl="0">
              <a:spcBef>
                <a:spcPts val="1001"/>
              </a:spcBef>
              <a:buFont typeface="Arial" pitchFamily="32"/>
              <a:buChar char="•"/>
            </a:pPr>
            <a:r>
              <a:rPr lang="en-US"/>
              <a:t>If we address these three we are also a long way to addressing:</a:t>
            </a:r>
          </a:p>
          <a:p>
            <a:pPr lvl="0">
              <a:spcBef>
                <a:spcPts val="1001"/>
              </a:spcBef>
              <a:buFont typeface="Arial" pitchFamily="32"/>
              <a:buChar char="•"/>
            </a:pPr>
            <a:r>
              <a:rPr lang="en-US"/>
              <a:t>Consensus (9)</a:t>
            </a:r>
          </a:p>
          <a:p>
            <a:pPr lvl="0">
              <a:spcBef>
                <a:spcPts val="1001"/>
              </a:spcBef>
              <a:buFont typeface="Arial" pitchFamily="32"/>
              <a:buChar char="•"/>
            </a:pPr>
            <a:r>
              <a:rPr lang="en-US"/>
              <a:t>Timing (1)</a:t>
            </a:r>
          </a:p>
          <a:p>
            <a:pPr lvl="0">
              <a:spcBef>
                <a:spcPts val="1001"/>
              </a:spcBef>
              <a:buFont typeface="Arial" pitchFamily="32"/>
              <a:buChar char="•"/>
            </a:pPr>
            <a:endParaRPr lang="en-US"/>
          </a:p>
          <a:p>
            <a:pPr lvl="0">
              <a:spcBef>
                <a:spcPts val="1001"/>
              </a:spcBef>
              <a:buFont typeface="Arial" pitchFamily="32"/>
              <a:buChar char="•"/>
            </a:pPr>
            <a:r>
              <a:rPr lang="en-US"/>
              <a:t>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What’s at stake for End Us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C355D7-FEAC-FF45-97C7-7387CFF526D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/>
            <a:r>
              <a:rPr lang="en-US"/>
              <a:t>What’s at stake for End Users if we can't resolve the intergroup relations problems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EE0343-76D0-AE42-9C69-6AC28E97F78A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lvl="0">
              <a:spcBef>
                <a:spcPts val="1001"/>
              </a:spcBef>
              <a:buFont typeface="Arial" pitchFamily="32"/>
              <a:buChar char="•"/>
            </a:pPr>
            <a:r>
              <a:rPr lang="en-US"/>
              <a:t>System stalls</a:t>
            </a:r>
          </a:p>
          <a:p>
            <a:pPr lvl="0">
              <a:spcBef>
                <a:spcPts val="1001"/>
              </a:spcBef>
              <a:buFont typeface="Arial" pitchFamily="32"/>
              <a:buChar char="•"/>
            </a:pPr>
            <a:r>
              <a:rPr lang="en-US"/>
              <a:t>Nothing gets done</a:t>
            </a:r>
          </a:p>
          <a:p>
            <a:pPr lvl="0">
              <a:spcBef>
                <a:spcPts val="1001"/>
              </a:spcBef>
              <a:buFont typeface="Arial" pitchFamily="32"/>
              <a:buChar char="•"/>
            </a:pPr>
            <a:r>
              <a:rPr lang="en-US"/>
              <a:t>Processes go on forever</a:t>
            </a:r>
          </a:p>
          <a:p>
            <a:pPr lvl="0">
              <a:spcBef>
                <a:spcPts val="1001"/>
              </a:spcBef>
              <a:buFont typeface="Arial" pitchFamily="32"/>
              <a:buChar char="•"/>
            </a:pPr>
            <a:r>
              <a:rPr lang="en-US"/>
              <a:t>The multistakeholder system loses credibility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CA4A4-949A-BE4F-8C1B-5ADFC461347B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/>
            <a:r>
              <a:rPr lang="en-US"/>
              <a:t>Proposed At-large Positioning on the Interpersonal relations quadrant</a:t>
            </a:r>
            <a:br>
              <a:rPr lang="en-US"/>
            </a:b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519CF4-76AB-A446-8E28-0DC0D572F8AD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lvl="0">
              <a:spcBef>
                <a:spcPts val="1001"/>
              </a:spcBef>
              <a:buFont typeface="Arial" pitchFamily="32"/>
              <a:buChar char="•"/>
            </a:pPr>
            <a:r>
              <a:rPr lang="en-US"/>
              <a:t>Position 1 – that training in multistakeholder processes be mandatory</a:t>
            </a:r>
          </a:p>
          <a:p>
            <a:pPr lvl="0">
              <a:spcBef>
                <a:spcPts val="1001"/>
              </a:spcBef>
              <a:buFont typeface="Arial" pitchFamily="32"/>
              <a:buChar char="•"/>
            </a:pPr>
            <a:r>
              <a:rPr lang="en-US"/>
              <a:t>Position 2 – that commitment to problem resolutions be declared essential</a:t>
            </a:r>
          </a:p>
          <a:p>
            <a:pPr lvl="0">
              <a:spcBef>
                <a:spcPts val="1001"/>
              </a:spcBef>
              <a:buFont typeface="Arial" pitchFamily="32"/>
              <a:buChar char="•"/>
            </a:pPr>
            <a:r>
              <a:rPr lang="en-US"/>
              <a:t>Position 3 – that a culture of trust must be supported by a  penalty for public sniping of one group towards another group</a:t>
            </a:r>
          </a:p>
          <a:p>
            <a:pPr lvl="0">
              <a:spcBef>
                <a:spcPts val="1001"/>
              </a:spcBef>
              <a:buFont typeface="Arial" pitchFamily="32"/>
              <a:buChar char="•"/>
            </a:pPr>
            <a:r>
              <a:rPr lang="en-US"/>
              <a:t>Position 4 – that ICANN re-evaluate the way groups are resourced to address the perceived inequities</a:t>
            </a:r>
          </a:p>
          <a:p>
            <a:pPr lvl="0">
              <a:spcBef>
                <a:spcPts val="1001"/>
              </a:spcBef>
              <a:buFont typeface="Arial" pitchFamily="32"/>
              <a:buChar char="•"/>
            </a:pPr>
            <a:r>
              <a:rPr lang="en-US"/>
              <a:t>Position 5 – that power inequalities be addressed</a:t>
            </a:r>
          </a:p>
          <a:p>
            <a:pPr lvl="0">
              <a:spcBef>
                <a:spcPts val="1001"/>
              </a:spcBef>
              <a:buFont typeface="Arial" pitchFamily="32"/>
              <a:buChar char="•"/>
            </a:pPr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Discu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066AD7-786C-8C48-B5B5-B5C023D30CA2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/>
            <a:r>
              <a:rPr lang="en-US"/>
              <a:t>Discussion</a:t>
            </a:r>
            <a:br>
              <a:rPr lang="en-US"/>
            </a:br>
            <a:br>
              <a:rPr lang="en-US"/>
            </a:br>
            <a:r>
              <a:rPr lang="en-US"/>
              <a:t>What is our goal? developing a positive culture; reaching across the aisles</a:t>
            </a:r>
            <a:br>
              <a:rPr lang="en-US"/>
            </a:br>
            <a:br>
              <a:rPr lang="en-US"/>
            </a:br>
            <a:r>
              <a:rPr lang="en-US"/>
              <a:t>Next steps: start a google doc and discussion on the list organized around these categories</a:t>
            </a:r>
            <a:br>
              <a:rPr lang="en-US"/>
            </a:br>
            <a:br>
              <a:rPr lang="en-US"/>
            </a:br>
            <a:br>
              <a:rPr lang="en-US"/>
            </a:b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Default 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364</Words>
  <Application>Microsoft Macintosh PowerPoint</Application>
  <PresentationFormat>Widescreen</PresentationFormat>
  <Paragraphs>69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StarSymbol</vt:lpstr>
      <vt:lpstr>Times New Roman</vt:lpstr>
      <vt:lpstr>Default</vt:lpstr>
      <vt:lpstr>Default 1</vt:lpstr>
      <vt:lpstr>Issue Brief: Towards a comment on evolving the multistakeholder model</vt:lpstr>
      <vt:lpstr>Categorizing  the 21 issues that have been listed by the community into 4 main groups</vt:lpstr>
      <vt:lpstr>Category = Structural</vt:lpstr>
      <vt:lpstr>Category = Processes</vt:lpstr>
      <vt:lpstr>Category = Participation (who and how)</vt:lpstr>
      <vt:lpstr>Category = intergroup relations</vt:lpstr>
      <vt:lpstr>What’s at stake for End Users if we can't resolve the intergroup relations problems</vt:lpstr>
      <vt:lpstr>Proposed At-large Positioning on the Interpersonal relations quadrant </vt:lpstr>
      <vt:lpstr>Discussion  What is our goal? developing a positive culture; reaching across the aisles  Next steps: start a google doc and discussion on the list organized around these categories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Issue Brief: Towards a comment on evolving the multistakeholder model</dc:title>
  <cp:lastModifiedBy>Microsoft Office User</cp:lastModifiedBy>
  <cp:revision>3</cp:revision>
  <cp:lastPrinted>2019-05-14T19:47:30Z</cp:lastPrinted>
  <dcterms:modified xsi:type="dcterms:W3CDTF">2019-05-15T09:27:21Z</dcterms:modified>
</cp:coreProperties>
</file>