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0"/>
  </p:notesMasterIdLst>
  <p:sldIdLst>
    <p:sldId id="256" r:id="rId2"/>
    <p:sldId id="257" r:id="rId3"/>
    <p:sldId id="338" r:id="rId4"/>
    <p:sldId id="318" r:id="rId5"/>
    <p:sldId id="321" r:id="rId6"/>
    <p:sldId id="322" r:id="rId7"/>
    <p:sldId id="325" r:id="rId8"/>
    <p:sldId id="320" r:id="rId9"/>
    <p:sldId id="273" r:id="rId10"/>
    <p:sldId id="274" r:id="rId11"/>
    <p:sldId id="337" r:id="rId12"/>
    <p:sldId id="326" r:id="rId13"/>
    <p:sldId id="340" r:id="rId14"/>
    <p:sldId id="323" r:id="rId15"/>
    <p:sldId id="324" r:id="rId16"/>
    <p:sldId id="341" r:id="rId17"/>
    <p:sldId id="328" r:id="rId18"/>
    <p:sldId id="329" r:id="rId19"/>
    <p:sldId id="330" r:id="rId20"/>
    <p:sldId id="331" r:id="rId21"/>
    <p:sldId id="332" r:id="rId22"/>
    <p:sldId id="333" r:id="rId23"/>
    <p:sldId id="334" r:id="rId24"/>
    <p:sldId id="335" r:id="rId25"/>
    <p:sldId id="336" r:id="rId26"/>
    <p:sldId id="342" r:id="rId27"/>
    <p:sldId id="343" r:id="rId28"/>
    <p:sldId id="344" r:id="rId2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13D3A43-35B3-9C45-8254-A5192C21D458}" v="5225" dt="2019-05-09T12:35:04.71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08"/>
    <p:restoredTop sz="94624"/>
  </p:normalViewPr>
  <p:slideViewPr>
    <p:cSldViewPr snapToGrid="0" snapToObjects="1">
      <p:cViewPr varScale="1">
        <p:scale>
          <a:sx n="95" d="100"/>
          <a:sy n="95" d="100"/>
        </p:scale>
        <p:origin x="680"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microsoft.com/office/2016/11/relationships/changesInfo" Target="changesInfos/changesInfo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Yrjö Länsipuro" userId="fd5cd4a398646633" providerId="LiveId" clId="{C13D3A43-35B3-9C45-8254-A5192C21D458}"/>
    <pc:docChg chg="undo custSel addSld delSld modSld sldOrd">
      <pc:chgData name="Yrjö Länsipuro" userId="fd5cd4a398646633" providerId="LiveId" clId="{C13D3A43-35B3-9C45-8254-A5192C21D458}" dt="2019-05-09T12:35:04.718" v="5225" actId="20577"/>
      <pc:docMkLst>
        <pc:docMk/>
      </pc:docMkLst>
      <pc:sldChg chg="addSp delSp modSp">
        <pc:chgData name="Yrjö Länsipuro" userId="fd5cd4a398646633" providerId="LiveId" clId="{C13D3A43-35B3-9C45-8254-A5192C21D458}" dt="2019-05-08T12:03:41.003" v="3288" actId="20577"/>
        <pc:sldMkLst>
          <pc:docMk/>
          <pc:sldMk cId="2301989768" sldId="256"/>
        </pc:sldMkLst>
        <pc:spChg chg="mod">
          <ac:chgData name="Yrjö Länsipuro" userId="fd5cd4a398646633" providerId="LiveId" clId="{C13D3A43-35B3-9C45-8254-A5192C21D458}" dt="2019-04-26T19:14:00.687" v="6" actId="20577"/>
          <ac:spMkLst>
            <pc:docMk/>
            <pc:sldMk cId="2301989768" sldId="256"/>
            <ac:spMk id="2" creationId="{009C8836-DEAA-B444-A6DC-7C0782A1DA43}"/>
          </ac:spMkLst>
        </pc:spChg>
        <pc:spChg chg="del">
          <ac:chgData name="Yrjö Länsipuro" userId="fd5cd4a398646633" providerId="LiveId" clId="{C13D3A43-35B3-9C45-8254-A5192C21D458}" dt="2019-04-26T19:13:27.577" v="2"/>
          <ac:spMkLst>
            <pc:docMk/>
            <pc:sldMk cId="2301989768" sldId="256"/>
            <ac:spMk id="3" creationId="{47B387C7-E723-B04B-A9E7-0AB51409F839}"/>
          </ac:spMkLst>
        </pc:spChg>
        <pc:spChg chg="add del mod">
          <ac:chgData name="Yrjö Länsipuro" userId="fd5cd4a398646633" providerId="LiveId" clId="{C13D3A43-35B3-9C45-8254-A5192C21D458}" dt="2019-04-26T19:13:55.074" v="5"/>
          <ac:spMkLst>
            <pc:docMk/>
            <pc:sldMk cId="2301989768" sldId="256"/>
            <ac:spMk id="5" creationId="{A358CC8E-72BF-9741-9931-7678603350A4}"/>
          </ac:spMkLst>
        </pc:spChg>
        <pc:spChg chg="add del mod">
          <ac:chgData name="Yrjö Länsipuro" userId="fd5cd4a398646633" providerId="LiveId" clId="{C13D3A43-35B3-9C45-8254-A5192C21D458}" dt="2019-04-26T19:13:55.074" v="5"/>
          <ac:spMkLst>
            <pc:docMk/>
            <pc:sldMk cId="2301989768" sldId="256"/>
            <ac:spMk id="6" creationId="{DF4F13A0-F51D-714B-BCD1-171BBA04F212}"/>
          </ac:spMkLst>
        </pc:spChg>
        <pc:spChg chg="add mod">
          <ac:chgData name="Yrjö Länsipuro" userId="fd5cd4a398646633" providerId="LiveId" clId="{C13D3A43-35B3-9C45-8254-A5192C21D458}" dt="2019-05-08T12:03:41.003" v="3288" actId="20577"/>
          <ac:spMkLst>
            <pc:docMk/>
            <pc:sldMk cId="2301989768" sldId="256"/>
            <ac:spMk id="7" creationId="{A39B3C92-8BD8-1546-8608-414ECE6CEE43}"/>
          </ac:spMkLst>
        </pc:spChg>
        <pc:picChg chg="add mod">
          <ac:chgData name="Yrjö Länsipuro" userId="fd5cd4a398646633" providerId="LiveId" clId="{C13D3A43-35B3-9C45-8254-A5192C21D458}" dt="2019-05-03T08:47:42.211" v="1833" actId="1076"/>
          <ac:picMkLst>
            <pc:docMk/>
            <pc:sldMk cId="2301989768" sldId="256"/>
            <ac:picMk id="4" creationId="{41C1090B-A479-F24E-9EE9-E098EA371BC5}"/>
          </ac:picMkLst>
        </pc:picChg>
      </pc:sldChg>
      <pc:sldChg chg="addSp delSp modSp">
        <pc:chgData name="Yrjö Länsipuro" userId="fd5cd4a398646633" providerId="LiveId" clId="{C13D3A43-35B3-9C45-8254-A5192C21D458}" dt="2019-05-08T11:35:06.292" v="3193" actId="20577"/>
        <pc:sldMkLst>
          <pc:docMk/>
          <pc:sldMk cId="542945336" sldId="257"/>
        </pc:sldMkLst>
        <pc:spChg chg="add mod">
          <ac:chgData name="Yrjö Länsipuro" userId="fd5cd4a398646633" providerId="LiveId" clId="{C13D3A43-35B3-9C45-8254-A5192C21D458}" dt="2019-05-08T11:35:06.292" v="3193" actId="20577"/>
          <ac:spMkLst>
            <pc:docMk/>
            <pc:sldMk cId="542945336" sldId="257"/>
            <ac:spMk id="2" creationId="{86921773-D9B9-0F40-99A8-FF3D4E05D230}"/>
          </ac:spMkLst>
        </pc:spChg>
        <pc:spChg chg="del mod">
          <ac:chgData name="Yrjö Länsipuro" userId="fd5cd4a398646633" providerId="LiveId" clId="{C13D3A43-35B3-9C45-8254-A5192C21D458}" dt="2019-05-08T11:32:25.673" v="3115" actId="478"/>
          <ac:spMkLst>
            <pc:docMk/>
            <pc:sldMk cId="542945336" sldId="257"/>
            <ac:spMk id="6" creationId="{B2E84976-1A4F-6B45-903F-226A94726827}"/>
          </ac:spMkLst>
        </pc:spChg>
        <pc:spChg chg="add mod">
          <ac:chgData name="Yrjö Länsipuro" userId="fd5cd4a398646633" providerId="LiveId" clId="{C13D3A43-35B3-9C45-8254-A5192C21D458}" dt="2019-05-08T11:32:13.909" v="3112" actId="571"/>
          <ac:spMkLst>
            <pc:docMk/>
            <pc:sldMk cId="542945336" sldId="257"/>
            <ac:spMk id="7" creationId="{BBDF3AC8-CB7B-B74F-9647-7D17696BAB34}"/>
          </ac:spMkLst>
        </pc:spChg>
        <pc:picChg chg="mod">
          <ac:chgData name="Yrjö Länsipuro" userId="fd5cd4a398646633" providerId="LiveId" clId="{C13D3A43-35B3-9C45-8254-A5192C21D458}" dt="2019-05-08T11:32:09.280" v="3111" actId="1076"/>
          <ac:picMkLst>
            <pc:docMk/>
            <pc:sldMk cId="542945336" sldId="257"/>
            <ac:picMk id="4" creationId="{38467FA9-C9EA-9042-89DA-BA7C6A3403D2}"/>
          </ac:picMkLst>
        </pc:picChg>
        <pc:picChg chg="add mod">
          <ac:chgData name="Yrjö Länsipuro" userId="fd5cd4a398646633" providerId="LiveId" clId="{C13D3A43-35B3-9C45-8254-A5192C21D458}" dt="2019-05-08T11:32:41.910" v="3118" actId="1076"/>
          <ac:picMkLst>
            <pc:docMk/>
            <pc:sldMk cId="542945336" sldId="257"/>
            <ac:picMk id="5" creationId="{00BA6685-8FE0-F64A-933B-21CCA7D2C8E4}"/>
          </ac:picMkLst>
        </pc:picChg>
      </pc:sldChg>
      <pc:sldChg chg="modSp">
        <pc:chgData name="Yrjö Länsipuro" userId="fd5cd4a398646633" providerId="LiveId" clId="{C13D3A43-35B3-9C45-8254-A5192C21D458}" dt="2019-05-08T11:45:51.713" v="3208" actId="255"/>
        <pc:sldMkLst>
          <pc:docMk/>
          <pc:sldMk cId="2809383478" sldId="273"/>
        </pc:sldMkLst>
        <pc:spChg chg="mod">
          <ac:chgData name="Yrjö Länsipuro" userId="fd5cd4a398646633" providerId="LiveId" clId="{C13D3A43-35B3-9C45-8254-A5192C21D458}" dt="2019-04-26T19:24:43.383" v="74" actId="14100"/>
          <ac:spMkLst>
            <pc:docMk/>
            <pc:sldMk cId="2809383478" sldId="273"/>
            <ac:spMk id="4" creationId="{00000000-0000-0000-0000-000000000000}"/>
          </ac:spMkLst>
        </pc:spChg>
        <pc:spChg chg="mod">
          <ac:chgData name="Yrjö Länsipuro" userId="fd5cd4a398646633" providerId="LiveId" clId="{C13D3A43-35B3-9C45-8254-A5192C21D458}" dt="2019-05-08T11:45:51.713" v="3208" actId="255"/>
          <ac:spMkLst>
            <pc:docMk/>
            <pc:sldMk cId="2809383478" sldId="273"/>
            <ac:spMk id="6" creationId="{00000000-0000-0000-0000-000000000000}"/>
          </ac:spMkLst>
        </pc:spChg>
      </pc:sldChg>
      <pc:sldChg chg="addSp modSp">
        <pc:chgData name="Yrjö Länsipuro" userId="fd5cd4a398646633" providerId="LiveId" clId="{C13D3A43-35B3-9C45-8254-A5192C21D458}" dt="2019-05-08T11:53:56.275" v="3234" actId="207"/>
        <pc:sldMkLst>
          <pc:docMk/>
          <pc:sldMk cId="3457269108" sldId="274"/>
        </pc:sldMkLst>
        <pc:spChg chg="mod">
          <ac:chgData name="Yrjö Länsipuro" userId="fd5cd4a398646633" providerId="LiveId" clId="{C13D3A43-35B3-9C45-8254-A5192C21D458}" dt="2019-05-08T11:53:56.275" v="3234" actId="207"/>
          <ac:spMkLst>
            <pc:docMk/>
            <pc:sldMk cId="3457269108" sldId="274"/>
            <ac:spMk id="2" creationId="{00000000-0000-0000-0000-000000000000}"/>
          </ac:spMkLst>
        </pc:spChg>
        <pc:spChg chg="add mod">
          <ac:chgData name="Yrjö Länsipuro" userId="fd5cd4a398646633" providerId="LiveId" clId="{C13D3A43-35B3-9C45-8254-A5192C21D458}" dt="2019-05-08T11:46:51.644" v="3211" actId="255"/>
          <ac:spMkLst>
            <pc:docMk/>
            <pc:sldMk cId="3457269108" sldId="274"/>
            <ac:spMk id="3" creationId="{AD44943F-E512-3543-8D83-49FC76ECAB9C}"/>
          </ac:spMkLst>
        </pc:spChg>
      </pc:sldChg>
      <pc:sldChg chg="addSp delSp modSp del">
        <pc:chgData name="Yrjö Länsipuro" userId="fd5cd4a398646633" providerId="LiveId" clId="{C13D3A43-35B3-9C45-8254-A5192C21D458}" dt="2019-05-08T11:33:11.698" v="3119" actId="2696"/>
        <pc:sldMkLst>
          <pc:docMk/>
          <pc:sldMk cId="891912844" sldId="317"/>
        </pc:sldMkLst>
        <pc:spChg chg="mod">
          <ac:chgData name="Yrjö Länsipuro" userId="fd5cd4a398646633" providerId="LiveId" clId="{C13D3A43-35B3-9C45-8254-A5192C21D458}" dt="2019-05-08T11:25:06.209" v="3093" actId="1076"/>
          <ac:spMkLst>
            <pc:docMk/>
            <pc:sldMk cId="891912844" sldId="317"/>
            <ac:spMk id="3" creationId="{00000000-0000-0000-0000-000000000000}"/>
          </ac:spMkLst>
        </pc:spChg>
        <pc:spChg chg="mod">
          <ac:chgData name="Yrjö Länsipuro" userId="fd5cd4a398646633" providerId="LiveId" clId="{C13D3A43-35B3-9C45-8254-A5192C21D458}" dt="2019-05-08T11:24:56.717" v="3092" actId="14100"/>
          <ac:spMkLst>
            <pc:docMk/>
            <pc:sldMk cId="891912844" sldId="317"/>
            <ac:spMk id="4" creationId="{00000000-0000-0000-0000-000000000000}"/>
          </ac:spMkLst>
        </pc:spChg>
        <pc:spChg chg="mod">
          <ac:chgData name="Yrjö Länsipuro" userId="fd5cd4a398646633" providerId="LiveId" clId="{C13D3A43-35B3-9C45-8254-A5192C21D458}" dt="2019-05-08T11:25:14.449" v="3094" actId="1076"/>
          <ac:spMkLst>
            <pc:docMk/>
            <pc:sldMk cId="891912844" sldId="317"/>
            <ac:spMk id="5" creationId="{00000000-0000-0000-0000-000000000000}"/>
          </ac:spMkLst>
        </pc:spChg>
        <pc:spChg chg="add del mod">
          <ac:chgData name="Yrjö Länsipuro" userId="fd5cd4a398646633" providerId="LiveId" clId="{C13D3A43-35B3-9C45-8254-A5192C21D458}" dt="2019-05-08T11:29:44.720" v="3107" actId="478"/>
          <ac:spMkLst>
            <pc:docMk/>
            <pc:sldMk cId="891912844" sldId="317"/>
            <ac:spMk id="6" creationId="{554E0702-CE0C-1944-82B3-8ABDC862B311}"/>
          </ac:spMkLst>
        </pc:spChg>
        <pc:picChg chg="mod">
          <ac:chgData name="Yrjö Länsipuro" userId="fd5cd4a398646633" providerId="LiveId" clId="{C13D3A43-35B3-9C45-8254-A5192C21D458}" dt="2019-05-08T11:31:41.414" v="3108" actId="1076"/>
          <ac:picMkLst>
            <pc:docMk/>
            <pc:sldMk cId="891912844" sldId="317"/>
            <ac:picMk id="2" creationId="{00000000-0000-0000-0000-000000000000}"/>
          </ac:picMkLst>
        </pc:picChg>
      </pc:sldChg>
      <pc:sldChg chg="addSp delSp modSp">
        <pc:chgData name="Yrjö Länsipuro" userId="fd5cd4a398646633" providerId="LiveId" clId="{C13D3A43-35B3-9C45-8254-A5192C21D458}" dt="2019-05-09T11:30:54.803" v="4892" actId="14100"/>
        <pc:sldMkLst>
          <pc:docMk/>
          <pc:sldMk cId="2339830715" sldId="318"/>
        </pc:sldMkLst>
        <pc:spChg chg="add del">
          <ac:chgData name="Yrjö Länsipuro" userId="fd5cd4a398646633" providerId="LiveId" clId="{C13D3A43-35B3-9C45-8254-A5192C21D458}" dt="2019-05-08T11:14:19.580" v="3039" actId="478"/>
          <ac:spMkLst>
            <pc:docMk/>
            <pc:sldMk cId="2339830715" sldId="318"/>
            <ac:spMk id="2" creationId="{A0651714-17ED-1946-8DC8-E2DD2B67C21F}"/>
          </ac:spMkLst>
        </pc:spChg>
        <pc:spChg chg="add mod">
          <ac:chgData name="Yrjö Länsipuro" userId="fd5cd4a398646633" providerId="LiveId" clId="{C13D3A43-35B3-9C45-8254-A5192C21D458}" dt="2019-05-09T11:30:54.803" v="4892" actId="14100"/>
          <ac:spMkLst>
            <pc:docMk/>
            <pc:sldMk cId="2339830715" sldId="318"/>
            <ac:spMk id="3" creationId="{7E7BB555-1102-0A4F-9E90-3D4F31194850}"/>
          </ac:spMkLst>
        </pc:spChg>
        <pc:spChg chg="add del mod">
          <ac:chgData name="Yrjö Länsipuro" userId="fd5cd4a398646633" providerId="LiveId" clId="{C13D3A43-35B3-9C45-8254-A5192C21D458}" dt="2019-05-08T11:15:22.296" v="3043"/>
          <ac:spMkLst>
            <pc:docMk/>
            <pc:sldMk cId="2339830715" sldId="318"/>
            <ac:spMk id="3" creationId="{D952362E-38B0-9B4F-9561-AD45B19FF06B}"/>
          </ac:spMkLst>
        </pc:spChg>
        <pc:spChg chg="add del mod">
          <ac:chgData name="Yrjö Länsipuro" userId="fd5cd4a398646633" providerId="LiveId" clId="{C13D3A43-35B3-9C45-8254-A5192C21D458}" dt="2019-05-08T11:15:22.296" v="3043"/>
          <ac:spMkLst>
            <pc:docMk/>
            <pc:sldMk cId="2339830715" sldId="318"/>
            <ac:spMk id="5" creationId="{B4E59ADF-5DC1-E14A-BA84-9589BA4E8BF5}"/>
          </ac:spMkLst>
        </pc:spChg>
        <pc:spChg chg="add del mod">
          <ac:chgData name="Yrjö Länsipuro" userId="fd5cd4a398646633" providerId="LiveId" clId="{C13D3A43-35B3-9C45-8254-A5192C21D458}" dt="2019-05-08T11:15:22.296" v="3043"/>
          <ac:spMkLst>
            <pc:docMk/>
            <pc:sldMk cId="2339830715" sldId="318"/>
            <ac:spMk id="6" creationId="{F4006E3D-7665-5942-A0B9-C2AA0FC25F54}"/>
          </ac:spMkLst>
        </pc:spChg>
        <pc:spChg chg="add mod">
          <ac:chgData name="Yrjö Länsipuro" userId="fd5cd4a398646633" providerId="LiveId" clId="{C13D3A43-35B3-9C45-8254-A5192C21D458}" dt="2019-05-09T11:30:47.645" v="4890" actId="20577"/>
          <ac:spMkLst>
            <pc:docMk/>
            <pc:sldMk cId="2339830715" sldId="318"/>
            <ac:spMk id="7" creationId="{D69995D8-2557-C049-AA7D-4FF3B48E3715}"/>
          </ac:spMkLst>
        </pc:spChg>
        <pc:spChg chg="mod">
          <ac:chgData name="Yrjö Länsipuro" userId="fd5cd4a398646633" providerId="LiveId" clId="{C13D3A43-35B3-9C45-8254-A5192C21D458}" dt="2019-05-08T11:21:05.568" v="3069" actId="1076"/>
          <ac:spMkLst>
            <pc:docMk/>
            <pc:sldMk cId="2339830715" sldId="318"/>
            <ac:spMk id="8" creationId="{00000000-0000-0000-0000-000000000000}"/>
          </ac:spMkLst>
        </pc:spChg>
        <pc:spChg chg="add del mod">
          <ac:chgData name="Yrjö Länsipuro" userId="fd5cd4a398646633" providerId="LiveId" clId="{C13D3A43-35B3-9C45-8254-A5192C21D458}" dt="2019-05-08T11:39:37.562" v="3202" actId="478"/>
          <ac:spMkLst>
            <pc:docMk/>
            <pc:sldMk cId="2339830715" sldId="318"/>
            <ac:spMk id="9" creationId="{B634F9E7-A1F8-0745-872B-7EF17B89F48F}"/>
          </ac:spMkLst>
        </pc:spChg>
        <pc:picChg chg="add mod">
          <ac:chgData name="Yrjö Länsipuro" userId="fd5cd4a398646633" providerId="LiveId" clId="{C13D3A43-35B3-9C45-8254-A5192C21D458}" dt="2019-05-09T11:30:50.142" v="4891" actId="1076"/>
          <ac:picMkLst>
            <pc:docMk/>
            <pc:sldMk cId="2339830715" sldId="318"/>
            <ac:picMk id="2" creationId="{76698B4D-3F0B-0F41-8FFE-93C47086DB42}"/>
          </ac:picMkLst>
        </pc:picChg>
        <pc:picChg chg="mod">
          <ac:chgData name="Yrjö Länsipuro" userId="fd5cd4a398646633" providerId="LiveId" clId="{C13D3A43-35B3-9C45-8254-A5192C21D458}" dt="2019-05-08T11:21:00.813" v="3068" actId="14100"/>
          <ac:picMkLst>
            <pc:docMk/>
            <pc:sldMk cId="2339830715" sldId="318"/>
            <ac:picMk id="4" creationId="{00000000-0000-0000-0000-000000000000}"/>
          </ac:picMkLst>
        </pc:picChg>
      </pc:sldChg>
      <pc:sldChg chg="modSp">
        <pc:chgData name="Yrjö Länsipuro" userId="fd5cd4a398646633" providerId="LiveId" clId="{C13D3A43-35B3-9C45-8254-A5192C21D458}" dt="2019-04-26T19:24:14.954" v="72" actId="255"/>
        <pc:sldMkLst>
          <pc:docMk/>
          <pc:sldMk cId="3836324934" sldId="320"/>
        </pc:sldMkLst>
        <pc:spChg chg="mod">
          <ac:chgData name="Yrjö Länsipuro" userId="fd5cd4a398646633" providerId="LiveId" clId="{C13D3A43-35B3-9C45-8254-A5192C21D458}" dt="2019-04-26T19:24:14.954" v="72" actId="255"/>
          <ac:spMkLst>
            <pc:docMk/>
            <pc:sldMk cId="3836324934" sldId="320"/>
            <ac:spMk id="3" creationId="{A1E7EB3F-2EAF-B64B-A134-C3F8CDD3D8E6}"/>
          </ac:spMkLst>
        </pc:spChg>
      </pc:sldChg>
      <pc:sldChg chg="addSp modSp">
        <pc:chgData name="Yrjö Länsipuro" userId="fd5cd4a398646633" providerId="LiveId" clId="{C13D3A43-35B3-9C45-8254-A5192C21D458}" dt="2019-05-09T12:16:35.670" v="4992" actId="1076"/>
        <pc:sldMkLst>
          <pc:docMk/>
          <pc:sldMk cId="3005099032" sldId="321"/>
        </pc:sldMkLst>
        <pc:picChg chg="add mod">
          <ac:chgData name="Yrjö Länsipuro" userId="fd5cd4a398646633" providerId="LiveId" clId="{C13D3A43-35B3-9C45-8254-A5192C21D458}" dt="2019-05-09T11:41:22.964" v="4900" actId="14100"/>
          <ac:picMkLst>
            <pc:docMk/>
            <pc:sldMk cId="3005099032" sldId="321"/>
            <ac:picMk id="2" creationId="{B2D50626-D036-3E42-A9DF-E42F2DA7771F}"/>
          </ac:picMkLst>
        </pc:picChg>
        <pc:picChg chg="add mod">
          <ac:chgData name="Yrjö Länsipuro" userId="fd5cd4a398646633" providerId="LiveId" clId="{C13D3A43-35B3-9C45-8254-A5192C21D458}" dt="2019-05-09T11:53:52.531" v="4923" actId="1076"/>
          <ac:picMkLst>
            <pc:docMk/>
            <pc:sldMk cId="3005099032" sldId="321"/>
            <ac:picMk id="3" creationId="{0CA71DF6-C59C-D046-ACDB-D81146FD3CC6}"/>
          </ac:picMkLst>
        </pc:picChg>
        <pc:picChg chg="add mod">
          <ac:chgData name="Yrjö Länsipuro" userId="fd5cd4a398646633" providerId="LiveId" clId="{C13D3A43-35B3-9C45-8254-A5192C21D458}" dt="2019-05-09T11:53:46.164" v="4921" actId="1076"/>
          <ac:picMkLst>
            <pc:docMk/>
            <pc:sldMk cId="3005099032" sldId="321"/>
            <ac:picMk id="5" creationId="{1BEBC34F-57D2-574D-8E8A-06C436053874}"/>
          </ac:picMkLst>
        </pc:picChg>
        <pc:picChg chg="add mod">
          <ac:chgData name="Yrjö Länsipuro" userId="fd5cd4a398646633" providerId="LiveId" clId="{C13D3A43-35B3-9C45-8254-A5192C21D458}" dt="2019-05-09T11:53:49.915" v="4922" actId="1076"/>
          <ac:picMkLst>
            <pc:docMk/>
            <pc:sldMk cId="3005099032" sldId="321"/>
            <ac:picMk id="6" creationId="{7A88E7D3-4332-384B-B1E2-91755F303C50}"/>
          </ac:picMkLst>
        </pc:picChg>
        <pc:picChg chg="add mod">
          <ac:chgData name="Yrjö Länsipuro" userId="fd5cd4a398646633" providerId="LiveId" clId="{C13D3A43-35B3-9C45-8254-A5192C21D458}" dt="2019-05-09T11:53:59.207" v="4926" actId="1076"/>
          <ac:picMkLst>
            <pc:docMk/>
            <pc:sldMk cId="3005099032" sldId="321"/>
            <ac:picMk id="7" creationId="{EB7E488C-F6DF-184D-BE3F-36C747877D06}"/>
          </ac:picMkLst>
        </pc:picChg>
        <pc:picChg chg="add mod">
          <ac:chgData name="Yrjö Länsipuro" userId="fd5cd4a398646633" providerId="LiveId" clId="{C13D3A43-35B3-9C45-8254-A5192C21D458}" dt="2019-05-09T11:56:02.512" v="4931" actId="1076"/>
          <ac:picMkLst>
            <pc:docMk/>
            <pc:sldMk cId="3005099032" sldId="321"/>
            <ac:picMk id="8" creationId="{0B77054D-18E2-7340-AA20-4F5AD37BC16E}"/>
          </ac:picMkLst>
        </pc:picChg>
        <pc:picChg chg="add mod">
          <ac:chgData name="Yrjö Länsipuro" userId="fd5cd4a398646633" providerId="LiveId" clId="{C13D3A43-35B3-9C45-8254-A5192C21D458}" dt="2019-05-09T11:58:22.826" v="4936" actId="14100"/>
          <ac:picMkLst>
            <pc:docMk/>
            <pc:sldMk cId="3005099032" sldId="321"/>
            <ac:picMk id="9" creationId="{8F5DF155-C2EB-994F-AB47-17924E3A5E4D}"/>
          </ac:picMkLst>
        </pc:picChg>
        <pc:picChg chg="add mod">
          <ac:chgData name="Yrjö Länsipuro" userId="fd5cd4a398646633" providerId="LiveId" clId="{C13D3A43-35B3-9C45-8254-A5192C21D458}" dt="2019-05-09T12:00:49.265" v="4939" actId="1076"/>
          <ac:picMkLst>
            <pc:docMk/>
            <pc:sldMk cId="3005099032" sldId="321"/>
            <ac:picMk id="11" creationId="{7D2E5880-F707-D040-92C8-09652127C5AD}"/>
          </ac:picMkLst>
        </pc:picChg>
        <pc:picChg chg="add mod">
          <ac:chgData name="Yrjö Länsipuro" userId="fd5cd4a398646633" providerId="LiveId" clId="{C13D3A43-35B3-9C45-8254-A5192C21D458}" dt="2019-05-09T12:03:00.436" v="4947" actId="688"/>
          <ac:picMkLst>
            <pc:docMk/>
            <pc:sldMk cId="3005099032" sldId="321"/>
            <ac:picMk id="12" creationId="{8AC6828F-206C-EA44-A905-8EC5293C7CC3}"/>
          </ac:picMkLst>
        </pc:picChg>
        <pc:picChg chg="add mod">
          <ac:chgData name="Yrjö Länsipuro" userId="fd5cd4a398646633" providerId="LiveId" clId="{C13D3A43-35B3-9C45-8254-A5192C21D458}" dt="2019-05-09T12:05:41.059" v="4960" actId="688"/>
          <ac:picMkLst>
            <pc:docMk/>
            <pc:sldMk cId="3005099032" sldId="321"/>
            <ac:picMk id="13" creationId="{92F5F060-A6B9-D64C-95B3-26E49112652D}"/>
          </ac:picMkLst>
        </pc:picChg>
        <pc:picChg chg="add mod">
          <ac:chgData name="Yrjö Länsipuro" userId="fd5cd4a398646633" providerId="LiveId" clId="{C13D3A43-35B3-9C45-8254-A5192C21D458}" dt="2019-05-09T12:08:09.139" v="4966" actId="1076"/>
          <ac:picMkLst>
            <pc:docMk/>
            <pc:sldMk cId="3005099032" sldId="321"/>
            <ac:picMk id="14" creationId="{20FF789E-5BE0-804D-BE86-8D7757F3050A}"/>
          </ac:picMkLst>
        </pc:picChg>
        <pc:picChg chg="add mod">
          <ac:chgData name="Yrjö Länsipuro" userId="fd5cd4a398646633" providerId="LiveId" clId="{C13D3A43-35B3-9C45-8254-A5192C21D458}" dt="2019-05-09T12:09:36.544" v="4972" actId="1076"/>
          <ac:picMkLst>
            <pc:docMk/>
            <pc:sldMk cId="3005099032" sldId="321"/>
            <ac:picMk id="15" creationId="{51459C4A-165F-B64B-AD03-81F2BAC0BDC3}"/>
          </ac:picMkLst>
        </pc:picChg>
        <pc:picChg chg="add mod">
          <ac:chgData name="Yrjö Länsipuro" userId="fd5cd4a398646633" providerId="LiveId" clId="{C13D3A43-35B3-9C45-8254-A5192C21D458}" dt="2019-05-09T12:11:53.073" v="4977" actId="688"/>
          <ac:picMkLst>
            <pc:docMk/>
            <pc:sldMk cId="3005099032" sldId="321"/>
            <ac:picMk id="16" creationId="{DFB4EDF0-E7E6-9C45-82D1-F7168F191981}"/>
          </ac:picMkLst>
        </pc:picChg>
        <pc:picChg chg="add mod">
          <ac:chgData name="Yrjö Länsipuro" userId="fd5cd4a398646633" providerId="LiveId" clId="{C13D3A43-35B3-9C45-8254-A5192C21D458}" dt="2019-05-09T12:14:44.721" v="4985" actId="14100"/>
          <ac:picMkLst>
            <pc:docMk/>
            <pc:sldMk cId="3005099032" sldId="321"/>
            <ac:picMk id="17" creationId="{0C8D344F-A772-B049-928D-A7B985BBC84B}"/>
          </ac:picMkLst>
        </pc:picChg>
        <pc:picChg chg="add mod">
          <ac:chgData name="Yrjö Länsipuro" userId="fd5cd4a398646633" providerId="LiveId" clId="{C13D3A43-35B3-9C45-8254-A5192C21D458}" dt="2019-05-09T12:16:35.670" v="4992" actId="1076"/>
          <ac:picMkLst>
            <pc:docMk/>
            <pc:sldMk cId="3005099032" sldId="321"/>
            <ac:picMk id="18" creationId="{FEC98668-13BA-484F-BA1D-06FF53FF9147}"/>
          </ac:picMkLst>
        </pc:picChg>
      </pc:sldChg>
      <pc:sldChg chg="addSp modSp">
        <pc:chgData name="Yrjö Länsipuro" userId="fd5cd4a398646633" providerId="LiveId" clId="{C13D3A43-35B3-9C45-8254-A5192C21D458}" dt="2019-05-09T12:35:04.718" v="5225" actId="20577"/>
        <pc:sldMkLst>
          <pc:docMk/>
          <pc:sldMk cId="586862866" sldId="322"/>
        </pc:sldMkLst>
        <pc:spChg chg="mod">
          <ac:chgData name="Yrjö Länsipuro" userId="fd5cd4a398646633" providerId="LiveId" clId="{C13D3A43-35B3-9C45-8254-A5192C21D458}" dt="2019-05-09T12:35:04.718" v="5225" actId="20577"/>
          <ac:spMkLst>
            <pc:docMk/>
            <pc:sldMk cId="586862866" sldId="322"/>
            <ac:spMk id="10" creationId="{C292EC88-2DEE-7547-A56A-96D39176587A}"/>
          </ac:spMkLst>
        </pc:spChg>
        <pc:picChg chg="add mod">
          <ac:chgData name="Yrjö Länsipuro" userId="fd5cd4a398646633" providerId="LiveId" clId="{C13D3A43-35B3-9C45-8254-A5192C21D458}" dt="2019-04-26T20:08:08.425" v="811" actId="14100"/>
          <ac:picMkLst>
            <pc:docMk/>
            <pc:sldMk cId="586862866" sldId="322"/>
            <ac:picMk id="5" creationId="{01539D1F-A9D3-5B4C-8449-EFF912CD2E5D}"/>
          </ac:picMkLst>
        </pc:picChg>
      </pc:sldChg>
      <pc:sldChg chg="addSp delSp modSp">
        <pc:chgData name="Yrjö Länsipuro" userId="fd5cd4a398646633" providerId="LiveId" clId="{C13D3A43-35B3-9C45-8254-A5192C21D458}" dt="2019-05-08T12:03:26.081" v="3282" actId="14100"/>
        <pc:sldMkLst>
          <pc:docMk/>
          <pc:sldMk cId="866137295" sldId="323"/>
        </pc:sldMkLst>
        <pc:spChg chg="add mod">
          <ac:chgData name="Yrjö Länsipuro" userId="fd5cd4a398646633" providerId="LiveId" clId="{C13D3A43-35B3-9C45-8254-A5192C21D458}" dt="2019-05-08T12:03:26.081" v="3282" actId="14100"/>
          <ac:spMkLst>
            <pc:docMk/>
            <pc:sldMk cId="866137295" sldId="323"/>
            <ac:spMk id="4" creationId="{1FCEC1EC-29E8-604F-9629-F4C3247AB114}"/>
          </ac:spMkLst>
        </pc:spChg>
        <pc:spChg chg="add del mod">
          <ac:chgData name="Yrjö Länsipuro" userId="fd5cd4a398646633" providerId="LiveId" clId="{C13D3A43-35B3-9C45-8254-A5192C21D458}" dt="2019-05-08T12:00:11.557" v="3263" actId="478"/>
          <ac:spMkLst>
            <pc:docMk/>
            <pc:sldMk cId="866137295" sldId="323"/>
            <ac:spMk id="5" creationId="{1C07501A-0509-4B48-B63E-B94302062C46}"/>
          </ac:spMkLst>
        </pc:spChg>
        <pc:spChg chg="add mod">
          <ac:chgData name="Yrjö Länsipuro" userId="fd5cd4a398646633" providerId="LiveId" clId="{C13D3A43-35B3-9C45-8254-A5192C21D458}" dt="2019-05-08T12:02:36.497" v="3277" actId="1076"/>
          <ac:spMkLst>
            <pc:docMk/>
            <pc:sldMk cId="866137295" sldId="323"/>
            <ac:spMk id="6" creationId="{1FBC3B18-FA1F-884F-932C-A2820FB571FB}"/>
          </ac:spMkLst>
        </pc:spChg>
        <pc:picChg chg="mod">
          <ac:chgData name="Yrjö Länsipuro" userId="fd5cd4a398646633" providerId="LiveId" clId="{C13D3A43-35B3-9C45-8254-A5192C21D458}" dt="2019-05-08T12:02:45.093" v="3278" actId="1076"/>
          <ac:picMkLst>
            <pc:docMk/>
            <pc:sldMk cId="866137295" sldId="323"/>
            <ac:picMk id="2" creationId="{4019FD57-147F-E048-8222-FF9B8012955D}"/>
          </ac:picMkLst>
        </pc:picChg>
        <pc:picChg chg="mod">
          <ac:chgData name="Yrjö Länsipuro" userId="fd5cd4a398646633" providerId="LiveId" clId="{C13D3A43-35B3-9C45-8254-A5192C21D458}" dt="2019-05-08T12:02:51.702" v="3279" actId="1076"/>
          <ac:picMkLst>
            <pc:docMk/>
            <pc:sldMk cId="866137295" sldId="323"/>
            <ac:picMk id="3" creationId="{24C8AF69-5EA7-2847-B239-758EC117F7C4}"/>
          </ac:picMkLst>
        </pc:picChg>
      </pc:sldChg>
      <pc:sldChg chg="modSp">
        <pc:chgData name="Yrjö Länsipuro" userId="fd5cd4a398646633" providerId="LiveId" clId="{C13D3A43-35B3-9C45-8254-A5192C21D458}" dt="2019-04-26T20:12:54.519" v="821" actId="20577"/>
        <pc:sldMkLst>
          <pc:docMk/>
          <pc:sldMk cId="2845648215" sldId="324"/>
        </pc:sldMkLst>
        <pc:spChg chg="mod">
          <ac:chgData name="Yrjö Länsipuro" userId="fd5cd4a398646633" providerId="LiveId" clId="{C13D3A43-35B3-9C45-8254-A5192C21D458}" dt="2019-04-26T20:12:54.519" v="821" actId="20577"/>
          <ac:spMkLst>
            <pc:docMk/>
            <pc:sldMk cId="2845648215" sldId="324"/>
            <ac:spMk id="5" creationId="{274E867E-414C-3047-A127-02BA54C0265F}"/>
          </ac:spMkLst>
        </pc:spChg>
        <pc:spChg chg="mod">
          <ac:chgData name="Yrjö Länsipuro" userId="fd5cd4a398646633" providerId="LiveId" clId="{C13D3A43-35B3-9C45-8254-A5192C21D458}" dt="2019-04-26T20:12:47.474" v="820" actId="20577"/>
          <ac:spMkLst>
            <pc:docMk/>
            <pc:sldMk cId="2845648215" sldId="324"/>
            <ac:spMk id="6" creationId="{A33DD331-C156-CB4A-9855-930A08F1446D}"/>
          </ac:spMkLst>
        </pc:spChg>
      </pc:sldChg>
      <pc:sldChg chg="addSp modSp add">
        <pc:chgData name="Yrjö Länsipuro" userId="fd5cd4a398646633" providerId="LiveId" clId="{C13D3A43-35B3-9C45-8254-A5192C21D458}" dt="2019-04-26T19:22:21.627" v="67" actId="14100"/>
        <pc:sldMkLst>
          <pc:docMk/>
          <pc:sldMk cId="2737489212" sldId="326"/>
        </pc:sldMkLst>
        <pc:spChg chg="add mod">
          <ac:chgData name="Yrjö Länsipuro" userId="fd5cd4a398646633" providerId="LiveId" clId="{C13D3A43-35B3-9C45-8254-A5192C21D458}" dt="2019-04-26T19:22:21.627" v="67" actId="14100"/>
          <ac:spMkLst>
            <pc:docMk/>
            <pc:sldMk cId="2737489212" sldId="326"/>
            <ac:spMk id="2" creationId="{7F62BD25-4881-2745-A538-FB92B7016CEF}"/>
          </ac:spMkLst>
        </pc:spChg>
      </pc:sldChg>
      <pc:sldChg chg="addSp delSp modSp add del">
        <pc:chgData name="Yrjö Länsipuro" userId="fd5cd4a398646633" providerId="LiveId" clId="{C13D3A43-35B3-9C45-8254-A5192C21D458}" dt="2019-05-09T10:24:22.107" v="4042" actId="2696"/>
        <pc:sldMkLst>
          <pc:docMk/>
          <pc:sldMk cId="701736027" sldId="327"/>
        </pc:sldMkLst>
        <pc:spChg chg="del">
          <ac:chgData name="Yrjö Länsipuro" userId="fd5cd4a398646633" providerId="LiveId" clId="{C13D3A43-35B3-9C45-8254-A5192C21D458}" dt="2019-04-26T19:38:29.947" v="388"/>
          <ac:spMkLst>
            <pc:docMk/>
            <pc:sldMk cId="701736027" sldId="327"/>
            <ac:spMk id="2" creationId="{46E161E6-1C90-BD40-B856-56505A34BCC1}"/>
          </ac:spMkLst>
        </pc:spChg>
        <pc:spChg chg="del">
          <ac:chgData name="Yrjö Länsipuro" userId="fd5cd4a398646633" providerId="LiveId" clId="{C13D3A43-35B3-9C45-8254-A5192C21D458}" dt="2019-04-26T19:38:29.947" v="388"/>
          <ac:spMkLst>
            <pc:docMk/>
            <pc:sldMk cId="701736027" sldId="327"/>
            <ac:spMk id="3" creationId="{88BDE58E-F1A4-8F46-9829-1168C5E7A9C5}"/>
          </ac:spMkLst>
        </pc:spChg>
        <pc:spChg chg="add del mod">
          <ac:chgData name="Yrjö Länsipuro" userId="fd5cd4a398646633" providerId="LiveId" clId="{C13D3A43-35B3-9C45-8254-A5192C21D458}" dt="2019-04-26T19:59:23.196" v="395"/>
          <ac:spMkLst>
            <pc:docMk/>
            <pc:sldMk cId="701736027" sldId="327"/>
            <ac:spMk id="6" creationId="{ED173EDF-448C-2C48-B23A-CBF6B26A32A4}"/>
          </ac:spMkLst>
        </pc:spChg>
        <pc:spChg chg="add del mod">
          <ac:chgData name="Yrjö Länsipuro" userId="fd5cd4a398646633" providerId="LiveId" clId="{C13D3A43-35B3-9C45-8254-A5192C21D458}" dt="2019-04-26T19:59:23.196" v="395"/>
          <ac:spMkLst>
            <pc:docMk/>
            <pc:sldMk cId="701736027" sldId="327"/>
            <ac:spMk id="7" creationId="{9F674CE2-6C12-4647-B0C0-219302F40C91}"/>
          </ac:spMkLst>
        </pc:spChg>
        <pc:spChg chg="add del mod">
          <ac:chgData name="Yrjö Länsipuro" userId="fd5cd4a398646633" providerId="LiveId" clId="{C13D3A43-35B3-9C45-8254-A5192C21D458}" dt="2019-04-26T19:59:23.196" v="395"/>
          <ac:spMkLst>
            <pc:docMk/>
            <pc:sldMk cId="701736027" sldId="327"/>
            <ac:spMk id="8" creationId="{867BCACF-BC67-D943-8C84-287B1B1ECAF0}"/>
          </ac:spMkLst>
        </pc:spChg>
        <pc:spChg chg="add mod">
          <ac:chgData name="Yrjö Länsipuro" userId="fd5cd4a398646633" providerId="LiveId" clId="{C13D3A43-35B3-9C45-8254-A5192C21D458}" dt="2019-04-26T20:17:00.669" v="839" actId="20577"/>
          <ac:spMkLst>
            <pc:docMk/>
            <pc:sldMk cId="701736027" sldId="327"/>
            <ac:spMk id="9" creationId="{F9697490-D646-5D48-B221-9D505BE0F691}"/>
          </ac:spMkLst>
        </pc:spChg>
        <pc:picChg chg="add mod">
          <ac:chgData name="Yrjö Länsipuro" userId="fd5cd4a398646633" providerId="LiveId" clId="{C13D3A43-35B3-9C45-8254-A5192C21D458}" dt="2019-04-26T20:05:57.528" v="803" actId="1076"/>
          <ac:picMkLst>
            <pc:docMk/>
            <pc:sldMk cId="701736027" sldId="327"/>
            <ac:picMk id="4" creationId="{147CF077-BC93-8540-9062-376B51D65432}"/>
          </ac:picMkLst>
        </pc:picChg>
        <pc:picChg chg="add del mod">
          <ac:chgData name="Yrjö Länsipuro" userId="fd5cd4a398646633" providerId="LiveId" clId="{C13D3A43-35B3-9C45-8254-A5192C21D458}" dt="2019-04-26T19:58:51.229" v="393" actId="478"/>
          <ac:picMkLst>
            <pc:docMk/>
            <pc:sldMk cId="701736027" sldId="327"/>
            <ac:picMk id="5" creationId="{F7669C98-D59C-0B41-9AC4-45BEDF059DAD}"/>
          </ac:picMkLst>
        </pc:picChg>
      </pc:sldChg>
      <pc:sldChg chg="addSp delSp modSp add">
        <pc:chgData name="Yrjö Länsipuro" userId="fd5cd4a398646633" providerId="LiveId" clId="{C13D3A43-35B3-9C45-8254-A5192C21D458}" dt="2019-05-09T10:51:19.797" v="4446" actId="207"/>
        <pc:sldMkLst>
          <pc:docMk/>
          <pc:sldMk cId="2147604675" sldId="328"/>
        </pc:sldMkLst>
        <pc:spChg chg="add del mod">
          <ac:chgData name="Yrjö Länsipuro" userId="fd5cd4a398646633" providerId="LiveId" clId="{C13D3A43-35B3-9C45-8254-A5192C21D458}" dt="2019-05-02T19:25:45.849" v="990"/>
          <ac:spMkLst>
            <pc:docMk/>
            <pc:sldMk cId="2147604675" sldId="328"/>
            <ac:spMk id="2" creationId="{3C621EC9-5D3F-F64E-B294-93EF8A3E4B6A}"/>
          </ac:spMkLst>
        </pc:spChg>
        <pc:spChg chg="add mod">
          <ac:chgData name="Yrjö Länsipuro" userId="fd5cd4a398646633" providerId="LiveId" clId="{C13D3A43-35B3-9C45-8254-A5192C21D458}" dt="2019-05-09T10:38:11.657" v="4260" actId="20577"/>
          <ac:spMkLst>
            <pc:docMk/>
            <pc:sldMk cId="2147604675" sldId="328"/>
            <ac:spMk id="2" creationId="{A860C0F3-196E-2041-B25A-A02CE5D26DFA}"/>
          </ac:spMkLst>
        </pc:spChg>
        <pc:spChg chg="add mod">
          <ac:chgData name="Yrjö Länsipuro" userId="fd5cd4a398646633" providerId="LiveId" clId="{C13D3A43-35B3-9C45-8254-A5192C21D458}" dt="2019-05-09T10:24:47.278" v="4043" actId="207"/>
          <ac:spMkLst>
            <pc:docMk/>
            <pc:sldMk cId="2147604675" sldId="328"/>
            <ac:spMk id="3" creationId="{618D500F-EE8C-664B-B38D-482CBE4C7AC5}"/>
          </ac:spMkLst>
        </pc:spChg>
        <pc:spChg chg="add mod">
          <ac:chgData name="Yrjö Länsipuro" userId="fd5cd4a398646633" providerId="LiveId" clId="{C13D3A43-35B3-9C45-8254-A5192C21D458}" dt="2019-05-09T10:24:50.980" v="4044" actId="207"/>
          <ac:spMkLst>
            <pc:docMk/>
            <pc:sldMk cId="2147604675" sldId="328"/>
            <ac:spMk id="4" creationId="{BE82C4B0-3CFD-6341-A4D8-683162E0CD8B}"/>
          </ac:spMkLst>
        </pc:spChg>
        <pc:spChg chg="add mod">
          <ac:chgData name="Yrjö Länsipuro" userId="fd5cd4a398646633" providerId="LiveId" clId="{C13D3A43-35B3-9C45-8254-A5192C21D458}" dt="2019-05-09T10:25:04.444" v="4047" actId="207"/>
          <ac:spMkLst>
            <pc:docMk/>
            <pc:sldMk cId="2147604675" sldId="328"/>
            <ac:spMk id="5" creationId="{5AADF4C2-69BC-A74F-97DD-2F4DB846DE60}"/>
          </ac:spMkLst>
        </pc:spChg>
        <pc:spChg chg="add mod">
          <ac:chgData name="Yrjö Länsipuro" userId="fd5cd4a398646633" providerId="LiveId" clId="{C13D3A43-35B3-9C45-8254-A5192C21D458}" dt="2019-05-09T10:25:10.476" v="4048" actId="207"/>
          <ac:spMkLst>
            <pc:docMk/>
            <pc:sldMk cId="2147604675" sldId="328"/>
            <ac:spMk id="6" creationId="{1087BFA2-1A13-FB4B-AFE0-F08F2036832D}"/>
          </ac:spMkLst>
        </pc:spChg>
        <pc:spChg chg="add del mod">
          <ac:chgData name="Yrjö Länsipuro" userId="fd5cd4a398646633" providerId="LiveId" clId="{C13D3A43-35B3-9C45-8254-A5192C21D458}" dt="2019-05-09T10:32:03.691" v="4180" actId="478"/>
          <ac:spMkLst>
            <pc:docMk/>
            <pc:sldMk cId="2147604675" sldId="328"/>
            <ac:spMk id="7" creationId="{1AB6F0FE-FB1F-164A-83BE-348823ED6241}"/>
          </ac:spMkLst>
        </pc:spChg>
        <pc:spChg chg="add del mod">
          <ac:chgData name="Yrjö Länsipuro" userId="fd5cd4a398646633" providerId="LiveId" clId="{C13D3A43-35B3-9C45-8254-A5192C21D458}" dt="2019-05-02T19:27:51.715" v="1001" actId="478"/>
          <ac:spMkLst>
            <pc:docMk/>
            <pc:sldMk cId="2147604675" sldId="328"/>
            <ac:spMk id="7" creationId="{2ED3A553-3579-7B4C-8FE6-4FCD4C3B8A2D}"/>
          </ac:spMkLst>
        </pc:spChg>
        <pc:spChg chg="add del mod">
          <ac:chgData name="Yrjö Länsipuro" userId="fd5cd4a398646633" providerId="LiveId" clId="{C13D3A43-35B3-9C45-8254-A5192C21D458}" dt="2019-05-03T16:10:03.163" v="3003"/>
          <ac:spMkLst>
            <pc:docMk/>
            <pc:sldMk cId="2147604675" sldId="328"/>
            <ac:spMk id="7" creationId="{42A20B8D-0456-7F4D-AF4D-879AD6F5AEE3}"/>
          </ac:spMkLst>
        </pc:spChg>
        <pc:spChg chg="add del mod">
          <ac:chgData name="Yrjö Länsipuro" userId="fd5cd4a398646633" providerId="LiveId" clId="{C13D3A43-35B3-9C45-8254-A5192C21D458}" dt="2019-05-08T12:12:40.669" v="3301" actId="478"/>
          <ac:spMkLst>
            <pc:docMk/>
            <pc:sldMk cId="2147604675" sldId="328"/>
            <ac:spMk id="7" creationId="{F68AB392-11AB-BB49-9F15-B7DBB0DBA4C4}"/>
          </ac:spMkLst>
        </pc:spChg>
        <pc:spChg chg="add mod">
          <ac:chgData name="Yrjö Länsipuro" userId="fd5cd4a398646633" providerId="LiveId" clId="{C13D3A43-35B3-9C45-8254-A5192C21D458}" dt="2019-05-09T10:25:19.423" v="4049" actId="207"/>
          <ac:spMkLst>
            <pc:docMk/>
            <pc:sldMk cId="2147604675" sldId="328"/>
            <ac:spMk id="8" creationId="{A8A28731-3D1A-7540-A91D-D3E6D863CE97}"/>
          </ac:spMkLst>
        </pc:spChg>
        <pc:spChg chg="add del mod">
          <ac:chgData name="Yrjö Länsipuro" userId="fd5cd4a398646633" providerId="LiveId" clId="{C13D3A43-35B3-9C45-8254-A5192C21D458}" dt="2019-05-02T19:29:17.907" v="1022" actId="478"/>
          <ac:spMkLst>
            <pc:docMk/>
            <pc:sldMk cId="2147604675" sldId="328"/>
            <ac:spMk id="9" creationId="{298FD0C1-71AC-6E4C-BD84-50C0389904CE}"/>
          </ac:spMkLst>
        </pc:spChg>
        <pc:spChg chg="add del mod">
          <ac:chgData name="Yrjö Länsipuro" userId="fd5cd4a398646633" providerId="LiveId" clId="{C13D3A43-35B3-9C45-8254-A5192C21D458}" dt="2019-05-03T16:10:03.163" v="3003"/>
          <ac:spMkLst>
            <pc:docMk/>
            <pc:sldMk cId="2147604675" sldId="328"/>
            <ac:spMk id="9" creationId="{942AADBD-260F-7548-BF5A-A37D00AAFED0}"/>
          </ac:spMkLst>
        </pc:spChg>
        <pc:spChg chg="add del mod">
          <ac:chgData name="Yrjö Länsipuro" userId="fd5cd4a398646633" providerId="LiveId" clId="{C13D3A43-35B3-9C45-8254-A5192C21D458}" dt="2019-05-08T12:21:33.213" v="3365" actId="478"/>
          <ac:spMkLst>
            <pc:docMk/>
            <pc:sldMk cId="2147604675" sldId="328"/>
            <ac:spMk id="9" creationId="{D01F1CFD-EF47-464C-AD9E-DB42DA34DFE3}"/>
          </ac:spMkLst>
        </pc:spChg>
        <pc:spChg chg="add del mod">
          <ac:chgData name="Yrjö Länsipuro" userId="fd5cd4a398646633" providerId="LiveId" clId="{C13D3A43-35B3-9C45-8254-A5192C21D458}" dt="2019-05-02T19:45:36.002" v="1218" actId="478"/>
          <ac:spMkLst>
            <pc:docMk/>
            <pc:sldMk cId="2147604675" sldId="328"/>
            <ac:spMk id="10" creationId="{88680AB2-83B8-5E48-A595-AC4ECD1C5B88}"/>
          </ac:spMkLst>
        </pc:spChg>
        <pc:spChg chg="add mod">
          <ac:chgData name="Yrjö Länsipuro" userId="fd5cd4a398646633" providerId="LiveId" clId="{C13D3A43-35B3-9C45-8254-A5192C21D458}" dt="2019-05-09T10:31:09.923" v="4142" actId="14100"/>
          <ac:spMkLst>
            <pc:docMk/>
            <pc:sldMk cId="2147604675" sldId="328"/>
            <ac:spMk id="10" creationId="{E87ECBB8-0F65-C441-8930-3503CD3AE7A5}"/>
          </ac:spMkLst>
        </pc:spChg>
        <pc:spChg chg="add mod">
          <ac:chgData name="Yrjö Länsipuro" userId="fd5cd4a398646633" providerId="LiveId" clId="{C13D3A43-35B3-9C45-8254-A5192C21D458}" dt="2019-05-09T10:35:12.831" v="4205" actId="14100"/>
          <ac:spMkLst>
            <pc:docMk/>
            <pc:sldMk cId="2147604675" sldId="328"/>
            <ac:spMk id="11" creationId="{BE22E52E-2A42-7D4C-9951-DFCEBDD5DF53}"/>
          </ac:spMkLst>
        </pc:spChg>
        <pc:spChg chg="add mod">
          <ac:chgData name="Yrjö Länsipuro" userId="fd5cd4a398646633" providerId="LiveId" clId="{C13D3A43-35B3-9C45-8254-A5192C21D458}" dt="2019-05-09T10:50:44.014" v="4440" actId="207"/>
          <ac:spMkLst>
            <pc:docMk/>
            <pc:sldMk cId="2147604675" sldId="328"/>
            <ac:spMk id="12" creationId="{30DD1312-307A-5C46-A2B4-39AF95422287}"/>
          </ac:spMkLst>
        </pc:spChg>
        <pc:spChg chg="add mod">
          <ac:chgData name="Yrjö Länsipuro" userId="fd5cd4a398646633" providerId="LiveId" clId="{C13D3A43-35B3-9C45-8254-A5192C21D458}" dt="2019-05-09T10:50:50.715" v="4441" actId="207"/>
          <ac:spMkLst>
            <pc:docMk/>
            <pc:sldMk cId="2147604675" sldId="328"/>
            <ac:spMk id="13" creationId="{1C8AD215-3052-B544-88D3-58E764D6A1EA}"/>
          </ac:spMkLst>
        </pc:spChg>
        <pc:spChg chg="add mod">
          <ac:chgData name="Yrjö Länsipuro" userId="fd5cd4a398646633" providerId="LiveId" clId="{C13D3A43-35B3-9C45-8254-A5192C21D458}" dt="2019-05-09T10:50:56.204" v="4442" actId="207"/>
          <ac:spMkLst>
            <pc:docMk/>
            <pc:sldMk cId="2147604675" sldId="328"/>
            <ac:spMk id="14" creationId="{65167CF6-9CC4-7747-A76D-96A1EC6C3DAF}"/>
          </ac:spMkLst>
        </pc:spChg>
        <pc:spChg chg="add mod">
          <ac:chgData name="Yrjö Länsipuro" userId="fd5cd4a398646633" providerId="LiveId" clId="{C13D3A43-35B3-9C45-8254-A5192C21D458}" dt="2019-05-09T10:51:02.823" v="4443" actId="207"/>
          <ac:spMkLst>
            <pc:docMk/>
            <pc:sldMk cId="2147604675" sldId="328"/>
            <ac:spMk id="15" creationId="{16A6EB6B-738D-3B4D-98C2-E661FE4649C6}"/>
          </ac:spMkLst>
        </pc:spChg>
        <pc:spChg chg="add mod">
          <ac:chgData name="Yrjö Länsipuro" userId="fd5cd4a398646633" providerId="LiveId" clId="{C13D3A43-35B3-9C45-8254-A5192C21D458}" dt="2019-05-09T10:51:07.485" v="4444" actId="207"/>
          <ac:spMkLst>
            <pc:docMk/>
            <pc:sldMk cId="2147604675" sldId="328"/>
            <ac:spMk id="16" creationId="{FD90C2FF-6ED6-EE42-9A20-AE6B1D5EEB18}"/>
          </ac:spMkLst>
        </pc:spChg>
        <pc:spChg chg="add mod">
          <ac:chgData name="Yrjö Länsipuro" userId="fd5cd4a398646633" providerId="LiveId" clId="{C13D3A43-35B3-9C45-8254-A5192C21D458}" dt="2019-05-09T10:51:13.515" v="4445" actId="207"/>
          <ac:spMkLst>
            <pc:docMk/>
            <pc:sldMk cId="2147604675" sldId="328"/>
            <ac:spMk id="17" creationId="{B5ADAD61-6714-8C46-8047-CE75EE7F0A96}"/>
          </ac:spMkLst>
        </pc:spChg>
        <pc:spChg chg="add mod">
          <ac:chgData name="Yrjö Länsipuro" userId="fd5cd4a398646633" providerId="LiveId" clId="{C13D3A43-35B3-9C45-8254-A5192C21D458}" dt="2019-05-09T10:51:19.797" v="4446" actId="207"/>
          <ac:spMkLst>
            <pc:docMk/>
            <pc:sldMk cId="2147604675" sldId="328"/>
            <ac:spMk id="18" creationId="{5043A08F-F028-DD44-967C-8319D6F652D7}"/>
          </ac:spMkLst>
        </pc:spChg>
        <pc:spChg chg="add mod">
          <ac:chgData name="Yrjö Länsipuro" userId="fd5cd4a398646633" providerId="LiveId" clId="{C13D3A43-35B3-9C45-8254-A5192C21D458}" dt="2019-05-09T10:40:24.940" v="4286" actId="14100"/>
          <ac:spMkLst>
            <pc:docMk/>
            <pc:sldMk cId="2147604675" sldId="328"/>
            <ac:spMk id="19" creationId="{E6B9BD11-A968-F441-ADF0-DA152522EC2C}"/>
          </ac:spMkLst>
        </pc:spChg>
        <pc:spChg chg="add del mod">
          <ac:chgData name="Yrjö Länsipuro" userId="fd5cd4a398646633" providerId="LiveId" clId="{C13D3A43-35B3-9C45-8254-A5192C21D458}" dt="2019-05-02T19:46:15.858" v="1223"/>
          <ac:spMkLst>
            <pc:docMk/>
            <pc:sldMk cId="2147604675" sldId="328"/>
            <ac:spMk id="20" creationId="{03EE09E3-20E7-DA47-96B5-7722D354998D}"/>
          </ac:spMkLst>
        </pc:spChg>
        <pc:spChg chg="add mod">
          <ac:chgData name="Yrjö Länsipuro" userId="fd5cd4a398646633" providerId="LiveId" clId="{C13D3A43-35B3-9C45-8254-A5192C21D458}" dt="2019-05-09T10:36:25.463" v="4230" actId="20577"/>
          <ac:spMkLst>
            <pc:docMk/>
            <pc:sldMk cId="2147604675" sldId="328"/>
            <ac:spMk id="20" creationId="{E534FF26-7FB4-E040-A40F-FE7FA51E512D}"/>
          </ac:spMkLst>
        </pc:spChg>
        <pc:spChg chg="add del mod">
          <ac:chgData name="Yrjö Länsipuro" userId="fd5cd4a398646633" providerId="LiveId" clId="{C13D3A43-35B3-9C45-8254-A5192C21D458}" dt="2019-05-02T19:48:40.111" v="1290" actId="478"/>
          <ac:spMkLst>
            <pc:docMk/>
            <pc:sldMk cId="2147604675" sldId="328"/>
            <ac:spMk id="21" creationId="{509DF638-1A91-854B-B8E1-ECE190E4BF0C}"/>
          </ac:spMkLst>
        </pc:spChg>
        <pc:spChg chg="add mod">
          <ac:chgData name="Yrjö Länsipuro" userId="fd5cd4a398646633" providerId="LiveId" clId="{C13D3A43-35B3-9C45-8254-A5192C21D458}" dt="2019-05-09T10:32:15.484" v="4182" actId="14100"/>
          <ac:spMkLst>
            <pc:docMk/>
            <pc:sldMk cId="2147604675" sldId="328"/>
            <ac:spMk id="22" creationId="{17CECE7B-5624-9B41-A7F9-E56D2C7B8C44}"/>
          </ac:spMkLst>
        </pc:spChg>
        <pc:picChg chg="add mod">
          <ac:chgData name="Yrjö Länsipuro" userId="fd5cd4a398646633" providerId="LiveId" clId="{C13D3A43-35B3-9C45-8254-A5192C21D458}" dt="2019-05-09T10:34:43.307" v="4200" actId="1076"/>
          <ac:picMkLst>
            <pc:docMk/>
            <pc:sldMk cId="2147604675" sldId="328"/>
            <ac:picMk id="9" creationId="{690C2EAF-9E67-4542-B3C8-4C3DE56D473E}"/>
          </ac:picMkLst>
        </pc:picChg>
        <pc:picChg chg="add mod">
          <ac:chgData name="Yrjö Länsipuro" userId="fd5cd4a398646633" providerId="LiveId" clId="{C13D3A43-35B3-9C45-8254-A5192C21D458}" dt="2019-05-09T10:38:16.040" v="4261" actId="1076"/>
          <ac:picMkLst>
            <pc:docMk/>
            <pc:sldMk cId="2147604675" sldId="328"/>
            <ac:picMk id="21" creationId="{C0D11D83-CF1B-5743-A192-510CD39F56BA}"/>
          </ac:picMkLst>
        </pc:picChg>
      </pc:sldChg>
      <pc:sldChg chg="addSp modSp add">
        <pc:chgData name="Yrjö Länsipuro" userId="fd5cd4a398646633" providerId="LiveId" clId="{C13D3A43-35B3-9C45-8254-A5192C21D458}" dt="2019-05-03T08:21:42.976" v="1614" actId="14100"/>
        <pc:sldMkLst>
          <pc:docMk/>
          <pc:sldMk cId="2137197898" sldId="329"/>
        </pc:sldMkLst>
        <pc:spChg chg="add mod">
          <ac:chgData name="Yrjö Länsipuro" userId="fd5cd4a398646633" providerId="LiveId" clId="{C13D3A43-35B3-9C45-8254-A5192C21D458}" dt="2019-05-03T08:09:19.699" v="1328" actId="20577"/>
          <ac:spMkLst>
            <pc:docMk/>
            <pc:sldMk cId="2137197898" sldId="329"/>
            <ac:spMk id="2" creationId="{532324A7-9A70-D242-894C-AF4635CB65B1}"/>
          </ac:spMkLst>
        </pc:spChg>
        <pc:spChg chg="add mod">
          <ac:chgData name="Yrjö Länsipuro" userId="fd5cd4a398646633" providerId="LiveId" clId="{C13D3A43-35B3-9C45-8254-A5192C21D458}" dt="2019-05-03T08:19:03.834" v="1610" actId="20577"/>
          <ac:spMkLst>
            <pc:docMk/>
            <pc:sldMk cId="2137197898" sldId="329"/>
            <ac:spMk id="3" creationId="{C83D1CAC-2A5C-064D-8C6F-2EE526B34FE2}"/>
          </ac:spMkLst>
        </pc:spChg>
        <pc:picChg chg="add mod">
          <ac:chgData name="Yrjö Länsipuro" userId="fd5cd4a398646633" providerId="LiveId" clId="{C13D3A43-35B3-9C45-8254-A5192C21D458}" dt="2019-05-03T08:21:42.976" v="1614" actId="14100"/>
          <ac:picMkLst>
            <pc:docMk/>
            <pc:sldMk cId="2137197898" sldId="329"/>
            <ac:picMk id="4" creationId="{78FC26BD-15C2-724B-B339-9A0C9EC17479}"/>
          </ac:picMkLst>
        </pc:picChg>
      </pc:sldChg>
      <pc:sldChg chg="addSp delSp modSp add">
        <pc:chgData name="Yrjö Länsipuro" userId="fd5cd4a398646633" providerId="LiveId" clId="{C13D3A43-35B3-9C45-8254-A5192C21D458}" dt="2019-05-03T08:40:36.258" v="1754" actId="255"/>
        <pc:sldMkLst>
          <pc:docMk/>
          <pc:sldMk cId="304503301" sldId="330"/>
        </pc:sldMkLst>
        <pc:spChg chg="mod">
          <ac:chgData name="Yrjö Länsipuro" userId="fd5cd4a398646633" providerId="LiveId" clId="{C13D3A43-35B3-9C45-8254-A5192C21D458}" dt="2019-05-03T08:29:12.835" v="1641" actId="20577"/>
          <ac:spMkLst>
            <pc:docMk/>
            <pc:sldMk cId="304503301" sldId="330"/>
            <ac:spMk id="2" creationId="{1152A3A4-D5C3-A44F-9A6D-8FBC5A38AABB}"/>
          </ac:spMkLst>
        </pc:spChg>
        <pc:spChg chg="mod">
          <ac:chgData name="Yrjö Länsipuro" userId="fd5cd4a398646633" providerId="LiveId" clId="{C13D3A43-35B3-9C45-8254-A5192C21D458}" dt="2019-05-03T08:40:36.258" v="1754" actId="255"/>
          <ac:spMkLst>
            <pc:docMk/>
            <pc:sldMk cId="304503301" sldId="330"/>
            <ac:spMk id="3" creationId="{FF063757-E8FC-4243-8E23-EC8F16CDE8FA}"/>
          </ac:spMkLst>
        </pc:spChg>
        <pc:spChg chg="add del mod">
          <ac:chgData name="Yrjö Länsipuro" userId="fd5cd4a398646633" providerId="LiveId" clId="{C13D3A43-35B3-9C45-8254-A5192C21D458}" dt="2019-05-03T08:40:15.233" v="1752"/>
          <ac:spMkLst>
            <pc:docMk/>
            <pc:sldMk cId="304503301" sldId="330"/>
            <ac:spMk id="4" creationId="{68011DCA-A4C0-5545-AFEA-8D1F4F15571F}"/>
          </ac:spMkLst>
        </pc:spChg>
        <pc:picChg chg="add mod">
          <ac:chgData name="Yrjö Länsipuro" userId="fd5cd4a398646633" providerId="LiveId" clId="{C13D3A43-35B3-9C45-8254-A5192C21D458}" dt="2019-05-03T08:40:15.233" v="1752"/>
          <ac:picMkLst>
            <pc:docMk/>
            <pc:sldMk cId="304503301" sldId="330"/>
            <ac:picMk id="5" creationId="{47F77D6C-DF61-6D46-8115-3E0B06BE1076}"/>
          </ac:picMkLst>
        </pc:picChg>
      </pc:sldChg>
      <pc:sldChg chg="addSp delSp modSp add">
        <pc:chgData name="Yrjö Länsipuro" userId="fd5cd4a398646633" providerId="LiveId" clId="{C13D3A43-35B3-9C45-8254-A5192C21D458}" dt="2019-05-03T09:08:54.497" v="1836"/>
        <pc:sldMkLst>
          <pc:docMk/>
          <pc:sldMk cId="489883418" sldId="331"/>
        </pc:sldMkLst>
        <pc:spChg chg="mod">
          <ac:chgData name="Yrjö Länsipuro" userId="fd5cd4a398646633" providerId="LiveId" clId="{C13D3A43-35B3-9C45-8254-A5192C21D458}" dt="2019-05-03T08:41:19.998" v="1778" actId="20577"/>
          <ac:spMkLst>
            <pc:docMk/>
            <pc:sldMk cId="489883418" sldId="331"/>
            <ac:spMk id="2" creationId="{A5537D43-35CB-5343-8125-B0C37C2FB59B}"/>
          </ac:spMkLst>
        </pc:spChg>
        <pc:spChg chg="mod">
          <ac:chgData name="Yrjö Länsipuro" userId="fd5cd4a398646633" providerId="LiveId" clId="{C13D3A43-35B3-9C45-8254-A5192C21D458}" dt="2019-05-03T08:44:13.179" v="1831" actId="20577"/>
          <ac:spMkLst>
            <pc:docMk/>
            <pc:sldMk cId="489883418" sldId="331"/>
            <ac:spMk id="3" creationId="{38622434-30A2-BD47-A653-FD7012FEC6B2}"/>
          </ac:spMkLst>
        </pc:spChg>
        <pc:spChg chg="del mod">
          <ac:chgData name="Yrjö Länsipuro" userId="fd5cd4a398646633" providerId="LiveId" clId="{C13D3A43-35B3-9C45-8254-A5192C21D458}" dt="2019-05-03T09:08:06.357" v="1834"/>
          <ac:spMkLst>
            <pc:docMk/>
            <pc:sldMk cId="489883418" sldId="331"/>
            <ac:spMk id="4" creationId="{EA63FF62-E451-2247-B613-EAD9823264B5}"/>
          </ac:spMkLst>
        </pc:spChg>
        <pc:spChg chg="add del mod">
          <ac:chgData name="Yrjö Länsipuro" userId="fd5cd4a398646633" providerId="LiveId" clId="{C13D3A43-35B3-9C45-8254-A5192C21D458}" dt="2019-05-03T09:08:54.497" v="1836"/>
          <ac:spMkLst>
            <pc:docMk/>
            <pc:sldMk cId="489883418" sldId="331"/>
            <ac:spMk id="7" creationId="{EEDC61C1-D1FD-9344-AAEC-741486DE121B}"/>
          </ac:spMkLst>
        </pc:spChg>
        <pc:picChg chg="add del mod">
          <ac:chgData name="Yrjö Länsipuro" userId="fd5cd4a398646633" providerId="LiveId" clId="{C13D3A43-35B3-9C45-8254-A5192C21D458}" dt="2019-05-03T09:08:18.718" v="1835" actId="478"/>
          <ac:picMkLst>
            <pc:docMk/>
            <pc:sldMk cId="489883418" sldId="331"/>
            <ac:picMk id="5" creationId="{20C07AAE-CB5F-8344-92D7-E729F36B8EE0}"/>
          </ac:picMkLst>
        </pc:picChg>
        <pc:picChg chg="add mod">
          <ac:chgData name="Yrjö Länsipuro" userId="fd5cd4a398646633" providerId="LiveId" clId="{C13D3A43-35B3-9C45-8254-A5192C21D458}" dt="2019-05-03T09:08:54.497" v="1836"/>
          <ac:picMkLst>
            <pc:docMk/>
            <pc:sldMk cId="489883418" sldId="331"/>
            <ac:picMk id="8" creationId="{DA7AB192-ADF5-6C4D-9FD2-7B06EF6C87BA}"/>
          </ac:picMkLst>
        </pc:picChg>
      </pc:sldChg>
      <pc:sldChg chg="addSp delSp modSp add">
        <pc:chgData name="Yrjö Länsipuro" userId="fd5cd4a398646633" providerId="LiveId" clId="{C13D3A43-35B3-9C45-8254-A5192C21D458}" dt="2019-05-03T14:54:07.388" v="2301" actId="27636"/>
        <pc:sldMkLst>
          <pc:docMk/>
          <pc:sldMk cId="3896967676" sldId="332"/>
        </pc:sldMkLst>
        <pc:spChg chg="mod">
          <ac:chgData name="Yrjö Länsipuro" userId="fd5cd4a398646633" providerId="LiveId" clId="{C13D3A43-35B3-9C45-8254-A5192C21D458}" dt="2019-05-03T09:10:22.301" v="1864" actId="20577"/>
          <ac:spMkLst>
            <pc:docMk/>
            <pc:sldMk cId="3896967676" sldId="332"/>
            <ac:spMk id="2" creationId="{BDBC3CEE-4F6E-BF41-A7F5-E1A5ECEDA48B}"/>
          </ac:spMkLst>
        </pc:spChg>
        <pc:spChg chg="mod">
          <ac:chgData name="Yrjö Länsipuro" userId="fd5cd4a398646633" providerId="LiveId" clId="{C13D3A43-35B3-9C45-8254-A5192C21D458}" dt="2019-05-03T14:54:07.388" v="2301" actId="27636"/>
          <ac:spMkLst>
            <pc:docMk/>
            <pc:sldMk cId="3896967676" sldId="332"/>
            <ac:spMk id="3" creationId="{A32B9183-1F72-3C46-B4A8-4DE0ED4519A0}"/>
          </ac:spMkLst>
        </pc:spChg>
        <pc:spChg chg="del mod">
          <ac:chgData name="Yrjö Länsipuro" userId="fd5cd4a398646633" providerId="LiveId" clId="{C13D3A43-35B3-9C45-8254-A5192C21D458}" dt="2019-05-03T09:22:20.854" v="2168"/>
          <ac:spMkLst>
            <pc:docMk/>
            <pc:sldMk cId="3896967676" sldId="332"/>
            <ac:spMk id="4" creationId="{748CECF2-3994-CD4B-B28C-2D2D5A68CE77}"/>
          </ac:spMkLst>
        </pc:spChg>
        <pc:picChg chg="add mod">
          <ac:chgData name="Yrjö Länsipuro" userId="fd5cd4a398646633" providerId="LiveId" clId="{C13D3A43-35B3-9C45-8254-A5192C21D458}" dt="2019-05-03T09:22:20.854" v="2168"/>
          <ac:picMkLst>
            <pc:docMk/>
            <pc:sldMk cId="3896967676" sldId="332"/>
            <ac:picMk id="5" creationId="{47F46E0C-4452-7D43-8188-EEDDF90BA67B}"/>
          </ac:picMkLst>
        </pc:picChg>
      </pc:sldChg>
      <pc:sldChg chg="addSp delSp modSp add">
        <pc:chgData name="Yrjö Länsipuro" userId="fd5cd4a398646633" providerId="LiveId" clId="{C13D3A43-35B3-9C45-8254-A5192C21D458}" dt="2019-05-03T14:54:59.444" v="2306" actId="27636"/>
        <pc:sldMkLst>
          <pc:docMk/>
          <pc:sldMk cId="4095830024" sldId="333"/>
        </pc:sldMkLst>
        <pc:spChg chg="mod">
          <ac:chgData name="Yrjö Länsipuro" userId="fd5cd4a398646633" providerId="LiveId" clId="{C13D3A43-35B3-9C45-8254-A5192C21D458}" dt="2019-05-03T14:43:56.952" v="2217" actId="20577"/>
          <ac:spMkLst>
            <pc:docMk/>
            <pc:sldMk cId="4095830024" sldId="333"/>
            <ac:spMk id="2" creationId="{AEC93E57-EEA8-9E4B-9B7E-BB1378314AE6}"/>
          </ac:spMkLst>
        </pc:spChg>
        <pc:spChg chg="mod">
          <ac:chgData name="Yrjö Länsipuro" userId="fd5cd4a398646633" providerId="LiveId" clId="{C13D3A43-35B3-9C45-8254-A5192C21D458}" dt="2019-05-03T14:54:59.444" v="2306" actId="27636"/>
          <ac:spMkLst>
            <pc:docMk/>
            <pc:sldMk cId="4095830024" sldId="333"/>
            <ac:spMk id="3" creationId="{A6F369D8-0E75-B042-8194-099EECC38415}"/>
          </ac:spMkLst>
        </pc:spChg>
        <pc:spChg chg="del mod">
          <ac:chgData name="Yrjö Länsipuro" userId="fd5cd4a398646633" providerId="LiveId" clId="{C13D3A43-35B3-9C45-8254-A5192C21D458}" dt="2019-05-03T14:53:11.793" v="2295"/>
          <ac:spMkLst>
            <pc:docMk/>
            <pc:sldMk cId="4095830024" sldId="333"/>
            <ac:spMk id="4" creationId="{6F47DAEC-E10F-7442-9F08-27C86DD935FB}"/>
          </ac:spMkLst>
        </pc:spChg>
        <pc:picChg chg="add mod">
          <ac:chgData name="Yrjö Länsipuro" userId="fd5cd4a398646633" providerId="LiveId" clId="{C13D3A43-35B3-9C45-8254-A5192C21D458}" dt="2019-05-03T14:54:54.978" v="2304" actId="14100"/>
          <ac:picMkLst>
            <pc:docMk/>
            <pc:sldMk cId="4095830024" sldId="333"/>
            <ac:picMk id="5" creationId="{FEB28894-D63F-9147-A1BE-7F1FA4F85EC2}"/>
          </ac:picMkLst>
        </pc:picChg>
      </pc:sldChg>
      <pc:sldChg chg="addSp delSp modSp add">
        <pc:chgData name="Yrjö Länsipuro" userId="fd5cd4a398646633" providerId="LiveId" clId="{C13D3A43-35B3-9C45-8254-A5192C21D458}" dt="2019-05-03T15:08:05.916" v="2534" actId="14100"/>
        <pc:sldMkLst>
          <pc:docMk/>
          <pc:sldMk cId="3760952383" sldId="334"/>
        </pc:sldMkLst>
        <pc:spChg chg="mod">
          <ac:chgData name="Yrjö Länsipuro" userId="fd5cd4a398646633" providerId="LiveId" clId="{C13D3A43-35B3-9C45-8254-A5192C21D458}" dt="2019-05-03T14:57:16.997" v="2350" actId="20577"/>
          <ac:spMkLst>
            <pc:docMk/>
            <pc:sldMk cId="3760952383" sldId="334"/>
            <ac:spMk id="2" creationId="{031174EF-41F9-FC46-9145-0168C660CC6A}"/>
          </ac:spMkLst>
        </pc:spChg>
        <pc:spChg chg="mod">
          <ac:chgData name="Yrjö Länsipuro" userId="fd5cd4a398646633" providerId="LiveId" clId="{C13D3A43-35B3-9C45-8254-A5192C21D458}" dt="2019-05-03T15:07:53.297" v="2533" actId="27636"/>
          <ac:spMkLst>
            <pc:docMk/>
            <pc:sldMk cId="3760952383" sldId="334"/>
            <ac:spMk id="3" creationId="{2BCCAF27-7AFA-6448-8448-57C951A6F790}"/>
          </ac:spMkLst>
        </pc:spChg>
        <pc:spChg chg="del">
          <ac:chgData name="Yrjö Länsipuro" userId="fd5cd4a398646633" providerId="LiveId" clId="{C13D3A43-35B3-9C45-8254-A5192C21D458}" dt="2019-05-03T15:03:22.840" v="2358"/>
          <ac:spMkLst>
            <pc:docMk/>
            <pc:sldMk cId="3760952383" sldId="334"/>
            <ac:spMk id="4" creationId="{949FC2FB-DF2B-5A4A-82C6-B404B60203D6}"/>
          </ac:spMkLst>
        </pc:spChg>
        <pc:picChg chg="add mod">
          <ac:chgData name="Yrjö Länsipuro" userId="fd5cd4a398646633" providerId="LiveId" clId="{C13D3A43-35B3-9C45-8254-A5192C21D458}" dt="2019-05-03T15:08:05.916" v="2534" actId="14100"/>
          <ac:picMkLst>
            <pc:docMk/>
            <pc:sldMk cId="3760952383" sldId="334"/>
            <ac:picMk id="5" creationId="{7D055DEB-146C-6C4B-8B2C-9102871ABD3C}"/>
          </ac:picMkLst>
        </pc:picChg>
      </pc:sldChg>
      <pc:sldChg chg="addSp delSp modSp add">
        <pc:chgData name="Yrjö Länsipuro" userId="fd5cd4a398646633" providerId="LiveId" clId="{C13D3A43-35B3-9C45-8254-A5192C21D458}" dt="2019-05-09T10:56:00.195" v="4481" actId="14100"/>
        <pc:sldMkLst>
          <pc:docMk/>
          <pc:sldMk cId="1785797798" sldId="335"/>
        </pc:sldMkLst>
        <pc:spChg chg="mod">
          <ac:chgData name="Yrjö Länsipuro" userId="fd5cd4a398646633" providerId="LiveId" clId="{C13D3A43-35B3-9C45-8254-A5192C21D458}" dt="2019-05-03T15:08:45.847" v="2552" actId="20577"/>
          <ac:spMkLst>
            <pc:docMk/>
            <pc:sldMk cId="1785797798" sldId="335"/>
            <ac:spMk id="2" creationId="{C3603A5C-CDD4-7146-899F-FD352709CAA4}"/>
          </ac:spMkLst>
        </pc:spChg>
        <pc:spChg chg="mod">
          <ac:chgData name="Yrjö Länsipuro" userId="fd5cd4a398646633" providerId="LiveId" clId="{C13D3A43-35B3-9C45-8254-A5192C21D458}" dt="2019-05-03T15:13:08.522" v="2642" actId="27636"/>
          <ac:spMkLst>
            <pc:docMk/>
            <pc:sldMk cId="1785797798" sldId="335"/>
            <ac:spMk id="3" creationId="{86AB0F35-4E81-A44B-B32E-C61E7A655EFA}"/>
          </ac:spMkLst>
        </pc:spChg>
        <pc:spChg chg="del mod">
          <ac:chgData name="Yrjö Länsipuro" userId="fd5cd4a398646633" providerId="LiveId" clId="{C13D3A43-35B3-9C45-8254-A5192C21D458}" dt="2019-05-03T15:30:06.181" v="2643"/>
          <ac:spMkLst>
            <pc:docMk/>
            <pc:sldMk cId="1785797798" sldId="335"/>
            <ac:spMk id="4" creationId="{5DC90508-E7CE-2948-858A-D2A8125B2FF8}"/>
          </ac:spMkLst>
        </pc:spChg>
        <pc:spChg chg="add del mod">
          <ac:chgData name="Yrjö Länsipuro" userId="fd5cd4a398646633" providerId="LiveId" clId="{C13D3A43-35B3-9C45-8254-A5192C21D458}" dt="2019-05-09T10:53:34.181" v="4453" actId="478"/>
          <ac:spMkLst>
            <pc:docMk/>
            <pc:sldMk cId="1785797798" sldId="335"/>
            <ac:spMk id="4" creationId="{977F746E-E44D-C947-A54C-294EFBB82B04}"/>
          </ac:spMkLst>
        </pc:spChg>
        <pc:spChg chg="add mod">
          <ac:chgData name="Yrjö Länsipuro" userId="fd5cd4a398646633" providerId="LiveId" clId="{C13D3A43-35B3-9C45-8254-A5192C21D458}" dt="2019-05-09T10:56:00.195" v="4481" actId="14100"/>
          <ac:spMkLst>
            <pc:docMk/>
            <pc:sldMk cId="1785797798" sldId="335"/>
            <ac:spMk id="6" creationId="{2855FDE8-4716-BF4A-8D7D-33F90F95381D}"/>
          </ac:spMkLst>
        </pc:spChg>
        <pc:picChg chg="add mod">
          <ac:chgData name="Yrjö Länsipuro" userId="fd5cd4a398646633" providerId="LiveId" clId="{C13D3A43-35B3-9C45-8254-A5192C21D458}" dt="2019-05-03T15:30:21.219" v="2645" actId="1076"/>
          <ac:picMkLst>
            <pc:docMk/>
            <pc:sldMk cId="1785797798" sldId="335"/>
            <ac:picMk id="5" creationId="{89F47948-5C5A-804E-A324-1BBF2A1B3FB4}"/>
          </ac:picMkLst>
        </pc:picChg>
      </pc:sldChg>
      <pc:sldChg chg="addSp delSp modSp add">
        <pc:chgData name="Yrjö Länsipuro" userId="fd5cd4a398646633" providerId="LiveId" clId="{C13D3A43-35B3-9C45-8254-A5192C21D458}" dt="2019-05-09T10:56:53.593" v="4486" actId="20577"/>
        <pc:sldMkLst>
          <pc:docMk/>
          <pc:sldMk cId="3113365241" sldId="336"/>
        </pc:sldMkLst>
        <pc:spChg chg="mod">
          <ac:chgData name="Yrjö Länsipuro" userId="fd5cd4a398646633" providerId="LiveId" clId="{C13D3A43-35B3-9C45-8254-A5192C21D458}" dt="2019-05-03T15:31:11.358" v="2670" actId="20577"/>
          <ac:spMkLst>
            <pc:docMk/>
            <pc:sldMk cId="3113365241" sldId="336"/>
            <ac:spMk id="2" creationId="{DD81C39D-B578-E544-A470-6BB31986B350}"/>
          </ac:spMkLst>
        </pc:spChg>
        <pc:spChg chg="mod">
          <ac:chgData name="Yrjö Länsipuro" userId="fd5cd4a398646633" providerId="LiveId" clId="{C13D3A43-35B3-9C45-8254-A5192C21D458}" dt="2019-05-09T10:56:53.593" v="4486" actId="20577"/>
          <ac:spMkLst>
            <pc:docMk/>
            <pc:sldMk cId="3113365241" sldId="336"/>
            <ac:spMk id="3" creationId="{61B92C4D-86BF-554F-BB95-BA639C9E1612}"/>
          </ac:spMkLst>
        </pc:spChg>
        <pc:spChg chg="del mod">
          <ac:chgData name="Yrjö Länsipuro" userId="fd5cd4a398646633" providerId="LiveId" clId="{C13D3A43-35B3-9C45-8254-A5192C21D458}" dt="2019-05-03T15:45:15.408" v="2778"/>
          <ac:spMkLst>
            <pc:docMk/>
            <pc:sldMk cId="3113365241" sldId="336"/>
            <ac:spMk id="4" creationId="{5B7D3CE2-02D5-9D4A-AABC-7797ACF9C0C6}"/>
          </ac:spMkLst>
        </pc:spChg>
        <pc:picChg chg="add mod">
          <ac:chgData name="Yrjö Länsipuro" userId="fd5cd4a398646633" providerId="LiveId" clId="{C13D3A43-35B3-9C45-8254-A5192C21D458}" dt="2019-05-03T15:45:33.427" v="2779" actId="14100"/>
          <ac:picMkLst>
            <pc:docMk/>
            <pc:sldMk cId="3113365241" sldId="336"/>
            <ac:picMk id="5" creationId="{4F9FDBF9-11C2-0C4E-9B33-7C87A807361A}"/>
          </ac:picMkLst>
        </pc:picChg>
      </pc:sldChg>
      <pc:sldChg chg="addSp modSp add">
        <pc:chgData name="Yrjö Länsipuro" userId="fd5cd4a398646633" providerId="LiveId" clId="{C13D3A43-35B3-9C45-8254-A5192C21D458}" dt="2019-05-08T11:55:57.859" v="3251" actId="20577"/>
        <pc:sldMkLst>
          <pc:docMk/>
          <pc:sldMk cId="321335625" sldId="337"/>
        </pc:sldMkLst>
        <pc:spChg chg="add mod">
          <ac:chgData name="Yrjö Länsipuro" userId="fd5cd4a398646633" providerId="LiveId" clId="{C13D3A43-35B3-9C45-8254-A5192C21D458}" dt="2019-05-08T11:55:57.859" v="3251" actId="20577"/>
          <ac:spMkLst>
            <pc:docMk/>
            <pc:sldMk cId="321335625" sldId="337"/>
            <ac:spMk id="2" creationId="{5F15C19A-5A06-7A41-89AC-EBF5C950C1BA}"/>
          </ac:spMkLst>
        </pc:spChg>
      </pc:sldChg>
      <pc:sldChg chg="addSp delSp modSp add del">
        <pc:chgData name="Yrjö Länsipuro" userId="fd5cd4a398646633" providerId="LiveId" clId="{C13D3A43-35B3-9C45-8254-A5192C21D458}" dt="2019-05-08T11:13:24.088" v="3034" actId="2696"/>
        <pc:sldMkLst>
          <pc:docMk/>
          <pc:sldMk cId="3784773713" sldId="337"/>
        </pc:sldMkLst>
        <pc:spChg chg="add del mod">
          <ac:chgData name="Yrjö Länsipuro" userId="fd5cd4a398646633" providerId="LiveId" clId="{C13D3A43-35B3-9C45-8254-A5192C21D458}" dt="2019-05-08T11:11:47.190" v="3023"/>
          <ac:spMkLst>
            <pc:docMk/>
            <pc:sldMk cId="3784773713" sldId="337"/>
            <ac:spMk id="2" creationId="{4130F4F0-54FC-F147-A123-2DE0E9576352}"/>
          </ac:spMkLst>
        </pc:spChg>
        <pc:spChg chg="add mod">
          <ac:chgData name="Yrjö Länsipuro" userId="fd5cd4a398646633" providerId="LiveId" clId="{C13D3A43-35B3-9C45-8254-A5192C21D458}" dt="2019-05-08T11:12:13.214" v="3024"/>
          <ac:spMkLst>
            <pc:docMk/>
            <pc:sldMk cId="3784773713" sldId="337"/>
            <ac:spMk id="3" creationId="{1418596E-33BD-FF4C-ACEE-F26831AEC246}"/>
          </ac:spMkLst>
        </pc:spChg>
        <pc:spChg chg="add mod">
          <ac:chgData name="Yrjö Länsipuro" userId="fd5cd4a398646633" providerId="LiveId" clId="{C13D3A43-35B3-9C45-8254-A5192C21D458}" dt="2019-05-08T11:12:13.214" v="3024"/>
          <ac:spMkLst>
            <pc:docMk/>
            <pc:sldMk cId="3784773713" sldId="337"/>
            <ac:spMk id="4" creationId="{DD286647-6E21-CA48-9238-A0EDBAD91450}"/>
          </ac:spMkLst>
        </pc:spChg>
        <pc:spChg chg="add mod">
          <ac:chgData name="Yrjö Länsipuro" userId="fd5cd4a398646633" providerId="LiveId" clId="{C13D3A43-35B3-9C45-8254-A5192C21D458}" dt="2019-05-08T11:13:11.679" v="3033" actId="14100"/>
          <ac:spMkLst>
            <pc:docMk/>
            <pc:sldMk cId="3784773713" sldId="337"/>
            <ac:spMk id="5" creationId="{B8D04D73-E2E0-D94B-BF64-A77955CFF79C}"/>
          </ac:spMkLst>
        </pc:spChg>
      </pc:sldChg>
      <pc:sldChg chg="addSp delSp modSp add">
        <pc:chgData name="Yrjö Länsipuro" userId="fd5cd4a398646633" providerId="LiveId" clId="{C13D3A43-35B3-9C45-8254-A5192C21D458}" dt="2019-05-09T09:39:07.266" v="3577" actId="403"/>
        <pc:sldMkLst>
          <pc:docMk/>
          <pc:sldMk cId="3963905463" sldId="338"/>
        </pc:sldMkLst>
        <pc:spChg chg="add del mod">
          <ac:chgData name="Yrjö Länsipuro" userId="fd5cd4a398646633" providerId="LiveId" clId="{C13D3A43-35B3-9C45-8254-A5192C21D458}" dt="2019-05-09T09:37:16.548" v="3526" actId="478"/>
          <ac:spMkLst>
            <pc:docMk/>
            <pc:sldMk cId="3963905463" sldId="338"/>
            <ac:spMk id="2" creationId="{9A755CAF-23C7-C046-9022-8DB76A1218E3}"/>
          </ac:spMkLst>
        </pc:spChg>
        <pc:spChg chg="add del mod">
          <ac:chgData name="Yrjö Länsipuro" userId="fd5cd4a398646633" providerId="LiveId" clId="{C13D3A43-35B3-9C45-8254-A5192C21D458}" dt="2019-05-09T09:36:54.707" v="3523"/>
          <ac:spMkLst>
            <pc:docMk/>
            <pc:sldMk cId="3963905463" sldId="338"/>
            <ac:spMk id="3" creationId="{6B2425B7-29BF-2540-9BAF-77D69C1515A5}"/>
          </ac:spMkLst>
        </pc:spChg>
        <pc:spChg chg="add mod">
          <ac:chgData name="Yrjö Länsipuro" userId="fd5cd4a398646633" providerId="LiveId" clId="{C13D3A43-35B3-9C45-8254-A5192C21D458}" dt="2019-05-09T09:38:07.697" v="3544" actId="5793"/>
          <ac:spMkLst>
            <pc:docMk/>
            <pc:sldMk cId="3963905463" sldId="338"/>
            <ac:spMk id="4" creationId="{95E76441-57A6-AC4A-AFCE-7F1CC115D6D1}"/>
          </ac:spMkLst>
        </pc:spChg>
        <pc:spChg chg="add mod">
          <ac:chgData name="Yrjö Länsipuro" userId="fd5cd4a398646633" providerId="LiveId" clId="{C13D3A43-35B3-9C45-8254-A5192C21D458}" dt="2019-05-09T09:39:07.266" v="3577" actId="403"/>
          <ac:spMkLst>
            <pc:docMk/>
            <pc:sldMk cId="3963905463" sldId="338"/>
            <ac:spMk id="6" creationId="{E4BA8DD8-E19A-C242-9784-5B63C649F290}"/>
          </ac:spMkLst>
        </pc:spChg>
        <pc:picChg chg="add mod">
          <ac:chgData name="Yrjö Länsipuro" userId="fd5cd4a398646633" providerId="LiveId" clId="{C13D3A43-35B3-9C45-8254-A5192C21D458}" dt="2019-05-09T09:38:03.122" v="3543" actId="1076"/>
          <ac:picMkLst>
            <pc:docMk/>
            <pc:sldMk cId="3963905463" sldId="338"/>
            <ac:picMk id="5" creationId="{B5664247-16D9-DD4A-B248-578E8DF2C7D6}"/>
          </ac:picMkLst>
        </pc:picChg>
      </pc:sldChg>
      <pc:sldChg chg="add del">
        <pc:chgData name="Yrjö Länsipuro" userId="fd5cd4a398646633" providerId="LiveId" clId="{C13D3A43-35B3-9C45-8254-A5192C21D458}" dt="2019-05-09T11:31:22.322" v="4893" actId="2696"/>
        <pc:sldMkLst>
          <pc:docMk/>
          <pc:sldMk cId="1830763434" sldId="339"/>
        </pc:sldMkLst>
      </pc:sldChg>
      <pc:sldChg chg="addSp modSp add">
        <pc:chgData name="Yrjö Länsipuro" userId="fd5cd4a398646633" providerId="LiveId" clId="{C13D3A43-35B3-9C45-8254-A5192C21D458}" dt="2019-05-09T09:48:25.656" v="3650" actId="14100"/>
        <pc:sldMkLst>
          <pc:docMk/>
          <pc:sldMk cId="3670512253" sldId="340"/>
        </pc:sldMkLst>
        <pc:spChg chg="add mod">
          <ac:chgData name="Yrjö Länsipuro" userId="fd5cd4a398646633" providerId="LiveId" clId="{C13D3A43-35B3-9C45-8254-A5192C21D458}" dt="2019-05-09T09:48:25.656" v="3650" actId="14100"/>
          <ac:spMkLst>
            <pc:docMk/>
            <pc:sldMk cId="3670512253" sldId="340"/>
            <ac:spMk id="3" creationId="{05A255A3-4B2D-4D42-A9A6-C33B27015655}"/>
          </ac:spMkLst>
        </pc:spChg>
        <pc:picChg chg="add mod">
          <ac:chgData name="Yrjö Länsipuro" userId="fd5cd4a398646633" providerId="LiveId" clId="{C13D3A43-35B3-9C45-8254-A5192C21D458}" dt="2019-05-09T09:47:05.740" v="3581" actId="1076"/>
          <ac:picMkLst>
            <pc:docMk/>
            <pc:sldMk cId="3670512253" sldId="340"/>
            <ac:picMk id="2" creationId="{883BD216-16AE-1A4A-ABDB-C7883018F207}"/>
          </ac:picMkLst>
        </pc:picChg>
      </pc:sldChg>
      <pc:sldChg chg="addSp delSp modSp add ord">
        <pc:chgData name="Yrjö Länsipuro" userId="fd5cd4a398646633" providerId="LiveId" clId="{C13D3A43-35B3-9C45-8254-A5192C21D458}" dt="2019-05-09T11:38:52.430" v="4895" actId="1076"/>
        <pc:sldMkLst>
          <pc:docMk/>
          <pc:sldMk cId="3145386204" sldId="341"/>
        </pc:sldMkLst>
        <pc:spChg chg="del">
          <ac:chgData name="Yrjö Länsipuro" userId="fd5cd4a398646633" providerId="LiveId" clId="{C13D3A43-35B3-9C45-8254-A5192C21D458}" dt="2019-05-09T10:17:10.016" v="3652"/>
          <ac:spMkLst>
            <pc:docMk/>
            <pc:sldMk cId="3145386204" sldId="341"/>
            <ac:spMk id="2" creationId="{76979D47-1A2D-624A-9DB6-E773F536FF66}"/>
          </ac:spMkLst>
        </pc:spChg>
        <pc:spChg chg="del">
          <ac:chgData name="Yrjö Länsipuro" userId="fd5cd4a398646633" providerId="LiveId" clId="{C13D3A43-35B3-9C45-8254-A5192C21D458}" dt="2019-05-09T10:17:10.016" v="3652"/>
          <ac:spMkLst>
            <pc:docMk/>
            <pc:sldMk cId="3145386204" sldId="341"/>
            <ac:spMk id="3" creationId="{60B7A795-575F-8A48-AA3C-9AA214C8EA7C}"/>
          </ac:spMkLst>
        </pc:spChg>
        <pc:spChg chg="add mod">
          <ac:chgData name="Yrjö Länsipuro" userId="fd5cd4a398646633" providerId="LiveId" clId="{C13D3A43-35B3-9C45-8254-A5192C21D458}" dt="2019-05-09T10:18:36.064" v="3768" actId="20577"/>
          <ac:spMkLst>
            <pc:docMk/>
            <pc:sldMk cId="3145386204" sldId="341"/>
            <ac:spMk id="4" creationId="{8272F933-8BAB-D847-8573-7C3FE02CD673}"/>
          </ac:spMkLst>
        </pc:spChg>
        <pc:spChg chg="add del mod">
          <ac:chgData name="Yrjö Länsipuro" userId="fd5cd4a398646633" providerId="LiveId" clId="{C13D3A43-35B3-9C45-8254-A5192C21D458}" dt="2019-05-09T10:17:21.142" v="3653"/>
          <ac:spMkLst>
            <pc:docMk/>
            <pc:sldMk cId="3145386204" sldId="341"/>
            <ac:spMk id="5" creationId="{9A79BFF3-D397-BA4F-8149-4FCA9BECFE32}"/>
          </ac:spMkLst>
        </pc:spChg>
        <pc:spChg chg="add mod">
          <ac:chgData name="Yrjö Länsipuro" userId="fd5cd4a398646633" providerId="LiveId" clId="{C13D3A43-35B3-9C45-8254-A5192C21D458}" dt="2019-05-09T10:22:57.811" v="4034" actId="27636"/>
          <ac:spMkLst>
            <pc:docMk/>
            <pc:sldMk cId="3145386204" sldId="341"/>
            <ac:spMk id="6" creationId="{DF23BBCF-F9A7-7743-81C2-4B7A3122DF6E}"/>
          </ac:spMkLst>
        </pc:spChg>
        <pc:picChg chg="add mod">
          <ac:chgData name="Yrjö Länsipuro" userId="fd5cd4a398646633" providerId="LiveId" clId="{C13D3A43-35B3-9C45-8254-A5192C21D458}" dt="2019-05-09T10:23:33.555" v="4038" actId="1076"/>
          <ac:picMkLst>
            <pc:docMk/>
            <pc:sldMk cId="3145386204" sldId="341"/>
            <ac:picMk id="7" creationId="{5D6763BE-975F-144C-A2EE-565A34B39CA1}"/>
          </ac:picMkLst>
        </pc:picChg>
        <pc:picChg chg="add mod">
          <ac:chgData name="Yrjö Länsipuro" userId="fd5cd4a398646633" providerId="LiveId" clId="{C13D3A43-35B3-9C45-8254-A5192C21D458}" dt="2019-05-09T10:23:46.661" v="4041" actId="1076"/>
          <ac:picMkLst>
            <pc:docMk/>
            <pc:sldMk cId="3145386204" sldId="341"/>
            <ac:picMk id="8" creationId="{B6F93F36-86AB-8349-8CD3-D2FAA0ED15E0}"/>
          </ac:picMkLst>
        </pc:picChg>
        <pc:picChg chg="add mod">
          <ac:chgData name="Yrjö Länsipuro" userId="fd5cd4a398646633" providerId="LiveId" clId="{C13D3A43-35B3-9C45-8254-A5192C21D458}" dt="2019-05-09T11:38:52.430" v="4895" actId="1076"/>
          <ac:picMkLst>
            <pc:docMk/>
            <pc:sldMk cId="3145386204" sldId="341"/>
            <ac:picMk id="9" creationId="{CC32CECC-C180-0A43-B25C-0F2DB7D9544D}"/>
          </ac:picMkLst>
        </pc:picChg>
      </pc:sldChg>
      <pc:sldChg chg="addSp modSp add">
        <pc:chgData name="Yrjö Länsipuro" userId="fd5cd4a398646633" providerId="LiveId" clId="{C13D3A43-35B3-9C45-8254-A5192C21D458}" dt="2019-05-09T12:23:42.673" v="4993" actId="114"/>
        <pc:sldMkLst>
          <pc:docMk/>
          <pc:sldMk cId="3820928671" sldId="342"/>
        </pc:sldMkLst>
        <pc:spChg chg="mod">
          <ac:chgData name="Yrjö Länsipuro" userId="fd5cd4a398646633" providerId="LiveId" clId="{C13D3A43-35B3-9C45-8254-A5192C21D458}" dt="2019-05-09T11:04:09.252" v="4648" actId="20577"/>
          <ac:spMkLst>
            <pc:docMk/>
            <pc:sldMk cId="3820928671" sldId="342"/>
            <ac:spMk id="2" creationId="{60FA9841-89EB-A04E-B14E-146FA9F59B5C}"/>
          </ac:spMkLst>
        </pc:spChg>
        <pc:spChg chg="mod">
          <ac:chgData name="Yrjö Länsipuro" userId="fd5cd4a398646633" providerId="LiveId" clId="{C13D3A43-35B3-9C45-8254-A5192C21D458}" dt="2019-05-09T12:23:42.673" v="4993" actId="114"/>
          <ac:spMkLst>
            <pc:docMk/>
            <pc:sldMk cId="3820928671" sldId="342"/>
            <ac:spMk id="3" creationId="{EC0A4C4E-C825-3444-B419-F12ABA05BDD8}"/>
          </ac:spMkLst>
        </pc:spChg>
        <pc:spChg chg="mod">
          <ac:chgData name="Yrjö Länsipuro" userId="fd5cd4a398646633" providerId="LiveId" clId="{C13D3A43-35B3-9C45-8254-A5192C21D458}" dt="2019-05-09T11:25:10.879" v="4877" actId="207"/>
          <ac:spMkLst>
            <pc:docMk/>
            <pc:sldMk cId="3820928671" sldId="342"/>
            <ac:spMk id="4" creationId="{8E39202A-10B0-1949-BCDF-D5819191091C}"/>
          </ac:spMkLst>
        </pc:spChg>
        <pc:picChg chg="add mod">
          <ac:chgData name="Yrjö Länsipuro" userId="fd5cd4a398646633" providerId="LiveId" clId="{C13D3A43-35B3-9C45-8254-A5192C21D458}" dt="2019-05-09T11:13:51.973" v="4737" actId="1076"/>
          <ac:picMkLst>
            <pc:docMk/>
            <pc:sldMk cId="3820928671" sldId="342"/>
            <ac:picMk id="5" creationId="{6555541B-32A6-7B45-9158-E21F26849843}"/>
          </ac:picMkLst>
        </pc:picChg>
        <pc:picChg chg="add mod">
          <ac:chgData name="Yrjö Länsipuro" userId="fd5cd4a398646633" providerId="LiveId" clId="{C13D3A43-35B3-9C45-8254-A5192C21D458}" dt="2019-05-09T11:22:55.388" v="4873" actId="1076"/>
          <ac:picMkLst>
            <pc:docMk/>
            <pc:sldMk cId="3820928671" sldId="342"/>
            <ac:picMk id="6" creationId="{041B47B8-A98B-2846-8515-05F302248EE0}"/>
          </ac:picMkLst>
        </pc:picChg>
        <pc:picChg chg="add mod">
          <ac:chgData name="Yrjö Länsipuro" userId="fd5cd4a398646633" providerId="LiveId" clId="{C13D3A43-35B3-9C45-8254-A5192C21D458}" dt="2019-05-09T11:22:59.001" v="4874" actId="1076"/>
          <ac:picMkLst>
            <pc:docMk/>
            <pc:sldMk cId="3820928671" sldId="342"/>
            <ac:picMk id="7" creationId="{A3E693B6-4BE9-F240-830A-B668624C3A66}"/>
          </ac:picMkLst>
        </pc:picChg>
      </pc:sldChg>
      <pc:sldChg chg="modSp add">
        <pc:chgData name="Yrjö Länsipuro" userId="fd5cd4a398646633" providerId="LiveId" clId="{C13D3A43-35B3-9C45-8254-A5192C21D458}" dt="2019-05-09T12:29:57.319" v="5191" actId="20577"/>
        <pc:sldMkLst>
          <pc:docMk/>
          <pc:sldMk cId="1628497889" sldId="343"/>
        </pc:sldMkLst>
        <pc:spChg chg="mod">
          <ac:chgData name="Yrjö Länsipuro" userId="fd5cd4a398646633" providerId="LiveId" clId="{C13D3A43-35B3-9C45-8254-A5192C21D458}" dt="2019-05-09T12:29:57.319" v="5191" actId="20577"/>
          <ac:spMkLst>
            <pc:docMk/>
            <pc:sldMk cId="1628497889" sldId="343"/>
            <ac:spMk id="2" creationId="{3CBDBB93-122C-7342-90D5-2234A175E692}"/>
          </ac:spMkLst>
        </pc:spChg>
        <pc:spChg chg="mod">
          <ac:chgData name="Yrjö Länsipuro" userId="fd5cd4a398646633" providerId="LiveId" clId="{C13D3A43-35B3-9C45-8254-A5192C21D458}" dt="2019-05-09T12:29:48.681" v="5189" actId="207"/>
          <ac:spMkLst>
            <pc:docMk/>
            <pc:sldMk cId="1628497889" sldId="343"/>
            <ac:spMk id="3" creationId="{68EF1CFB-CB8D-B346-88AB-D9EEA4DF19CE}"/>
          </ac:spMkLst>
        </pc:spChg>
        <pc:spChg chg="mod">
          <ac:chgData name="Yrjö Länsipuro" userId="fd5cd4a398646633" providerId="LiveId" clId="{C13D3A43-35B3-9C45-8254-A5192C21D458}" dt="2019-05-09T12:29:53.706" v="5190" actId="207"/>
          <ac:spMkLst>
            <pc:docMk/>
            <pc:sldMk cId="1628497889" sldId="343"/>
            <ac:spMk id="4" creationId="{4B3122AA-260C-2F46-A529-5014920CFC51}"/>
          </ac:spMkLst>
        </pc:spChg>
      </pc:sldChg>
      <pc:sldChg chg="addSp delSp modSp add">
        <pc:chgData name="Yrjö Länsipuro" userId="fd5cd4a398646633" providerId="LiveId" clId="{C13D3A43-35B3-9C45-8254-A5192C21D458}" dt="2019-05-09T12:32:57.276" v="5224" actId="20577"/>
        <pc:sldMkLst>
          <pc:docMk/>
          <pc:sldMk cId="2158431704" sldId="344"/>
        </pc:sldMkLst>
        <pc:spChg chg="del">
          <ac:chgData name="Yrjö Länsipuro" userId="fd5cd4a398646633" providerId="LiveId" clId="{C13D3A43-35B3-9C45-8254-A5192C21D458}" dt="2019-05-09T12:31:18.401" v="5193"/>
          <ac:spMkLst>
            <pc:docMk/>
            <pc:sldMk cId="2158431704" sldId="344"/>
            <ac:spMk id="2" creationId="{F42570DB-6BA2-2A42-BF9A-D561119CFFF6}"/>
          </ac:spMkLst>
        </pc:spChg>
        <pc:spChg chg="del">
          <ac:chgData name="Yrjö Länsipuro" userId="fd5cd4a398646633" providerId="LiveId" clId="{C13D3A43-35B3-9C45-8254-A5192C21D458}" dt="2019-05-09T12:31:18.401" v="5193"/>
          <ac:spMkLst>
            <pc:docMk/>
            <pc:sldMk cId="2158431704" sldId="344"/>
            <ac:spMk id="3" creationId="{C874024E-5561-A847-9539-4F72BC187D85}"/>
          </ac:spMkLst>
        </pc:spChg>
        <pc:spChg chg="del">
          <ac:chgData name="Yrjö Länsipuro" userId="fd5cd4a398646633" providerId="LiveId" clId="{C13D3A43-35B3-9C45-8254-A5192C21D458}" dt="2019-05-09T12:31:18.401" v="5193"/>
          <ac:spMkLst>
            <pc:docMk/>
            <pc:sldMk cId="2158431704" sldId="344"/>
            <ac:spMk id="4" creationId="{B325DC47-AFBF-9E4F-9E99-E2C90C2A4665}"/>
          </ac:spMkLst>
        </pc:spChg>
        <pc:spChg chg="add mod">
          <ac:chgData name="Yrjö Länsipuro" userId="fd5cd4a398646633" providerId="LiveId" clId="{C13D3A43-35B3-9C45-8254-A5192C21D458}" dt="2019-05-09T12:32:57.276" v="5224" actId="20577"/>
          <ac:spMkLst>
            <pc:docMk/>
            <pc:sldMk cId="2158431704" sldId="344"/>
            <ac:spMk id="5" creationId="{932CF82C-B0E9-AD4E-BE91-72BEA93598B3}"/>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i-FI"/>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7D095BF-5052-5748-B3DE-5EC24C3D731E}" type="datetimeFigureOut">
              <a:rPr lang="fi-FI" smtClean="0"/>
              <a:t>9.5.2019</a:t>
            </a:fld>
            <a:endParaRPr lang="fi-FI"/>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i-FI"/>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i-FI"/>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C56004-0CAA-B94D-8CAF-E10AA9B34282}" type="slidenum">
              <a:rPr lang="fi-FI" smtClean="0"/>
              <a:t>‹#›</a:t>
            </a:fld>
            <a:endParaRPr lang="fi-FI"/>
          </a:p>
        </p:txBody>
      </p:sp>
    </p:spTree>
    <p:extLst>
      <p:ext uri="{BB962C8B-B14F-4D97-AF65-F5344CB8AC3E}">
        <p14:creationId xmlns:p14="http://schemas.microsoft.com/office/powerpoint/2010/main" val="1622908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E385EB1-84F7-FC40-A474-75C01E425D6C}" type="slidenum">
              <a:rPr lang="en-US" smtClean="0"/>
              <a:pPr/>
              <a:t>9</a:t>
            </a:fld>
            <a:endParaRPr lang="en-US"/>
          </a:p>
        </p:txBody>
      </p:sp>
    </p:spTree>
    <p:extLst>
      <p:ext uri="{BB962C8B-B14F-4D97-AF65-F5344CB8AC3E}">
        <p14:creationId xmlns:p14="http://schemas.microsoft.com/office/powerpoint/2010/main" val="8602978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48A87A34-81AB-432B-8DAE-1953F412C126}" type="datetimeFigureOut">
              <a:rPr lang="en-US" dirty="0"/>
              <a:t>5/9/19</a:t>
            </a:fld>
            <a:endParaRPr lang="en-US" dirty="0"/>
          </a:p>
        </p:txBody>
      </p:sp>
      <p:sp>
        <p:nvSpPr>
          <p:cNvPr id="5" name="Footer Placeholder 4"/>
          <p:cNvSpPr>
            <a:spLocks noGrp="1"/>
          </p:cNvSpPr>
          <p:nvPr>
            <p:ph type="ftr" sz="quarter" idx="11"/>
          </p:nvPr>
        </p:nvSpPr>
        <p:spPr>
          <a:xfrm>
            <a:off x="1876424" y="5410201"/>
            <a:ext cx="5124886" cy="365125"/>
          </a:xfrm>
        </p:spPr>
        <p:txBody>
          <a:bodyPr/>
          <a:lstStyle/>
          <a:p>
            <a:endParaRPr lang="en-US" dirty="0"/>
          </a:p>
        </p:txBody>
      </p:sp>
      <p:sp>
        <p:nvSpPr>
          <p:cNvPr id="6" name="Slide Number Placeholder 5"/>
          <p:cNvSpPr>
            <a:spLocks noGrp="1"/>
          </p:cNvSpPr>
          <p:nvPr>
            <p:ph type="sldNum" sz="quarter" idx="12"/>
          </p:nvPr>
        </p:nvSpPr>
        <p:spPr>
          <a:xfrm>
            <a:off x="9896911" y="5410199"/>
            <a:ext cx="771089"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5/9/19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5/9/19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5/9/19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5/9/19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5/9/19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5/9/19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5/9/19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5/9/19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5/9/19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5/9/19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5/9/19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5/9/19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5/9/19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5/9/19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5/9/19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5/9/19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5/9/19</a:t>
            </a:fld>
            <a:endParaRPr lang="en-US" dirty="0"/>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4.xml"/><Relationship Id="rId4" Type="http://schemas.openxmlformats.org/officeDocument/2006/relationships/image" Target="../media/image32.png"/></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4.xml"/><Relationship Id="rId4" Type="http://schemas.openxmlformats.org/officeDocument/2006/relationships/image" Target="../media/image4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s://www.icann.org/resources/pages/governance/bylaws-en/#article12" TargetMode="External"/><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0.pn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19.png"/><Relationship Id="rId17" Type="http://schemas.openxmlformats.org/officeDocument/2006/relationships/image" Target="../media/image24.png"/><Relationship Id="rId2" Type="http://schemas.openxmlformats.org/officeDocument/2006/relationships/image" Target="../media/image9.png"/><Relationship Id="rId16" Type="http://schemas.openxmlformats.org/officeDocument/2006/relationships/image" Target="../media/image23.png"/><Relationship Id="rId1" Type="http://schemas.openxmlformats.org/officeDocument/2006/relationships/slideLayout" Target="../slideLayouts/slideLayout7.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5" Type="http://schemas.openxmlformats.org/officeDocument/2006/relationships/image" Target="../media/image2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 Id="rId14" Type="http://schemas.openxmlformats.org/officeDocument/2006/relationships/image" Target="../media/image21.png"/></Relationships>
</file>

<file path=ppt/slides/_rels/slide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9C8836-DEAA-B444-A6DC-7C0782A1DA43}"/>
              </a:ext>
            </a:extLst>
          </p:cNvPr>
          <p:cNvSpPr>
            <a:spLocks noGrp="1"/>
          </p:cNvSpPr>
          <p:nvPr>
            <p:ph type="title" idx="4294967295"/>
          </p:nvPr>
        </p:nvSpPr>
        <p:spPr>
          <a:xfrm>
            <a:off x="2279650" y="4305300"/>
            <a:ext cx="9912350" cy="819150"/>
          </a:xfrm>
        </p:spPr>
        <p:txBody>
          <a:bodyPr/>
          <a:lstStyle/>
          <a:p>
            <a:endParaRPr lang="fi-FI" dirty="0"/>
          </a:p>
        </p:txBody>
      </p:sp>
      <p:pic>
        <p:nvPicPr>
          <p:cNvPr id="4" name="Picture 3">
            <a:extLst>
              <a:ext uri="{FF2B5EF4-FFF2-40B4-BE49-F238E27FC236}">
                <a16:creationId xmlns:a16="http://schemas.microsoft.com/office/drawing/2014/main" id="{41C1090B-A479-F24E-9EE9-E098EA371BC5}"/>
              </a:ext>
            </a:extLst>
          </p:cNvPr>
          <p:cNvPicPr>
            <a:picLocks noChangeAspect="1"/>
          </p:cNvPicPr>
          <p:nvPr/>
        </p:nvPicPr>
        <p:blipFill>
          <a:blip r:embed="rId2"/>
          <a:stretch>
            <a:fillRect/>
          </a:stretch>
        </p:blipFill>
        <p:spPr>
          <a:xfrm>
            <a:off x="1222046" y="579531"/>
            <a:ext cx="10029854" cy="5557307"/>
          </a:xfrm>
          <a:prstGeom prst="rect">
            <a:avLst/>
          </a:prstGeom>
        </p:spPr>
      </p:pic>
      <p:sp>
        <p:nvSpPr>
          <p:cNvPr id="7" name="TextBox 6">
            <a:extLst>
              <a:ext uri="{FF2B5EF4-FFF2-40B4-BE49-F238E27FC236}">
                <a16:creationId xmlns:a16="http://schemas.microsoft.com/office/drawing/2014/main" id="{A39B3C92-8BD8-1546-8608-414ECE6CEE43}"/>
              </a:ext>
            </a:extLst>
          </p:cNvPr>
          <p:cNvSpPr txBox="1"/>
          <p:nvPr/>
        </p:nvSpPr>
        <p:spPr>
          <a:xfrm>
            <a:off x="7140388" y="3778623"/>
            <a:ext cx="3765176" cy="2308324"/>
          </a:xfrm>
          <a:prstGeom prst="rect">
            <a:avLst/>
          </a:prstGeom>
          <a:noFill/>
        </p:spPr>
        <p:txBody>
          <a:bodyPr wrap="square" rtlCol="0">
            <a:spAutoFit/>
          </a:bodyPr>
          <a:lstStyle/>
          <a:p>
            <a:r>
              <a:rPr lang="fi-FI" sz="3600" b="1" dirty="0" err="1">
                <a:latin typeface="Arial" panose="020B0604020202020204" pitchFamily="34" charset="0"/>
                <a:cs typeface="Arial" panose="020B0604020202020204" pitchFamily="34" charset="0"/>
              </a:rPr>
              <a:t>Governmental</a:t>
            </a:r>
            <a:endParaRPr lang="fi-FI" sz="3600" b="1" dirty="0">
              <a:latin typeface="Arial" panose="020B0604020202020204" pitchFamily="34" charset="0"/>
              <a:cs typeface="Arial" panose="020B0604020202020204" pitchFamily="34" charset="0"/>
            </a:endParaRPr>
          </a:p>
          <a:p>
            <a:r>
              <a:rPr lang="fi-FI" sz="3600" b="1" dirty="0" err="1">
                <a:latin typeface="Arial" panose="020B0604020202020204" pitchFamily="34" charset="0"/>
                <a:cs typeface="Arial" panose="020B0604020202020204" pitchFamily="34" charset="0"/>
              </a:rPr>
              <a:t>Advisory</a:t>
            </a:r>
            <a:r>
              <a:rPr lang="fi-FI" sz="3600" b="1" dirty="0">
                <a:latin typeface="Arial" panose="020B0604020202020204" pitchFamily="34" charset="0"/>
                <a:cs typeface="Arial" panose="020B0604020202020204" pitchFamily="34" charset="0"/>
              </a:rPr>
              <a:t> </a:t>
            </a:r>
          </a:p>
          <a:p>
            <a:r>
              <a:rPr lang="fi-FI" sz="3600" b="1" dirty="0" err="1">
                <a:latin typeface="Arial" panose="020B0604020202020204" pitchFamily="34" charset="0"/>
                <a:cs typeface="Arial" panose="020B0604020202020204" pitchFamily="34" charset="0"/>
              </a:rPr>
              <a:t>Committee</a:t>
            </a:r>
            <a:r>
              <a:rPr lang="fi-FI" sz="3600" b="1" dirty="0">
                <a:latin typeface="Arial" panose="020B0604020202020204" pitchFamily="34" charset="0"/>
                <a:cs typeface="Arial" panose="020B0604020202020204" pitchFamily="34" charset="0"/>
              </a:rPr>
              <a:t> (GAC)</a:t>
            </a:r>
          </a:p>
        </p:txBody>
      </p:sp>
    </p:spTree>
    <p:extLst>
      <p:ext uri="{BB962C8B-B14F-4D97-AF65-F5344CB8AC3E}">
        <p14:creationId xmlns:p14="http://schemas.microsoft.com/office/powerpoint/2010/main" val="23019897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13648" y="790222"/>
            <a:ext cx="8574576" cy="4524315"/>
          </a:xfrm>
          <a:prstGeom prst="rect">
            <a:avLst/>
          </a:prstGeom>
        </p:spPr>
        <p:txBody>
          <a:bodyPr wrap="square">
            <a:spAutoFit/>
          </a:bodyPr>
          <a:lstStyle/>
          <a:p>
            <a:r>
              <a:rPr lang="en-US" sz="3200" dirty="0">
                <a:solidFill>
                  <a:srgbClr val="FFFFFF"/>
                </a:solidFill>
              </a:rPr>
              <a:t>Any GAC advice approved by </a:t>
            </a:r>
            <a:r>
              <a:rPr lang="en-US" sz="3200" dirty="0">
                <a:solidFill>
                  <a:schemeClr val="bg1"/>
                </a:solidFill>
              </a:rPr>
              <a:t>a full GAC</a:t>
            </a:r>
          </a:p>
          <a:p>
            <a:r>
              <a:rPr lang="en-US" sz="3200" dirty="0">
                <a:solidFill>
                  <a:schemeClr val="bg1"/>
                </a:solidFill>
              </a:rPr>
              <a:t>consensus</a:t>
            </a:r>
            <a:r>
              <a:rPr lang="en-US" sz="3200" dirty="0">
                <a:solidFill>
                  <a:srgbClr val="FFFFFF"/>
                </a:solidFill>
              </a:rPr>
              <a:t>, understood to mean the practice of adopting decisions by general agreement in the absence of any formal objection ("GAC Consensus Advice"), may only be rejected by a vote of no less than 60% of the Board, and the Governmental Advisory Committee and the Board will then try, in good faith and in a timely and efficient manner, to find a mutually acceptable solution.</a:t>
            </a:r>
          </a:p>
        </p:txBody>
      </p:sp>
      <p:sp>
        <p:nvSpPr>
          <p:cNvPr id="3" name="TextBox 2">
            <a:extLst>
              <a:ext uri="{FF2B5EF4-FFF2-40B4-BE49-F238E27FC236}">
                <a16:creationId xmlns:a16="http://schemas.microsoft.com/office/drawing/2014/main" id="{AD44943F-E512-3543-8D83-49FC76ECAB9C}"/>
              </a:ext>
            </a:extLst>
          </p:cNvPr>
          <p:cNvSpPr txBox="1"/>
          <p:nvPr/>
        </p:nvSpPr>
        <p:spPr>
          <a:xfrm>
            <a:off x="6387353" y="5768788"/>
            <a:ext cx="3413370" cy="738664"/>
          </a:xfrm>
          <a:prstGeom prst="rect">
            <a:avLst/>
          </a:prstGeom>
          <a:noFill/>
        </p:spPr>
        <p:txBody>
          <a:bodyPr wrap="none" rtlCol="0">
            <a:spAutoFit/>
          </a:bodyPr>
          <a:lstStyle/>
          <a:p>
            <a:r>
              <a:rPr lang="en-US" sz="2400" dirty="0">
                <a:solidFill>
                  <a:srgbClr val="FFFFFF"/>
                </a:solidFill>
              </a:rPr>
              <a:t>ICANN Bylaws, 12/2/a/x</a:t>
            </a:r>
          </a:p>
          <a:p>
            <a:endParaRPr lang="fi-FI" dirty="0"/>
          </a:p>
        </p:txBody>
      </p:sp>
    </p:spTree>
    <p:extLst>
      <p:ext uri="{BB962C8B-B14F-4D97-AF65-F5344CB8AC3E}">
        <p14:creationId xmlns:p14="http://schemas.microsoft.com/office/powerpoint/2010/main" val="34572691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F15C19A-5A06-7A41-89AC-EBF5C950C1BA}"/>
              </a:ext>
            </a:extLst>
          </p:cNvPr>
          <p:cNvSpPr/>
          <p:nvPr/>
        </p:nvSpPr>
        <p:spPr>
          <a:xfrm>
            <a:off x="1559859" y="782213"/>
            <a:ext cx="8740587" cy="5016758"/>
          </a:xfrm>
          <a:prstGeom prst="rect">
            <a:avLst/>
          </a:prstGeom>
        </p:spPr>
        <p:txBody>
          <a:bodyPr wrap="square">
            <a:spAutoFit/>
          </a:bodyPr>
          <a:lstStyle/>
          <a:p>
            <a:r>
              <a:rPr lang="fi-FI" sz="3200" dirty="0">
                <a:solidFill>
                  <a:schemeClr val="bg1"/>
                </a:solidFill>
              </a:rPr>
              <a:t>GAC </a:t>
            </a:r>
            <a:r>
              <a:rPr lang="fi-FI" sz="3200" dirty="0" err="1">
                <a:solidFill>
                  <a:schemeClr val="bg1"/>
                </a:solidFill>
              </a:rPr>
              <a:t>Consensus</a:t>
            </a:r>
            <a:r>
              <a:rPr lang="fi-FI" sz="3200" dirty="0">
                <a:solidFill>
                  <a:schemeClr val="bg1"/>
                </a:solidFill>
              </a:rPr>
              <a:t> </a:t>
            </a:r>
            <a:r>
              <a:rPr lang="fi-FI" sz="3200" dirty="0" err="1">
                <a:solidFill>
                  <a:schemeClr val="bg1"/>
                </a:solidFill>
              </a:rPr>
              <a:t>Advice</a:t>
            </a:r>
            <a:r>
              <a:rPr lang="fi-FI" sz="3200" dirty="0">
                <a:solidFill>
                  <a:schemeClr val="bg1"/>
                </a:solidFill>
              </a:rPr>
              <a:t> </a:t>
            </a:r>
            <a:r>
              <a:rPr lang="fi-FI" sz="3200" dirty="0"/>
              <a:t>-  </a:t>
            </a:r>
            <a:r>
              <a:rPr lang="fi-FI" sz="3200" dirty="0" err="1"/>
              <a:t>Advice</a:t>
            </a:r>
            <a:r>
              <a:rPr lang="fi-FI" sz="3200" dirty="0"/>
              <a:t> </a:t>
            </a:r>
            <a:r>
              <a:rPr lang="fi-FI" sz="3200" dirty="0" err="1"/>
              <a:t>adopted</a:t>
            </a:r>
            <a:r>
              <a:rPr lang="fi-FI" sz="3200" dirty="0"/>
              <a:t> </a:t>
            </a:r>
            <a:r>
              <a:rPr lang="fi-FI" sz="3200" dirty="0" err="1"/>
              <a:t>by</a:t>
            </a:r>
            <a:r>
              <a:rPr lang="fi-FI" sz="3200" dirty="0"/>
              <a:t> general </a:t>
            </a:r>
            <a:r>
              <a:rPr lang="fi-FI" sz="3200" dirty="0" err="1"/>
              <a:t>agreement</a:t>
            </a:r>
            <a:r>
              <a:rPr lang="fi-FI" sz="3200" dirty="0"/>
              <a:t> in </a:t>
            </a:r>
            <a:r>
              <a:rPr lang="fi-FI" sz="3200" dirty="0" err="1"/>
              <a:t>the</a:t>
            </a:r>
            <a:r>
              <a:rPr lang="fi-FI" sz="3200" dirty="0"/>
              <a:t> </a:t>
            </a:r>
            <a:r>
              <a:rPr lang="fi-FI" sz="3200" dirty="0" err="1"/>
              <a:t>absence</a:t>
            </a:r>
            <a:r>
              <a:rPr lang="fi-FI" sz="3200" dirty="0"/>
              <a:t> of </a:t>
            </a:r>
            <a:r>
              <a:rPr lang="fi-FI" sz="3200" dirty="0" err="1"/>
              <a:t>any</a:t>
            </a:r>
            <a:r>
              <a:rPr lang="fi-FI" sz="3200" dirty="0"/>
              <a:t> </a:t>
            </a:r>
            <a:r>
              <a:rPr lang="fi-FI" sz="3200" dirty="0" err="1"/>
              <a:t>formal</a:t>
            </a:r>
            <a:r>
              <a:rPr lang="fi-FI" sz="3200" dirty="0"/>
              <a:t> </a:t>
            </a:r>
            <a:r>
              <a:rPr lang="fi-FI" sz="3200" dirty="0" err="1"/>
              <a:t>objection</a:t>
            </a:r>
            <a:endParaRPr lang="fi-FI" sz="3200" dirty="0"/>
          </a:p>
          <a:p>
            <a:endParaRPr lang="fi-FI" sz="3200" dirty="0"/>
          </a:p>
          <a:p>
            <a:r>
              <a:rPr lang="fi-FI" sz="3200" dirty="0">
                <a:solidFill>
                  <a:schemeClr val="bg1"/>
                </a:solidFill>
              </a:rPr>
              <a:t>GAC </a:t>
            </a:r>
            <a:r>
              <a:rPr lang="fi-FI" sz="3200" dirty="0" err="1">
                <a:solidFill>
                  <a:schemeClr val="bg1"/>
                </a:solidFill>
              </a:rPr>
              <a:t>Advice</a:t>
            </a:r>
            <a:r>
              <a:rPr lang="fi-FI" sz="3200" dirty="0">
                <a:solidFill>
                  <a:schemeClr val="bg1"/>
                </a:solidFill>
              </a:rPr>
              <a:t> </a:t>
            </a:r>
            <a:r>
              <a:rPr lang="fi-FI" sz="3200" dirty="0"/>
              <a:t>- </a:t>
            </a:r>
            <a:r>
              <a:rPr lang="fi-FI" sz="3200" dirty="0" err="1"/>
              <a:t>Advice</a:t>
            </a:r>
            <a:r>
              <a:rPr lang="fi-FI" sz="3200" dirty="0"/>
              <a:t> </a:t>
            </a:r>
            <a:r>
              <a:rPr lang="fi-FI" sz="3200" dirty="0" err="1"/>
              <a:t>that</a:t>
            </a:r>
            <a:r>
              <a:rPr lang="fi-FI" sz="3200" dirty="0"/>
              <a:t> </a:t>
            </a:r>
            <a:r>
              <a:rPr lang="fi-FI" sz="3200" dirty="0" err="1"/>
              <a:t>enjoys</a:t>
            </a:r>
            <a:r>
              <a:rPr lang="fi-FI" sz="3200" dirty="0"/>
              <a:t> </a:t>
            </a:r>
            <a:r>
              <a:rPr lang="fi-FI" sz="3200" dirty="0" err="1"/>
              <a:t>broad</a:t>
            </a:r>
            <a:r>
              <a:rPr lang="fi-FI" sz="3200" dirty="0"/>
              <a:t> </a:t>
            </a:r>
            <a:r>
              <a:rPr lang="fi-FI" sz="3200" dirty="0" err="1"/>
              <a:t>agreement</a:t>
            </a:r>
            <a:r>
              <a:rPr lang="fi-FI" sz="3200" dirty="0"/>
              <a:t> </a:t>
            </a:r>
            <a:r>
              <a:rPr lang="fi-FI" sz="3200" dirty="0" err="1"/>
              <a:t>but</a:t>
            </a:r>
            <a:r>
              <a:rPr lang="fi-FI" sz="3200" dirty="0"/>
              <a:t> </a:t>
            </a:r>
            <a:r>
              <a:rPr lang="fi-FI" sz="3200" dirty="0" err="1"/>
              <a:t>receives</a:t>
            </a:r>
            <a:r>
              <a:rPr lang="fi-FI" sz="3200" dirty="0"/>
              <a:t> </a:t>
            </a:r>
            <a:r>
              <a:rPr lang="fi-FI" sz="3200" dirty="0" err="1"/>
              <a:t>one</a:t>
            </a:r>
            <a:r>
              <a:rPr lang="fi-FI" sz="3200" dirty="0"/>
              <a:t> </a:t>
            </a:r>
            <a:r>
              <a:rPr lang="fi-FI" sz="3200" dirty="0" err="1"/>
              <a:t>or</a:t>
            </a:r>
            <a:r>
              <a:rPr lang="fi-FI" sz="3200" dirty="0"/>
              <a:t> </a:t>
            </a:r>
            <a:r>
              <a:rPr lang="fi-FI" sz="3200" dirty="0" err="1"/>
              <a:t>more</a:t>
            </a:r>
            <a:r>
              <a:rPr lang="fi-FI" sz="3200" dirty="0"/>
              <a:t> </a:t>
            </a:r>
            <a:r>
              <a:rPr lang="fi-FI" sz="3200" dirty="0" err="1"/>
              <a:t>formal</a:t>
            </a:r>
            <a:r>
              <a:rPr lang="fi-FI" sz="3200" dirty="0"/>
              <a:t> </a:t>
            </a:r>
            <a:r>
              <a:rPr lang="fi-FI" sz="3200" dirty="0" err="1"/>
              <a:t>objections</a:t>
            </a:r>
            <a:r>
              <a:rPr lang="fi-FI" sz="3200" dirty="0"/>
              <a:t> (</a:t>
            </a:r>
            <a:r>
              <a:rPr lang="fi-FI" sz="3200" dirty="0" err="1"/>
              <a:t>threshold</a:t>
            </a:r>
            <a:r>
              <a:rPr lang="fi-FI" sz="3200" dirty="0"/>
              <a:t> </a:t>
            </a:r>
            <a:r>
              <a:rPr lang="fi-FI" sz="3200" dirty="0" err="1"/>
              <a:t>under</a:t>
            </a:r>
            <a:r>
              <a:rPr lang="fi-FI" sz="3200" dirty="0"/>
              <a:t> </a:t>
            </a:r>
            <a:r>
              <a:rPr lang="fi-FI" sz="3200" dirty="0" err="1"/>
              <a:t>discussion</a:t>
            </a:r>
            <a:r>
              <a:rPr lang="fi-FI" sz="3200" dirty="0"/>
              <a:t>) </a:t>
            </a:r>
            <a:r>
              <a:rPr lang="fi-FI" sz="3200" dirty="0" err="1"/>
              <a:t>conveying</a:t>
            </a:r>
            <a:r>
              <a:rPr lang="fi-FI" sz="3200" dirty="0"/>
              <a:t> a </a:t>
            </a:r>
            <a:r>
              <a:rPr lang="fi-FI" sz="3200" dirty="0" err="1"/>
              <a:t>range</a:t>
            </a:r>
            <a:r>
              <a:rPr lang="fi-FI" sz="3200" dirty="0"/>
              <a:t> of </a:t>
            </a:r>
            <a:r>
              <a:rPr lang="fi-FI" sz="3200" dirty="0" err="1"/>
              <a:t>reviews</a:t>
            </a:r>
            <a:endParaRPr lang="fi-FI" sz="3200" dirty="0"/>
          </a:p>
          <a:p>
            <a:endParaRPr lang="fi-FI" sz="3200" dirty="0"/>
          </a:p>
          <a:p>
            <a:r>
              <a:rPr lang="fi-FI" sz="3200" dirty="0" err="1"/>
              <a:t>Failing</a:t>
            </a:r>
            <a:r>
              <a:rPr lang="fi-FI" sz="3200" dirty="0"/>
              <a:t> to </a:t>
            </a:r>
            <a:r>
              <a:rPr lang="fi-FI" sz="3200" dirty="0" err="1"/>
              <a:t>reach</a:t>
            </a:r>
            <a:r>
              <a:rPr lang="fi-FI" sz="3200" dirty="0"/>
              <a:t> </a:t>
            </a:r>
            <a:r>
              <a:rPr lang="fi-FI" sz="3200" dirty="0" err="1"/>
              <a:t>consensus</a:t>
            </a:r>
            <a:r>
              <a:rPr lang="fi-FI" sz="3200" dirty="0"/>
              <a:t> </a:t>
            </a:r>
            <a:r>
              <a:rPr lang="fi-FI" sz="3200" dirty="0" err="1"/>
              <a:t>or</a:t>
            </a:r>
            <a:r>
              <a:rPr lang="fi-FI" sz="3200" dirty="0"/>
              <a:t> </a:t>
            </a:r>
            <a:r>
              <a:rPr lang="fi-FI" sz="3200" dirty="0" err="1"/>
              <a:t>broad</a:t>
            </a:r>
            <a:r>
              <a:rPr lang="fi-FI" sz="3200" dirty="0"/>
              <a:t> </a:t>
            </a:r>
            <a:r>
              <a:rPr lang="fi-FI" sz="3200" dirty="0" err="1"/>
              <a:t>agreement</a:t>
            </a:r>
            <a:r>
              <a:rPr lang="fi-FI" sz="3200" dirty="0"/>
              <a:t>, </a:t>
            </a:r>
            <a:r>
              <a:rPr lang="fi-FI" sz="3200" dirty="0" err="1"/>
              <a:t>the</a:t>
            </a:r>
            <a:r>
              <a:rPr lang="fi-FI" sz="3200" dirty="0"/>
              <a:t> </a:t>
            </a:r>
            <a:r>
              <a:rPr lang="fi-FI" sz="3200" dirty="0" err="1"/>
              <a:t>full</a:t>
            </a:r>
            <a:r>
              <a:rPr lang="fi-FI" sz="3200" dirty="0"/>
              <a:t> </a:t>
            </a:r>
            <a:r>
              <a:rPr lang="fi-FI" sz="3200" dirty="0" err="1"/>
              <a:t>range</a:t>
            </a:r>
            <a:r>
              <a:rPr lang="fi-FI" sz="3200" dirty="0"/>
              <a:t> of </a:t>
            </a:r>
            <a:r>
              <a:rPr lang="fi-FI" sz="3200" dirty="0" err="1"/>
              <a:t>views</a:t>
            </a:r>
            <a:r>
              <a:rPr lang="fi-FI" sz="3200" dirty="0"/>
              <a:t> </a:t>
            </a:r>
            <a:r>
              <a:rPr lang="fi-FI" sz="3200" dirty="0" err="1"/>
              <a:t>are</a:t>
            </a:r>
            <a:r>
              <a:rPr lang="fi-FI" sz="3200" dirty="0"/>
              <a:t> </a:t>
            </a:r>
            <a:r>
              <a:rPr lang="fi-FI" sz="3200" dirty="0" err="1"/>
              <a:t>conveyed</a:t>
            </a:r>
            <a:r>
              <a:rPr lang="fi-FI" sz="3200" dirty="0"/>
              <a:t> to </a:t>
            </a:r>
            <a:r>
              <a:rPr lang="fi-FI" sz="3200" dirty="0" err="1"/>
              <a:t>the</a:t>
            </a:r>
            <a:r>
              <a:rPr lang="fi-FI" sz="3200" dirty="0"/>
              <a:t> Board </a:t>
            </a:r>
          </a:p>
        </p:txBody>
      </p:sp>
    </p:spTree>
    <p:extLst>
      <p:ext uri="{BB962C8B-B14F-4D97-AF65-F5344CB8AC3E}">
        <p14:creationId xmlns:p14="http://schemas.microsoft.com/office/powerpoint/2010/main" val="3213356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F62BD25-4881-2745-A538-FB92B7016CEF}"/>
              </a:ext>
            </a:extLst>
          </p:cNvPr>
          <p:cNvSpPr/>
          <p:nvPr/>
        </p:nvSpPr>
        <p:spPr>
          <a:xfrm>
            <a:off x="1573306" y="1075766"/>
            <a:ext cx="9466729" cy="4661070"/>
          </a:xfrm>
          <a:prstGeom prst="rect">
            <a:avLst/>
          </a:prstGeom>
        </p:spPr>
        <p:txBody>
          <a:bodyPr wrap="square">
            <a:spAutoFit/>
          </a:bodyPr>
          <a:lstStyle/>
          <a:p>
            <a:r>
              <a:rPr lang="fi-FI" sz="3200" dirty="0"/>
              <a:t>If GAC </a:t>
            </a:r>
            <a:r>
              <a:rPr lang="fi-FI" sz="3200" dirty="0" err="1"/>
              <a:t>Consensus</a:t>
            </a:r>
            <a:r>
              <a:rPr lang="fi-FI" sz="3200" dirty="0"/>
              <a:t> </a:t>
            </a:r>
            <a:r>
              <a:rPr lang="fi-FI" sz="3200" dirty="0" err="1"/>
              <a:t>Advice</a:t>
            </a:r>
            <a:r>
              <a:rPr lang="fi-FI" sz="3200" dirty="0"/>
              <a:t> is </a:t>
            </a:r>
            <a:r>
              <a:rPr lang="fi-FI" sz="3200" dirty="0" err="1"/>
              <a:t>rejected</a:t>
            </a:r>
            <a:r>
              <a:rPr lang="fi-FI" sz="3200" dirty="0"/>
              <a:t> </a:t>
            </a:r>
            <a:r>
              <a:rPr lang="fi-FI" sz="3200" dirty="0" err="1"/>
              <a:t>by</a:t>
            </a:r>
            <a:r>
              <a:rPr lang="fi-FI" sz="3200" dirty="0"/>
              <a:t> </a:t>
            </a:r>
            <a:r>
              <a:rPr lang="fi-FI" sz="3200" dirty="0" err="1"/>
              <a:t>the</a:t>
            </a:r>
            <a:r>
              <a:rPr lang="fi-FI" sz="3200" dirty="0"/>
              <a:t> Board </a:t>
            </a:r>
            <a:r>
              <a:rPr lang="fi-FI" sz="3200" dirty="0" err="1"/>
              <a:t>pursuant</a:t>
            </a:r>
            <a:r>
              <a:rPr lang="fi-FI" sz="3200" dirty="0"/>
              <a:t> to </a:t>
            </a:r>
            <a:r>
              <a:rPr lang="fi-FI" sz="3200" dirty="0" err="1"/>
              <a:t>Section</a:t>
            </a:r>
            <a:r>
              <a:rPr lang="fi-FI" sz="3200" dirty="0"/>
              <a:t> </a:t>
            </a:r>
            <a:r>
              <a:rPr lang="fi-FI" sz="3200" u="sng" dirty="0"/>
              <a:t>12.2(a)(x)</a:t>
            </a:r>
            <a:r>
              <a:rPr lang="fi-FI" sz="3200" dirty="0"/>
              <a:t> and </a:t>
            </a:r>
            <a:r>
              <a:rPr lang="fi-FI" sz="3200" dirty="0" err="1"/>
              <a:t>if</a:t>
            </a:r>
            <a:r>
              <a:rPr lang="fi-FI" sz="3200" dirty="0"/>
              <a:t> no </a:t>
            </a:r>
            <a:r>
              <a:rPr lang="fi-FI" sz="3200" dirty="0" err="1"/>
              <a:t>such</a:t>
            </a:r>
            <a:r>
              <a:rPr lang="fi-FI" sz="3200" dirty="0"/>
              <a:t> </a:t>
            </a:r>
            <a:r>
              <a:rPr lang="fi-FI" sz="3200" dirty="0" err="1"/>
              <a:t>mutually</a:t>
            </a:r>
            <a:r>
              <a:rPr lang="fi-FI" sz="3200" dirty="0"/>
              <a:t> </a:t>
            </a:r>
            <a:r>
              <a:rPr lang="fi-FI" sz="3200" dirty="0" err="1"/>
              <a:t>acceptable</a:t>
            </a:r>
            <a:r>
              <a:rPr lang="fi-FI" sz="3200" dirty="0"/>
              <a:t> </a:t>
            </a:r>
            <a:r>
              <a:rPr lang="fi-FI" sz="3200" dirty="0" err="1"/>
              <a:t>solution</a:t>
            </a:r>
            <a:r>
              <a:rPr lang="fi-FI" sz="3200" dirty="0"/>
              <a:t> </a:t>
            </a:r>
            <a:r>
              <a:rPr lang="fi-FI" sz="3200" dirty="0" err="1"/>
              <a:t>can</a:t>
            </a:r>
            <a:r>
              <a:rPr lang="fi-FI" sz="3200" dirty="0"/>
              <a:t> </a:t>
            </a:r>
            <a:r>
              <a:rPr lang="fi-FI" sz="3200" dirty="0" err="1"/>
              <a:t>be</a:t>
            </a:r>
            <a:r>
              <a:rPr lang="fi-FI" sz="3200" dirty="0"/>
              <a:t> </a:t>
            </a:r>
            <a:r>
              <a:rPr lang="fi-FI" sz="3200" dirty="0" err="1"/>
              <a:t>found</a:t>
            </a:r>
            <a:r>
              <a:rPr lang="fi-FI" sz="3200" dirty="0"/>
              <a:t>, </a:t>
            </a:r>
            <a:r>
              <a:rPr lang="fi-FI" sz="3200" dirty="0" err="1"/>
              <a:t>the</a:t>
            </a:r>
            <a:r>
              <a:rPr lang="fi-FI" sz="3200" dirty="0"/>
              <a:t> Board </a:t>
            </a:r>
            <a:r>
              <a:rPr lang="fi-FI" sz="3200" dirty="0" err="1"/>
              <a:t>will</a:t>
            </a:r>
            <a:r>
              <a:rPr lang="fi-FI" sz="3200" dirty="0"/>
              <a:t> </a:t>
            </a:r>
            <a:r>
              <a:rPr lang="fi-FI" sz="3200" dirty="0" err="1"/>
              <a:t>state</a:t>
            </a:r>
            <a:r>
              <a:rPr lang="fi-FI" sz="3200" dirty="0"/>
              <a:t> in </a:t>
            </a:r>
            <a:r>
              <a:rPr lang="fi-FI" sz="3200" dirty="0" err="1"/>
              <a:t>its</a:t>
            </a:r>
            <a:r>
              <a:rPr lang="fi-FI" sz="3200" dirty="0"/>
              <a:t> </a:t>
            </a:r>
            <a:r>
              <a:rPr lang="fi-FI" sz="3200" dirty="0" err="1"/>
              <a:t>final</a:t>
            </a:r>
            <a:r>
              <a:rPr lang="fi-FI" sz="3200" dirty="0"/>
              <a:t> </a:t>
            </a:r>
            <a:r>
              <a:rPr lang="fi-FI" sz="3200" dirty="0" err="1"/>
              <a:t>decision</a:t>
            </a:r>
            <a:r>
              <a:rPr lang="fi-FI" sz="3200" dirty="0"/>
              <a:t> </a:t>
            </a:r>
            <a:r>
              <a:rPr lang="fi-FI" sz="3200" dirty="0" err="1"/>
              <a:t>the</a:t>
            </a:r>
            <a:r>
              <a:rPr lang="fi-FI" sz="3200" dirty="0"/>
              <a:t> </a:t>
            </a:r>
            <a:r>
              <a:rPr lang="fi-FI" sz="3200" dirty="0" err="1"/>
              <a:t>reasons</a:t>
            </a:r>
            <a:r>
              <a:rPr lang="fi-FI" sz="3200" dirty="0"/>
              <a:t> </a:t>
            </a:r>
            <a:r>
              <a:rPr lang="fi-FI" sz="3200" dirty="0" err="1"/>
              <a:t>why</a:t>
            </a:r>
            <a:r>
              <a:rPr lang="fi-FI" sz="3200" dirty="0"/>
              <a:t> </a:t>
            </a:r>
            <a:r>
              <a:rPr lang="fi-FI" sz="3200" dirty="0" err="1"/>
              <a:t>the</a:t>
            </a:r>
            <a:r>
              <a:rPr lang="fi-FI" sz="3200" dirty="0"/>
              <a:t> </a:t>
            </a:r>
            <a:r>
              <a:rPr lang="fi-FI" sz="3200" dirty="0" err="1"/>
              <a:t>Governmental</a:t>
            </a:r>
            <a:r>
              <a:rPr lang="fi-FI" sz="3200" dirty="0"/>
              <a:t> </a:t>
            </a:r>
            <a:r>
              <a:rPr lang="fi-FI" sz="3200" dirty="0" err="1"/>
              <a:t>Advisory</a:t>
            </a:r>
            <a:r>
              <a:rPr lang="fi-FI" sz="3200" dirty="0"/>
              <a:t> </a:t>
            </a:r>
            <a:r>
              <a:rPr lang="fi-FI" sz="3200" dirty="0" err="1"/>
              <a:t>Committee</a:t>
            </a:r>
            <a:r>
              <a:rPr lang="fi-FI" sz="3200" dirty="0"/>
              <a:t> </a:t>
            </a:r>
            <a:r>
              <a:rPr lang="fi-FI" sz="3200" dirty="0" err="1"/>
              <a:t>advice</a:t>
            </a:r>
            <a:r>
              <a:rPr lang="fi-FI" sz="3200" dirty="0"/>
              <a:t> </a:t>
            </a:r>
            <a:r>
              <a:rPr lang="fi-FI" sz="3200" dirty="0" err="1"/>
              <a:t>was</a:t>
            </a:r>
            <a:r>
              <a:rPr lang="fi-FI" sz="3200" dirty="0"/>
              <a:t> </a:t>
            </a:r>
            <a:r>
              <a:rPr lang="fi-FI" sz="3200" dirty="0" err="1"/>
              <a:t>not</a:t>
            </a:r>
            <a:r>
              <a:rPr lang="fi-FI" sz="3200" dirty="0"/>
              <a:t> </a:t>
            </a:r>
            <a:r>
              <a:rPr lang="fi-FI" sz="3200" dirty="0" err="1"/>
              <a:t>followed</a:t>
            </a:r>
            <a:r>
              <a:rPr lang="fi-FI" sz="3200" dirty="0"/>
              <a:t>, and </a:t>
            </a:r>
            <a:r>
              <a:rPr lang="fi-FI" sz="3200" dirty="0" err="1"/>
              <a:t>such</a:t>
            </a:r>
            <a:r>
              <a:rPr lang="fi-FI" sz="3200" dirty="0"/>
              <a:t> </a:t>
            </a:r>
            <a:r>
              <a:rPr lang="fi-FI" sz="3200" dirty="0" err="1"/>
              <a:t>statement</a:t>
            </a:r>
            <a:r>
              <a:rPr lang="fi-FI" sz="3200" dirty="0"/>
              <a:t> </a:t>
            </a:r>
            <a:r>
              <a:rPr lang="fi-FI" sz="3200" dirty="0" err="1"/>
              <a:t>will</a:t>
            </a:r>
            <a:r>
              <a:rPr lang="fi-FI" sz="3200" dirty="0"/>
              <a:t> </a:t>
            </a:r>
            <a:r>
              <a:rPr lang="fi-FI" sz="3200" dirty="0" err="1"/>
              <a:t>be</a:t>
            </a:r>
            <a:r>
              <a:rPr lang="fi-FI" sz="3200" dirty="0"/>
              <a:t> </a:t>
            </a:r>
            <a:r>
              <a:rPr lang="fi-FI" sz="3200" dirty="0" err="1"/>
              <a:t>without</a:t>
            </a:r>
            <a:r>
              <a:rPr lang="fi-FI" sz="3200" dirty="0"/>
              <a:t> </a:t>
            </a:r>
            <a:r>
              <a:rPr lang="fi-FI" sz="3200" dirty="0" err="1"/>
              <a:t>prejudice</a:t>
            </a:r>
            <a:r>
              <a:rPr lang="fi-FI" sz="3200" dirty="0"/>
              <a:t> to </a:t>
            </a:r>
            <a:r>
              <a:rPr lang="fi-FI" sz="3200" dirty="0" err="1"/>
              <a:t>the</a:t>
            </a:r>
            <a:r>
              <a:rPr lang="fi-FI" sz="3200" dirty="0"/>
              <a:t> </a:t>
            </a:r>
            <a:r>
              <a:rPr lang="fi-FI" sz="3200" dirty="0" err="1"/>
              <a:t>rights</a:t>
            </a:r>
            <a:r>
              <a:rPr lang="fi-FI" sz="3200" dirty="0"/>
              <a:t> </a:t>
            </a:r>
            <a:r>
              <a:rPr lang="fi-FI" sz="3200" dirty="0" err="1"/>
              <a:t>or</a:t>
            </a:r>
            <a:r>
              <a:rPr lang="fi-FI" sz="3200" dirty="0"/>
              <a:t> </a:t>
            </a:r>
            <a:r>
              <a:rPr lang="fi-FI" sz="3200" dirty="0" err="1"/>
              <a:t>obligations</a:t>
            </a:r>
            <a:r>
              <a:rPr lang="fi-FI" sz="3200" dirty="0"/>
              <a:t> of </a:t>
            </a:r>
            <a:r>
              <a:rPr lang="fi-FI" sz="3200" dirty="0" err="1"/>
              <a:t>Governmental</a:t>
            </a:r>
            <a:r>
              <a:rPr lang="fi-FI" sz="3200" dirty="0"/>
              <a:t> </a:t>
            </a:r>
            <a:r>
              <a:rPr lang="fi-FI" sz="3200" dirty="0" err="1"/>
              <a:t>Advisory</a:t>
            </a:r>
            <a:r>
              <a:rPr lang="fi-FI" sz="3200" dirty="0"/>
              <a:t> </a:t>
            </a:r>
            <a:r>
              <a:rPr lang="fi-FI" sz="3200" dirty="0" err="1"/>
              <a:t>Committee</a:t>
            </a:r>
            <a:r>
              <a:rPr lang="fi-FI" sz="3200" dirty="0"/>
              <a:t> </a:t>
            </a:r>
            <a:r>
              <a:rPr lang="fi-FI" sz="3200" dirty="0" err="1"/>
              <a:t>members</a:t>
            </a:r>
            <a:r>
              <a:rPr lang="fi-FI" sz="3200" dirty="0"/>
              <a:t> </a:t>
            </a:r>
            <a:r>
              <a:rPr lang="fi-FI" sz="3200" dirty="0" err="1"/>
              <a:t>with</a:t>
            </a:r>
            <a:r>
              <a:rPr lang="fi-FI" sz="3200" dirty="0"/>
              <a:t> </a:t>
            </a:r>
            <a:r>
              <a:rPr lang="fi-FI" sz="3200" dirty="0" err="1"/>
              <a:t>regard</a:t>
            </a:r>
            <a:r>
              <a:rPr lang="fi-FI" sz="3200" dirty="0"/>
              <a:t> to </a:t>
            </a:r>
            <a:r>
              <a:rPr lang="fi-FI" sz="3200" dirty="0" err="1"/>
              <a:t>public</a:t>
            </a:r>
            <a:r>
              <a:rPr lang="fi-FI" sz="3200" dirty="0"/>
              <a:t> </a:t>
            </a:r>
            <a:r>
              <a:rPr lang="fi-FI" sz="3200" dirty="0" err="1"/>
              <a:t>policy</a:t>
            </a:r>
            <a:r>
              <a:rPr lang="fi-FI" sz="3200" dirty="0"/>
              <a:t> </a:t>
            </a:r>
            <a:r>
              <a:rPr lang="fi-FI" sz="3200" dirty="0" err="1"/>
              <a:t>issues</a:t>
            </a:r>
            <a:r>
              <a:rPr lang="fi-FI" sz="3200" dirty="0"/>
              <a:t> </a:t>
            </a:r>
            <a:r>
              <a:rPr lang="fi-FI" sz="3200" dirty="0" err="1"/>
              <a:t>falling</a:t>
            </a:r>
            <a:r>
              <a:rPr lang="fi-FI" sz="3200" dirty="0"/>
              <a:t> </a:t>
            </a:r>
            <a:r>
              <a:rPr lang="fi-FI" sz="3200" dirty="0" err="1"/>
              <a:t>within</a:t>
            </a:r>
            <a:r>
              <a:rPr lang="fi-FI" sz="3200" dirty="0"/>
              <a:t> </a:t>
            </a:r>
            <a:r>
              <a:rPr lang="fi-FI" sz="3200" dirty="0" err="1"/>
              <a:t>their</a:t>
            </a:r>
            <a:r>
              <a:rPr lang="fi-FI" sz="3200" dirty="0"/>
              <a:t> </a:t>
            </a:r>
            <a:r>
              <a:rPr lang="fi-FI" sz="3200" dirty="0" err="1"/>
              <a:t>responsibilities</a:t>
            </a:r>
            <a:r>
              <a:rPr lang="fi-FI" sz="3200" dirty="0"/>
              <a:t>.</a:t>
            </a:r>
          </a:p>
        </p:txBody>
      </p:sp>
    </p:spTree>
    <p:extLst>
      <p:ext uri="{BB962C8B-B14F-4D97-AF65-F5344CB8AC3E}">
        <p14:creationId xmlns:p14="http://schemas.microsoft.com/office/powerpoint/2010/main" val="27374892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83BD216-16AE-1A4A-ABDB-C7883018F207}"/>
              </a:ext>
            </a:extLst>
          </p:cNvPr>
          <p:cNvPicPr>
            <a:picLocks noChangeAspect="1"/>
          </p:cNvPicPr>
          <p:nvPr/>
        </p:nvPicPr>
        <p:blipFill>
          <a:blip r:embed="rId2"/>
          <a:stretch>
            <a:fillRect/>
          </a:stretch>
        </p:blipFill>
        <p:spPr>
          <a:xfrm>
            <a:off x="1085850" y="1407584"/>
            <a:ext cx="10325100" cy="4787900"/>
          </a:xfrm>
          <a:prstGeom prst="rect">
            <a:avLst/>
          </a:prstGeom>
        </p:spPr>
      </p:pic>
      <p:sp>
        <p:nvSpPr>
          <p:cNvPr id="3" name="TextBox 2">
            <a:extLst>
              <a:ext uri="{FF2B5EF4-FFF2-40B4-BE49-F238E27FC236}">
                <a16:creationId xmlns:a16="http://schemas.microsoft.com/office/drawing/2014/main" id="{05A255A3-4B2D-4D42-A9A6-C33B27015655}"/>
              </a:ext>
            </a:extLst>
          </p:cNvPr>
          <p:cNvSpPr txBox="1"/>
          <p:nvPr/>
        </p:nvSpPr>
        <p:spPr>
          <a:xfrm>
            <a:off x="2245659" y="575733"/>
            <a:ext cx="7987688" cy="646331"/>
          </a:xfrm>
          <a:prstGeom prst="rect">
            <a:avLst/>
          </a:prstGeom>
          <a:noFill/>
        </p:spPr>
        <p:txBody>
          <a:bodyPr wrap="square" rtlCol="0">
            <a:spAutoFit/>
          </a:bodyPr>
          <a:lstStyle/>
          <a:p>
            <a:r>
              <a:rPr lang="fi-FI" sz="3600" dirty="0" err="1"/>
              <a:t>Once</a:t>
            </a:r>
            <a:r>
              <a:rPr lang="fi-FI" sz="3600" dirty="0"/>
              <a:t> </a:t>
            </a:r>
            <a:r>
              <a:rPr lang="fi-FI" sz="3600" dirty="0" err="1"/>
              <a:t>more</a:t>
            </a:r>
            <a:r>
              <a:rPr lang="fi-FI" sz="3600" dirty="0"/>
              <a:t>, for </a:t>
            </a:r>
            <a:r>
              <a:rPr lang="fi-FI" sz="3600" dirty="0" err="1"/>
              <a:t>those</a:t>
            </a:r>
            <a:r>
              <a:rPr lang="fi-FI" sz="3600" dirty="0"/>
              <a:t> </a:t>
            </a:r>
            <a:r>
              <a:rPr lang="fi-FI" sz="3600" dirty="0" err="1"/>
              <a:t>who</a:t>
            </a:r>
            <a:r>
              <a:rPr lang="fi-FI" sz="3600" dirty="0"/>
              <a:t> </a:t>
            </a:r>
            <a:r>
              <a:rPr lang="fi-FI" sz="3600" dirty="0" err="1"/>
              <a:t>like</a:t>
            </a:r>
            <a:r>
              <a:rPr lang="fi-FI" sz="3600" dirty="0"/>
              <a:t> </a:t>
            </a:r>
            <a:r>
              <a:rPr lang="fi-FI" sz="3600" dirty="0" err="1"/>
              <a:t>flowcharts</a:t>
            </a:r>
            <a:endParaRPr lang="fi-FI" sz="3600" dirty="0"/>
          </a:p>
        </p:txBody>
      </p:sp>
    </p:spTree>
    <p:extLst>
      <p:ext uri="{BB962C8B-B14F-4D97-AF65-F5344CB8AC3E}">
        <p14:creationId xmlns:p14="http://schemas.microsoft.com/office/powerpoint/2010/main" val="36705122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019FD57-147F-E048-8222-FF9B8012955D}"/>
              </a:ext>
            </a:extLst>
          </p:cNvPr>
          <p:cNvPicPr>
            <a:picLocks noChangeAspect="1"/>
          </p:cNvPicPr>
          <p:nvPr/>
        </p:nvPicPr>
        <p:blipFill>
          <a:blip r:embed="rId2"/>
          <a:stretch>
            <a:fillRect/>
          </a:stretch>
        </p:blipFill>
        <p:spPr>
          <a:xfrm rot="21375672">
            <a:off x="2254918" y="1995050"/>
            <a:ext cx="6399809" cy="2707611"/>
          </a:xfrm>
          <a:prstGeom prst="rect">
            <a:avLst/>
          </a:prstGeom>
        </p:spPr>
      </p:pic>
      <p:pic>
        <p:nvPicPr>
          <p:cNvPr id="3" name="Picture 2">
            <a:extLst>
              <a:ext uri="{FF2B5EF4-FFF2-40B4-BE49-F238E27FC236}">
                <a16:creationId xmlns:a16="http://schemas.microsoft.com/office/drawing/2014/main" id="{24C8AF69-5EA7-2847-B239-758EC117F7C4}"/>
              </a:ext>
            </a:extLst>
          </p:cNvPr>
          <p:cNvPicPr>
            <a:picLocks noChangeAspect="1"/>
          </p:cNvPicPr>
          <p:nvPr/>
        </p:nvPicPr>
        <p:blipFill>
          <a:blip r:embed="rId3"/>
          <a:stretch>
            <a:fillRect/>
          </a:stretch>
        </p:blipFill>
        <p:spPr>
          <a:xfrm rot="377923">
            <a:off x="5987088" y="3405956"/>
            <a:ext cx="5498216" cy="2328908"/>
          </a:xfrm>
          <a:prstGeom prst="rect">
            <a:avLst/>
          </a:prstGeom>
        </p:spPr>
      </p:pic>
      <p:sp>
        <p:nvSpPr>
          <p:cNvPr id="4" name="TextBox 3">
            <a:extLst>
              <a:ext uri="{FF2B5EF4-FFF2-40B4-BE49-F238E27FC236}">
                <a16:creationId xmlns:a16="http://schemas.microsoft.com/office/drawing/2014/main" id="{1FCEC1EC-29E8-604F-9629-F4C3247AB114}"/>
              </a:ext>
            </a:extLst>
          </p:cNvPr>
          <p:cNvSpPr txBox="1"/>
          <p:nvPr/>
        </p:nvSpPr>
        <p:spPr>
          <a:xfrm>
            <a:off x="1169893" y="5464258"/>
            <a:ext cx="9802251" cy="1877437"/>
          </a:xfrm>
          <a:prstGeom prst="rect">
            <a:avLst/>
          </a:prstGeom>
          <a:noFill/>
        </p:spPr>
        <p:txBody>
          <a:bodyPr wrap="square" rtlCol="0">
            <a:spAutoFit/>
          </a:bodyPr>
          <a:lstStyle/>
          <a:p>
            <a:r>
              <a:rPr lang="fi-FI" sz="2800" dirty="0"/>
              <a:t>GAC </a:t>
            </a:r>
            <a:r>
              <a:rPr lang="fi-FI" sz="2800" dirty="0" err="1"/>
              <a:t>Advice</a:t>
            </a:r>
            <a:r>
              <a:rPr lang="fi-FI" sz="2800" dirty="0"/>
              <a:t> is </a:t>
            </a:r>
            <a:r>
              <a:rPr lang="fi-FI" sz="2800" dirty="0" err="1"/>
              <a:t>usually</a:t>
            </a:r>
            <a:r>
              <a:rPr lang="fi-FI" sz="2800" dirty="0"/>
              <a:t> </a:t>
            </a:r>
            <a:r>
              <a:rPr lang="fi-FI" sz="2800" dirty="0" err="1"/>
              <a:t>delivered</a:t>
            </a:r>
            <a:endParaRPr lang="fi-FI" sz="2800" dirty="0"/>
          </a:p>
          <a:p>
            <a:r>
              <a:rPr lang="fi-FI" sz="2800" dirty="0"/>
              <a:t>in  a </a:t>
            </a:r>
            <a:r>
              <a:rPr lang="fi-FI" sz="2800" dirty="0" err="1"/>
              <a:t>Communiqué</a:t>
            </a:r>
            <a:r>
              <a:rPr lang="fi-FI" sz="2800" dirty="0"/>
              <a:t> </a:t>
            </a:r>
            <a:r>
              <a:rPr lang="fi-FI" sz="2800" dirty="0" err="1"/>
              <a:t>after</a:t>
            </a:r>
            <a:r>
              <a:rPr lang="fi-FI" sz="2800" dirty="0"/>
              <a:t> </a:t>
            </a:r>
            <a:r>
              <a:rPr lang="fi-FI" sz="2800" dirty="0" err="1"/>
              <a:t>each</a:t>
            </a:r>
            <a:r>
              <a:rPr lang="fi-FI" sz="2800" dirty="0"/>
              <a:t> ICANN </a:t>
            </a:r>
            <a:r>
              <a:rPr lang="fi-FI" sz="2800" dirty="0" err="1"/>
              <a:t>meeting</a:t>
            </a:r>
            <a:endParaRPr lang="fi-FI" sz="2800" dirty="0"/>
          </a:p>
          <a:p>
            <a:endParaRPr lang="fi-FI" sz="2800" dirty="0"/>
          </a:p>
          <a:p>
            <a:endParaRPr lang="fi-FI" sz="3200" dirty="0">
              <a:solidFill>
                <a:schemeClr val="bg1"/>
              </a:solidFill>
            </a:endParaRPr>
          </a:p>
        </p:txBody>
      </p:sp>
      <p:sp>
        <p:nvSpPr>
          <p:cNvPr id="6" name="Rectangle 5">
            <a:extLst>
              <a:ext uri="{FF2B5EF4-FFF2-40B4-BE49-F238E27FC236}">
                <a16:creationId xmlns:a16="http://schemas.microsoft.com/office/drawing/2014/main" id="{1FBC3B18-FA1F-884F-932C-A2820FB571FB}"/>
              </a:ext>
            </a:extLst>
          </p:cNvPr>
          <p:cNvSpPr/>
          <p:nvPr/>
        </p:nvSpPr>
        <p:spPr>
          <a:xfrm>
            <a:off x="1169894" y="117384"/>
            <a:ext cx="10112188" cy="1815882"/>
          </a:xfrm>
          <a:prstGeom prst="rect">
            <a:avLst/>
          </a:prstGeom>
        </p:spPr>
        <p:txBody>
          <a:bodyPr wrap="square">
            <a:spAutoFit/>
          </a:bodyPr>
          <a:lstStyle/>
          <a:p>
            <a:r>
              <a:rPr lang="fi-FI" sz="2800" dirty="0"/>
              <a:t>GAC </a:t>
            </a:r>
            <a:r>
              <a:rPr lang="fi-FI" sz="2800" dirty="0" err="1"/>
              <a:t>Advice</a:t>
            </a:r>
            <a:r>
              <a:rPr lang="fi-FI" sz="2800" dirty="0"/>
              <a:t> is </a:t>
            </a:r>
            <a:r>
              <a:rPr lang="fi-FI" sz="2800" dirty="0" err="1"/>
              <a:t>embodied</a:t>
            </a:r>
            <a:r>
              <a:rPr lang="fi-FI" sz="2800" dirty="0"/>
              <a:t> in a </a:t>
            </a:r>
            <a:r>
              <a:rPr lang="fi-FI" sz="2800" dirty="0" err="1"/>
              <a:t>written</a:t>
            </a:r>
            <a:r>
              <a:rPr lang="fi-FI" sz="2800" dirty="0"/>
              <a:t> </a:t>
            </a:r>
            <a:r>
              <a:rPr lang="fi-FI" sz="2800" dirty="0" err="1"/>
              <a:t>communication</a:t>
            </a:r>
            <a:r>
              <a:rPr lang="fi-FI" sz="2800" dirty="0"/>
              <a:t> </a:t>
            </a:r>
            <a:r>
              <a:rPr lang="fi-FI" sz="2800" dirty="0" err="1"/>
              <a:t>where</a:t>
            </a:r>
            <a:r>
              <a:rPr lang="fi-FI" sz="2800" dirty="0"/>
              <a:t> </a:t>
            </a:r>
            <a:r>
              <a:rPr lang="fi-FI" sz="2800" dirty="0" err="1"/>
              <a:t>the</a:t>
            </a:r>
            <a:r>
              <a:rPr lang="fi-FI" sz="2800" dirty="0"/>
              <a:t> </a:t>
            </a:r>
            <a:r>
              <a:rPr lang="fi-FI" sz="2800" dirty="0" err="1"/>
              <a:t>specific</a:t>
            </a:r>
            <a:r>
              <a:rPr lang="fi-FI" sz="2800" dirty="0"/>
              <a:t> </a:t>
            </a:r>
            <a:r>
              <a:rPr lang="fi-FI" sz="2800" dirty="0" err="1"/>
              <a:t>advice</a:t>
            </a:r>
            <a:r>
              <a:rPr lang="fi-FI" sz="2800" dirty="0"/>
              <a:t> is </a:t>
            </a:r>
            <a:r>
              <a:rPr lang="fi-FI" sz="2800" dirty="0" err="1"/>
              <a:t>clearly</a:t>
            </a:r>
            <a:r>
              <a:rPr lang="fi-FI" sz="2800" dirty="0"/>
              <a:t> </a:t>
            </a:r>
            <a:r>
              <a:rPr lang="fi-FI" sz="2800" dirty="0" err="1"/>
              <a:t>marked</a:t>
            </a:r>
            <a:r>
              <a:rPr lang="fi-FI" sz="2800" dirty="0"/>
              <a:t> as </a:t>
            </a:r>
            <a:r>
              <a:rPr lang="fi-FI" sz="2800" dirty="0" err="1"/>
              <a:t>such</a:t>
            </a:r>
            <a:r>
              <a:rPr lang="fi-FI" sz="2800" dirty="0"/>
              <a:t>, </a:t>
            </a:r>
            <a:r>
              <a:rPr lang="fi-FI" sz="2800" dirty="0" err="1"/>
              <a:t>has</a:t>
            </a:r>
            <a:r>
              <a:rPr lang="fi-FI" sz="2800" dirty="0"/>
              <a:t> a </a:t>
            </a:r>
            <a:r>
              <a:rPr lang="fi-FI" sz="2800" dirty="0" err="1"/>
              <a:t>clearly</a:t>
            </a:r>
            <a:r>
              <a:rPr lang="fi-FI" sz="2800" dirty="0"/>
              <a:t> </a:t>
            </a:r>
            <a:r>
              <a:rPr lang="fi-FI" sz="2800" dirty="0" err="1"/>
              <a:t>stated</a:t>
            </a:r>
            <a:r>
              <a:rPr lang="fi-FI" sz="2800" dirty="0"/>
              <a:t> </a:t>
            </a:r>
            <a:r>
              <a:rPr lang="fi-FI" sz="2800" dirty="0" err="1"/>
              <a:t>proposal</a:t>
            </a:r>
            <a:r>
              <a:rPr lang="fi-FI" sz="2800" dirty="0"/>
              <a:t> for action(s) </a:t>
            </a:r>
            <a:r>
              <a:rPr lang="fi-FI" sz="2800" dirty="0" err="1"/>
              <a:t>by</a:t>
            </a:r>
            <a:r>
              <a:rPr lang="fi-FI" sz="2800" dirty="0"/>
              <a:t> </a:t>
            </a:r>
            <a:r>
              <a:rPr lang="fi-FI" sz="2800" dirty="0" err="1"/>
              <a:t>the</a:t>
            </a:r>
            <a:r>
              <a:rPr lang="fi-FI" sz="2800" dirty="0"/>
              <a:t> Board, and </a:t>
            </a:r>
            <a:r>
              <a:rPr lang="fi-FI" sz="2800" dirty="0" err="1"/>
              <a:t>explains</a:t>
            </a:r>
            <a:r>
              <a:rPr lang="fi-FI" sz="2800" dirty="0"/>
              <a:t> </a:t>
            </a:r>
            <a:r>
              <a:rPr lang="fi-FI" sz="2800" dirty="0" err="1"/>
              <a:t>the</a:t>
            </a:r>
            <a:r>
              <a:rPr lang="fi-FI" sz="2800" dirty="0"/>
              <a:t> </a:t>
            </a:r>
            <a:r>
              <a:rPr lang="fi-FI" sz="2800" dirty="0" err="1"/>
              <a:t>underlying</a:t>
            </a:r>
            <a:r>
              <a:rPr lang="fi-FI" sz="2800" dirty="0"/>
              <a:t> </a:t>
            </a:r>
            <a:r>
              <a:rPr lang="fi-FI" sz="2800" dirty="0" err="1"/>
              <a:t>rationale</a:t>
            </a:r>
            <a:r>
              <a:rPr lang="fi-FI" sz="2800" dirty="0"/>
              <a:t> for </a:t>
            </a:r>
            <a:r>
              <a:rPr lang="fi-FI" sz="2800" dirty="0" err="1"/>
              <a:t>its</a:t>
            </a:r>
            <a:r>
              <a:rPr lang="fi-FI" sz="2800" dirty="0"/>
              <a:t> </a:t>
            </a:r>
            <a:r>
              <a:rPr lang="fi-FI" sz="2800" dirty="0" err="1"/>
              <a:t>Advice</a:t>
            </a:r>
            <a:r>
              <a:rPr lang="fi-FI" sz="2800" i="1" dirty="0"/>
              <a:t>. </a:t>
            </a:r>
            <a:endParaRPr lang="fi-FI" sz="2800" dirty="0"/>
          </a:p>
        </p:txBody>
      </p:sp>
    </p:spTree>
    <p:extLst>
      <p:ext uri="{BB962C8B-B14F-4D97-AF65-F5344CB8AC3E}">
        <p14:creationId xmlns:p14="http://schemas.microsoft.com/office/powerpoint/2010/main" val="8661372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74E867E-414C-3047-A127-02BA54C0265F}"/>
              </a:ext>
            </a:extLst>
          </p:cNvPr>
          <p:cNvSpPr>
            <a:spLocks noGrp="1"/>
          </p:cNvSpPr>
          <p:nvPr>
            <p:ph type="title"/>
          </p:nvPr>
        </p:nvSpPr>
        <p:spPr/>
        <p:txBody>
          <a:bodyPr/>
          <a:lstStyle/>
          <a:p>
            <a:r>
              <a:rPr lang="fi-FI" dirty="0" err="1"/>
              <a:t>Other</a:t>
            </a:r>
            <a:r>
              <a:rPr lang="fi-FI" dirty="0"/>
              <a:t> </a:t>
            </a:r>
            <a:r>
              <a:rPr lang="fi-FI" dirty="0" err="1"/>
              <a:t>Interaction</a:t>
            </a:r>
            <a:r>
              <a:rPr lang="fi-FI" dirty="0"/>
              <a:t> </a:t>
            </a:r>
            <a:r>
              <a:rPr lang="fi-FI" dirty="0" err="1"/>
              <a:t>with</a:t>
            </a:r>
            <a:r>
              <a:rPr lang="fi-FI" dirty="0"/>
              <a:t> </a:t>
            </a:r>
            <a:r>
              <a:rPr lang="fi-FI" dirty="0" err="1"/>
              <a:t>the</a:t>
            </a:r>
            <a:r>
              <a:rPr lang="fi-FI" dirty="0"/>
              <a:t> Board</a:t>
            </a:r>
          </a:p>
        </p:txBody>
      </p:sp>
      <p:sp>
        <p:nvSpPr>
          <p:cNvPr id="6" name="Content Placeholder 5">
            <a:extLst>
              <a:ext uri="{FF2B5EF4-FFF2-40B4-BE49-F238E27FC236}">
                <a16:creationId xmlns:a16="http://schemas.microsoft.com/office/drawing/2014/main" id="{A33DD331-C156-CB4A-9855-930A08F1446D}"/>
              </a:ext>
            </a:extLst>
          </p:cNvPr>
          <p:cNvSpPr>
            <a:spLocks noGrp="1"/>
          </p:cNvSpPr>
          <p:nvPr>
            <p:ph idx="1"/>
          </p:nvPr>
        </p:nvSpPr>
        <p:spPr/>
        <p:txBody>
          <a:bodyPr/>
          <a:lstStyle/>
          <a:p>
            <a:pPr>
              <a:buFont typeface="Wingdings" pitchFamily="2" charset="2"/>
              <a:buChar char="q"/>
            </a:pPr>
            <a:r>
              <a:rPr lang="fi-FI" sz="3200" dirty="0"/>
              <a:t> Post-</a:t>
            </a:r>
            <a:r>
              <a:rPr lang="fi-FI" sz="3200" dirty="0" err="1"/>
              <a:t>meeting</a:t>
            </a:r>
            <a:r>
              <a:rPr lang="fi-FI" sz="3200" dirty="0"/>
              <a:t> </a:t>
            </a:r>
            <a:r>
              <a:rPr lang="fi-FI" sz="3200" dirty="0" err="1"/>
              <a:t>calls</a:t>
            </a:r>
            <a:r>
              <a:rPr lang="fi-FI" sz="3200" dirty="0"/>
              <a:t> to </a:t>
            </a:r>
            <a:r>
              <a:rPr lang="fi-FI" sz="3200" dirty="0" err="1"/>
              <a:t>clarify</a:t>
            </a:r>
            <a:r>
              <a:rPr lang="fi-FI" sz="3200" dirty="0"/>
              <a:t> </a:t>
            </a:r>
            <a:r>
              <a:rPr lang="fi-FI" sz="3200" dirty="0" err="1"/>
              <a:t>the</a:t>
            </a:r>
            <a:r>
              <a:rPr lang="fi-FI" sz="3200" dirty="0"/>
              <a:t> </a:t>
            </a:r>
            <a:r>
              <a:rPr lang="fi-FI" sz="3200" dirty="0" err="1"/>
              <a:t>advice</a:t>
            </a:r>
            <a:endParaRPr lang="fi-FI" sz="3200" dirty="0"/>
          </a:p>
          <a:p>
            <a:pPr>
              <a:buFont typeface="Wingdings" pitchFamily="2" charset="2"/>
              <a:buChar char="q"/>
            </a:pPr>
            <a:r>
              <a:rPr lang="fi-FI" sz="3200" dirty="0"/>
              <a:t> </a:t>
            </a:r>
            <a:r>
              <a:rPr lang="fi-FI" sz="3200" dirty="0" err="1"/>
              <a:t>Correspondence</a:t>
            </a:r>
            <a:r>
              <a:rPr lang="fi-FI" sz="3200" dirty="0"/>
              <a:t> </a:t>
            </a:r>
          </a:p>
          <a:p>
            <a:pPr>
              <a:buFont typeface="Wingdings" pitchFamily="2" charset="2"/>
              <a:buChar char="q"/>
            </a:pPr>
            <a:r>
              <a:rPr lang="fi-FI" sz="3200" dirty="0"/>
              <a:t> Board-GAC </a:t>
            </a:r>
            <a:r>
              <a:rPr lang="fi-FI" sz="3200" dirty="0" err="1"/>
              <a:t>Interaction</a:t>
            </a:r>
            <a:r>
              <a:rPr lang="fi-FI" sz="3200" dirty="0"/>
              <a:t> Group (BGIG)</a:t>
            </a:r>
          </a:p>
          <a:p>
            <a:pPr>
              <a:buFont typeface="Wingdings" pitchFamily="2" charset="2"/>
              <a:buChar char="q"/>
            </a:pPr>
            <a:r>
              <a:rPr lang="fi-FI" sz="3200" dirty="0"/>
              <a:t> Board-GAC </a:t>
            </a:r>
            <a:r>
              <a:rPr lang="fi-FI" sz="3200" dirty="0" err="1"/>
              <a:t>joint</a:t>
            </a:r>
            <a:r>
              <a:rPr lang="fi-FI" sz="3200" dirty="0"/>
              <a:t> </a:t>
            </a:r>
            <a:r>
              <a:rPr lang="fi-FI" sz="3200" dirty="0" err="1"/>
              <a:t>sessions</a:t>
            </a:r>
            <a:r>
              <a:rPr lang="fi-FI" sz="3200" dirty="0"/>
              <a:t> at ICANN </a:t>
            </a:r>
            <a:r>
              <a:rPr lang="fi-FI" sz="3200" dirty="0" err="1"/>
              <a:t>meetings</a:t>
            </a:r>
            <a:endParaRPr lang="fi-FI" sz="3200" dirty="0"/>
          </a:p>
          <a:p>
            <a:pPr marL="0" indent="0">
              <a:buNone/>
            </a:pPr>
            <a:endParaRPr lang="fi-FI" dirty="0"/>
          </a:p>
        </p:txBody>
      </p:sp>
    </p:spTree>
    <p:extLst>
      <p:ext uri="{BB962C8B-B14F-4D97-AF65-F5344CB8AC3E}">
        <p14:creationId xmlns:p14="http://schemas.microsoft.com/office/powerpoint/2010/main" val="28456482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272F933-8BAB-D847-8573-7C3FE02CD673}"/>
              </a:ext>
            </a:extLst>
          </p:cNvPr>
          <p:cNvSpPr>
            <a:spLocks noGrp="1"/>
          </p:cNvSpPr>
          <p:nvPr>
            <p:ph type="title"/>
          </p:nvPr>
        </p:nvSpPr>
        <p:spPr/>
        <p:txBody>
          <a:bodyPr/>
          <a:lstStyle/>
          <a:p>
            <a:r>
              <a:rPr lang="fi-FI" dirty="0"/>
              <a:t>THE </a:t>
            </a:r>
            <a:r>
              <a:rPr lang="fi-FI" dirty="0" err="1"/>
              <a:t>gac</a:t>
            </a:r>
            <a:r>
              <a:rPr lang="fi-FI" dirty="0"/>
              <a:t> and </a:t>
            </a:r>
            <a:r>
              <a:rPr lang="fi-FI" dirty="0" err="1"/>
              <a:t>the</a:t>
            </a:r>
            <a:r>
              <a:rPr lang="fi-FI" dirty="0"/>
              <a:t> New </a:t>
            </a:r>
            <a:r>
              <a:rPr lang="fi-FI" dirty="0" err="1"/>
              <a:t>gtld</a:t>
            </a:r>
            <a:r>
              <a:rPr lang="fi-FI" dirty="0"/>
              <a:t> </a:t>
            </a:r>
            <a:r>
              <a:rPr lang="fi-FI" dirty="0" err="1"/>
              <a:t>process</a:t>
            </a:r>
            <a:endParaRPr lang="fi-FI" dirty="0"/>
          </a:p>
        </p:txBody>
      </p:sp>
      <p:pic>
        <p:nvPicPr>
          <p:cNvPr id="7" name="Content Placeholder 6">
            <a:extLst>
              <a:ext uri="{FF2B5EF4-FFF2-40B4-BE49-F238E27FC236}">
                <a16:creationId xmlns:a16="http://schemas.microsoft.com/office/drawing/2014/main" id="{5D6763BE-975F-144C-A2EE-565A34B39CA1}"/>
              </a:ext>
            </a:extLst>
          </p:cNvPr>
          <p:cNvPicPr>
            <a:picLocks noGrp="1" noChangeAspect="1"/>
          </p:cNvPicPr>
          <p:nvPr>
            <p:ph sz="half" idx="1"/>
          </p:nvPr>
        </p:nvPicPr>
        <p:blipFill>
          <a:blip r:embed="rId2"/>
          <a:stretch>
            <a:fillRect/>
          </a:stretch>
        </p:blipFill>
        <p:spPr>
          <a:xfrm>
            <a:off x="1598750" y="2097088"/>
            <a:ext cx="4268512" cy="3541712"/>
          </a:xfrm>
          <a:prstGeom prst="rect">
            <a:avLst/>
          </a:prstGeom>
        </p:spPr>
      </p:pic>
      <p:sp>
        <p:nvSpPr>
          <p:cNvPr id="6" name="Content Placeholder 5">
            <a:extLst>
              <a:ext uri="{FF2B5EF4-FFF2-40B4-BE49-F238E27FC236}">
                <a16:creationId xmlns:a16="http://schemas.microsoft.com/office/drawing/2014/main" id="{DF23BBCF-F9A7-7743-81C2-4B7A3122DF6E}"/>
              </a:ext>
            </a:extLst>
          </p:cNvPr>
          <p:cNvSpPr>
            <a:spLocks noGrp="1"/>
          </p:cNvSpPr>
          <p:nvPr>
            <p:ph sz="half" idx="2"/>
          </p:nvPr>
        </p:nvSpPr>
        <p:spPr/>
        <p:txBody>
          <a:bodyPr>
            <a:normAutofit/>
          </a:bodyPr>
          <a:lstStyle/>
          <a:p>
            <a:pPr marL="0" indent="0">
              <a:buNone/>
            </a:pPr>
            <a:r>
              <a:rPr lang="fi-FI" sz="2800" dirty="0" err="1"/>
              <a:t>The</a:t>
            </a:r>
            <a:r>
              <a:rPr lang="fi-FI" sz="2800" dirty="0"/>
              <a:t> </a:t>
            </a:r>
            <a:r>
              <a:rPr lang="fi-FI" sz="2800" dirty="0" err="1"/>
              <a:t>new</a:t>
            </a:r>
            <a:r>
              <a:rPr lang="fi-FI" sz="2800" dirty="0"/>
              <a:t> </a:t>
            </a:r>
            <a:r>
              <a:rPr lang="fi-FI" sz="2800" dirty="0" err="1"/>
              <a:t>gTLD</a:t>
            </a:r>
            <a:r>
              <a:rPr lang="fi-FI" sz="2800" dirty="0"/>
              <a:t> </a:t>
            </a:r>
            <a:r>
              <a:rPr lang="fi-FI" sz="2800" dirty="0" err="1"/>
              <a:t>process</a:t>
            </a:r>
            <a:r>
              <a:rPr lang="fi-FI" sz="2800" dirty="0"/>
              <a:t> </a:t>
            </a:r>
            <a:r>
              <a:rPr lang="fi-FI" sz="2800" dirty="0" err="1"/>
              <a:t>intensified</a:t>
            </a:r>
            <a:r>
              <a:rPr lang="fi-FI" sz="2800" dirty="0"/>
              <a:t> </a:t>
            </a:r>
            <a:r>
              <a:rPr lang="fi-FI" sz="2800" dirty="0" err="1"/>
              <a:t>GAC’s</a:t>
            </a:r>
            <a:r>
              <a:rPr lang="fi-FI" sz="2800" dirty="0"/>
              <a:t> </a:t>
            </a:r>
            <a:r>
              <a:rPr lang="fi-FI" sz="2800" dirty="0" err="1"/>
              <a:t>interaction</a:t>
            </a:r>
            <a:r>
              <a:rPr lang="fi-FI" sz="2800" dirty="0"/>
              <a:t> </a:t>
            </a:r>
            <a:r>
              <a:rPr lang="fi-FI" sz="2800" dirty="0" err="1"/>
              <a:t>with</a:t>
            </a:r>
            <a:r>
              <a:rPr lang="fi-FI" sz="2800" dirty="0"/>
              <a:t> </a:t>
            </a:r>
            <a:r>
              <a:rPr lang="fi-FI" sz="2800" dirty="0" err="1"/>
              <a:t>the</a:t>
            </a:r>
            <a:r>
              <a:rPr lang="fi-FI" sz="2800" dirty="0"/>
              <a:t> Board and </a:t>
            </a:r>
            <a:r>
              <a:rPr lang="fi-FI" sz="2800" dirty="0" err="1"/>
              <a:t>the</a:t>
            </a:r>
            <a:r>
              <a:rPr lang="fi-FI" sz="2800" dirty="0"/>
              <a:t> </a:t>
            </a:r>
            <a:r>
              <a:rPr lang="fi-FI" sz="2800" dirty="0" err="1"/>
              <a:t>entire</a:t>
            </a:r>
            <a:r>
              <a:rPr lang="fi-FI" sz="2800" dirty="0"/>
              <a:t> </a:t>
            </a:r>
            <a:r>
              <a:rPr lang="fi-FI" sz="2800" dirty="0" err="1"/>
              <a:t>community</a:t>
            </a:r>
            <a:r>
              <a:rPr lang="fi-FI" sz="2800" dirty="0"/>
              <a:t>.  </a:t>
            </a:r>
            <a:r>
              <a:rPr lang="fi-FI" sz="2800" dirty="0" err="1"/>
              <a:t>With</a:t>
            </a:r>
            <a:r>
              <a:rPr lang="fi-FI" sz="2800" dirty="0"/>
              <a:t> </a:t>
            </a:r>
            <a:r>
              <a:rPr lang="fi-FI" sz="2800" dirty="0" err="1"/>
              <a:t>early</a:t>
            </a:r>
            <a:r>
              <a:rPr lang="fi-FI" sz="2800" dirty="0"/>
              <a:t> </a:t>
            </a:r>
            <a:r>
              <a:rPr lang="fi-FI" sz="2800" dirty="0" err="1"/>
              <a:t>warnings</a:t>
            </a:r>
            <a:r>
              <a:rPr lang="fi-FI" sz="2800" dirty="0"/>
              <a:t> and </a:t>
            </a:r>
            <a:r>
              <a:rPr lang="fi-FI" sz="2800" dirty="0" err="1"/>
              <a:t>advice</a:t>
            </a:r>
            <a:r>
              <a:rPr lang="fi-FI" sz="2800" dirty="0"/>
              <a:t> </a:t>
            </a:r>
            <a:r>
              <a:rPr lang="fi-FI" sz="2800" dirty="0" err="1"/>
              <a:t>about</a:t>
            </a:r>
            <a:r>
              <a:rPr lang="fi-FI" sz="2800" dirty="0"/>
              <a:t> </a:t>
            </a:r>
            <a:r>
              <a:rPr lang="fi-FI" sz="2800" dirty="0" err="1"/>
              <a:t>specific</a:t>
            </a:r>
            <a:r>
              <a:rPr lang="fi-FI" sz="2800" dirty="0"/>
              <a:t> </a:t>
            </a:r>
            <a:r>
              <a:rPr lang="fi-FI" sz="2800" dirty="0" err="1"/>
              <a:t>applications</a:t>
            </a:r>
            <a:r>
              <a:rPr lang="fi-FI" sz="2800" dirty="0"/>
              <a:t>, GAC </a:t>
            </a:r>
            <a:r>
              <a:rPr lang="fi-FI" sz="2800" dirty="0" err="1"/>
              <a:t>became</a:t>
            </a:r>
            <a:r>
              <a:rPr lang="fi-FI" sz="2800" dirty="0"/>
              <a:t> </a:t>
            </a:r>
            <a:r>
              <a:rPr lang="fi-FI" sz="2800" dirty="0" err="1"/>
              <a:t>operationally</a:t>
            </a:r>
            <a:r>
              <a:rPr lang="fi-FI" sz="2800" dirty="0"/>
              <a:t> </a:t>
            </a:r>
            <a:r>
              <a:rPr lang="fi-FI" sz="2800" dirty="0" err="1"/>
              <a:t>involved</a:t>
            </a:r>
            <a:endParaRPr lang="fi-FI" sz="2800" dirty="0"/>
          </a:p>
        </p:txBody>
      </p:sp>
      <p:pic>
        <p:nvPicPr>
          <p:cNvPr id="8" name="Picture 7">
            <a:extLst>
              <a:ext uri="{FF2B5EF4-FFF2-40B4-BE49-F238E27FC236}">
                <a16:creationId xmlns:a16="http://schemas.microsoft.com/office/drawing/2014/main" id="{B6F93F36-86AB-8349-8CD3-D2FAA0ED15E0}"/>
              </a:ext>
            </a:extLst>
          </p:cNvPr>
          <p:cNvPicPr>
            <a:picLocks noChangeAspect="1"/>
          </p:cNvPicPr>
          <p:nvPr/>
        </p:nvPicPr>
        <p:blipFill>
          <a:blip r:embed="rId3"/>
          <a:stretch>
            <a:fillRect/>
          </a:stretch>
        </p:blipFill>
        <p:spPr>
          <a:xfrm>
            <a:off x="1280204" y="4553289"/>
            <a:ext cx="2452802" cy="1798488"/>
          </a:xfrm>
          <a:prstGeom prst="rect">
            <a:avLst/>
          </a:prstGeom>
        </p:spPr>
      </p:pic>
      <p:pic>
        <p:nvPicPr>
          <p:cNvPr id="9" name="Picture 8">
            <a:extLst>
              <a:ext uri="{FF2B5EF4-FFF2-40B4-BE49-F238E27FC236}">
                <a16:creationId xmlns:a16="http://schemas.microsoft.com/office/drawing/2014/main" id="{CC32CECC-C180-0A43-B25C-0F2DB7D9544D}"/>
              </a:ext>
            </a:extLst>
          </p:cNvPr>
          <p:cNvPicPr>
            <a:picLocks noChangeAspect="1"/>
          </p:cNvPicPr>
          <p:nvPr/>
        </p:nvPicPr>
        <p:blipFill>
          <a:blip r:embed="rId4"/>
          <a:stretch>
            <a:fillRect/>
          </a:stretch>
        </p:blipFill>
        <p:spPr>
          <a:xfrm>
            <a:off x="9129780" y="618518"/>
            <a:ext cx="2070100" cy="1473200"/>
          </a:xfrm>
          <a:prstGeom prst="rect">
            <a:avLst/>
          </a:prstGeom>
        </p:spPr>
      </p:pic>
    </p:spTree>
    <p:extLst>
      <p:ext uri="{BB962C8B-B14F-4D97-AF65-F5344CB8AC3E}">
        <p14:creationId xmlns:p14="http://schemas.microsoft.com/office/powerpoint/2010/main" val="31453862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860C0F3-196E-2041-B25A-A02CE5D26DFA}"/>
              </a:ext>
            </a:extLst>
          </p:cNvPr>
          <p:cNvSpPr/>
          <p:nvPr/>
        </p:nvSpPr>
        <p:spPr>
          <a:xfrm>
            <a:off x="4020671" y="827954"/>
            <a:ext cx="3427313" cy="14522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i-FI" sz="2400" dirty="0">
                <a:solidFill>
                  <a:schemeClr val="bg1"/>
                </a:solidFill>
              </a:rPr>
              <a:t>                  </a:t>
            </a:r>
            <a:r>
              <a:rPr lang="fi-FI" sz="2400" dirty="0" err="1">
                <a:solidFill>
                  <a:schemeClr val="bg1"/>
                </a:solidFill>
              </a:rPr>
              <a:t>Manal</a:t>
            </a:r>
            <a:r>
              <a:rPr lang="fi-FI" sz="2400" dirty="0">
                <a:solidFill>
                  <a:schemeClr val="bg1"/>
                </a:solidFill>
              </a:rPr>
              <a:t> </a:t>
            </a:r>
            <a:r>
              <a:rPr lang="fi-FI" sz="2400" dirty="0" err="1">
                <a:solidFill>
                  <a:schemeClr val="bg1"/>
                </a:solidFill>
              </a:rPr>
              <a:t>Ismael</a:t>
            </a:r>
            <a:endParaRPr lang="fi-FI" sz="2400" dirty="0">
              <a:solidFill>
                <a:schemeClr val="bg1"/>
              </a:solidFill>
            </a:endParaRPr>
          </a:p>
          <a:p>
            <a:pPr algn="ctr"/>
            <a:r>
              <a:rPr lang="fi-FI" sz="2400" dirty="0">
                <a:solidFill>
                  <a:schemeClr val="bg1"/>
                </a:solidFill>
              </a:rPr>
              <a:t>        </a:t>
            </a:r>
            <a:r>
              <a:rPr lang="fi-FI" sz="2400" dirty="0" err="1">
                <a:solidFill>
                  <a:schemeClr val="bg1"/>
                </a:solidFill>
              </a:rPr>
              <a:t>Egypt</a:t>
            </a:r>
            <a:endParaRPr lang="fi-FI" sz="2400" dirty="0">
              <a:solidFill>
                <a:schemeClr val="bg1"/>
              </a:solidFill>
            </a:endParaRPr>
          </a:p>
        </p:txBody>
      </p:sp>
      <p:sp>
        <p:nvSpPr>
          <p:cNvPr id="3" name="Rectangle 2">
            <a:extLst>
              <a:ext uri="{FF2B5EF4-FFF2-40B4-BE49-F238E27FC236}">
                <a16:creationId xmlns:a16="http://schemas.microsoft.com/office/drawing/2014/main" id="{618D500F-EE8C-664B-B38D-482CBE4C7AC5}"/>
              </a:ext>
            </a:extLst>
          </p:cNvPr>
          <p:cNvSpPr/>
          <p:nvPr/>
        </p:nvSpPr>
        <p:spPr>
          <a:xfrm>
            <a:off x="1044935" y="2565818"/>
            <a:ext cx="1546659"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i-FI" dirty="0" err="1">
                <a:solidFill>
                  <a:schemeClr val="bg1"/>
                </a:solidFill>
              </a:rPr>
              <a:t>Argentina</a:t>
            </a:r>
            <a:endParaRPr lang="fi-FI" dirty="0">
              <a:solidFill>
                <a:schemeClr val="bg1"/>
              </a:solidFill>
            </a:endParaRPr>
          </a:p>
        </p:txBody>
      </p:sp>
      <p:sp>
        <p:nvSpPr>
          <p:cNvPr id="4" name="Rectangle 3">
            <a:extLst>
              <a:ext uri="{FF2B5EF4-FFF2-40B4-BE49-F238E27FC236}">
                <a16:creationId xmlns:a16="http://schemas.microsoft.com/office/drawing/2014/main" id="{BE82C4B0-3CFD-6341-A4D8-683162E0CD8B}"/>
              </a:ext>
            </a:extLst>
          </p:cNvPr>
          <p:cNvSpPr/>
          <p:nvPr/>
        </p:nvSpPr>
        <p:spPr>
          <a:xfrm>
            <a:off x="3117572" y="2565818"/>
            <a:ext cx="1471238"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i-FI" dirty="0">
                <a:solidFill>
                  <a:schemeClr val="bg1"/>
                </a:solidFill>
              </a:rPr>
              <a:t>Canada</a:t>
            </a:r>
          </a:p>
        </p:txBody>
      </p:sp>
      <p:sp>
        <p:nvSpPr>
          <p:cNvPr id="5" name="Rectangle 4">
            <a:extLst>
              <a:ext uri="{FF2B5EF4-FFF2-40B4-BE49-F238E27FC236}">
                <a16:creationId xmlns:a16="http://schemas.microsoft.com/office/drawing/2014/main" id="{5AADF4C2-69BC-A74F-97DD-2F4DB846DE60}"/>
              </a:ext>
            </a:extLst>
          </p:cNvPr>
          <p:cNvSpPr/>
          <p:nvPr/>
        </p:nvSpPr>
        <p:spPr>
          <a:xfrm>
            <a:off x="5148406" y="2574432"/>
            <a:ext cx="1439088"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i-FI" dirty="0">
                <a:solidFill>
                  <a:schemeClr val="bg1"/>
                </a:solidFill>
              </a:rPr>
              <a:t>Niue</a:t>
            </a:r>
          </a:p>
        </p:txBody>
      </p:sp>
      <p:sp>
        <p:nvSpPr>
          <p:cNvPr id="6" name="Rectangle 5">
            <a:extLst>
              <a:ext uri="{FF2B5EF4-FFF2-40B4-BE49-F238E27FC236}">
                <a16:creationId xmlns:a16="http://schemas.microsoft.com/office/drawing/2014/main" id="{1087BFA2-1A13-FB4B-AFE0-F08F2036832D}"/>
              </a:ext>
            </a:extLst>
          </p:cNvPr>
          <p:cNvSpPr/>
          <p:nvPr/>
        </p:nvSpPr>
        <p:spPr>
          <a:xfrm>
            <a:off x="7030643" y="2553319"/>
            <a:ext cx="1439798"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i-FI" dirty="0">
                <a:solidFill>
                  <a:schemeClr val="bg1"/>
                </a:solidFill>
              </a:rPr>
              <a:t>Brazil </a:t>
            </a:r>
          </a:p>
        </p:txBody>
      </p:sp>
      <p:sp>
        <p:nvSpPr>
          <p:cNvPr id="8" name="Rectangle 7">
            <a:extLst>
              <a:ext uri="{FF2B5EF4-FFF2-40B4-BE49-F238E27FC236}">
                <a16:creationId xmlns:a16="http://schemas.microsoft.com/office/drawing/2014/main" id="{A8A28731-3D1A-7540-A91D-D3E6D863CE97}"/>
              </a:ext>
            </a:extLst>
          </p:cNvPr>
          <p:cNvSpPr/>
          <p:nvPr/>
        </p:nvSpPr>
        <p:spPr>
          <a:xfrm>
            <a:off x="8912880" y="2542442"/>
            <a:ext cx="1438838"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i-FI" dirty="0">
                <a:solidFill>
                  <a:schemeClr val="bg1"/>
                </a:solidFill>
              </a:rPr>
              <a:t>Senegal</a:t>
            </a:r>
          </a:p>
        </p:txBody>
      </p:sp>
      <p:sp>
        <p:nvSpPr>
          <p:cNvPr id="11" name="Rectangle 10">
            <a:extLst>
              <a:ext uri="{FF2B5EF4-FFF2-40B4-BE49-F238E27FC236}">
                <a16:creationId xmlns:a16="http://schemas.microsoft.com/office/drawing/2014/main" id="{BE22E52E-2A42-7D4C-9951-DFCEBDD5DF53}"/>
              </a:ext>
            </a:extLst>
          </p:cNvPr>
          <p:cNvSpPr/>
          <p:nvPr/>
        </p:nvSpPr>
        <p:spPr>
          <a:xfrm>
            <a:off x="3403600" y="3729925"/>
            <a:ext cx="4775200" cy="16887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sz="3200" dirty="0">
              <a:solidFill>
                <a:schemeClr val="bg1"/>
              </a:solidFill>
            </a:endParaRPr>
          </a:p>
        </p:txBody>
      </p:sp>
      <p:sp>
        <p:nvSpPr>
          <p:cNvPr id="12" name="Rectangle 11">
            <a:extLst>
              <a:ext uri="{FF2B5EF4-FFF2-40B4-BE49-F238E27FC236}">
                <a16:creationId xmlns:a16="http://schemas.microsoft.com/office/drawing/2014/main" id="{30DD1312-307A-5C46-A2B4-39AF95422287}"/>
              </a:ext>
            </a:extLst>
          </p:cNvPr>
          <p:cNvSpPr/>
          <p:nvPr/>
        </p:nvSpPr>
        <p:spPr>
          <a:xfrm>
            <a:off x="1207264" y="5822577"/>
            <a:ext cx="1032690" cy="5782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i-FI" dirty="0" err="1">
                <a:solidFill>
                  <a:schemeClr val="bg1"/>
                </a:solidFill>
              </a:rPr>
              <a:t>Geo</a:t>
            </a:r>
            <a:r>
              <a:rPr lang="fi-FI" dirty="0">
                <a:solidFill>
                  <a:schemeClr val="bg1"/>
                </a:solidFill>
              </a:rPr>
              <a:t> </a:t>
            </a:r>
            <a:r>
              <a:rPr lang="fi-FI" dirty="0" err="1">
                <a:solidFill>
                  <a:schemeClr val="bg1"/>
                </a:solidFill>
              </a:rPr>
              <a:t>Names</a:t>
            </a:r>
            <a:endParaRPr lang="fi-FI" dirty="0">
              <a:solidFill>
                <a:schemeClr val="bg1"/>
              </a:solidFill>
            </a:endParaRPr>
          </a:p>
        </p:txBody>
      </p:sp>
      <p:sp>
        <p:nvSpPr>
          <p:cNvPr id="13" name="Rectangle 12">
            <a:extLst>
              <a:ext uri="{FF2B5EF4-FFF2-40B4-BE49-F238E27FC236}">
                <a16:creationId xmlns:a16="http://schemas.microsoft.com/office/drawing/2014/main" id="{1C8AD215-3052-B544-88D3-58E764D6A1EA}"/>
              </a:ext>
            </a:extLst>
          </p:cNvPr>
          <p:cNvSpPr/>
          <p:nvPr/>
        </p:nvSpPr>
        <p:spPr>
          <a:xfrm>
            <a:off x="2507784" y="5822577"/>
            <a:ext cx="1028794" cy="5782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i-FI" dirty="0">
                <a:solidFill>
                  <a:schemeClr val="bg1"/>
                </a:solidFill>
              </a:rPr>
              <a:t>USR WG</a:t>
            </a:r>
          </a:p>
        </p:txBody>
      </p:sp>
      <p:sp>
        <p:nvSpPr>
          <p:cNvPr id="14" name="Rectangle 13">
            <a:extLst>
              <a:ext uri="{FF2B5EF4-FFF2-40B4-BE49-F238E27FC236}">
                <a16:creationId xmlns:a16="http://schemas.microsoft.com/office/drawing/2014/main" id="{65167CF6-9CC4-7747-A76D-96A1EC6C3DAF}"/>
              </a:ext>
            </a:extLst>
          </p:cNvPr>
          <p:cNvSpPr/>
          <p:nvPr/>
        </p:nvSpPr>
        <p:spPr>
          <a:xfrm>
            <a:off x="3790952" y="5807879"/>
            <a:ext cx="1158429" cy="5782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i-FI" dirty="0" err="1">
                <a:solidFill>
                  <a:schemeClr val="bg1"/>
                </a:solidFill>
              </a:rPr>
              <a:t>Part</a:t>
            </a:r>
            <a:r>
              <a:rPr lang="fi-FI" dirty="0">
                <a:solidFill>
                  <a:schemeClr val="bg1"/>
                </a:solidFill>
              </a:rPr>
              <a:t>. </a:t>
            </a:r>
            <a:r>
              <a:rPr lang="fi-FI" dirty="0" err="1">
                <a:solidFill>
                  <a:schemeClr val="bg1"/>
                </a:solidFill>
              </a:rPr>
              <a:t>NomCom</a:t>
            </a:r>
            <a:endParaRPr lang="fi-FI" dirty="0">
              <a:solidFill>
                <a:schemeClr val="bg1"/>
              </a:solidFill>
            </a:endParaRPr>
          </a:p>
        </p:txBody>
      </p:sp>
      <p:sp>
        <p:nvSpPr>
          <p:cNvPr id="15" name="Rectangle 14">
            <a:extLst>
              <a:ext uri="{FF2B5EF4-FFF2-40B4-BE49-F238E27FC236}">
                <a16:creationId xmlns:a16="http://schemas.microsoft.com/office/drawing/2014/main" id="{16A6EB6B-738D-3B4D-98C2-E661FE4649C6}"/>
              </a:ext>
            </a:extLst>
          </p:cNvPr>
          <p:cNvSpPr/>
          <p:nvPr/>
        </p:nvSpPr>
        <p:spPr>
          <a:xfrm>
            <a:off x="5228515" y="5807876"/>
            <a:ext cx="948990" cy="5782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i-FI" dirty="0">
                <a:solidFill>
                  <a:schemeClr val="bg1"/>
                </a:solidFill>
              </a:rPr>
              <a:t>COPE</a:t>
            </a:r>
          </a:p>
        </p:txBody>
      </p:sp>
      <p:sp>
        <p:nvSpPr>
          <p:cNvPr id="16" name="Rectangle 15">
            <a:extLst>
              <a:ext uri="{FF2B5EF4-FFF2-40B4-BE49-F238E27FC236}">
                <a16:creationId xmlns:a16="http://schemas.microsoft.com/office/drawing/2014/main" id="{FD90C2FF-6ED6-EE42-9A20-AE6B1D5EEB18}"/>
              </a:ext>
            </a:extLst>
          </p:cNvPr>
          <p:cNvSpPr/>
          <p:nvPr/>
        </p:nvSpPr>
        <p:spPr>
          <a:xfrm>
            <a:off x="6656531" y="5840498"/>
            <a:ext cx="965743" cy="5782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i-FI" dirty="0">
                <a:solidFill>
                  <a:schemeClr val="bg1"/>
                </a:solidFill>
              </a:rPr>
              <a:t>HRIL</a:t>
            </a:r>
          </a:p>
        </p:txBody>
      </p:sp>
      <p:sp>
        <p:nvSpPr>
          <p:cNvPr id="17" name="Rectangle 16">
            <a:extLst>
              <a:ext uri="{FF2B5EF4-FFF2-40B4-BE49-F238E27FC236}">
                <a16:creationId xmlns:a16="http://schemas.microsoft.com/office/drawing/2014/main" id="{B5ADAD61-6714-8C46-8047-CE75EE7F0A96}"/>
              </a:ext>
            </a:extLst>
          </p:cNvPr>
          <p:cNvSpPr/>
          <p:nvPr/>
        </p:nvSpPr>
        <p:spPr>
          <a:xfrm>
            <a:off x="7870325" y="5807877"/>
            <a:ext cx="920505" cy="5782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i-FI" dirty="0">
                <a:solidFill>
                  <a:schemeClr val="bg1"/>
                </a:solidFill>
              </a:rPr>
              <a:t>PSWG</a:t>
            </a:r>
          </a:p>
        </p:txBody>
      </p:sp>
      <p:sp>
        <p:nvSpPr>
          <p:cNvPr id="18" name="Rectangle 17">
            <a:extLst>
              <a:ext uri="{FF2B5EF4-FFF2-40B4-BE49-F238E27FC236}">
                <a16:creationId xmlns:a16="http://schemas.microsoft.com/office/drawing/2014/main" id="{5043A08F-F028-DD44-967C-8319D6F652D7}"/>
              </a:ext>
            </a:extLst>
          </p:cNvPr>
          <p:cNvSpPr/>
          <p:nvPr/>
        </p:nvSpPr>
        <p:spPr>
          <a:xfrm>
            <a:off x="8998543" y="5807877"/>
            <a:ext cx="950055" cy="5782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i-FI" dirty="0">
                <a:solidFill>
                  <a:schemeClr val="bg1"/>
                </a:solidFill>
              </a:rPr>
              <a:t>BGIG</a:t>
            </a:r>
          </a:p>
        </p:txBody>
      </p:sp>
      <p:sp>
        <p:nvSpPr>
          <p:cNvPr id="19" name="TextBox 18">
            <a:extLst>
              <a:ext uri="{FF2B5EF4-FFF2-40B4-BE49-F238E27FC236}">
                <a16:creationId xmlns:a16="http://schemas.microsoft.com/office/drawing/2014/main" id="{E6B9BD11-A968-F441-ADF0-DA152522EC2C}"/>
              </a:ext>
            </a:extLst>
          </p:cNvPr>
          <p:cNvSpPr txBox="1"/>
          <p:nvPr/>
        </p:nvSpPr>
        <p:spPr>
          <a:xfrm>
            <a:off x="10227732" y="5556354"/>
            <a:ext cx="1321007" cy="1200329"/>
          </a:xfrm>
          <a:prstGeom prst="rect">
            <a:avLst/>
          </a:prstGeom>
          <a:noFill/>
        </p:spPr>
        <p:txBody>
          <a:bodyPr wrap="square" rtlCol="0">
            <a:spAutoFit/>
          </a:bodyPr>
          <a:lstStyle/>
          <a:p>
            <a:r>
              <a:rPr lang="fi-FI" sz="2400" dirty="0"/>
              <a:t>          </a:t>
            </a:r>
            <a:r>
              <a:rPr lang="fi-FI" sz="2400" dirty="0" err="1"/>
              <a:t>Working</a:t>
            </a:r>
            <a:r>
              <a:rPr lang="fi-FI" sz="2400" dirty="0"/>
              <a:t>       </a:t>
            </a:r>
            <a:r>
              <a:rPr lang="fi-FI" sz="2400" dirty="0" err="1"/>
              <a:t>Groups</a:t>
            </a:r>
            <a:r>
              <a:rPr lang="fi-FI" sz="2400" dirty="0"/>
              <a:t> </a:t>
            </a:r>
          </a:p>
        </p:txBody>
      </p:sp>
      <p:sp>
        <p:nvSpPr>
          <p:cNvPr id="22" name="TextBox 21">
            <a:extLst>
              <a:ext uri="{FF2B5EF4-FFF2-40B4-BE49-F238E27FC236}">
                <a16:creationId xmlns:a16="http://schemas.microsoft.com/office/drawing/2014/main" id="{17CECE7B-5624-9B41-A7F9-E56D2C7B8C44}"/>
              </a:ext>
            </a:extLst>
          </p:cNvPr>
          <p:cNvSpPr txBox="1"/>
          <p:nvPr/>
        </p:nvSpPr>
        <p:spPr>
          <a:xfrm>
            <a:off x="10351718" y="2574432"/>
            <a:ext cx="1741626" cy="1938992"/>
          </a:xfrm>
          <a:prstGeom prst="rect">
            <a:avLst/>
          </a:prstGeom>
          <a:noFill/>
        </p:spPr>
        <p:txBody>
          <a:bodyPr wrap="square" rtlCol="0">
            <a:spAutoFit/>
          </a:bodyPr>
          <a:lstStyle/>
          <a:p>
            <a:r>
              <a:rPr lang="fi-FI" sz="2400" dirty="0" err="1"/>
              <a:t>Vice</a:t>
            </a:r>
            <a:r>
              <a:rPr lang="fi-FI" sz="2400" dirty="0"/>
              <a:t> </a:t>
            </a:r>
            <a:r>
              <a:rPr lang="fi-FI" sz="2400" dirty="0" err="1"/>
              <a:t>Chairs</a:t>
            </a:r>
            <a:endParaRPr lang="fi-FI" sz="2400" dirty="0"/>
          </a:p>
          <a:p>
            <a:r>
              <a:rPr lang="fi-FI" sz="2400" dirty="0" err="1"/>
              <a:t>Elected</a:t>
            </a:r>
            <a:r>
              <a:rPr lang="fi-FI" sz="2400" dirty="0"/>
              <a:t> for 1 </a:t>
            </a:r>
            <a:r>
              <a:rPr lang="fi-FI" sz="2400" dirty="0" err="1"/>
              <a:t>year</a:t>
            </a:r>
            <a:r>
              <a:rPr lang="fi-FI" sz="2400" dirty="0"/>
              <a:t>, </a:t>
            </a:r>
            <a:r>
              <a:rPr lang="fi-FI" sz="2400" dirty="0" err="1"/>
              <a:t>renewable</a:t>
            </a:r>
            <a:r>
              <a:rPr lang="fi-FI" sz="2400" dirty="0"/>
              <a:t> </a:t>
            </a:r>
            <a:r>
              <a:rPr lang="fi-FI" sz="2400" dirty="0" err="1"/>
              <a:t>once</a:t>
            </a:r>
            <a:endParaRPr lang="fi-FI" sz="2400" dirty="0"/>
          </a:p>
        </p:txBody>
      </p:sp>
      <p:sp>
        <p:nvSpPr>
          <p:cNvPr id="10" name="TextBox 9">
            <a:extLst>
              <a:ext uri="{FF2B5EF4-FFF2-40B4-BE49-F238E27FC236}">
                <a16:creationId xmlns:a16="http://schemas.microsoft.com/office/drawing/2014/main" id="{E87ECBB8-0F65-C441-8930-3503CD3AE7A5}"/>
              </a:ext>
            </a:extLst>
          </p:cNvPr>
          <p:cNvSpPr txBox="1"/>
          <p:nvPr/>
        </p:nvSpPr>
        <p:spPr>
          <a:xfrm>
            <a:off x="8053101" y="1021272"/>
            <a:ext cx="3248517" cy="1200329"/>
          </a:xfrm>
          <a:prstGeom prst="rect">
            <a:avLst/>
          </a:prstGeom>
          <a:noFill/>
        </p:spPr>
        <p:txBody>
          <a:bodyPr wrap="square" rtlCol="0">
            <a:spAutoFit/>
          </a:bodyPr>
          <a:lstStyle/>
          <a:p>
            <a:r>
              <a:rPr lang="fi-FI" sz="2400" dirty="0"/>
              <a:t>GAC Chair</a:t>
            </a:r>
          </a:p>
          <a:p>
            <a:r>
              <a:rPr lang="fi-FI" sz="2400" dirty="0" err="1"/>
              <a:t>Elected</a:t>
            </a:r>
            <a:r>
              <a:rPr lang="fi-FI" sz="2400" dirty="0"/>
              <a:t> for 2 </a:t>
            </a:r>
            <a:r>
              <a:rPr lang="fi-FI" sz="2400" dirty="0" err="1"/>
              <a:t>years</a:t>
            </a:r>
            <a:r>
              <a:rPr lang="fi-FI" sz="2400" dirty="0"/>
              <a:t>, </a:t>
            </a:r>
            <a:r>
              <a:rPr lang="fi-FI" sz="2400" dirty="0" err="1"/>
              <a:t>renewable</a:t>
            </a:r>
            <a:r>
              <a:rPr lang="fi-FI" sz="2400" dirty="0"/>
              <a:t> </a:t>
            </a:r>
            <a:r>
              <a:rPr lang="fi-FI" sz="2400" dirty="0" err="1"/>
              <a:t>once</a:t>
            </a:r>
            <a:r>
              <a:rPr lang="fi-FI" sz="2400" dirty="0"/>
              <a:t> </a:t>
            </a:r>
          </a:p>
        </p:txBody>
      </p:sp>
      <p:pic>
        <p:nvPicPr>
          <p:cNvPr id="9" name="Picture 8">
            <a:extLst>
              <a:ext uri="{FF2B5EF4-FFF2-40B4-BE49-F238E27FC236}">
                <a16:creationId xmlns:a16="http://schemas.microsoft.com/office/drawing/2014/main" id="{690C2EAF-9E67-4542-B3C8-4C3DE56D473E}"/>
              </a:ext>
            </a:extLst>
          </p:cNvPr>
          <p:cNvPicPr>
            <a:picLocks noChangeAspect="1"/>
          </p:cNvPicPr>
          <p:nvPr/>
        </p:nvPicPr>
        <p:blipFill>
          <a:blip r:embed="rId2"/>
          <a:stretch>
            <a:fillRect/>
          </a:stretch>
        </p:blipFill>
        <p:spPr>
          <a:xfrm>
            <a:off x="3536578" y="3834574"/>
            <a:ext cx="4504513" cy="1444139"/>
          </a:xfrm>
          <a:prstGeom prst="rect">
            <a:avLst/>
          </a:prstGeom>
        </p:spPr>
      </p:pic>
      <p:sp>
        <p:nvSpPr>
          <p:cNvPr id="20" name="TextBox 19">
            <a:extLst>
              <a:ext uri="{FF2B5EF4-FFF2-40B4-BE49-F238E27FC236}">
                <a16:creationId xmlns:a16="http://schemas.microsoft.com/office/drawing/2014/main" id="{E534FF26-7FB4-E040-A40F-FE7FA51E512D}"/>
              </a:ext>
            </a:extLst>
          </p:cNvPr>
          <p:cNvSpPr txBox="1"/>
          <p:nvPr/>
        </p:nvSpPr>
        <p:spPr>
          <a:xfrm>
            <a:off x="1024765" y="4189732"/>
            <a:ext cx="1792394" cy="461665"/>
          </a:xfrm>
          <a:prstGeom prst="rect">
            <a:avLst/>
          </a:prstGeom>
          <a:noFill/>
        </p:spPr>
        <p:txBody>
          <a:bodyPr wrap="square" rtlCol="0">
            <a:spAutoFit/>
          </a:bodyPr>
          <a:lstStyle/>
          <a:p>
            <a:r>
              <a:rPr lang="fi-FI" sz="2400" dirty="0"/>
              <a:t>     </a:t>
            </a:r>
            <a:r>
              <a:rPr lang="fi-FI" sz="2400" dirty="0" err="1"/>
              <a:t>Plenary</a:t>
            </a:r>
            <a:endParaRPr lang="fi-FI" sz="2400" dirty="0"/>
          </a:p>
        </p:txBody>
      </p:sp>
      <p:pic>
        <p:nvPicPr>
          <p:cNvPr id="21" name="Picture 20">
            <a:extLst>
              <a:ext uri="{FF2B5EF4-FFF2-40B4-BE49-F238E27FC236}">
                <a16:creationId xmlns:a16="http://schemas.microsoft.com/office/drawing/2014/main" id="{C0D11D83-CF1B-5743-A192-510CD39F56BA}"/>
              </a:ext>
            </a:extLst>
          </p:cNvPr>
          <p:cNvPicPr>
            <a:picLocks noChangeAspect="1"/>
          </p:cNvPicPr>
          <p:nvPr/>
        </p:nvPicPr>
        <p:blipFill>
          <a:blip r:embed="rId3"/>
          <a:stretch>
            <a:fillRect/>
          </a:stretch>
        </p:blipFill>
        <p:spPr>
          <a:xfrm>
            <a:off x="4125936" y="996246"/>
            <a:ext cx="1024309" cy="1115697"/>
          </a:xfrm>
          <a:prstGeom prst="rect">
            <a:avLst/>
          </a:prstGeom>
        </p:spPr>
      </p:pic>
    </p:spTree>
    <p:extLst>
      <p:ext uri="{BB962C8B-B14F-4D97-AF65-F5344CB8AC3E}">
        <p14:creationId xmlns:p14="http://schemas.microsoft.com/office/powerpoint/2010/main" val="21476046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2324A7-9A70-D242-894C-AF4635CB65B1}"/>
              </a:ext>
            </a:extLst>
          </p:cNvPr>
          <p:cNvSpPr>
            <a:spLocks noGrp="1"/>
          </p:cNvSpPr>
          <p:nvPr>
            <p:ph type="title"/>
          </p:nvPr>
        </p:nvSpPr>
        <p:spPr/>
        <p:txBody>
          <a:bodyPr/>
          <a:lstStyle/>
          <a:p>
            <a:r>
              <a:rPr lang="fi-FI" dirty="0"/>
              <a:t>GAC </a:t>
            </a:r>
            <a:r>
              <a:rPr lang="fi-FI" dirty="0" err="1"/>
              <a:t>working</a:t>
            </a:r>
            <a:r>
              <a:rPr lang="fi-FI" dirty="0"/>
              <a:t> </a:t>
            </a:r>
            <a:r>
              <a:rPr lang="fi-FI" dirty="0" err="1"/>
              <a:t>groups</a:t>
            </a:r>
            <a:endParaRPr lang="fi-FI" dirty="0"/>
          </a:p>
        </p:txBody>
      </p:sp>
      <p:sp>
        <p:nvSpPr>
          <p:cNvPr id="3" name="Content Placeholder 2">
            <a:extLst>
              <a:ext uri="{FF2B5EF4-FFF2-40B4-BE49-F238E27FC236}">
                <a16:creationId xmlns:a16="http://schemas.microsoft.com/office/drawing/2014/main" id="{C83D1CAC-2A5C-064D-8C6F-2EE526B34FE2}"/>
              </a:ext>
            </a:extLst>
          </p:cNvPr>
          <p:cNvSpPr>
            <a:spLocks noGrp="1"/>
          </p:cNvSpPr>
          <p:nvPr>
            <p:ph idx="1"/>
          </p:nvPr>
        </p:nvSpPr>
        <p:spPr>
          <a:xfrm>
            <a:off x="1141412" y="2249486"/>
            <a:ext cx="9905999" cy="4206731"/>
          </a:xfrm>
        </p:spPr>
        <p:txBody>
          <a:bodyPr>
            <a:normAutofit lnSpcReduction="10000"/>
          </a:bodyPr>
          <a:lstStyle/>
          <a:p>
            <a:r>
              <a:rPr lang="fi-FI" sz="2800" dirty="0" err="1"/>
              <a:t>Geo</a:t>
            </a:r>
            <a:r>
              <a:rPr lang="fi-FI" sz="2800" dirty="0"/>
              <a:t> </a:t>
            </a:r>
            <a:r>
              <a:rPr lang="fi-FI" sz="2800" dirty="0" err="1"/>
              <a:t>Names</a:t>
            </a:r>
            <a:r>
              <a:rPr lang="fi-FI" sz="2800" dirty="0"/>
              <a:t> WG</a:t>
            </a:r>
          </a:p>
          <a:p>
            <a:r>
              <a:rPr lang="fi-FI" sz="2800" dirty="0" err="1"/>
              <a:t>Under-served</a:t>
            </a:r>
            <a:r>
              <a:rPr lang="fi-FI" sz="2800" dirty="0"/>
              <a:t> </a:t>
            </a:r>
            <a:r>
              <a:rPr lang="fi-FI" sz="2800" dirty="0" err="1"/>
              <a:t>Regions</a:t>
            </a:r>
            <a:r>
              <a:rPr lang="fi-FI" sz="2800" dirty="0"/>
              <a:t> WG (USR WG)</a:t>
            </a:r>
          </a:p>
          <a:p>
            <a:r>
              <a:rPr lang="fi-FI" sz="2800" dirty="0" err="1"/>
              <a:t>Participation</a:t>
            </a:r>
            <a:r>
              <a:rPr lang="fi-FI" sz="2800" dirty="0"/>
              <a:t> in </a:t>
            </a:r>
            <a:r>
              <a:rPr lang="fi-FI" sz="2800" dirty="0" err="1"/>
              <a:t>NomCom</a:t>
            </a:r>
            <a:r>
              <a:rPr lang="fi-FI" sz="2800" dirty="0"/>
              <a:t> WG</a:t>
            </a:r>
          </a:p>
          <a:p>
            <a:r>
              <a:rPr lang="fi-FI" sz="2800" dirty="0" err="1"/>
              <a:t>Operational</a:t>
            </a:r>
            <a:r>
              <a:rPr lang="fi-FI" sz="2800" dirty="0"/>
              <a:t> </a:t>
            </a:r>
            <a:r>
              <a:rPr lang="fi-FI" sz="2800" dirty="0" err="1"/>
              <a:t>Principles</a:t>
            </a:r>
            <a:r>
              <a:rPr lang="fi-FI" sz="2800" dirty="0"/>
              <a:t> </a:t>
            </a:r>
            <a:r>
              <a:rPr lang="fi-FI" sz="2800" dirty="0" err="1"/>
              <a:t>Evolution</a:t>
            </a:r>
            <a:r>
              <a:rPr lang="fi-FI" sz="2800" dirty="0"/>
              <a:t> WG (COPE)</a:t>
            </a:r>
          </a:p>
          <a:p>
            <a:r>
              <a:rPr lang="fi-FI" sz="2800" dirty="0"/>
              <a:t>Human Rights and International </a:t>
            </a:r>
            <a:r>
              <a:rPr lang="fi-FI" sz="2800" dirty="0" err="1"/>
              <a:t>Law</a:t>
            </a:r>
            <a:r>
              <a:rPr lang="fi-FI" sz="2800" dirty="0"/>
              <a:t> WG (HRIL)</a:t>
            </a:r>
          </a:p>
          <a:p>
            <a:r>
              <a:rPr lang="fi-FI" sz="2800" dirty="0"/>
              <a:t>Public </a:t>
            </a:r>
            <a:r>
              <a:rPr lang="fi-FI" sz="2800" dirty="0" err="1"/>
              <a:t>Safety</a:t>
            </a:r>
            <a:r>
              <a:rPr lang="fi-FI" sz="2800" dirty="0"/>
              <a:t> WG (PSWG)</a:t>
            </a:r>
          </a:p>
          <a:p>
            <a:r>
              <a:rPr lang="fi-FI" sz="2800" dirty="0"/>
              <a:t>Board-GAC </a:t>
            </a:r>
            <a:r>
              <a:rPr lang="fi-FI" sz="2800" dirty="0" err="1"/>
              <a:t>Interaction</a:t>
            </a:r>
            <a:r>
              <a:rPr lang="fi-FI" sz="2800" dirty="0"/>
              <a:t> WG (BGIG)</a:t>
            </a:r>
          </a:p>
          <a:p>
            <a:endParaRPr lang="fi-FI" dirty="0"/>
          </a:p>
        </p:txBody>
      </p:sp>
      <p:pic>
        <p:nvPicPr>
          <p:cNvPr id="4" name="Picture 3">
            <a:extLst>
              <a:ext uri="{FF2B5EF4-FFF2-40B4-BE49-F238E27FC236}">
                <a16:creationId xmlns:a16="http://schemas.microsoft.com/office/drawing/2014/main" id="{78FC26BD-15C2-724B-B339-9A0C9EC17479}"/>
              </a:ext>
            </a:extLst>
          </p:cNvPr>
          <p:cNvPicPr>
            <a:picLocks noChangeAspect="1"/>
          </p:cNvPicPr>
          <p:nvPr/>
        </p:nvPicPr>
        <p:blipFill>
          <a:blip r:embed="rId2"/>
          <a:stretch>
            <a:fillRect/>
          </a:stretch>
        </p:blipFill>
        <p:spPr>
          <a:xfrm>
            <a:off x="6913418" y="733136"/>
            <a:ext cx="3192895" cy="1659509"/>
          </a:xfrm>
          <a:prstGeom prst="rect">
            <a:avLst/>
          </a:prstGeom>
        </p:spPr>
      </p:pic>
    </p:spTree>
    <p:extLst>
      <p:ext uri="{BB962C8B-B14F-4D97-AF65-F5344CB8AC3E}">
        <p14:creationId xmlns:p14="http://schemas.microsoft.com/office/powerpoint/2010/main" val="21371978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2A3A4-D5C3-A44F-9A6D-8FBC5A38AABB}"/>
              </a:ext>
            </a:extLst>
          </p:cNvPr>
          <p:cNvSpPr>
            <a:spLocks noGrp="1"/>
          </p:cNvSpPr>
          <p:nvPr>
            <p:ph type="title"/>
          </p:nvPr>
        </p:nvSpPr>
        <p:spPr/>
        <p:txBody>
          <a:bodyPr/>
          <a:lstStyle/>
          <a:p>
            <a:r>
              <a:rPr lang="fi-FI" dirty="0"/>
              <a:t>GEO </a:t>
            </a:r>
            <a:r>
              <a:rPr lang="fi-FI" dirty="0" err="1"/>
              <a:t>names</a:t>
            </a:r>
            <a:r>
              <a:rPr lang="fi-FI" dirty="0"/>
              <a:t> </a:t>
            </a:r>
            <a:r>
              <a:rPr lang="fi-FI" dirty="0" err="1"/>
              <a:t>wG</a:t>
            </a:r>
            <a:endParaRPr lang="fi-FI" dirty="0"/>
          </a:p>
        </p:txBody>
      </p:sp>
      <p:sp>
        <p:nvSpPr>
          <p:cNvPr id="3" name="Content Placeholder 2">
            <a:extLst>
              <a:ext uri="{FF2B5EF4-FFF2-40B4-BE49-F238E27FC236}">
                <a16:creationId xmlns:a16="http://schemas.microsoft.com/office/drawing/2014/main" id="{FF063757-E8FC-4243-8E23-EC8F16CDE8FA}"/>
              </a:ext>
            </a:extLst>
          </p:cNvPr>
          <p:cNvSpPr>
            <a:spLocks noGrp="1"/>
          </p:cNvSpPr>
          <p:nvPr>
            <p:ph sz="half" idx="1"/>
          </p:nvPr>
        </p:nvSpPr>
        <p:spPr/>
        <p:txBody>
          <a:bodyPr>
            <a:normAutofit/>
          </a:bodyPr>
          <a:lstStyle/>
          <a:p>
            <a:pPr marL="0" indent="0">
              <a:buNone/>
            </a:pPr>
            <a:r>
              <a:rPr lang="fi-FI" sz="3600" dirty="0" err="1"/>
              <a:t>Examines</a:t>
            </a:r>
            <a:r>
              <a:rPr lang="fi-FI" sz="3600" dirty="0"/>
              <a:t> </a:t>
            </a:r>
            <a:r>
              <a:rPr lang="fi-FI" sz="3600" dirty="0" err="1"/>
              <a:t>how</a:t>
            </a:r>
            <a:r>
              <a:rPr lang="fi-FI" sz="3600" dirty="0"/>
              <a:t> </a:t>
            </a:r>
            <a:r>
              <a:rPr lang="fi-FI" sz="3600" dirty="0" err="1"/>
              <a:t>geographic</a:t>
            </a:r>
            <a:r>
              <a:rPr lang="fi-FI" sz="3600" dirty="0"/>
              <a:t> </a:t>
            </a:r>
            <a:r>
              <a:rPr lang="fi-FI" sz="3600" dirty="0" err="1"/>
              <a:t>names</a:t>
            </a:r>
            <a:r>
              <a:rPr lang="fi-FI" sz="3600" dirty="0"/>
              <a:t> </a:t>
            </a:r>
            <a:r>
              <a:rPr lang="fi-FI" sz="3600" dirty="0" err="1"/>
              <a:t>can</a:t>
            </a:r>
            <a:r>
              <a:rPr lang="fi-FI" sz="3600" dirty="0"/>
              <a:t> </a:t>
            </a:r>
            <a:r>
              <a:rPr lang="fi-FI" sz="3600" dirty="0" err="1"/>
              <a:t>be</a:t>
            </a:r>
            <a:r>
              <a:rPr lang="fi-FI" sz="3600" dirty="0"/>
              <a:t> </a:t>
            </a:r>
            <a:r>
              <a:rPr lang="fi-FI" sz="3600" dirty="0" err="1"/>
              <a:t>protected</a:t>
            </a:r>
            <a:r>
              <a:rPr lang="fi-FI" sz="3600" dirty="0"/>
              <a:t> in </a:t>
            </a:r>
            <a:r>
              <a:rPr lang="fi-FI" sz="3600" dirty="0" err="1"/>
              <a:t>any</a:t>
            </a:r>
            <a:r>
              <a:rPr lang="fi-FI" sz="3600" dirty="0"/>
              <a:t> </a:t>
            </a:r>
            <a:r>
              <a:rPr lang="fi-FI" sz="3600" dirty="0" err="1"/>
              <a:t>future</a:t>
            </a:r>
            <a:r>
              <a:rPr lang="fi-FI" sz="3600" dirty="0"/>
              <a:t> </a:t>
            </a:r>
            <a:r>
              <a:rPr lang="fi-FI" sz="3600" dirty="0" err="1"/>
              <a:t>expansion</a:t>
            </a:r>
            <a:r>
              <a:rPr lang="fi-FI" sz="3600" dirty="0"/>
              <a:t> of </a:t>
            </a:r>
            <a:r>
              <a:rPr lang="fi-FI" sz="3600" dirty="0" err="1"/>
              <a:t>the</a:t>
            </a:r>
            <a:r>
              <a:rPr lang="fi-FI" sz="3600" dirty="0"/>
              <a:t> </a:t>
            </a:r>
            <a:r>
              <a:rPr lang="fi-FI" sz="3600" dirty="0" err="1"/>
              <a:t>gTLD</a:t>
            </a:r>
            <a:r>
              <a:rPr lang="fi-FI" sz="3600" dirty="0"/>
              <a:t> </a:t>
            </a:r>
            <a:r>
              <a:rPr lang="fi-FI" sz="3600" dirty="0" err="1"/>
              <a:t>space</a:t>
            </a:r>
            <a:endParaRPr lang="fi-FI" sz="3600" dirty="0"/>
          </a:p>
          <a:p>
            <a:endParaRPr lang="fi-FI" dirty="0"/>
          </a:p>
        </p:txBody>
      </p:sp>
      <p:pic>
        <p:nvPicPr>
          <p:cNvPr id="5" name="Content Placeholder 4">
            <a:extLst>
              <a:ext uri="{FF2B5EF4-FFF2-40B4-BE49-F238E27FC236}">
                <a16:creationId xmlns:a16="http://schemas.microsoft.com/office/drawing/2014/main" id="{47F77D6C-DF61-6D46-8115-3E0B06BE1076}"/>
              </a:ext>
            </a:extLst>
          </p:cNvPr>
          <p:cNvPicPr>
            <a:picLocks noGrp="1" noChangeAspect="1"/>
          </p:cNvPicPr>
          <p:nvPr>
            <p:ph sz="half" idx="2"/>
          </p:nvPr>
        </p:nvPicPr>
        <p:blipFill>
          <a:blip r:embed="rId2"/>
          <a:stretch>
            <a:fillRect/>
          </a:stretch>
        </p:blipFill>
        <p:spPr>
          <a:xfrm>
            <a:off x="6172200" y="2352508"/>
            <a:ext cx="4875213" cy="3335672"/>
          </a:xfrm>
          <a:prstGeom prst="rect">
            <a:avLst/>
          </a:prstGeom>
        </p:spPr>
      </p:pic>
    </p:spTree>
    <p:extLst>
      <p:ext uri="{BB962C8B-B14F-4D97-AF65-F5344CB8AC3E}">
        <p14:creationId xmlns:p14="http://schemas.microsoft.com/office/powerpoint/2010/main" val="3045033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8467FA9-C9EA-9042-89DA-BA7C6A3403D2}"/>
              </a:ext>
            </a:extLst>
          </p:cNvPr>
          <p:cNvPicPr>
            <a:picLocks noChangeAspect="1"/>
          </p:cNvPicPr>
          <p:nvPr/>
        </p:nvPicPr>
        <p:blipFill>
          <a:blip r:embed="rId2"/>
          <a:stretch>
            <a:fillRect/>
          </a:stretch>
        </p:blipFill>
        <p:spPr>
          <a:xfrm>
            <a:off x="4017395" y="917978"/>
            <a:ext cx="7062291" cy="4899617"/>
          </a:xfrm>
          <a:prstGeom prst="rect">
            <a:avLst/>
          </a:prstGeom>
        </p:spPr>
      </p:pic>
      <p:pic>
        <p:nvPicPr>
          <p:cNvPr id="5" name="Picture 4">
            <a:extLst>
              <a:ext uri="{FF2B5EF4-FFF2-40B4-BE49-F238E27FC236}">
                <a16:creationId xmlns:a16="http://schemas.microsoft.com/office/drawing/2014/main" id="{00BA6685-8FE0-F64A-933B-21CCA7D2C8E4}"/>
              </a:ext>
            </a:extLst>
          </p:cNvPr>
          <p:cNvPicPr>
            <a:picLocks noChangeAspect="1"/>
          </p:cNvPicPr>
          <p:nvPr/>
        </p:nvPicPr>
        <p:blipFill>
          <a:blip r:embed="rId3"/>
          <a:stretch>
            <a:fillRect/>
          </a:stretch>
        </p:blipFill>
        <p:spPr>
          <a:xfrm>
            <a:off x="465699" y="3183106"/>
            <a:ext cx="1999322" cy="1969029"/>
          </a:xfrm>
          <a:prstGeom prst="rect">
            <a:avLst/>
          </a:prstGeom>
        </p:spPr>
      </p:pic>
      <p:sp>
        <p:nvSpPr>
          <p:cNvPr id="7" name="Right Arrow 6">
            <a:extLst>
              <a:ext uri="{FF2B5EF4-FFF2-40B4-BE49-F238E27FC236}">
                <a16:creationId xmlns:a16="http://schemas.microsoft.com/office/drawing/2014/main" id="{BBDF3AC8-CB7B-B74F-9647-7D17696BAB34}"/>
              </a:ext>
            </a:extLst>
          </p:cNvPr>
          <p:cNvSpPr/>
          <p:nvPr/>
        </p:nvSpPr>
        <p:spPr>
          <a:xfrm>
            <a:off x="1765098" y="1444096"/>
            <a:ext cx="4142825" cy="2428874"/>
          </a:xfrm>
          <a:prstGeom prst="rightArrow">
            <a:avLst>
              <a:gd name="adj1" fmla="val 50000"/>
              <a:gd name="adj2" fmla="val 5337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i-FI" sz="3200" dirty="0" err="1">
                <a:solidFill>
                  <a:schemeClr val="tx1"/>
                </a:solidFill>
              </a:rPr>
              <a:t>Multistakeholder</a:t>
            </a:r>
            <a:r>
              <a:rPr lang="fi-FI" sz="3200" dirty="0">
                <a:solidFill>
                  <a:schemeClr val="tx1"/>
                </a:solidFill>
              </a:rPr>
              <a:t> </a:t>
            </a:r>
            <a:r>
              <a:rPr lang="fi-FI" sz="3200" dirty="0" err="1">
                <a:solidFill>
                  <a:schemeClr val="tx1"/>
                </a:solidFill>
              </a:rPr>
              <a:t>community</a:t>
            </a:r>
            <a:endParaRPr lang="fi-FI" sz="3200" dirty="0">
              <a:solidFill>
                <a:schemeClr val="tx1"/>
              </a:solidFill>
            </a:endParaRPr>
          </a:p>
        </p:txBody>
      </p:sp>
      <p:sp>
        <p:nvSpPr>
          <p:cNvPr id="2" name="TextBox 1">
            <a:extLst>
              <a:ext uri="{FF2B5EF4-FFF2-40B4-BE49-F238E27FC236}">
                <a16:creationId xmlns:a16="http://schemas.microsoft.com/office/drawing/2014/main" id="{86921773-D9B9-0F40-99A8-FF3D4E05D230}"/>
              </a:ext>
            </a:extLst>
          </p:cNvPr>
          <p:cNvSpPr txBox="1"/>
          <p:nvPr/>
        </p:nvSpPr>
        <p:spPr>
          <a:xfrm>
            <a:off x="465700" y="5402096"/>
            <a:ext cx="4184074" cy="954107"/>
          </a:xfrm>
          <a:prstGeom prst="rect">
            <a:avLst/>
          </a:prstGeom>
          <a:noFill/>
        </p:spPr>
        <p:txBody>
          <a:bodyPr wrap="square" rtlCol="0">
            <a:spAutoFit/>
          </a:bodyPr>
          <a:lstStyle/>
          <a:p>
            <a:r>
              <a:rPr lang="fi-FI" sz="2800" dirty="0"/>
              <a:t>GAC is </a:t>
            </a:r>
            <a:r>
              <a:rPr lang="fi-FI" sz="2800" dirty="0" err="1"/>
              <a:t>part</a:t>
            </a:r>
            <a:r>
              <a:rPr lang="fi-FI" sz="2800" dirty="0"/>
              <a:t> of </a:t>
            </a:r>
            <a:r>
              <a:rPr lang="fi-FI" sz="2800" dirty="0" err="1"/>
              <a:t>ICANN’s</a:t>
            </a:r>
            <a:endParaRPr lang="fi-FI" sz="2800" dirty="0"/>
          </a:p>
          <a:p>
            <a:r>
              <a:rPr lang="fi-FI" sz="2800" dirty="0" err="1"/>
              <a:t>multistakeholder</a:t>
            </a:r>
            <a:r>
              <a:rPr lang="fi-FI" sz="2800" dirty="0"/>
              <a:t> </a:t>
            </a:r>
            <a:r>
              <a:rPr lang="fi-FI" sz="2800" dirty="0" err="1"/>
              <a:t>community</a:t>
            </a:r>
            <a:endParaRPr lang="fi-FI" sz="2800" dirty="0"/>
          </a:p>
        </p:txBody>
      </p:sp>
    </p:spTree>
    <p:extLst>
      <p:ext uri="{BB962C8B-B14F-4D97-AF65-F5344CB8AC3E}">
        <p14:creationId xmlns:p14="http://schemas.microsoft.com/office/powerpoint/2010/main" val="5429453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537D43-35CB-5343-8125-B0C37C2FB59B}"/>
              </a:ext>
            </a:extLst>
          </p:cNvPr>
          <p:cNvSpPr>
            <a:spLocks noGrp="1"/>
          </p:cNvSpPr>
          <p:nvPr>
            <p:ph type="title"/>
          </p:nvPr>
        </p:nvSpPr>
        <p:spPr/>
        <p:txBody>
          <a:bodyPr/>
          <a:lstStyle/>
          <a:p>
            <a:r>
              <a:rPr lang="fi-FI" dirty="0" err="1"/>
              <a:t>Under-served</a:t>
            </a:r>
            <a:r>
              <a:rPr lang="fi-FI" dirty="0"/>
              <a:t> </a:t>
            </a:r>
            <a:r>
              <a:rPr lang="fi-FI" dirty="0" err="1"/>
              <a:t>regions</a:t>
            </a:r>
            <a:r>
              <a:rPr lang="fi-FI" dirty="0"/>
              <a:t> </a:t>
            </a:r>
            <a:r>
              <a:rPr lang="fi-FI" dirty="0" err="1"/>
              <a:t>wg</a:t>
            </a:r>
            <a:endParaRPr lang="fi-FI" dirty="0"/>
          </a:p>
        </p:txBody>
      </p:sp>
      <p:sp>
        <p:nvSpPr>
          <p:cNvPr id="3" name="Content Placeholder 2">
            <a:extLst>
              <a:ext uri="{FF2B5EF4-FFF2-40B4-BE49-F238E27FC236}">
                <a16:creationId xmlns:a16="http://schemas.microsoft.com/office/drawing/2014/main" id="{38622434-30A2-BD47-A653-FD7012FEC6B2}"/>
              </a:ext>
            </a:extLst>
          </p:cNvPr>
          <p:cNvSpPr>
            <a:spLocks noGrp="1"/>
          </p:cNvSpPr>
          <p:nvPr>
            <p:ph sz="half" idx="1"/>
          </p:nvPr>
        </p:nvSpPr>
        <p:spPr/>
        <p:txBody>
          <a:bodyPr>
            <a:normAutofit lnSpcReduction="10000"/>
          </a:bodyPr>
          <a:lstStyle/>
          <a:p>
            <a:pPr marL="0" indent="0">
              <a:buNone/>
            </a:pPr>
            <a:r>
              <a:rPr lang="fi-FI" sz="2800" dirty="0" err="1"/>
              <a:t>Focuses</a:t>
            </a:r>
            <a:r>
              <a:rPr lang="fi-FI" sz="2800" dirty="0"/>
              <a:t> on </a:t>
            </a:r>
            <a:r>
              <a:rPr lang="fi-FI" sz="2800" dirty="0" err="1"/>
              <a:t>regions</a:t>
            </a:r>
            <a:r>
              <a:rPr lang="fi-FI" sz="2800" dirty="0"/>
              <a:t> </a:t>
            </a:r>
            <a:r>
              <a:rPr lang="fi-FI" sz="2800" dirty="0" err="1"/>
              <a:t>under-served</a:t>
            </a:r>
            <a:r>
              <a:rPr lang="fi-FI" sz="2800" dirty="0"/>
              <a:t> </a:t>
            </a:r>
            <a:r>
              <a:rPr lang="fi-FI" sz="2800" dirty="0" err="1"/>
              <a:t>by</a:t>
            </a:r>
            <a:r>
              <a:rPr lang="fi-FI" sz="2800" dirty="0"/>
              <a:t> </a:t>
            </a:r>
            <a:r>
              <a:rPr lang="fi-FI" sz="2800" dirty="0" err="1"/>
              <a:t>the</a:t>
            </a:r>
            <a:r>
              <a:rPr lang="fi-FI" sz="2800" dirty="0"/>
              <a:t> DNS </a:t>
            </a:r>
            <a:r>
              <a:rPr lang="fi-FI" sz="2800" dirty="0" err="1"/>
              <a:t>industry</a:t>
            </a:r>
            <a:r>
              <a:rPr lang="fi-FI" sz="2800" dirty="0"/>
              <a:t>, </a:t>
            </a:r>
            <a:r>
              <a:rPr lang="fi-FI" sz="2800" dirty="0" err="1"/>
              <a:t>least</a:t>
            </a:r>
            <a:r>
              <a:rPr lang="fi-FI" sz="2800" dirty="0"/>
              <a:t> </a:t>
            </a:r>
            <a:r>
              <a:rPr lang="fi-FI" sz="2800" dirty="0" err="1"/>
              <a:t>developed</a:t>
            </a:r>
            <a:r>
              <a:rPr lang="fi-FI" sz="2800" dirty="0"/>
              <a:t> </a:t>
            </a:r>
            <a:r>
              <a:rPr lang="fi-FI" sz="2800" dirty="0" err="1"/>
              <a:t>economies</a:t>
            </a:r>
            <a:r>
              <a:rPr lang="fi-FI" sz="2800" dirty="0"/>
              <a:t> and </a:t>
            </a:r>
            <a:r>
              <a:rPr lang="fi-FI" sz="2800" dirty="0" err="1"/>
              <a:t>small</a:t>
            </a:r>
            <a:r>
              <a:rPr lang="fi-FI" sz="2800" dirty="0"/>
              <a:t> </a:t>
            </a:r>
            <a:r>
              <a:rPr lang="fi-FI" sz="2800" dirty="0" err="1"/>
              <a:t>island</a:t>
            </a:r>
            <a:r>
              <a:rPr lang="fi-FI" sz="2800" dirty="0"/>
              <a:t> </a:t>
            </a:r>
            <a:r>
              <a:rPr lang="fi-FI" sz="2800" dirty="0" err="1"/>
              <a:t>developing</a:t>
            </a:r>
            <a:r>
              <a:rPr lang="fi-FI" sz="2800" dirty="0"/>
              <a:t> </a:t>
            </a:r>
            <a:r>
              <a:rPr lang="fi-FI" sz="2800" dirty="0" err="1"/>
              <a:t>states</a:t>
            </a:r>
            <a:r>
              <a:rPr lang="fi-FI" sz="2800" dirty="0"/>
              <a:t>, </a:t>
            </a:r>
            <a:r>
              <a:rPr lang="fi-FI" sz="2800" dirty="0" err="1"/>
              <a:t>especially</a:t>
            </a:r>
            <a:r>
              <a:rPr lang="fi-FI" sz="2800" dirty="0"/>
              <a:t> in </a:t>
            </a:r>
            <a:r>
              <a:rPr lang="fi-FI" sz="2800" dirty="0" err="1"/>
              <a:t>the</a:t>
            </a:r>
            <a:r>
              <a:rPr lang="fi-FI" sz="2800" dirty="0"/>
              <a:t> </a:t>
            </a:r>
            <a:r>
              <a:rPr lang="fi-FI" sz="2800" dirty="0" err="1"/>
              <a:t>Africa</a:t>
            </a:r>
            <a:r>
              <a:rPr lang="fi-FI" sz="2800" dirty="0"/>
              <a:t>, Caribbean and Pacific (ACP) </a:t>
            </a:r>
            <a:r>
              <a:rPr lang="fi-FI" sz="2800" dirty="0" err="1"/>
              <a:t>regions</a:t>
            </a:r>
            <a:r>
              <a:rPr lang="fi-FI" dirty="0"/>
              <a:t>.</a:t>
            </a:r>
          </a:p>
        </p:txBody>
      </p:sp>
      <p:pic>
        <p:nvPicPr>
          <p:cNvPr id="8" name="Content Placeholder 7">
            <a:extLst>
              <a:ext uri="{FF2B5EF4-FFF2-40B4-BE49-F238E27FC236}">
                <a16:creationId xmlns:a16="http://schemas.microsoft.com/office/drawing/2014/main" id="{DA7AB192-ADF5-6C4D-9FD2-7B06EF6C87BA}"/>
              </a:ext>
            </a:extLst>
          </p:cNvPr>
          <p:cNvPicPr>
            <a:picLocks noGrp="1" noChangeAspect="1"/>
          </p:cNvPicPr>
          <p:nvPr>
            <p:ph sz="half" idx="2"/>
          </p:nvPr>
        </p:nvPicPr>
        <p:blipFill>
          <a:blip r:embed="rId2"/>
          <a:stretch>
            <a:fillRect/>
          </a:stretch>
        </p:blipFill>
        <p:spPr>
          <a:xfrm>
            <a:off x="6172200" y="2540369"/>
            <a:ext cx="4875213" cy="2959950"/>
          </a:xfrm>
          <a:prstGeom prst="rect">
            <a:avLst/>
          </a:prstGeom>
        </p:spPr>
      </p:pic>
    </p:spTree>
    <p:extLst>
      <p:ext uri="{BB962C8B-B14F-4D97-AF65-F5344CB8AC3E}">
        <p14:creationId xmlns:p14="http://schemas.microsoft.com/office/powerpoint/2010/main" val="4898834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BC3CEE-4F6E-BF41-A7F5-E1A5ECEDA48B}"/>
              </a:ext>
            </a:extLst>
          </p:cNvPr>
          <p:cNvSpPr>
            <a:spLocks noGrp="1"/>
          </p:cNvSpPr>
          <p:nvPr>
            <p:ph type="title"/>
          </p:nvPr>
        </p:nvSpPr>
        <p:spPr/>
        <p:txBody>
          <a:bodyPr/>
          <a:lstStyle/>
          <a:p>
            <a:r>
              <a:rPr lang="fi-FI" dirty="0" err="1"/>
              <a:t>Patrticipation</a:t>
            </a:r>
            <a:r>
              <a:rPr lang="fi-FI" dirty="0"/>
              <a:t> in </a:t>
            </a:r>
            <a:r>
              <a:rPr lang="fi-FI" dirty="0" err="1"/>
              <a:t>NomCom</a:t>
            </a:r>
            <a:r>
              <a:rPr lang="fi-FI" dirty="0"/>
              <a:t> WG</a:t>
            </a:r>
          </a:p>
        </p:txBody>
      </p:sp>
      <p:sp>
        <p:nvSpPr>
          <p:cNvPr id="3" name="Content Placeholder 2">
            <a:extLst>
              <a:ext uri="{FF2B5EF4-FFF2-40B4-BE49-F238E27FC236}">
                <a16:creationId xmlns:a16="http://schemas.microsoft.com/office/drawing/2014/main" id="{A32B9183-1F72-3C46-B4A8-4DE0ED4519A0}"/>
              </a:ext>
            </a:extLst>
          </p:cNvPr>
          <p:cNvSpPr>
            <a:spLocks noGrp="1"/>
          </p:cNvSpPr>
          <p:nvPr>
            <p:ph sz="half" idx="1"/>
          </p:nvPr>
        </p:nvSpPr>
        <p:spPr/>
        <p:txBody>
          <a:bodyPr>
            <a:normAutofit fontScale="92500" lnSpcReduction="20000"/>
          </a:bodyPr>
          <a:lstStyle/>
          <a:p>
            <a:pPr marL="0" indent="0">
              <a:buNone/>
            </a:pPr>
            <a:r>
              <a:rPr lang="fi-FI" sz="3300" dirty="0" err="1"/>
              <a:t>According</a:t>
            </a:r>
            <a:r>
              <a:rPr lang="fi-FI" sz="3300" dirty="0"/>
              <a:t> to ICANN </a:t>
            </a:r>
            <a:r>
              <a:rPr lang="fi-FI" sz="3300" dirty="0" err="1"/>
              <a:t>Bylaws</a:t>
            </a:r>
            <a:r>
              <a:rPr lang="fi-FI" sz="3300" dirty="0"/>
              <a:t>, </a:t>
            </a:r>
            <a:r>
              <a:rPr lang="fi-FI" sz="3300" dirty="0" err="1"/>
              <a:t>the</a:t>
            </a:r>
            <a:r>
              <a:rPr lang="fi-FI" sz="3300" dirty="0"/>
              <a:t> GAC is </a:t>
            </a:r>
            <a:r>
              <a:rPr lang="fi-FI" sz="3300" dirty="0" err="1"/>
              <a:t>entitled</a:t>
            </a:r>
            <a:r>
              <a:rPr lang="fi-FI" sz="3300" dirty="0"/>
              <a:t> to a </a:t>
            </a:r>
            <a:r>
              <a:rPr lang="fi-FI" sz="3300" dirty="0" err="1"/>
              <a:t>seat</a:t>
            </a:r>
            <a:r>
              <a:rPr lang="fi-FI" sz="3300" dirty="0"/>
              <a:t> on </a:t>
            </a:r>
            <a:r>
              <a:rPr lang="fi-FI" sz="3300" dirty="0" err="1"/>
              <a:t>the</a:t>
            </a:r>
            <a:r>
              <a:rPr lang="fi-FI" sz="3300" dirty="0"/>
              <a:t> </a:t>
            </a:r>
            <a:r>
              <a:rPr lang="fi-FI" sz="3300" dirty="0" err="1"/>
              <a:t>Nominating</a:t>
            </a:r>
            <a:r>
              <a:rPr lang="fi-FI" sz="3300" dirty="0"/>
              <a:t> </a:t>
            </a:r>
            <a:r>
              <a:rPr lang="fi-FI" sz="3300" dirty="0" err="1"/>
              <a:t>Committee</a:t>
            </a:r>
            <a:r>
              <a:rPr lang="fi-FI" sz="3300" dirty="0"/>
              <a:t>. </a:t>
            </a:r>
            <a:r>
              <a:rPr lang="fi-FI" sz="3300" dirty="0" err="1"/>
              <a:t>The</a:t>
            </a:r>
            <a:r>
              <a:rPr lang="fi-FI" sz="3300" dirty="0"/>
              <a:t> GAC </a:t>
            </a:r>
            <a:r>
              <a:rPr lang="fi-FI" sz="3300" dirty="0" err="1"/>
              <a:t>NomCom</a:t>
            </a:r>
            <a:r>
              <a:rPr lang="fi-FI" sz="3300" dirty="0"/>
              <a:t> </a:t>
            </a:r>
            <a:r>
              <a:rPr lang="fi-FI" sz="3300" dirty="0" err="1"/>
              <a:t>Working</a:t>
            </a:r>
            <a:r>
              <a:rPr lang="fi-FI" sz="3300" dirty="0"/>
              <a:t> Group </a:t>
            </a:r>
            <a:r>
              <a:rPr lang="fi-FI" sz="3300" dirty="0" err="1"/>
              <a:t>examines</a:t>
            </a:r>
            <a:r>
              <a:rPr lang="fi-FI" sz="3300" dirty="0"/>
              <a:t> </a:t>
            </a:r>
            <a:r>
              <a:rPr lang="fi-FI" sz="3300" dirty="0" err="1"/>
              <a:t>if</a:t>
            </a:r>
            <a:r>
              <a:rPr lang="fi-FI" sz="3300" dirty="0"/>
              <a:t>, and </a:t>
            </a:r>
            <a:r>
              <a:rPr lang="fi-FI" sz="3300" dirty="0" err="1"/>
              <a:t>how</a:t>
            </a:r>
            <a:r>
              <a:rPr lang="fi-FI" sz="3300" dirty="0"/>
              <a:t>, </a:t>
            </a:r>
            <a:r>
              <a:rPr lang="fi-FI" sz="3300" dirty="0" err="1"/>
              <a:t>the</a:t>
            </a:r>
            <a:r>
              <a:rPr lang="fi-FI" sz="3300" dirty="0"/>
              <a:t> GAC </a:t>
            </a:r>
            <a:r>
              <a:rPr lang="fi-FI" sz="3300" dirty="0" err="1"/>
              <a:t>could</a:t>
            </a:r>
            <a:r>
              <a:rPr lang="fi-FI" sz="3300" dirty="0"/>
              <a:t> </a:t>
            </a:r>
            <a:r>
              <a:rPr lang="fi-FI" sz="3300" dirty="0" err="1"/>
              <a:t>participate</a:t>
            </a:r>
            <a:r>
              <a:rPr lang="fi-FI" sz="3300" dirty="0"/>
              <a:t> in </a:t>
            </a:r>
            <a:r>
              <a:rPr lang="fi-FI" sz="3300" dirty="0" err="1"/>
              <a:t>the</a:t>
            </a:r>
            <a:r>
              <a:rPr lang="fi-FI" sz="3300" dirty="0"/>
              <a:t> </a:t>
            </a:r>
            <a:r>
              <a:rPr lang="fi-FI" sz="3300" dirty="0" err="1"/>
              <a:t>NomCom</a:t>
            </a:r>
            <a:r>
              <a:rPr lang="fi-FI" sz="3300" dirty="0"/>
              <a:t> </a:t>
            </a:r>
            <a:r>
              <a:rPr lang="fi-FI" sz="3300" dirty="0" err="1"/>
              <a:t>process</a:t>
            </a:r>
            <a:r>
              <a:rPr lang="fi-FI" sz="3300" dirty="0"/>
              <a:t>.</a:t>
            </a:r>
          </a:p>
          <a:p>
            <a:pPr marL="0" indent="0">
              <a:buNone/>
            </a:pPr>
            <a:endParaRPr lang="fi-FI" dirty="0"/>
          </a:p>
        </p:txBody>
      </p:sp>
      <p:pic>
        <p:nvPicPr>
          <p:cNvPr id="5" name="Content Placeholder 4">
            <a:extLst>
              <a:ext uri="{FF2B5EF4-FFF2-40B4-BE49-F238E27FC236}">
                <a16:creationId xmlns:a16="http://schemas.microsoft.com/office/drawing/2014/main" id="{47F46E0C-4452-7D43-8188-EEDDF90BA67B}"/>
              </a:ext>
            </a:extLst>
          </p:cNvPr>
          <p:cNvPicPr>
            <a:picLocks noGrp="1" noChangeAspect="1"/>
          </p:cNvPicPr>
          <p:nvPr>
            <p:ph sz="half" idx="2"/>
          </p:nvPr>
        </p:nvPicPr>
        <p:blipFill>
          <a:blip r:embed="rId2"/>
          <a:stretch>
            <a:fillRect/>
          </a:stretch>
        </p:blipFill>
        <p:spPr>
          <a:xfrm>
            <a:off x="6172200" y="2440643"/>
            <a:ext cx="4875213" cy="3159401"/>
          </a:xfrm>
          <a:prstGeom prst="rect">
            <a:avLst/>
          </a:prstGeom>
        </p:spPr>
      </p:pic>
    </p:spTree>
    <p:extLst>
      <p:ext uri="{BB962C8B-B14F-4D97-AF65-F5344CB8AC3E}">
        <p14:creationId xmlns:p14="http://schemas.microsoft.com/office/powerpoint/2010/main" val="38969676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C93E57-EEA8-9E4B-9B7E-BB1378314AE6}"/>
              </a:ext>
            </a:extLst>
          </p:cNvPr>
          <p:cNvSpPr>
            <a:spLocks noGrp="1"/>
          </p:cNvSpPr>
          <p:nvPr>
            <p:ph type="title"/>
          </p:nvPr>
        </p:nvSpPr>
        <p:spPr/>
        <p:txBody>
          <a:bodyPr/>
          <a:lstStyle/>
          <a:p>
            <a:r>
              <a:rPr lang="fi-FI" dirty="0" err="1"/>
              <a:t>Operational</a:t>
            </a:r>
            <a:r>
              <a:rPr lang="fi-FI" dirty="0"/>
              <a:t> </a:t>
            </a:r>
            <a:r>
              <a:rPr lang="fi-FI" dirty="0" err="1"/>
              <a:t>principles</a:t>
            </a:r>
            <a:r>
              <a:rPr lang="fi-FI" dirty="0"/>
              <a:t> </a:t>
            </a:r>
            <a:r>
              <a:rPr lang="fi-FI" dirty="0" err="1"/>
              <a:t>evaluation</a:t>
            </a:r>
            <a:r>
              <a:rPr lang="fi-FI" dirty="0"/>
              <a:t> </a:t>
            </a:r>
            <a:r>
              <a:rPr lang="fi-FI" dirty="0" err="1"/>
              <a:t>wg</a:t>
            </a:r>
            <a:endParaRPr lang="fi-FI" dirty="0"/>
          </a:p>
        </p:txBody>
      </p:sp>
      <p:sp>
        <p:nvSpPr>
          <p:cNvPr id="3" name="Content Placeholder 2">
            <a:extLst>
              <a:ext uri="{FF2B5EF4-FFF2-40B4-BE49-F238E27FC236}">
                <a16:creationId xmlns:a16="http://schemas.microsoft.com/office/drawing/2014/main" id="{A6F369D8-0E75-B042-8194-099EECC38415}"/>
              </a:ext>
            </a:extLst>
          </p:cNvPr>
          <p:cNvSpPr>
            <a:spLocks noGrp="1"/>
          </p:cNvSpPr>
          <p:nvPr>
            <p:ph sz="half" idx="1"/>
          </p:nvPr>
        </p:nvSpPr>
        <p:spPr>
          <a:xfrm>
            <a:off x="1141410" y="2249486"/>
            <a:ext cx="3852917" cy="3541714"/>
          </a:xfrm>
        </p:spPr>
        <p:txBody>
          <a:bodyPr>
            <a:normAutofit fontScale="85000" lnSpcReduction="10000"/>
          </a:bodyPr>
          <a:lstStyle/>
          <a:p>
            <a:pPr marL="0" indent="0">
              <a:buNone/>
            </a:pPr>
            <a:r>
              <a:rPr lang="fi-FI" sz="2900" dirty="0" err="1"/>
              <a:t>Makes</a:t>
            </a:r>
            <a:r>
              <a:rPr lang="fi-FI" sz="2900" dirty="0"/>
              <a:t>  </a:t>
            </a:r>
            <a:r>
              <a:rPr lang="fi-FI" sz="2900" dirty="0" err="1"/>
              <a:t>recommendations</a:t>
            </a:r>
            <a:r>
              <a:rPr lang="fi-FI" sz="2900" dirty="0"/>
              <a:t> for </a:t>
            </a:r>
            <a:r>
              <a:rPr lang="fi-FI" sz="2900" dirty="0" err="1"/>
              <a:t>changes</a:t>
            </a:r>
            <a:r>
              <a:rPr lang="fi-FI" sz="2900" dirty="0"/>
              <a:t> to </a:t>
            </a:r>
            <a:r>
              <a:rPr lang="fi-FI" sz="2900" dirty="0" err="1"/>
              <a:t>the</a:t>
            </a:r>
            <a:r>
              <a:rPr lang="fi-FI" sz="2900" dirty="0"/>
              <a:t> </a:t>
            </a:r>
            <a:r>
              <a:rPr lang="fi-FI" sz="2900" dirty="0" err="1"/>
              <a:t>current</a:t>
            </a:r>
            <a:r>
              <a:rPr lang="fi-FI" sz="2900" dirty="0"/>
              <a:t> GAC Operating </a:t>
            </a:r>
            <a:r>
              <a:rPr lang="fi-FI" sz="2900" dirty="0" err="1"/>
              <a:t>Principles</a:t>
            </a:r>
            <a:r>
              <a:rPr lang="fi-FI" sz="2900" dirty="0"/>
              <a:t> in </a:t>
            </a:r>
            <a:r>
              <a:rPr lang="fi-FI" sz="2900" dirty="0" err="1"/>
              <a:t>order</a:t>
            </a:r>
            <a:r>
              <a:rPr lang="fi-FI" sz="2900" dirty="0"/>
              <a:t> to </a:t>
            </a:r>
            <a:r>
              <a:rPr lang="fi-FI" sz="2900" dirty="0" err="1"/>
              <a:t>enable</a:t>
            </a:r>
            <a:r>
              <a:rPr lang="fi-FI" sz="2900" dirty="0"/>
              <a:t> </a:t>
            </a:r>
            <a:r>
              <a:rPr lang="fi-FI" sz="2900" dirty="0" err="1"/>
              <a:t>the</a:t>
            </a:r>
            <a:r>
              <a:rPr lang="fi-FI" sz="2900" dirty="0"/>
              <a:t> GAC to </a:t>
            </a:r>
            <a:r>
              <a:rPr lang="fi-FI" sz="2900" dirty="0" err="1"/>
              <a:t>operate</a:t>
            </a:r>
            <a:r>
              <a:rPr lang="fi-FI" sz="2900" dirty="0"/>
              <a:t> </a:t>
            </a:r>
            <a:r>
              <a:rPr lang="fi-FI" sz="2900" dirty="0" err="1"/>
              <a:t>more</a:t>
            </a:r>
            <a:r>
              <a:rPr lang="fi-FI" sz="2900" dirty="0"/>
              <a:t> </a:t>
            </a:r>
            <a:r>
              <a:rPr lang="fi-FI" sz="2900" dirty="0" err="1"/>
              <a:t>effectively</a:t>
            </a:r>
            <a:r>
              <a:rPr lang="fi-FI" sz="2900" dirty="0"/>
              <a:t> and </a:t>
            </a:r>
            <a:r>
              <a:rPr lang="fi-FI" sz="2900" dirty="0" err="1"/>
              <a:t>efficiently</a:t>
            </a:r>
            <a:r>
              <a:rPr lang="fi-FI" sz="2900" dirty="0"/>
              <a:t> as a </a:t>
            </a:r>
            <a:r>
              <a:rPr lang="fi-FI" sz="2900" dirty="0" err="1"/>
              <a:t>member</a:t>
            </a:r>
            <a:r>
              <a:rPr lang="fi-FI" sz="2900" dirty="0"/>
              <a:t> of </a:t>
            </a:r>
            <a:r>
              <a:rPr lang="fi-FI" sz="2900" dirty="0" err="1"/>
              <a:t>the</a:t>
            </a:r>
            <a:r>
              <a:rPr lang="fi-FI" sz="2900" dirty="0"/>
              <a:t> ICANN </a:t>
            </a:r>
            <a:r>
              <a:rPr lang="fi-FI" sz="2900" dirty="0" err="1"/>
              <a:t>Empowered</a:t>
            </a:r>
            <a:r>
              <a:rPr lang="fi-FI" sz="2900" dirty="0"/>
              <a:t> </a:t>
            </a:r>
            <a:r>
              <a:rPr lang="fi-FI" sz="2900" dirty="0" err="1"/>
              <a:t>Community</a:t>
            </a:r>
            <a:endParaRPr lang="fi-FI" sz="2900" dirty="0"/>
          </a:p>
        </p:txBody>
      </p:sp>
      <p:pic>
        <p:nvPicPr>
          <p:cNvPr id="5" name="Content Placeholder 4">
            <a:extLst>
              <a:ext uri="{FF2B5EF4-FFF2-40B4-BE49-F238E27FC236}">
                <a16:creationId xmlns:a16="http://schemas.microsoft.com/office/drawing/2014/main" id="{FEB28894-D63F-9147-A1BE-7F1FA4F85EC2}"/>
              </a:ext>
            </a:extLst>
          </p:cNvPr>
          <p:cNvPicPr>
            <a:picLocks noGrp="1" noChangeAspect="1"/>
          </p:cNvPicPr>
          <p:nvPr>
            <p:ph sz="half" idx="2"/>
          </p:nvPr>
        </p:nvPicPr>
        <p:blipFill>
          <a:blip r:embed="rId2"/>
          <a:stretch>
            <a:fillRect/>
          </a:stretch>
        </p:blipFill>
        <p:spPr>
          <a:xfrm>
            <a:off x="4994327" y="2364828"/>
            <a:ext cx="6053087" cy="2995448"/>
          </a:xfrm>
          <a:prstGeom prst="rect">
            <a:avLst/>
          </a:prstGeom>
        </p:spPr>
      </p:pic>
    </p:spTree>
    <p:extLst>
      <p:ext uri="{BB962C8B-B14F-4D97-AF65-F5344CB8AC3E}">
        <p14:creationId xmlns:p14="http://schemas.microsoft.com/office/powerpoint/2010/main" val="40958300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1174EF-41F9-FC46-9145-0168C660CC6A}"/>
              </a:ext>
            </a:extLst>
          </p:cNvPr>
          <p:cNvSpPr>
            <a:spLocks noGrp="1"/>
          </p:cNvSpPr>
          <p:nvPr>
            <p:ph type="title"/>
          </p:nvPr>
        </p:nvSpPr>
        <p:spPr/>
        <p:txBody>
          <a:bodyPr/>
          <a:lstStyle/>
          <a:p>
            <a:r>
              <a:rPr lang="fi-FI" dirty="0" err="1"/>
              <a:t>HumAN</a:t>
            </a:r>
            <a:r>
              <a:rPr lang="fi-FI" dirty="0"/>
              <a:t> RIGHTS AND INTERNATIONAL LAW WG</a:t>
            </a:r>
          </a:p>
        </p:txBody>
      </p:sp>
      <p:sp>
        <p:nvSpPr>
          <p:cNvPr id="3" name="Content Placeholder 2">
            <a:extLst>
              <a:ext uri="{FF2B5EF4-FFF2-40B4-BE49-F238E27FC236}">
                <a16:creationId xmlns:a16="http://schemas.microsoft.com/office/drawing/2014/main" id="{2BCCAF27-7AFA-6448-8448-57C951A6F790}"/>
              </a:ext>
            </a:extLst>
          </p:cNvPr>
          <p:cNvSpPr>
            <a:spLocks noGrp="1"/>
          </p:cNvSpPr>
          <p:nvPr>
            <p:ph sz="half" idx="1"/>
          </p:nvPr>
        </p:nvSpPr>
        <p:spPr/>
        <p:txBody>
          <a:bodyPr>
            <a:normAutofit fontScale="92500" lnSpcReduction="20000"/>
          </a:bodyPr>
          <a:lstStyle/>
          <a:p>
            <a:pPr marL="0" indent="0">
              <a:buNone/>
            </a:pPr>
            <a:r>
              <a:rPr lang="fi-FI" sz="3000" dirty="0" err="1"/>
              <a:t>Focuses</a:t>
            </a:r>
            <a:r>
              <a:rPr lang="fi-FI" sz="3000" dirty="0"/>
              <a:t> on </a:t>
            </a:r>
            <a:r>
              <a:rPr lang="fi-FI" sz="3000" dirty="0" err="1"/>
              <a:t>aspects</a:t>
            </a:r>
            <a:r>
              <a:rPr lang="fi-FI" sz="3000" dirty="0"/>
              <a:t> of </a:t>
            </a:r>
            <a:r>
              <a:rPr lang="fi-FI" sz="3000" dirty="0" err="1"/>
              <a:t>ICANN’s</a:t>
            </a:r>
            <a:r>
              <a:rPr lang="fi-FI" sz="3000" dirty="0"/>
              <a:t> </a:t>
            </a:r>
            <a:r>
              <a:rPr lang="fi-FI" sz="3000" dirty="0" err="1"/>
              <a:t>policies</a:t>
            </a:r>
            <a:r>
              <a:rPr lang="fi-FI" sz="3000" dirty="0"/>
              <a:t> and </a:t>
            </a:r>
            <a:r>
              <a:rPr lang="fi-FI" sz="3000" dirty="0" err="1"/>
              <a:t>procedures</a:t>
            </a:r>
            <a:r>
              <a:rPr lang="fi-FI" sz="3000" dirty="0"/>
              <a:t> </a:t>
            </a:r>
            <a:r>
              <a:rPr lang="fi-FI" sz="3000" dirty="0" err="1"/>
              <a:t>which</a:t>
            </a:r>
            <a:r>
              <a:rPr lang="fi-FI" sz="3000" dirty="0"/>
              <a:t> </a:t>
            </a:r>
            <a:r>
              <a:rPr lang="fi-FI" sz="3000" dirty="0" err="1"/>
              <a:t>relate</a:t>
            </a:r>
            <a:r>
              <a:rPr lang="fi-FI" sz="3000" dirty="0"/>
              <a:t> to </a:t>
            </a:r>
            <a:r>
              <a:rPr lang="fi-FI" sz="3000" dirty="0" err="1"/>
              <a:t>human</a:t>
            </a:r>
            <a:r>
              <a:rPr lang="fi-FI" sz="3000" dirty="0"/>
              <a:t> </a:t>
            </a:r>
            <a:r>
              <a:rPr lang="fi-FI" sz="3000" dirty="0" err="1"/>
              <a:t>rights</a:t>
            </a:r>
            <a:r>
              <a:rPr lang="fi-FI" sz="3000" dirty="0"/>
              <a:t> and </a:t>
            </a:r>
            <a:r>
              <a:rPr lang="fi-FI" sz="3000" dirty="0" err="1"/>
              <a:t>relevant</a:t>
            </a:r>
            <a:r>
              <a:rPr lang="fi-FI" sz="3000" dirty="0"/>
              <a:t> </a:t>
            </a:r>
            <a:r>
              <a:rPr lang="fi-FI" sz="3000" dirty="0" err="1"/>
              <a:t>international</a:t>
            </a:r>
            <a:r>
              <a:rPr lang="fi-FI" sz="3000" dirty="0"/>
              <a:t> </a:t>
            </a:r>
            <a:r>
              <a:rPr lang="fi-FI" sz="3000" dirty="0" err="1"/>
              <a:t>law</a:t>
            </a:r>
            <a:r>
              <a:rPr lang="fi-FI" sz="3000" dirty="0"/>
              <a:t>, </a:t>
            </a:r>
            <a:r>
              <a:rPr lang="fi-FI" sz="3000" dirty="0" err="1"/>
              <a:t>eg</a:t>
            </a:r>
            <a:r>
              <a:rPr lang="fi-FI" sz="3000" dirty="0"/>
              <a:t>. on </a:t>
            </a:r>
            <a:r>
              <a:rPr lang="fi-FI" sz="3000" dirty="0" err="1"/>
              <a:t>how</a:t>
            </a:r>
            <a:r>
              <a:rPr lang="fi-FI" sz="3000" dirty="0"/>
              <a:t> to </a:t>
            </a:r>
            <a:r>
              <a:rPr lang="fi-FI" sz="3000" dirty="0" err="1"/>
              <a:t>ensure</a:t>
            </a:r>
            <a:r>
              <a:rPr lang="fi-FI" sz="3000" dirty="0"/>
              <a:t> </a:t>
            </a:r>
            <a:r>
              <a:rPr lang="fi-FI" sz="3000" dirty="0" err="1"/>
              <a:t>the</a:t>
            </a:r>
            <a:r>
              <a:rPr lang="fi-FI" sz="3000" dirty="0"/>
              <a:t> management of </a:t>
            </a:r>
            <a:r>
              <a:rPr lang="fi-FI" sz="3000" dirty="0" err="1"/>
              <a:t>the</a:t>
            </a:r>
            <a:r>
              <a:rPr lang="fi-FI" sz="3000" dirty="0"/>
              <a:t> DNS in a manner </a:t>
            </a:r>
            <a:r>
              <a:rPr lang="fi-FI" sz="3000" dirty="0" err="1"/>
              <a:t>that</a:t>
            </a:r>
            <a:r>
              <a:rPr lang="fi-FI" sz="3000" dirty="0"/>
              <a:t> </a:t>
            </a:r>
            <a:r>
              <a:rPr lang="fi-FI" sz="3000" dirty="0" err="1"/>
              <a:t>respects</a:t>
            </a:r>
            <a:r>
              <a:rPr lang="fi-FI" sz="3000" dirty="0"/>
              <a:t> </a:t>
            </a:r>
            <a:r>
              <a:rPr lang="fi-FI" sz="3000" dirty="0" err="1"/>
              <a:t>human</a:t>
            </a:r>
            <a:r>
              <a:rPr lang="fi-FI" sz="3000" dirty="0"/>
              <a:t> </a:t>
            </a:r>
            <a:r>
              <a:rPr lang="fi-FI" sz="3000" dirty="0" err="1"/>
              <a:t>rights</a:t>
            </a:r>
            <a:r>
              <a:rPr lang="fi-FI" sz="3000" dirty="0"/>
              <a:t> and </a:t>
            </a:r>
            <a:r>
              <a:rPr lang="fi-FI" sz="3000" dirty="0" err="1"/>
              <a:t>international</a:t>
            </a:r>
            <a:r>
              <a:rPr lang="fi-FI" sz="3000" dirty="0"/>
              <a:t> </a:t>
            </a:r>
            <a:r>
              <a:rPr lang="fi-FI" sz="3000" dirty="0" err="1"/>
              <a:t>law</a:t>
            </a:r>
            <a:r>
              <a:rPr lang="fi-FI" sz="2800" dirty="0"/>
              <a:t>.</a:t>
            </a:r>
          </a:p>
        </p:txBody>
      </p:sp>
      <p:pic>
        <p:nvPicPr>
          <p:cNvPr id="5" name="Content Placeholder 4">
            <a:extLst>
              <a:ext uri="{FF2B5EF4-FFF2-40B4-BE49-F238E27FC236}">
                <a16:creationId xmlns:a16="http://schemas.microsoft.com/office/drawing/2014/main" id="{7D055DEB-146C-6C4B-8B2C-9102871ABD3C}"/>
              </a:ext>
            </a:extLst>
          </p:cNvPr>
          <p:cNvPicPr>
            <a:picLocks noGrp="1" noChangeAspect="1"/>
          </p:cNvPicPr>
          <p:nvPr>
            <p:ph sz="half" idx="2"/>
          </p:nvPr>
        </p:nvPicPr>
        <p:blipFill>
          <a:blip r:embed="rId2"/>
          <a:stretch>
            <a:fillRect/>
          </a:stretch>
        </p:blipFill>
        <p:spPr>
          <a:xfrm>
            <a:off x="6172200" y="2459421"/>
            <a:ext cx="4875213" cy="2885089"/>
          </a:xfrm>
          <a:prstGeom prst="rect">
            <a:avLst/>
          </a:prstGeom>
        </p:spPr>
      </p:pic>
    </p:spTree>
    <p:extLst>
      <p:ext uri="{BB962C8B-B14F-4D97-AF65-F5344CB8AC3E}">
        <p14:creationId xmlns:p14="http://schemas.microsoft.com/office/powerpoint/2010/main" val="37609523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603A5C-CDD4-7146-899F-FD352709CAA4}"/>
              </a:ext>
            </a:extLst>
          </p:cNvPr>
          <p:cNvSpPr>
            <a:spLocks noGrp="1"/>
          </p:cNvSpPr>
          <p:nvPr>
            <p:ph type="title"/>
          </p:nvPr>
        </p:nvSpPr>
        <p:spPr/>
        <p:txBody>
          <a:bodyPr/>
          <a:lstStyle/>
          <a:p>
            <a:r>
              <a:rPr lang="fi-FI" dirty="0"/>
              <a:t>Public </a:t>
            </a:r>
            <a:r>
              <a:rPr lang="fi-FI" dirty="0" err="1"/>
              <a:t>safety</a:t>
            </a:r>
            <a:r>
              <a:rPr lang="fi-FI" dirty="0"/>
              <a:t> WG</a:t>
            </a:r>
          </a:p>
        </p:txBody>
      </p:sp>
      <p:sp>
        <p:nvSpPr>
          <p:cNvPr id="3" name="Content Placeholder 2">
            <a:extLst>
              <a:ext uri="{FF2B5EF4-FFF2-40B4-BE49-F238E27FC236}">
                <a16:creationId xmlns:a16="http://schemas.microsoft.com/office/drawing/2014/main" id="{86AB0F35-4E81-A44B-B32E-C61E7A655EFA}"/>
              </a:ext>
            </a:extLst>
          </p:cNvPr>
          <p:cNvSpPr>
            <a:spLocks noGrp="1"/>
          </p:cNvSpPr>
          <p:nvPr>
            <p:ph sz="half" idx="1"/>
          </p:nvPr>
        </p:nvSpPr>
        <p:spPr/>
        <p:txBody>
          <a:bodyPr>
            <a:normAutofit lnSpcReduction="10000"/>
          </a:bodyPr>
          <a:lstStyle/>
          <a:p>
            <a:pPr marL="0" indent="0">
              <a:buNone/>
            </a:pPr>
            <a:r>
              <a:rPr lang="fi-FI" sz="2800" dirty="0" err="1"/>
              <a:t>Focuses</a:t>
            </a:r>
            <a:r>
              <a:rPr lang="fi-FI" sz="2800" dirty="0"/>
              <a:t> on </a:t>
            </a:r>
            <a:r>
              <a:rPr lang="fi-FI" sz="2800" dirty="0" err="1"/>
              <a:t>aspects</a:t>
            </a:r>
            <a:r>
              <a:rPr lang="fi-FI" sz="2800" dirty="0"/>
              <a:t> of </a:t>
            </a:r>
            <a:r>
              <a:rPr lang="fi-FI" sz="2800" dirty="0" err="1"/>
              <a:t>ICANN’s</a:t>
            </a:r>
            <a:r>
              <a:rPr lang="fi-FI" sz="2800" dirty="0"/>
              <a:t> </a:t>
            </a:r>
            <a:r>
              <a:rPr lang="fi-FI" sz="2800" dirty="0" err="1"/>
              <a:t>policies</a:t>
            </a:r>
            <a:r>
              <a:rPr lang="fi-FI" sz="2800" dirty="0"/>
              <a:t> and </a:t>
            </a:r>
            <a:r>
              <a:rPr lang="fi-FI" sz="2800" dirty="0" err="1"/>
              <a:t>procedures</a:t>
            </a:r>
            <a:r>
              <a:rPr lang="fi-FI" sz="2800" dirty="0"/>
              <a:t> </a:t>
            </a:r>
            <a:r>
              <a:rPr lang="fi-FI" sz="2800" dirty="0" err="1"/>
              <a:t>that</a:t>
            </a:r>
            <a:r>
              <a:rPr lang="fi-FI" sz="2800" dirty="0"/>
              <a:t> </a:t>
            </a:r>
            <a:r>
              <a:rPr lang="fi-FI" sz="2800" dirty="0" err="1"/>
              <a:t>implicate</a:t>
            </a:r>
            <a:r>
              <a:rPr lang="fi-FI" sz="2800" dirty="0"/>
              <a:t> </a:t>
            </a:r>
            <a:r>
              <a:rPr lang="fi-FI" sz="2800" dirty="0" err="1"/>
              <a:t>the</a:t>
            </a:r>
            <a:r>
              <a:rPr lang="fi-FI" sz="2800" dirty="0"/>
              <a:t> </a:t>
            </a:r>
            <a:r>
              <a:rPr lang="fi-FI" sz="2800" dirty="0" err="1"/>
              <a:t>safety</a:t>
            </a:r>
            <a:r>
              <a:rPr lang="fi-FI" sz="2800" dirty="0"/>
              <a:t> of </a:t>
            </a:r>
            <a:r>
              <a:rPr lang="fi-FI" sz="2800" dirty="0" err="1"/>
              <a:t>the</a:t>
            </a:r>
            <a:r>
              <a:rPr lang="fi-FI" sz="2800" dirty="0"/>
              <a:t> </a:t>
            </a:r>
            <a:r>
              <a:rPr lang="fi-FI" sz="2800" dirty="0" err="1"/>
              <a:t>public</a:t>
            </a:r>
            <a:r>
              <a:rPr lang="fi-FI" sz="2800" dirty="0"/>
              <a:t>, </a:t>
            </a:r>
            <a:r>
              <a:rPr lang="fi-FI" sz="2800" dirty="0" err="1"/>
              <a:t>eg</a:t>
            </a:r>
            <a:r>
              <a:rPr lang="fi-FI" sz="2800" dirty="0"/>
              <a:t>. </a:t>
            </a:r>
            <a:r>
              <a:rPr lang="fi-FI" sz="2800" dirty="0" err="1"/>
              <a:t>develops</a:t>
            </a:r>
            <a:r>
              <a:rPr lang="fi-FI" sz="2800" dirty="0"/>
              <a:t> DNS </a:t>
            </a:r>
            <a:r>
              <a:rPr lang="fi-FI" sz="2800" dirty="0" err="1"/>
              <a:t>abuse</a:t>
            </a:r>
            <a:r>
              <a:rPr lang="fi-FI" sz="2800" dirty="0"/>
              <a:t> and </a:t>
            </a:r>
            <a:r>
              <a:rPr lang="fi-FI" sz="2800" dirty="0" err="1"/>
              <a:t>cybercrime</a:t>
            </a:r>
            <a:r>
              <a:rPr lang="fi-FI" sz="2800" dirty="0"/>
              <a:t> </a:t>
            </a:r>
            <a:r>
              <a:rPr lang="fi-FI" sz="2800" dirty="0" err="1"/>
              <a:t>mitigation</a:t>
            </a:r>
            <a:r>
              <a:rPr lang="fi-FI" sz="2800" dirty="0"/>
              <a:t> </a:t>
            </a:r>
            <a:r>
              <a:rPr lang="fi-FI" sz="2800" dirty="0" err="1"/>
              <a:t>capabilities</a:t>
            </a:r>
            <a:r>
              <a:rPr lang="fi-FI" sz="2800" dirty="0"/>
              <a:t> of ICANN and of </a:t>
            </a:r>
            <a:r>
              <a:rPr lang="fi-FI" sz="2800" dirty="0" err="1"/>
              <a:t>the</a:t>
            </a:r>
            <a:r>
              <a:rPr lang="fi-FI" sz="2800" dirty="0"/>
              <a:t> </a:t>
            </a:r>
            <a:r>
              <a:rPr lang="fi-FI" sz="2800" dirty="0" err="1"/>
              <a:t>law</a:t>
            </a:r>
            <a:r>
              <a:rPr lang="fi-FI" sz="2800" dirty="0"/>
              <a:t> </a:t>
            </a:r>
            <a:r>
              <a:rPr lang="fi-FI" sz="2800" dirty="0" err="1"/>
              <a:t>enforcement</a:t>
            </a:r>
            <a:r>
              <a:rPr lang="fi-FI" sz="2800" dirty="0"/>
              <a:t> </a:t>
            </a:r>
            <a:r>
              <a:rPr lang="fi-FI" sz="2800" dirty="0" err="1"/>
              <a:t>community</a:t>
            </a:r>
            <a:r>
              <a:rPr lang="fi-FI" dirty="0"/>
              <a:t>.</a:t>
            </a:r>
          </a:p>
        </p:txBody>
      </p:sp>
      <p:pic>
        <p:nvPicPr>
          <p:cNvPr id="5" name="Content Placeholder 4">
            <a:extLst>
              <a:ext uri="{FF2B5EF4-FFF2-40B4-BE49-F238E27FC236}">
                <a16:creationId xmlns:a16="http://schemas.microsoft.com/office/drawing/2014/main" id="{89F47948-5C5A-804E-A324-1BBF2A1B3FB4}"/>
              </a:ext>
            </a:extLst>
          </p:cNvPr>
          <p:cNvPicPr>
            <a:picLocks noGrp="1" noChangeAspect="1"/>
          </p:cNvPicPr>
          <p:nvPr>
            <p:ph sz="half" idx="2"/>
          </p:nvPr>
        </p:nvPicPr>
        <p:blipFill>
          <a:blip r:embed="rId2"/>
          <a:stretch>
            <a:fillRect/>
          </a:stretch>
        </p:blipFill>
        <p:spPr>
          <a:xfrm>
            <a:off x="7342871" y="2438672"/>
            <a:ext cx="3226794" cy="2939258"/>
          </a:xfrm>
          <a:prstGeom prst="rect">
            <a:avLst/>
          </a:prstGeom>
        </p:spPr>
      </p:pic>
      <p:sp>
        <p:nvSpPr>
          <p:cNvPr id="6" name="Multiply 5">
            <a:extLst>
              <a:ext uri="{FF2B5EF4-FFF2-40B4-BE49-F238E27FC236}">
                <a16:creationId xmlns:a16="http://schemas.microsoft.com/office/drawing/2014/main" id="{2855FDE8-4716-BF4A-8D7D-33F90F95381D}"/>
              </a:ext>
            </a:extLst>
          </p:cNvPr>
          <p:cNvSpPr/>
          <p:nvPr/>
        </p:nvSpPr>
        <p:spPr>
          <a:xfrm>
            <a:off x="7342871" y="2998694"/>
            <a:ext cx="3226794" cy="2792506"/>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dirty="0">
              <a:solidFill>
                <a:srgbClr val="FF0000"/>
              </a:solidFill>
            </a:endParaRPr>
          </a:p>
        </p:txBody>
      </p:sp>
    </p:spTree>
    <p:extLst>
      <p:ext uri="{BB962C8B-B14F-4D97-AF65-F5344CB8AC3E}">
        <p14:creationId xmlns:p14="http://schemas.microsoft.com/office/powerpoint/2010/main" val="17857977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81C39D-B578-E544-A470-6BB31986B350}"/>
              </a:ext>
            </a:extLst>
          </p:cNvPr>
          <p:cNvSpPr>
            <a:spLocks noGrp="1"/>
          </p:cNvSpPr>
          <p:nvPr>
            <p:ph type="title"/>
          </p:nvPr>
        </p:nvSpPr>
        <p:spPr/>
        <p:txBody>
          <a:bodyPr/>
          <a:lstStyle/>
          <a:p>
            <a:r>
              <a:rPr lang="fi-FI" dirty="0"/>
              <a:t>Board-GAC </a:t>
            </a:r>
            <a:r>
              <a:rPr lang="fi-FI" dirty="0" err="1"/>
              <a:t>interaction</a:t>
            </a:r>
            <a:r>
              <a:rPr lang="fi-FI" dirty="0"/>
              <a:t> </a:t>
            </a:r>
            <a:r>
              <a:rPr lang="fi-FI" dirty="0" err="1"/>
              <a:t>wg</a:t>
            </a:r>
            <a:endParaRPr lang="fi-FI" dirty="0"/>
          </a:p>
        </p:txBody>
      </p:sp>
      <p:sp>
        <p:nvSpPr>
          <p:cNvPr id="3" name="Content Placeholder 2">
            <a:extLst>
              <a:ext uri="{FF2B5EF4-FFF2-40B4-BE49-F238E27FC236}">
                <a16:creationId xmlns:a16="http://schemas.microsoft.com/office/drawing/2014/main" id="{61B92C4D-86BF-554F-BB95-BA639C9E1612}"/>
              </a:ext>
            </a:extLst>
          </p:cNvPr>
          <p:cNvSpPr>
            <a:spLocks noGrp="1"/>
          </p:cNvSpPr>
          <p:nvPr>
            <p:ph sz="half" idx="1"/>
          </p:nvPr>
        </p:nvSpPr>
        <p:spPr/>
        <p:txBody>
          <a:bodyPr>
            <a:normAutofit lnSpcReduction="10000"/>
          </a:bodyPr>
          <a:lstStyle/>
          <a:p>
            <a:pPr marL="0" indent="0">
              <a:buNone/>
            </a:pPr>
            <a:r>
              <a:rPr lang="fi-FI" sz="2800" dirty="0" err="1"/>
              <a:t>Focuses</a:t>
            </a:r>
            <a:r>
              <a:rPr lang="fi-FI" sz="2800" dirty="0"/>
              <a:t> on </a:t>
            </a:r>
            <a:r>
              <a:rPr lang="fi-FI" sz="2800" dirty="0" err="1"/>
              <a:t>improving</a:t>
            </a:r>
            <a:r>
              <a:rPr lang="fi-FI" sz="2800" dirty="0"/>
              <a:t> </a:t>
            </a:r>
            <a:r>
              <a:rPr lang="fi-FI" sz="2800" dirty="0" err="1"/>
              <a:t>the</a:t>
            </a:r>
            <a:r>
              <a:rPr lang="fi-FI" sz="2800" dirty="0"/>
              <a:t> </a:t>
            </a:r>
            <a:r>
              <a:rPr lang="fi-FI" sz="2800" dirty="0" err="1"/>
              <a:t>processing</a:t>
            </a:r>
            <a:r>
              <a:rPr lang="fi-FI" sz="2800" dirty="0"/>
              <a:t> and </a:t>
            </a:r>
            <a:r>
              <a:rPr lang="fi-FI" sz="2800" dirty="0" err="1"/>
              <a:t>tracking</a:t>
            </a:r>
            <a:r>
              <a:rPr lang="fi-FI" sz="2800" dirty="0"/>
              <a:t> of GAC </a:t>
            </a:r>
            <a:r>
              <a:rPr lang="fi-FI" sz="2800" dirty="0" err="1"/>
              <a:t>advice</a:t>
            </a:r>
            <a:r>
              <a:rPr lang="fi-FI" sz="2800" dirty="0"/>
              <a:t>.   </a:t>
            </a:r>
            <a:r>
              <a:rPr lang="fi-FI" sz="2800" dirty="0" err="1"/>
              <a:t>Issues</a:t>
            </a:r>
            <a:r>
              <a:rPr lang="fi-FI" sz="2800" dirty="0"/>
              <a:t> </a:t>
            </a:r>
            <a:r>
              <a:rPr lang="fi-FI" sz="2800" dirty="0" err="1"/>
              <a:t>under</a:t>
            </a:r>
            <a:r>
              <a:rPr lang="fi-FI" sz="2800" dirty="0"/>
              <a:t> </a:t>
            </a:r>
            <a:r>
              <a:rPr lang="fi-FI" sz="2800" dirty="0" err="1"/>
              <a:t>discussion</a:t>
            </a:r>
            <a:r>
              <a:rPr lang="fi-FI" sz="2800" dirty="0"/>
              <a:t> </a:t>
            </a:r>
            <a:r>
              <a:rPr lang="fi-FI" sz="2800" dirty="0" err="1"/>
              <a:t>have</a:t>
            </a:r>
            <a:r>
              <a:rPr lang="fi-FI" sz="2800" dirty="0"/>
              <a:t> </a:t>
            </a:r>
            <a:r>
              <a:rPr lang="fi-FI" sz="2800" dirty="0" err="1"/>
              <a:t>included</a:t>
            </a:r>
            <a:r>
              <a:rPr lang="fi-FI" sz="2800" dirty="0"/>
              <a:t> definition of GAC </a:t>
            </a:r>
            <a:r>
              <a:rPr lang="fi-FI" sz="2800" dirty="0" err="1"/>
              <a:t>advice</a:t>
            </a:r>
            <a:r>
              <a:rPr lang="fi-FI" sz="2800" dirty="0"/>
              <a:t> and  </a:t>
            </a:r>
            <a:r>
              <a:rPr lang="fi-FI" sz="2800" dirty="0" err="1"/>
              <a:t>improvements</a:t>
            </a:r>
            <a:r>
              <a:rPr lang="fi-FI" sz="2800" dirty="0"/>
              <a:t> to </a:t>
            </a:r>
            <a:r>
              <a:rPr lang="fi-FI" sz="2800" dirty="0" err="1"/>
              <a:t>the</a:t>
            </a:r>
            <a:r>
              <a:rPr lang="fi-FI" sz="2800" dirty="0"/>
              <a:t> </a:t>
            </a:r>
            <a:r>
              <a:rPr lang="fi-FI" sz="2800" dirty="0" err="1"/>
              <a:t>process</a:t>
            </a:r>
            <a:r>
              <a:rPr lang="fi-FI" sz="2800" dirty="0"/>
              <a:t> for </a:t>
            </a:r>
            <a:r>
              <a:rPr lang="fi-FI" sz="2800" dirty="0" err="1"/>
              <a:t>considering</a:t>
            </a:r>
            <a:r>
              <a:rPr lang="fi-FI" sz="2800" dirty="0"/>
              <a:t> and </a:t>
            </a:r>
            <a:r>
              <a:rPr lang="fi-FI" sz="2800" dirty="0" err="1"/>
              <a:t>implementation</a:t>
            </a:r>
            <a:r>
              <a:rPr lang="fi-FI" sz="2800" dirty="0"/>
              <a:t> of GAC </a:t>
            </a:r>
            <a:r>
              <a:rPr lang="fi-FI" sz="2800" dirty="0" err="1"/>
              <a:t>advice</a:t>
            </a:r>
            <a:endParaRPr lang="fi-FI" sz="2800" dirty="0"/>
          </a:p>
        </p:txBody>
      </p:sp>
      <p:pic>
        <p:nvPicPr>
          <p:cNvPr id="5" name="Content Placeholder 4">
            <a:extLst>
              <a:ext uri="{FF2B5EF4-FFF2-40B4-BE49-F238E27FC236}">
                <a16:creationId xmlns:a16="http://schemas.microsoft.com/office/drawing/2014/main" id="{4F9FDBF9-11C2-0C4E-9B33-7C87A807361A}"/>
              </a:ext>
            </a:extLst>
          </p:cNvPr>
          <p:cNvPicPr>
            <a:picLocks noGrp="1" noChangeAspect="1"/>
          </p:cNvPicPr>
          <p:nvPr>
            <p:ph sz="half" idx="2"/>
          </p:nvPr>
        </p:nvPicPr>
        <p:blipFill>
          <a:blip r:embed="rId2"/>
          <a:stretch>
            <a:fillRect/>
          </a:stretch>
        </p:blipFill>
        <p:spPr>
          <a:xfrm>
            <a:off x="6105762" y="2632841"/>
            <a:ext cx="4941652" cy="2738191"/>
          </a:xfrm>
          <a:prstGeom prst="rect">
            <a:avLst/>
          </a:prstGeom>
        </p:spPr>
      </p:pic>
    </p:spTree>
    <p:extLst>
      <p:ext uri="{BB962C8B-B14F-4D97-AF65-F5344CB8AC3E}">
        <p14:creationId xmlns:p14="http://schemas.microsoft.com/office/powerpoint/2010/main" val="31133652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FA9841-89EB-A04E-B14E-146FA9F59B5C}"/>
              </a:ext>
            </a:extLst>
          </p:cNvPr>
          <p:cNvSpPr>
            <a:spLocks noGrp="1"/>
          </p:cNvSpPr>
          <p:nvPr>
            <p:ph type="title"/>
          </p:nvPr>
        </p:nvSpPr>
        <p:spPr/>
        <p:txBody>
          <a:bodyPr/>
          <a:lstStyle/>
          <a:p>
            <a:r>
              <a:rPr lang="fi-FI" dirty="0"/>
              <a:t>CCWG AND PDP PARTICIPATION</a:t>
            </a:r>
          </a:p>
        </p:txBody>
      </p:sp>
      <p:sp>
        <p:nvSpPr>
          <p:cNvPr id="3" name="Content Placeholder 2">
            <a:extLst>
              <a:ext uri="{FF2B5EF4-FFF2-40B4-BE49-F238E27FC236}">
                <a16:creationId xmlns:a16="http://schemas.microsoft.com/office/drawing/2014/main" id="{EC0A4C4E-C825-3444-B419-F12ABA05BDD8}"/>
              </a:ext>
            </a:extLst>
          </p:cNvPr>
          <p:cNvSpPr>
            <a:spLocks noGrp="1"/>
          </p:cNvSpPr>
          <p:nvPr>
            <p:ph sz="half" idx="1"/>
          </p:nvPr>
        </p:nvSpPr>
        <p:spPr/>
        <p:txBody>
          <a:bodyPr/>
          <a:lstStyle/>
          <a:p>
            <a:r>
              <a:rPr lang="fi-FI" dirty="0"/>
              <a:t>CCWG on </a:t>
            </a:r>
            <a:r>
              <a:rPr lang="fi-FI" dirty="0" err="1"/>
              <a:t>auction</a:t>
            </a:r>
            <a:r>
              <a:rPr lang="fi-FI" dirty="0"/>
              <a:t> </a:t>
            </a:r>
            <a:r>
              <a:rPr lang="fi-FI" dirty="0" err="1"/>
              <a:t>proceeds</a:t>
            </a:r>
            <a:endParaRPr lang="fi-FI" dirty="0"/>
          </a:p>
          <a:p>
            <a:r>
              <a:rPr lang="fi-FI" i="1" dirty="0" err="1"/>
              <a:t>Proceeds</a:t>
            </a:r>
            <a:r>
              <a:rPr lang="fi-FI" i="1" dirty="0"/>
              <a:t> </a:t>
            </a:r>
            <a:r>
              <a:rPr lang="fi-FI" i="1" dirty="0" err="1"/>
              <a:t>generated</a:t>
            </a:r>
            <a:r>
              <a:rPr lang="fi-FI" i="1" dirty="0"/>
              <a:t> </a:t>
            </a:r>
            <a:r>
              <a:rPr lang="fi-FI" i="1" dirty="0" err="1"/>
              <a:t>from</a:t>
            </a:r>
            <a:r>
              <a:rPr lang="fi-FI" i="1" dirty="0"/>
              <a:t> 16 </a:t>
            </a:r>
            <a:r>
              <a:rPr lang="fi-FI" i="1" dirty="0" err="1"/>
              <a:t>gTLD</a:t>
            </a:r>
            <a:r>
              <a:rPr lang="fi-FI" i="1" dirty="0"/>
              <a:t> </a:t>
            </a:r>
            <a:r>
              <a:rPr lang="fi-FI" i="1" dirty="0" err="1"/>
              <a:t>auctions</a:t>
            </a:r>
            <a:r>
              <a:rPr lang="fi-FI" i="1" dirty="0"/>
              <a:t> </a:t>
            </a:r>
            <a:r>
              <a:rPr lang="fi-FI" i="1" dirty="0" err="1"/>
              <a:t>were</a:t>
            </a:r>
            <a:r>
              <a:rPr lang="fi-FI" i="1" dirty="0"/>
              <a:t> </a:t>
            </a:r>
            <a:r>
              <a:rPr lang="fi-FI" i="1" dirty="0" err="1"/>
              <a:t>separated</a:t>
            </a:r>
            <a:r>
              <a:rPr lang="fi-FI" i="1" dirty="0"/>
              <a:t> and </a:t>
            </a:r>
            <a:r>
              <a:rPr lang="fi-FI" i="1" dirty="0" err="1"/>
              <a:t>reserved</a:t>
            </a:r>
            <a:r>
              <a:rPr lang="fi-FI" i="1" dirty="0"/>
              <a:t> </a:t>
            </a:r>
            <a:r>
              <a:rPr lang="fi-FI" i="1" dirty="0" err="1"/>
              <a:t>until</a:t>
            </a:r>
            <a:r>
              <a:rPr lang="fi-FI" i="1" dirty="0"/>
              <a:t> </a:t>
            </a:r>
            <a:r>
              <a:rPr lang="fi-FI" i="1" dirty="0" err="1"/>
              <a:t>the</a:t>
            </a:r>
            <a:r>
              <a:rPr lang="fi-FI" i="1" dirty="0"/>
              <a:t> </a:t>
            </a:r>
            <a:r>
              <a:rPr lang="fi-FI" i="1" dirty="0" err="1"/>
              <a:t>multistakeholder</a:t>
            </a:r>
            <a:r>
              <a:rPr lang="fi-FI" i="1" dirty="0"/>
              <a:t> </a:t>
            </a:r>
            <a:r>
              <a:rPr lang="fi-FI" i="1" dirty="0" err="1"/>
              <a:t>community</a:t>
            </a:r>
            <a:r>
              <a:rPr lang="fi-FI" i="1" dirty="0"/>
              <a:t> </a:t>
            </a:r>
            <a:r>
              <a:rPr lang="fi-FI" i="1" dirty="0" err="1"/>
              <a:t>develops</a:t>
            </a:r>
            <a:r>
              <a:rPr lang="fi-FI" i="1" dirty="0"/>
              <a:t> a </a:t>
            </a:r>
            <a:r>
              <a:rPr lang="fi-FI" i="1" dirty="0" err="1"/>
              <a:t>plan</a:t>
            </a:r>
            <a:r>
              <a:rPr lang="fi-FI" i="1" dirty="0"/>
              <a:t> for </a:t>
            </a:r>
            <a:r>
              <a:rPr lang="fi-FI" i="1" dirty="0" err="1"/>
              <a:t>their</a:t>
            </a:r>
            <a:r>
              <a:rPr lang="fi-FI" i="1" dirty="0"/>
              <a:t> </a:t>
            </a:r>
            <a:r>
              <a:rPr lang="fi-FI" i="1" dirty="0" err="1"/>
              <a:t>use</a:t>
            </a:r>
            <a:r>
              <a:rPr lang="fi-FI" i="1" dirty="0"/>
              <a:t>. </a:t>
            </a:r>
          </a:p>
          <a:p>
            <a:pPr marL="0" indent="0">
              <a:buNone/>
            </a:pPr>
            <a:endParaRPr lang="fi-FI" dirty="0"/>
          </a:p>
        </p:txBody>
      </p:sp>
      <p:sp>
        <p:nvSpPr>
          <p:cNvPr id="4" name="Content Placeholder 3">
            <a:extLst>
              <a:ext uri="{FF2B5EF4-FFF2-40B4-BE49-F238E27FC236}">
                <a16:creationId xmlns:a16="http://schemas.microsoft.com/office/drawing/2014/main" id="{8E39202A-10B0-1949-BCDF-D5819191091C}"/>
              </a:ext>
            </a:extLst>
          </p:cNvPr>
          <p:cNvSpPr>
            <a:spLocks noGrp="1"/>
          </p:cNvSpPr>
          <p:nvPr>
            <p:ph sz="half" idx="2"/>
          </p:nvPr>
        </p:nvSpPr>
        <p:spPr>
          <a:xfrm>
            <a:off x="6172200" y="2267138"/>
            <a:ext cx="4875211" cy="4590861"/>
          </a:xfrm>
        </p:spPr>
        <p:txBody>
          <a:bodyPr/>
          <a:lstStyle/>
          <a:p>
            <a:r>
              <a:rPr lang="fi-FI" dirty="0"/>
              <a:t>PDP on </a:t>
            </a:r>
            <a:r>
              <a:rPr lang="fi-FI" dirty="0" err="1"/>
              <a:t>new</a:t>
            </a:r>
            <a:r>
              <a:rPr lang="fi-FI" dirty="0"/>
              <a:t> </a:t>
            </a:r>
            <a:r>
              <a:rPr lang="fi-FI" dirty="0" err="1"/>
              <a:t>gTLD</a:t>
            </a:r>
            <a:r>
              <a:rPr lang="fi-FI" dirty="0"/>
              <a:t> </a:t>
            </a:r>
            <a:r>
              <a:rPr lang="fi-FI" dirty="0" err="1"/>
              <a:t>Subsuquent</a:t>
            </a:r>
            <a:r>
              <a:rPr lang="fi-FI" dirty="0"/>
              <a:t> </a:t>
            </a:r>
            <a:r>
              <a:rPr lang="fi-FI" dirty="0" err="1"/>
              <a:t>Procedures</a:t>
            </a:r>
            <a:r>
              <a:rPr lang="fi-FI" dirty="0"/>
              <a:t> (</a:t>
            </a:r>
            <a:r>
              <a:rPr lang="fi-FI" dirty="0" err="1"/>
              <a:t>all</a:t>
            </a:r>
            <a:r>
              <a:rPr lang="fi-FI" dirty="0"/>
              <a:t> </a:t>
            </a:r>
            <a:r>
              <a:rPr lang="fi-FI" dirty="0" err="1"/>
              <a:t>work</a:t>
            </a:r>
            <a:r>
              <a:rPr lang="fi-FI" dirty="0"/>
              <a:t> </a:t>
            </a:r>
            <a:r>
              <a:rPr lang="fi-FI" dirty="0" err="1"/>
              <a:t>tracks</a:t>
            </a:r>
            <a:r>
              <a:rPr lang="fi-FI" dirty="0"/>
              <a:t>)</a:t>
            </a:r>
          </a:p>
          <a:p>
            <a:endParaRPr lang="fi-FI" dirty="0">
              <a:solidFill>
                <a:schemeClr val="bg1"/>
              </a:solidFill>
            </a:endParaRPr>
          </a:p>
          <a:p>
            <a:endParaRPr lang="fi-FI" dirty="0">
              <a:solidFill>
                <a:schemeClr val="bg1"/>
              </a:solidFill>
            </a:endParaRPr>
          </a:p>
          <a:p>
            <a:endParaRPr lang="fi-FI" dirty="0">
              <a:solidFill>
                <a:schemeClr val="bg1"/>
              </a:solidFill>
            </a:endParaRPr>
          </a:p>
          <a:p>
            <a:endParaRPr lang="fi-FI" dirty="0">
              <a:solidFill>
                <a:schemeClr val="bg1"/>
              </a:solidFill>
            </a:endParaRPr>
          </a:p>
          <a:p>
            <a:r>
              <a:rPr lang="fi-FI" dirty="0"/>
              <a:t>PDP on INGO/IGO </a:t>
            </a:r>
            <a:r>
              <a:rPr lang="fi-FI" dirty="0" err="1"/>
              <a:t>Curative</a:t>
            </a:r>
            <a:r>
              <a:rPr lang="fi-FI" dirty="0"/>
              <a:t> Rights</a:t>
            </a:r>
          </a:p>
          <a:p>
            <a:pPr marL="0" indent="0">
              <a:buNone/>
            </a:pPr>
            <a:endParaRPr lang="fi-FI" dirty="0">
              <a:solidFill>
                <a:schemeClr val="bg1"/>
              </a:solidFill>
            </a:endParaRPr>
          </a:p>
        </p:txBody>
      </p:sp>
      <p:pic>
        <p:nvPicPr>
          <p:cNvPr id="5" name="Picture 4">
            <a:extLst>
              <a:ext uri="{FF2B5EF4-FFF2-40B4-BE49-F238E27FC236}">
                <a16:creationId xmlns:a16="http://schemas.microsoft.com/office/drawing/2014/main" id="{6555541B-32A6-7B45-9158-E21F26849843}"/>
              </a:ext>
            </a:extLst>
          </p:cNvPr>
          <p:cNvPicPr>
            <a:picLocks noChangeAspect="1"/>
          </p:cNvPicPr>
          <p:nvPr/>
        </p:nvPicPr>
        <p:blipFill>
          <a:blip r:embed="rId2"/>
          <a:stretch>
            <a:fillRect/>
          </a:stretch>
        </p:blipFill>
        <p:spPr>
          <a:xfrm>
            <a:off x="2446070" y="4861307"/>
            <a:ext cx="1225803" cy="1556426"/>
          </a:xfrm>
          <a:prstGeom prst="rect">
            <a:avLst/>
          </a:prstGeom>
        </p:spPr>
      </p:pic>
      <p:pic>
        <p:nvPicPr>
          <p:cNvPr id="6" name="Picture 5">
            <a:extLst>
              <a:ext uri="{FF2B5EF4-FFF2-40B4-BE49-F238E27FC236}">
                <a16:creationId xmlns:a16="http://schemas.microsoft.com/office/drawing/2014/main" id="{041B47B8-A98B-2846-8515-05F302248EE0}"/>
              </a:ext>
            </a:extLst>
          </p:cNvPr>
          <p:cNvPicPr>
            <a:picLocks noChangeAspect="1"/>
          </p:cNvPicPr>
          <p:nvPr/>
        </p:nvPicPr>
        <p:blipFill>
          <a:blip r:embed="rId3"/>
          <a:stretch>
            <a:fillRect/>
          </a:stretch>
        </p:blipFill>
        <p:spPr>
          <a:xfrm>
            <a:off x="6434664" y="3371230"/>
            <a:ext cx="3223683" cy="828609"/>
          </a:xfrm>
          <a:prstGeom prst="rect">
            <a:avLst/>
          </a:prstGeom>
        </p:spPr>
      </p:pic>
      <p:pic>
        <p:nvPicPr>
          <p:cNvPr id="7" name="Picture 6">
            <a:extLst>
              <a:ext uri="{FF2B5EF4-FFF2-40B4-BE49-F238E27FC236}">
                <a16:creationId xmlns:a16="http://schemas.microsoft.com/office/drawing/2014/main" id="{A3E693B6-4BE9-F240-830A-B668624C3A66}"/>
              </a:ext>
            </a:extLst>
          </p:cNvPr>
          <p:cNvPicPr>
            <a:picLocks noChangeAspect="1"/>
          </p:cNvPicPr>
          <p:nvPr/>
        </p:nvPicPr>
        <p:blipFill>
          <a:blip r:embed="rId4"/>
          <a:stretch>
            <a:fillRect/>
          </a:stretch>
        </p:blipFill>
        <p:spPr>
          <a:xfrm>
            <a:off x="6434664" y="4369889"/>
            <a:ext cx="3257551" cy="845028"/>
          </a:xfrm>
          <a:prstGeom prst="rect">
            <a:avLst/>
          </a:prstGeom>
        </p:spPr>
      </p:pic>
    </p:spTree>
    <p:extLst>
      <p:ext uri="{BB962C8B-B14F-4D97-AF65-F5344CB8AC3E}">
        <p14:creationId xmlns:p14="http://schemas.microsoft.com/office/powerpoint/2010/main" val="38209286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BDBB93-122C-7342-90D5-2234A175E692}"/>
              </a:ext>
            </a:extLst>
          </p:cNvPr>
          <p:cNvSpPr>
            <a:spLocks noGrp="1"/>
          </p:cNvSpPr>
          <p:nvPr>
            <p:ph type="title"/>
          </p:nvPr>
        </p:nvSpPr>
        <p:spPr/>
        <p:txBody>
          <a:bodyPr/>
          <a:lstStyle/>
          <a:p>
            <a:r>
              <a:rPr lang="fi-FI" dirty="0"/>
              <a:t>ALAC-GAC </a:t>
            </a:r>
            <a:r>
              <a:rPr lang="fi-FI" dirty="0" err="1"/>
              <a:t>liaisons</a:t>
            </a:r>
            <a:endParaRPr lang="fi-FI" dirty="0"/>
          </a:p>
        </p:txBody>
      </p:sp>
      <p:sp>
        <p:nvSpPr>
          <p:cNvPr id="3" name="Content Placeholder 2">
            <a:extLst>
              <a:ext uri="{FF2B5EF4-FFF2-40B4-BE49-F238E27FC236}">
                <a16:creationId xmlns:a16="http://schemas.microsoft.com/office/drawing/2014/main" id="{68EF1CFB-CB8D-B346-88AB-D9EEA4DF19CE}"/>
              </a:ext>
            </a:extLst>
          </p:cNvPr>
          <p:cNvSpPr>
            <a:spLocks noGrp="1"/>
          </p:cNvSpPr>
          <p:nvPr>
            <p:ph sz="half" idx="1"/>
          </p:nvPr>
        </p:nvSpPr>
        <p:spPr/>
        <p:txBody>
          <a:bodyPr/>
          <a:lstStyle/>
          <a:p>
            <a:r>
              <a:rPr lang="fi-FI" dirty="0">
                <a:solidFill>
                  <a:schemeClr val="bg1"/>
                </a:solidFill>
              </a:rPr>
              <a:t>GAC </a:t>
            </a:r>
            <a:r>
              <a:rPr lang="fi-FI" dirty="0" err="1">
                <a:solidFill>
                  <a:schemeClr val="bg1"/>
                </a:solidFill>
              </a:rPr>
              <a:t>Liaisons</a:t>
            </a:r>
            <a:r>
              <a:rPr lang="fi-FI" dirty="0">
                <a:solidFill>
                  <a:schemeClr val="bg1"/>
                </a:solidFill>
              </a:rPr>
              <a:t> to ALAC:</a:t>
            </a:r>
          </a:p>
          <a:p>
            <a:r>
              <a:rPr lang="fi-FI" dirty="0"/>
              <a:t>Ana </a:t>
            </a:r>
            <a:r>
              <a:rPr lang="fi-FI" dirty="0" err="1"/>
              <a:t>Neves</a:t>
            </a:r>
            <a:endParaRPr lang="fi-FI" dirty="0"/>
          </a:p>
          <a:p>
            <a:r>
              <a:rPr lang="fi-FI" dirty="0"/>
              <a:t>Charlotte </a:t>
            </a:r>
            <a:r>
              <a:rPr lang="fi-FI" dirty="0" err="1"/>
              <a:t>Simoẽs</a:t>
            </a:r>
            <a:endParaRPr lang="fi-FI" dirty="0"/>
          </a:p>
        </p:txBody>
      </p:sp>
      <p:sp>
        <p:nvSpPr>
          <p:cNvPr id="4" name="Content Placeholder 3">
            <a:extLst>
              <a:ext uri="{FF2B5EF4-FFF2-40B4-BE49-F238E27FC236}">
                <a16:creationId xmlns:a16="http://schemas.microsoft.com/office/drawing/2014/main" id="{4B3122AA-260C-2F46-A529-5014920CFC51}"/>
              </a:ext>
            </a:extLst>
          </p:cNvPr>
          <p:cNvSpPr>
            <a:spLocks noGrp="1"/>
          </p:cNvSpPr>
          <p:nvPr>
            <p:ph sz="half" idx="2"/>
          </p:nvPr>
        </p:nvSpPr>
        <p:spPr/>
        <p:txBody>
          <a:bodyPr/>
          <a:lstStyle/>
          <a:p>
            <a:r>
              <a:rPr lang="fi-FI" dirty="0">
                <a:solidFill>
                  <a:schemeClr val="bg1"/>
                </a:solidFill>
              </a:rPr>
              <a:t>ALAC </a:t>
            </a:r>
            <a:r>
              <a:rPr lang="fi-FI" dirty="0" err="1">
                <a:solidFill>
                  <a:schemeClr val="bg1"/>
                </a:solidFill>
              </a:rPr>
              <a:t>Liaison</a:t>
            </a:r>
            <a:r>
              <a:rPr lang="fi-FI" dirty="0">
                <a:solidFill>
                  <a:schemeClr val="bg1"/>
                </a:solidFill>
              </a:rPr>
              <a:t> to </a:t>
            </a:r>
            <a:r>
              <a:rPr lang="fi-FI" dirty="0" err="1">
                <a:solidFill>
                  <a:schemeClr val="bg1"/>
                </a:solidFill>
              </a:rPr>
              <a:t>the</a:t>
            </a:r>
            <a:r>
              <a:rPr lang="fi-FI" dirty="0">
                <a:solidFill>
                  <a:schemeClr val="bg1"/>
                </a:solidFill>
              </a:rPr>
              <a:t> GAC</a:t>
            </a:r>
            <a:r>
              <a:rPr lang="fi-FI" dirty="0"/>
              <a:t>:</a:t>
            </a:r>
          </a:p>
          <a:p>
            <a:r>
              <a:rPr lang="fi-FI" dirty="0"/>
              <a:t>Yrjö Länsipuro</a:t>
            </a:r>
          </a:p>
          <a:p>
            <a:endParaRPr lang="fi-FI" dirty="0"/>
          </a:p>
        </p:txBody>
      </p:sp>
    </p:spTree>
    <p:extLst>
      <p:ext uri="{BB962C8B-B14F-4D97-AF65-F5344CB8AC3E}">
        <p14:creationId xmlns:p14="http://schemas.microsoft.com/office/powerpoint/2010/main" val="16284978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32CF82C-B0E9-AD4E-BE91-72BEA93598B3}"/>
              </a:ext>
            </a:extLst>
          </p:cNvPr>
          <p:cNvSpPr txBox="1"/>
          <p:nvPr/>
        </p:nvSpPr>
        <p:spPr>
          <a:xfrm>
            <a:off x="3671048" y="3509682"/>
            <a:ext cx="3656770" cy="923330"/>
          </a:xfrm>
          <a:prstGeom prst="rect">
            <a:avLst/>
          </a:prstGeom>
          <a:noFill/>
        </p:spPr>
        <p:txBody>
          <a:bodyPr wrap="none" rtlCol="0">
            <a:spAutoFit/>
          </a:bodyPr>
          <a:lstStyle/>
          <a:p>
            <a:r>
              <a:rPr lang="fi-FI" sz="5400" dirty="0"/>
              <a:t>   </a:t>
            </a:r>
            <a:r>
              <a:rPr lang="fi-FI" sz="5400" dirty="0" err="1"/>
              <a:t>Questions</a:t>
            </a:r>
            <a:r>
              <a:rPr lang="fi-FI" sz="5400" dirty="0"/>
              <a:t>?</a:t>
            </a:r>
            <a:endParaRPr lang="fi-FI" sz="9600" dirty="0"/>
          </a:p>
        </p:txBody>
      </p:sp>
    </p:spTree>
    <p:extLst>
      <p:ext uri="{BB962C8B-B14F-4D97-AF65-F5344CB8AC3E}">
        <p14:creationId xmlns:p14="http://schemas.microsoft.com/office/powerpoint/2010/main" val="21584317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95E76441-57A6-AC4A-AFCE-7F1CC115D6D1}"/>
              </a:ext>
            </a:extLst>
          </p:cNvPr>
          <p:cNvSpPr>
            <a:spLocks noGrp="1"/>
          </p:cNvSpPr>
          <p:nvPr>
            <p:ph type="body" idx="4294967295"/>
          </p:nvPr>
        </p:nvSpPr>
        <p:spPr>
          <a:xfrm>
            <a:off x="1640541" y="968189"/>
            <a:ext cx="8265459" cy="4830950"/>
          </a:xfrm>
        </p:spPr>
        <p:txBody>
          <a:bodyPr>
            <a:normAutofit/>
          </a:bodyPr>
          <a:lstStyle/>
          <a:p>
            <a:pPr marL="0" indent="0">
              <a:buNone/>
            </a:pPr>
            <a:r>
              <a:rPr lang="fi-FI" sz="3200" dirty="0"/>
              <a:t>Internet </a:t>
            </a:r>
            <a:r>
              <a:rPr lang="fi-FI" sz="3200" dirty="0" err="1"/>
              <a:t>governance</a:t>
            </a:r>
            <a:r>
              <a:rPr lang="fi-FI" sz="3200" dirty="0"/>
              <a:t> is </a:t>
            </a:r>
            <a:r>
              <a:rPr lang="fi-FI" sz="3200" dirty="0" err="1"/>
              <a:t>the</a:t>
            </a:r>
            <a:r>
              <a:rPr lang="fi-FI" sz="3200" dirty="0"/>
              <a:t> </a:t>
            </a:r>
            <a:r>
              <a:rPr lang="fi-FI" sz="3200" dirty="0" err="1"/>
              <a:t>development</a:t>
            </a:r>
            <a:r>
              <a:rPr lang="fi-FI" sz="3200" dirty="0"/>
              <a:t> and </a:t>
            </a:r>
            <a:r>
              <a:rPr lang="fi-FI" sz="3200" dirty="0" err="1"/>
              <a:t>application</a:t>
            </a:r>
            <a:r>
              <a:rPr lang="fi-FI" sz="3200" dirty="0"/>
              <a:t> </a:t>
            </a:r>
            <a:r>
              <a:rPr lang="fi-FI" sz="3200" dirty="0" err="1">
                <a:solidFill>
                  <a:schemeClr val="bg1"/>
                </a:solidFill>
              </a:rPr>
              <a:t>by</a:t>
            </a:r>
            <a:r>
              <a:rPr lang="fi-FI" sz="3200" dirty="0">
                <a:solidFill>
                  <a:schemeClr val="bg1"/>
                </a:solidFill>
              </a:rPr>
              <a:t> </a:t>
            </a:r>
            <a:r>
              <a:rPr lang="fi-FI" sz="3200" dirty="0" err="1">
                <a:solidFill>
                  <a:schemeClr val="bg1"/>
                </a:solidFill>
              </a:rPr>
              <a:t>governments</a:t>
            </a:r>
            <a:r>
              <a:rPr lang="fi-FI" sz="3200" dirty="0">
                <a:solidFill>
                  <a:schemeClr val="bg1"/>
                </a:solidFill>
              </a:rPr>
              <a:t>, </a:t>
            </a:r>
            <a:r>
              <a:rPr lang="fi-FI" sz="3200" dirty="0" err="1">
                <a:solidFill>
                  <a:schemeClr val="bg1"/>
                </a:solidFill>
              </a:rPr>
              <a:t>the</a:t>
            </a:r>
            <a:r>
              <a:rPr lang="fi-FI" sz="3200" dirty="0">
                <a:solidFill>
                  <a:schemeClr val="bg1"/>
                </a:solidFill>
              </a:rPr>
              <a:t> </a:t>
            </a:r>
            <a:r>
              <a:rPr lang="fi-FI" sz="3200" dirty="0" err="1">
                <a:solidFill>
                  <a:schemeClr val="bg1"/>
                </a:solidFill>
              </a:rPr>
              <a:t>private</a:t>
            </a:r>
            <a:r>
              <a:rPr lang="fi-FI" sz="3200" dirty="0">
                <a:solidFill>
                  <a:schemeClr val="bg1"/>
                </a:solidFill>
              </a:rPr>
              <a:t> </a:t>
            </a:r>
            <a:r>
              <a:rPr lang="fi-FI" sz="3200" dirty="0" err="1">
                <a:solidFill>
                  <a:schemeClr val="bg1"/>
                </a:solidFill>
              </a:rPr>
              <a:t>sector</a:t>
            </a:r>
            <a:r>
              <a:rPr lang="fi-FI" sz="3200" dirty="0">
                <a:solidFill>
                  <a:schemeClr val="bg1"/>
                </a:solidFill>
              </a:rPr>
              <a:t> and </a:t>
            </a:r>
            <a:r>
              <a:rPr lang="fi-FI" sz="3200" dirty="0" err="1">
                <a:solidFill>
                  <a:schemeClr val="bg1"/>
                </a:solidFill>
              </a:rPr>
              <a:t>civil</a:t>
            </a:r>
            <a:r>
              <a:rPr lang="fi-FI" sz="3200" dirty="0">
                <a:solidFill>
                  <a:schemeClr val="bg1"/>
                </a:solidFill>
              </a:rPr>
              <a:t> </a:t>
            </a:r>
            <a:r>
              <a:rPr lang="fi-FI" sz="3200" dirty="0" err="1">
                <a:solidFill>
                  <a:schemeClr val="bg1"/>
                </a:solidFill>
              </a:rPr>
              <a:t>society</a:t>
            </a:r>
            <a:r>
              <a:rPr lang="fi-FI" sz="3200" dirty="0"/>
              <a:t>, in </a:t>
            </a:r>
            <a:r>
              <a:rPr lang="fi-FI" sz="3200" dirty="0" err="1"/>
              <a:t>their</a:t>
            </a:r>
            <a:r>
              <a:rPr lang="fi-FI" sz="3200" dirty="0"/>
              <a:t> </a:t>
            </a:r>
            <a:r>
              <a:rPr lang="fi-FI" sz="3200" dirty="0" err="1"/>
              <a:t>respective</a:t>
            </a:r>
            <a:r>
              <a:rPr lang="fi-FI" sz="3200" dirty="0"/>
              <a:t> </a:t>
            </a:r>
            <a:r>
              <a:rPr lang="fi-FI" sz="3200" dirty="0" err="1"/>
              <a:t>roles</a:t>
            </a:r>
            <a:r>
              <a:rPr lang="fi-FI" sz="3200" dirty="0"/>
              <a:t>, of </a:t>
            </a:r>
            <a:r>
              <a:rPr lang="fi-FI" sz="3200" dirty="0" err="1"/>
              <a:t>shared</a:t>
            </a:r>
            <a:r>
              <a:rPr lang="fi-FI" sz="3200" dirty="0"/>
              <a:t> </a:t>
            </a:r>
            <a:r>
              <a:rPr lang="fi-FI" sz="3200" dirty="0" err="1"/>
              <a:t>principles</a:t>
            </a:r>
            <a:r>
              <a:rPr lang="fi-FI" sz="3200" dirty="0"/>
              <a:t>, </a:t>
            </a:r>
            <a:r>
              <a:rPr lang="fi-FI" sz="3200" dirty="0" err="1"/>
              <a:t>norms</a:t>
            </a:r>
            <a:r>
              <a:rPr lang="fi-FI" sz="3200" dirty="0"/>
              <a:t>, </a:t>
            </a:r>
            <a:r>
              <a:rPr lang="fi-FI" sz="3200" dirty="0" err="1"/>
              <a:t>rules</a:t>
            </a:r>
            <a:r>
              <a:rPr lang="fi-FI" sz="3200" dirty="0"/>
              <a:t>, </a:t>
            </a:r>
            <a:r>
              <a:rPr lang="fi-FI" sz="3200" dirty="0" err="1"/>
              <a:t>decision-making</a:t>
            </a:r>
            <a:r>
              <a:rPr lang="fi-FI" sz="3200" dirty="0"/>
              <a:t> </a:t>
            </a:r>
            <a:r>
              <a:rPr lang="fi-FI" sz="3200" dirty="0" err="1"/>
              <a:t>procedures</a:t>
            </a:r>
            <a:r>
              <a:rPr lang="fi-FI" sz="3200" dirty="0"/>
              <a:t>, and </a:t>
            </a:r>
            <a:r>
              <a:rPr lang="fi-FI" sz="3200" dirty="0" err="1"/>
              <a:t>programmes</a:t>
            </a:r>
            <a:r>
              <a:rPr lang="fi-FI" sz="3200" dirty="0"/>
              <a:t> </a:t>
            </a:r>
            <a:r>
              <a:rPr lang="fi-FI" sz="3200" dirty="0" err="1"/>
              <a:t>that</a:t>
            </a:r>
            <a:r>
              <a:rPr lang="fi-FI" sz="3200" dirty="0"/>
              <a:t> </a:t>
            </a:r>
            <a:r>
              <a:rPr lang="fi-FI" sz="3200" dirty="0" err="1"/>
              <a:t>shape</a:t>
            </a:r>
            <a:r>
              <a:rPr lang="fi-FI" sz="3200" dirty="0"/>
              <a:t> </a:t>
            </a:r>
            <a:r>
              <a:rPr lang="fi-FI" sz="3200" dirty="0" err="1"/>
              <a:t>the</a:t>
            </a:r>
            <a:r>
              <a:rPr lang="fi-FI" sz="3200" dirty="0"/>
              <a:t> </a:t>
            </a:r>
            <a:r>
              <a:rPr lang="fi-FI" sz="3200" dirty="0" err="1"/>
              <a:t>evolution</a:t>
            </a:r>
            <a:r>
              <a:rPr lang="fi-FI" sz="3200" dirty="0"/>
              <a:t> and </a:t>
            </a:r>
            <a:r>
              <a:rPr lang="fi-FI" sz="3200" dirty="0" err="1"/>
              <a:t>use</a:t>
            </a:r>
            <a:r>
              <a:rPr lang="fi-FI" sz="3200" dirty="0"/>
              <a:t> of </a:t>
            </a:r>
            <a:r>
              <a:rPr lang="fi-FI" sz="3200" dirty="0" err="1"/>
              <a:t>the</a:t>
            </a:r>
            <a:r>
              <a:rPr lang="fi-FI" sz="3200" dirty="0"/>
              <a:t> Internet.</a:t>
            </a:r>
          </a:p>
        </p:txBody>
      </p:sp>
      <p:pic>
        <p:nvPicPr>
          <p:cNvPr id="5" name="Picture 4">
            <a:extLst>
              <a:ext uri="{FF2B5EF4-FFF2-40B4-BE49-F238E27FC236}">
                <a16:creationId xmlns:a16="http://schemas.microsoft.com/office/drawing/2014/main" id="{B5664247-16D9-DD4A-B248-578E8DF2C7D6}"/>
              </a:ext>
            </a:extLst>
          </p:cNvPr>
          <p:cNvPicPr>
            <a:picLocks noChangeAspect="1"/>
          </p:cNvPicPr>
          <p:nvPr/>
        </p:nvPicPr>
        <p:blipFill>
          <a:blip r:embed="rId2"/>
          <a:stretch>
            <a:fillRect/>
          </a:stretch>
        </p:blipFill>
        <p:spPr>
          <a:xfrm>
            <a:off x="6902449" y="5328542"/>
            <a:ext cx="3494617" cy="941194"/>
          </a:xfrm>
          <a:prstGeom prst="rect">
            <a:avLst/>
          </a:prstGeom>
        </p:spPr>
      </p:pic>
      <p:sp>
        <p:nvSpPr>
          <p:cNvPr id="6" name="TextBox 5">
            <a:extLst>
              <a:ext uri="{FF2B5EF4-FFF2-40B4-BE49-F238E27FC236}">
                <a16:creationId xmlns:a16="http://schemas.microsoft.com/office/drawing/2014/main" id="{E4BA8DD8-E19A-C242-9784-5B63C649F290}"/>
              </a:ext>
            </a:extLst>
          </p:cNvPr>
          <p:cNvSpPr txBox="1"/>
          <p:nvPr/>
        </p:nvSpPr>
        <p:spPr>
          <a:xfrm>
            <a:off x="1761067" y="4809067"/>
            <a:ext cx="3077446" cy="400110"/>
          </a:xfrm>
          <a:prstGeom prst="rect">
            <a:avLst/>
          </a:prstGeom>
          <a:noFill/>
        </p:spPr>
        <p:txBody>
          <a:bodyPr wrap="none" rtlCol="0">
            <a:spAutoFit/>
          </a:bodyPr>
          <a:lstStyle/>
          <a:p>
            <a:r>
              <a:rPr lang="fi-FI" sz="2000" dirty="0"/>
              <a:t>Art. 34, Tunis Agenda, 2005</a:t>
            </a:r>
          </a:p>
        </p:txBody>
      </p:sp>
    </p:spTree>
    <p:extLst>
      <p:ext uri="{BB962C8B-B14F-4D97-AF65-F5344CB8AC3E}">
        <p14:creationId xmlns:p14="http://schemas.microsoft.com/office/powerpoint/2010/main" val="39639054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6186540" y="1711605"/>
            <a:ext cx="5191887" cy="2820054"/>
          </a:xfrm>
          <a:prstGeom prst="rect">
            <a:avLst/>
          </a:prstGeom>
        </p:spPr>
      </p:pic>
      <p:sp>
        <p:nvSpPr>
          <p:cNvPr id="8" name="Donut 7"/>
          <p:cNvSpPr/>
          <p:nvPr/>
        </p:nvSpPr>
        <p:spPr>
          <a:xfrm>
            <a:off x="9614646" y="2188278"/>
            <a:ext cx="1586754" cy="810418"/>
          </a:xfrm>
          <a:prstGeom prst="donut">
            <a:avLst>
              <a:gd name="adj" fmla="val 7682"/>
            </a:avLst>
          </a:prstGeom>
          <a:ln/>
        </p:spPr>
        <p:style>
          <a:lnRef idx="1">
            <a:schemeClr val="accent1"/>
          </a:lnRef>
          <a:fillRef idx="3">
            <a:schemeClr val="accent1"/>
          </a:fillRef>
          <a:effectRef idx="2">
            <a:schemeClr val="accent1"/>
          </a:effectRef>
          <a:fontRef idx="minor">
            <a:schemeClr val="lt1"/>
          </a:fontRef>
        </p:style>
      </p:sp>
      <p:sp>
        <p:nvSpPr>
          <p:cNvPr id="7" name="TextBox 6">
            <a:extLst>
              <a:ext uri="{FF2B5EF4-FFF2-40B4-BE49-F238E27FC236}">
                <a16:creationId xmlns:a16="http://schemas.microsoft.com/office/drawing/2014/main" id="{D69995D8-2557-C049-AA7D-4FF3B48E3715}"/>
              </a:ext>
            </a:extLst>
          </p:cNvPr>
          <p:cNvSpPr txBox="1"/>
          <p:nvPr/>
        </p:nvSpPr>
        <p:spPr>
          <a:xfrm>
            <a:off x="1113676" y="1376317"/>
            <a:ext cx="5072864" cy="3539430"/>
          </a:xfrm>
          <a:prstGeom prst="rect">
            <a:avLst/>
          </a:prstGeom>
          <a:noFill/>
        </p:spPr>
        <p:txBody>
          <a:bodyPr wrap="square" rtlCol="0">
            <a:spAutoFit/>
          </a:bodyPr>
          <a:lstStyle/>
          <a:p>
            <a:r>
              <a:rPr lang="fi-FI" sz="2800" dirty="0" err="1"/>
              <a:t>The</a:t>
            </a:r>
            <a:r>
              <a:rPr lang="fi-FI" sz="2800" dirty="0"/>
              <a:t> </a:t>
            </a:r>
            <a:r>
              <a:rPr lang="fi-FI" sz="2800" dirty="0" err="1"/>
              <a:t>Governmental</a:t>
            </a:r>
            <a:r>
              <a:rPr lang="fi-FI" sz="2800" dirty="0"/>
              <a:t> </a:t>
            </a:r>
            <a:r>
              <a:rPr lang="fi-FI" sz="2800" dirty="0" err="1"/>
              <a:t>Advisory</a:t>
            </a:r>
            <a:r>
              <a:rPr lang="fi-FI" sz="2800" dirty="0"/>
              <a:t> </a:t>
            </a:r>
            <a:r>
              <a:rPr lang="fi-FI" sz="2800" dirty="0" err="1"/>
              <a:t>Committee</a:t>
            </a:r>
            <a:r>
              <a:rPr lang="fi-FI" sz="2800" dirty="0"/>
              <a:t> (GAC) is an </a:t>
            </a:r>
            <a:r>
              <a:rPr lang="fi-FI" sz="2800" dirty="0" err="1"/>
              <a:t>advisory</a:t>
            </a:r>
            <a:r>
              <a:rPr lang="fi-FI" sz="2800" dirty="0"/>
              <a:t> </a:t>
            </a:r>
            <a:r>
              <a:rPr lang="fi-FI" sz="2800" dirty="0" err="1"/>
              <a:t>committee</a:t>
            </a:r>
            <a:r>
              <a:rPr lang="fi-FI" sz="2800" dirty="0"/>
              <a:t> to ICANN, </a:t>
            </a:r>
            <a:r>
              <a:rPr lang="fi-FI" sz="2800" dirty="0" err="1"/>
              <a:t>created</a:t>
            </a:r>
            <a:r>
              <a:rPr lang="fi-FI" sz="2800" dirty="0"/>
              <a:t> </a:t>
            </a:r>
            <a:r>
              <a:rPr lang="fi-FI" sz="2800" dirty="0" err="1"/>
              <a:t>under</a:t>
            </a:r>
            <a:r>
              <a:rPr lang="fi-FI" sz="2800" dirty="0"/>
              <a:t> </a:t>
            </a:r>
            <a:r>
              <a:rPr lang="fi-FI" sz="2800" dirty="0" err="1"/>
              <a:t>the</a:t>
            </a:r>
            <a:r>
              <a:rPr lang="fi-FI" sz="2800" dirty="0"/>
              <a:t> </a:t>
            </a:r>
            <a:r>
              <a:rPr lang="fi-FI" sz="2800" dirty="0">
                <a:hlinkClick r:id="rId3"/>
              </a:rPr>
              <a:t>ICANN Bylaws</a:t>
            </a:r>
            <a:r>
              <a:rPr lang="fi-FI" sz="2800" dirty="0"/>
              <a:t>.  It </a:t>
            </a:r>
            <a:r>
              <a:rPr lang="fi-FI" sz="2800" dirty="0" err="1"/>
              <a:t>provides</a:t>
            </a:r>
            <a:r>
              <a:rPr lang="fi-FI" sz="2800" dirty="0"/>
              <a:t> </a:t>
            </a:r>
            <a:r>
              <a:rPr lang="fi-FI" sz="2800" dirty="0" err="1"/>
              <a:t>advice</a:t>
            </a:r>
            <a:r>
              <a:rPr lang="fi-FI" sz="2800" dirty="0"/>
              <a:t> to ICANN on </a:t>
            </a:r>
            <a:r>
              <a:rPr lang="fi-FI" sz="2800" dirty="0" err="1"/>
              <a:t>public</a:t>
            </a:r>
            <a:r>
              <a:rPr lang="fi-FI" sz="2800" dirty="0"/>
              <a:t> </a:t>
            </a:r>
            <a:r>
              <a:rPr lang="fi-FI" sz="2800" dirty="0" err="1"/>
              <a:t>policy</a:t>
            </a:r>
            <a:r>
              <a:rPr lang="fi-FI" sz="2800" dirty="0"/>
              <a:t> </a:t>
            </a:r>
            <a:r>
              <a:rPr lang="fi-FI" sz="2800" dirty="0" err="1"/>
              <a:t>aspects</a:t>
            </a:r>
            <a:r>
              <a:rPr lang="fi-FI" sz="2800" dirty="0"/>
              <a:t> of </a:t>
            </a:r>
            <a:r>
              <a:rPr lang="fi-FI" sz="2800" dirty="0" err="1"/>
              <a:t>ICANN's</a:t>
            </a:r>
            <a:r>
              <a:rPr lang="fi-FI" sz="2800" dirty="0"/>
              <a:t> </a:t>
            </a:r>
            <a:r>
              <a:rPr lang="fi-FI" sz="2800" dirty="0" err="1"/>
              <a:t>responsibilities</a:t>
            </a:r>
            <a:r>
              <a:rPr lang="fi-FI" sz="2800" dirty="0"/>
              <a:t> </a:t>
            </a:r>
            <a:r>
              <a:rPr lang="fi-FI" sz="2800" dirty="0" err="1"/>
              <a:t>with</a:t>
            </a:r>
            <a:r>
              <a:rPr lang="fi-FI" sz="2800" dirty="0"/>
              <a:t> </a:t>
            </a:r>
            <a:r>
              <a:rPr lang="fi-FI" sz="2800" dirty="0" err="1"/>
              <a:t>regards</a:t>
            </a:r>
            <a:r>
              <a:rPr lang="fi-FI" sz="2800" dirty="0"/>
              <a:t> to </a:t>
            </a:r>
            <a:r>
              <a:rPr lang="fi-FI" sz="2800" dirty="0" err="1"/>
              <a:t>the</a:t>
            </a:r>
            <a:r>
              <a:rPr lang="fi-FI" sz="2800" dirty="0"/>
              <a:t> Internet Domain </a:t>
            </a:r>
            <a:r>
              <a:rPr lang="fi-FI" sz="2800" dirty="0" err="1"/>
              <a:t>Name</a:t>
            </a:r>
            <a:r>
              <a:rPr lang="fi-FI" sz="2800" dirty="0"/>
              <a:t> System.</a:t>
            </a:r>
          </a:p>
        </p:txBody>
      </p:sp>
      <p:pic>
        <p:nvPicPr>
          <p:cNvPr id="2" name="Picture 1">
            <a:extLst>
              <a:ext uri="{FF2B5EF4-FFF2-40B4-BE49-F238E27FC236}">
                <a16:creationId xmlns:a16="http://schemas.microsoft.com/office/drawing/2014/main" id="{76698B4D-3F0B-0F41-8FFE-93C47086DB42}"/>
              </a:ext>
            </a:extLst>
          </p:cNvPr>
          <p:cNvPicPr>
            <a:picLocks noChangeAspect="1"/>
          </p:cNvPicPr>
          <p:nvPr/>
        </p:nvPicPr>
        <p:blipFill>
          <a:blip r:embed="rId4"/>
          <a:stretch>
            <a:fillRect/>
          </a:stretch>
        </p:blipFill>
        <p:spPr>
          <a:xfrm>
            <a:off x="1546141" y="5104993"/>
            <a:ext cx="2103967" cy="1299819"/>
          </a:xfrm>
          <a:prstGeom prst="rect">
            <a:avLst/>
          </a:prstGeom>
        </p:spPr>
      </p:pic>
      <p:sp>
        <p:nvSpPr>
          <p:cNvPr id="3" name="TextBox 2">
            <a:extLst>
              <a:ext uri="{FF2B5EF4-FFF2-40B4-BE49-F238E27FC236}">
                <a16:creationId xmlns:a16="http://schemas.microsoft.com/office/drawing/2014/main" id="{7E7BB555-1102-0A4F-9E90-3D4F31194850}"/>
              </a:ext>
            </a:extLst>
          </p:cNvPr>
          <p:cNvSpPr txBox="1"/>
          <p:nvPr/>
        </p:nvSpPr>
        <p:spPr>
          <a:xfrm>
            <a:off x="3805518" y="5925526"/>
            <a:ext cx="8095129" cy="400110"/>
          </a:xfrm>
          <a:prstGeom prst="rect">
            <a:avLst/>
          </a:prstGeom>
          <a:noFill/>
        </p:spPr>
        <p:txBody>
          <a:bodyPr wrap="square" rtlCol="0">
            <a:spAutoFit/>
          </a:bodyPr>
          <a:lstStyle/>
          <a:p>
            <a:r>
              <a:rPr lang="fi-FI" sz="2000" dirty="0" err="1"/>
              <a:t>https</a:t>
            </a:r>
            <a:r>
              <a:rPr lang="fi-FI" sz="2000" dirty="0"/>
              <a:t>://</a:t>
            </a:r>
            <a:r>
              <a:rPr lang="fi-FI" sz="2000" dirty="0" err="1"/>
              <a:t>gac.icann.org</a:t>
            </a:r>
            <a:r>
              <a:rPr lang="fi-FI" sz="2000" dirty="0"/>
              <a:t>/operating-</a:t>
            </a:r>
            <a:r>
              <a:rPr lang="fi-FI" sz="2000" dirty="0" err="1"/>
              <a:t>principles</a:t>
            </a:r>
            <a:r>
              <a:rPr lang="fi-FI" sz="2000" dirty="0"/>
              <a:t>/operating-principles-june-2017</a:t>
            </a:r>
            <a:r>
              <a:rPr lang="fi-FI" dirty="0"/>
              <a:t>#</a:t>
            </a:r>
          </a:p>
        </p:txBody>
      </p:sp>
    </p:spTree>
    <p:extLst>
      <p:ext uri="{BB962C8B-B14F-4D97-AF65-F5344CB8AC3E}">
        <p14:creationId xmlns:p14="http://schemas.microsoft.com/office/powerpoint/2010/main" val="23398307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34BDF8AD-B51D-9A43-A558-8F804480984A}"/>
              </a:ext>
            </a:extLst>
          </p:cNvPr>
          <p:cNvPicPr>
            <a:picLocks noGrp="1" noChangeAspect="1"/>
          </p:cNvPicPr>
          <p:nvPr>
            <p:ph type="pic" idx="4294967295"/>
          </p:nvPr>
        </p:nvPicPr>
        <p:blipFill>
          <a:blip r:embed="rId2"/>
          <a:srcRect t="12136" b="12136"/>
          <a:stretch>
            <a:fillRect/>
          </a:stretch>
        </p:blipFill>
        <p:spPr>
          <a:xfrm>
            <a:off x="1094053" y="792164"/>
            <a:ext cx="4744004" cy="1579562"/>
          </a:xfrm>
          <a:prstGeom prst="rect">
            <a:avLst/>
          </a:prstGeom>
        </p:spPr>
      </p:pic>
      <p:sp>
        <p:nvSpPr>
          <p:cNvPr id="10" name="Rectangle 9">
            <a:extLst>
              <a:ext uri="{FF2B5EF4-FFF2-40B4-BE49-F238E27FC236}">
                <a16:creationId xmlns:a16="http://schemas.microsoft.com/office/drawing/2014/main" id="{C292EC88-2DEE-7547-A56A-96D39176587A}"/>
              </a:ext>
            </a:extLst>
          </p:cNvPr>
          <p:cNvSpPr/>
          <p:nvPr/>
        </p:nvSpPr>
        <p:spPr>
          <a:xfrm>
            <a:off x="4229099" y="2371726"/>
            <a:ext cx="6915151" cy="3539430"/>
          </a:xfrm>
          <a:prstGeom prst="rect">
            <a:avLst/>
          </a:prstGeom>
        </p:spPr>
        <p:txBody>
          <a:bodyPr wrap="square">
            <a:spAutoFit/>
          </a:bodyPr>
          <a:lstStyle/>
          <a:p>
            <a:r>
              <a:rPr lang="fi-FI" sz="3200" dirty="0" err="1"/>
              <a:t>Membership</a:t>
            </a:r>
            <a:r>
              <a:rPr lang="fi-FI" sz="3200" dirty="0"/>
              <a:t> in </a:t>
            </a:r>
            <a:r>
              <a:rPr lang="fi-FI" sz="3200" dirty="0" err="1"/>
              <a:t>the</a:t>
            </a:r>
            <a:r>
              <a:rPr lang="fi-FI" sz="3200" dirty="0"/>
              <a:t> GAC is open to </a:t>
            </a:r>
            <a:r>
              <a:rPr lang="fi-FI" sz="3200" dirty="0" err="1"/>
              <a:t>all</a:t>
            </a:r>
            <a:r>
              <a:rPr lang="fi-FI" sz="3200" dirty="0"/>
              <a:t> </a:t>
            </a:r>
            <a:r>
              <a:rPr lang="fi-FI" sz="3200" dirty="0" err="1"/>
              <a:t>national</a:t>
            </a:r>
            <a:r>
              <a:rPr lang="fi-FI" sz="3200" dirty="0"/>
              <a:t> </a:t>
            </a:r>
            <a:r>
              <a:rPr lang="fi-FI" sz="3200" dirty="0" err="1"/>
              <a:t>governments</a:t>
            </a:r>
            <a:r>
              <a:rPr lang="fi-FI" sz="3200" dirty="0"/>
              <a:t>, as </a:t>
            </a:r>
            <a:r>
              <a:rPr lang="fi-FI" sz="3200" dirty="0" err="1"/>
              <a:t>well</a:t>
            </a:r>
            <a:r>
              <a:rPr lang="fi-FI" sz="3200" dirty="0"/>
              <a:t> as to  </a:t>
            </a:r>
            <a:r>
              <a:rPr lang="fi-FI" sz="3200" dirty="0" err="1"/>
              <a:t>Distinct</a:t>
            </a:r>
            <a:r>
              <a:rPr lang="fi-FI" sz="3200" dirty="0"/>
              <a:t> </a:t>
            </a:r>
            <a:r>
              <a:rPr lang="fi-FI" sz="3200" dirty="0" err="1"/>
              <a:t>Economies</a:t>
            </a:r>
            <a:r>
              <a:rPr lang="fi-FI" sz="3200" dirty="0"/>
              <a:t> as </a:t>
            </a:r>
            <a:r>
              <a:rPr lang="fi-FI" sz="3200" dirty="0" err="1"/>
              <a:t>recognized</a:t>
            </a:r>
            <a:r>
              <a:rPr lang="fi-FI" sz="3200" dirty="0"/>
              <a:t> in </a:t>
            </a:r>
            <a:r>
              <a:rPr lang="fi-FI" sz="3200" dirty="0" err="1"/>
              <a:t>international</a:t>
            </a:r>
            <a:r>
              <a:rPr lang="fi-FI" sz="3200" dirty="0"/>
              <a:t> </a:t>
            </a:r>
            <a:r>
              <a:rPr lang="fi-FI" sz="3200" dirty="0" err="1"/>
              <a:t>fora</a:t>
            </a:r>
            <a:r>
              <a:rPr lang="fi-FI" sz="3200" dirty="0"/>
              <a:t>, and </a:t>
            </a:r>
            <a:r>
              <a:rPr lang="fi-FI" sz="3200" dirty="0" err="1"/>
              <a:t>multinational</a:t>
            </a:r>
            <a:r>
              <a:rPr lang="fi-FI" sz="3200" dirty="0"/>
              <a:t> </a:t>
            </a:r>
            <a:r>
              <a:rPr lang="fi-FI" sz="3200" dirty="0" err="1"/>
              <a:t>governmental</a:t>
            </a:r>
            <a:r>
              <a:rPr lang="fi-FI" sz="3200" dirty="0"/>
              <a:t> </a:t>
            </a:r>
            <a:r>
              <a:rPr lang="fi-FI" sz="3200" dirty="0" err="1"/>
              <a:t>organizations</a:t>
            </a:r>
            <a:r>
              <a:rPr lang="fi-FI" sz="3200" dirty="0"/>
              <a:t> and </a:t>
            </a:r>
            <a:r>
              <a:rPr lang="fi-FI" sz="3200" dirty="0" err="1"/>
              <a:t>treaty</a:t>
            </a:r>
            <a:r>
              <a:rPr lang="fi-FI" sz="3200" dirty="0"/>
              <a:t> </a:t>
            </a:r>
            <a:r>
              <a:rPr lang="fi-FI" sz="3200" dirty="0" err="1"/>
              <a:t>organizations</a:t>
            </a:r>
            <a:r>
              <a:rPr lang="fi-FI" sz="3200" dirty="0"/>
              <a:t>, on </a:t>
            </a:r>
            <a:r>
              <a:rPr lang="fi-FI" sz="3200" dirty="0" err="1"/>
              <a:t>the</a:t>
            </a:r>
            <a:r>
              <a:rPr lang="fi-FI" sz="3200" dirty="0"/>
              <a:t> </a:t>
            </a:r>
            <a:r>
              <a:rPr lang="fi-FI" sz="3200" dirty="0" err="1"/>
              <a:t>invitation</a:t>
            </a:r>
            <a:r>
              <a:rPr lang="fi-FI" sz="3200" dirty="0"/>
              <a:t> of </a:t>
            </a:r>
            <a:r>
              <a:rPr lang="fi-FI" sz="3200" dirty="0" err="1"/>
              <a:t>the</a:t>
            </a:r>
            <a:r>
              <a:rPr lang="fi-FI" sz="3200" dirty="0"/>
              <a:t> GAC  </a:t>
            </a:r>
            <a:r>
              <a:rPr lang="fi-FI" sz="3200" dirty="0" err="1"/>
              <a:t>through</a:t>
            </a:r>
            <a:r>
              <a:rPr lang="fi-FI" sz="3200" dirty="0"/>
              <a:t> </a:t>
            </a:r>
            <a:r>
              <a:rPr lang="fi-FI" sz="3200" dirty="0" err="1"/>
              <a:t>its</a:t>
            </a:r>
            <a:r>
              <a:rPr lang="fi-FI" sz="3200" dirty="0"/>
              <a:t> Chair</a:t>
            </a:r>
            <a:r>
              <a:rPr lang="fi-FI" sz="2800" dirty="0"/>
              <a:t>.</a:t>
            </a:r>
          </a:p>
        </p:txBody>
      </p:sp>
      <p:pic>
        <p:nvPicPr>
          <p:cNvPr id="2" name="Picture 1">
            <a:extLst>
              <a:ext uri="{FF2B5EF4-FFF2-40B4-BE49-F238E27FC236}">
                <a16:creationId xmlns:a16="http://schemas.microsoft.com/office/drawing/2014/main" id="{B2D50626-D036-3E42-A9DF-E42F2DA7771F}"/>
              </a:ext>
            </a:extLst>
          </p:cNvPr>
          <p:cNvPicPr>
            <a:picLocks noChangeAspect="1"/>
          </p:cNvPicPr>
          <p:nvPr/>
        </p:nvPicPr>
        <p:blipFill>
          <a:blip r:embed="rId3"/>
          <a:stretch>
            <a:fillRect/>
          </a:stretch>
        </p:blipFill>
        <p:spPr>
          <a:xfrm>
            <a:off x="6142694" y="792164"/>
            <a:ext cx="4868351" cy="1579562"/>
          </a:xfrm>
          <a:prstGeom prst="rect">
            <a:avLst/>
          </a:prstGeom>
        </p:spPr>
      </p:pic>
      <p:pic>
        <p:nvPicPr>
          <p:cNvPr id="3" name="Picture 2">
            <a:extLst>
              <a:ext uri="{FF2B5EF4-FFF2-40B4-BE49-F238E27FC236}">
                <a16:creationId xmlns:a16="http://schemas.microsoft.com/office/drawing/2014/main" id="{0CA71DF6-C59C-D046-ACDB-D81146FD3CC6}"/>
              </a:ext>
            </a:extLst>
          </p:cNvPr>
          <p:cNvPicPr>
            <a:picLocks noChangeAspect="1"/>
          </p:cNvPicPr>
          <p:nvPr/>
        </p:nvPicPr>
        <p:blipFill>
          <a:blip r:embed="rId4"/>
          <a:stretch>
            <a:fillRect/>
          </a:stretch>
        </p:blipFill>
        <p:spPr>
          <a:xfrm>
            <a:off x="320006" y="3438026"/>
            <a:ext cx="774047" cy="714505"/>
          </a:xfrm>
          <a:prstGeom prst="rect">
            <a:avLst/>
          </a:prstGeom>
        </p:spPr>
      </p:pic>
      <p:pic>
        <p:nvPicPr>
          <p:cNvPr id="5" name="Picture 4">
            <a:extLst>
              <a:ext uri="{FF2B5EF4-FFF2-40B4-BE49-F238E27FC236}">
                <a16:creationId xmlns:a16="http://schemas.microsoft.com/office/drawing/2014/main" id="{1BEBC34F-57D2-574D-8E8A-06C436053874}"/>
              </a:ext>
            </a:extLst>
          </p:cNvPr>
          <p:cNvPicPr>
            <a:picLocks noChangeAspect="1"/>
          </p:cNvPicPr>
          <p:nvPr/>
        </p:nvPicPr>
        <p:blipFill>
          <a:blip r:embed="rId5"/>
          <a:stretch>
            <a:fillRect/>
          </a:stretch>
        </p:blipFill>
        <p:spPr>
          <a:xfrm>
            <a:off x="510026" y="2641848"/>
            <a:ext cx="1008897" cy="796178"/>
          </a:xfrm>
          <a:prstGeom prst="rect">
            <a:avLst/>
          </a:prstGeom>
        </p:spPr>
      </p:pic>
      <p:pic>
        <p:nvPicPr>
          <p:cNvPr id="6" name="Picture 5">
            <a:extLst>
              <a:ext uri="{FF2B5EF4-FFF2-40B4-BE49-F238E27FC236}">
                <a16:creationId xmlns:a16="http://schemas.microsoft.com/office/drawing/2014/main" id="{7A88E7D3-4332-384B-B1E2-91755F303C50}"/>
              </a:ext>
            </a:extLst>
          </p:cNvPr>
          <p:cNvPicPr>
            <a:picLocks noChangeAspect="1"/>
          </p:cNvPicPr>
          <p:nvPr/>
        </p:nvPicPr>
        <p:blipFill>
          <a:blip r:embed="rId6"/>
          <a:stretch>
            <a:fillRect/>
          </a:stretch>
        </p:blipFill>
        <p:spPr>
          <a:xfrm rot="532248">
            <a:off x="1331827" y="2677564"/>
            <a:ext cx="1007796" cy="823491"/>
          </a:xfrm>
          <a:prstGeom prst="rect">
            <a:avLst/>
          </a:prstGeom>
        </p:spPr>
      </p:pic>
      <p:pic>
        <p:nvPicPr>
          <p:cNvPr id="7" name="Picture 6">
            <a:extLst>
              <a:ext uri="{FF2B5EF4-FFF2-40B4-BE49-F238E27FC236}">
                <a16:creationId xmlns:a16="http://schemas.microsoft.com/office/drawing/2014/main" id="{EB7E488C-F6DF-184D-BE3F-36C747877D06}"/>
              </a:ext>
            </a:extLst>
          </p:cNvPr>
          <p:cNvPicPr>
            <a:picLocks noChangeAspect="1"/>
          </p:cNvPicPr>
          <p:nvPr/>
        </p:nvPicPr>
        <p:blipFill>
          <a:blip r:embed="rId7"/>
          <a:stretch>
            <a:fillRect/>
          </a:stretch>
        </p:blipFill>
        <p:spPr>
          <a:xfrm rot="21112776">
            <a:off x="1139306" y="3642907"/>
            <a:ext cx="1028651" cy="713758"/>
          </a:xfrm>
          <a:prstGeom prst="rect">
            <a:avLst/>
          </a:prstGeom>
        </p:spPr>
      </p:pic>
      <p:pic>
        <p:nvPicPr>
          <p:cNvPr id="8" name="Picture 7">
            <a:extLst>
              <a:ext uri="{FF2B5EF4-FFF2-40B4-BE49-F238E27FC236}">
                <a16:creationId xmlns:a16="http://schemas.microsoft.com/office/drawing/2014/main" id="{0B77054D-18E2-7340-AA20-4F5AD37BC16E}"/>
              </a:ext>
            </a:extLst>
          </p:cNvPr>
          <p:cNvPicPr>
            <a:picLocks noChangeAspect="1"/>
          </p:cNvPicPr>
          <p:nvPr/>
        </p:nvPicPr>
        <p:blipFill>
          <a:blip r:embed="rId8"/>
          <a:stretch>
            <a:fillRect/>
          </a:stretch>
        </p:blipFill>
        <p:spPr>
          <a:xfrm>
            <a:off x="2340353" y="2641848"/>
            <a:ext cx="642447" cy="636987"/>
          </a:xfrm>
          <a:prstGeom prst="rect">
            <a:avLst/>
          </a:prstGeom>
        </p:spPr>
      </p:pic>
      <p:pic>
        <p:nvPicPr>
          <p:cNvPr id="9" name="Picture 8">
            <a:extLst>
              <a:ext uri="{FF2B5EF4-FFF2-40B4-BE49-F238E27FC236}">
                <a16:creationId xmlns:a16="http://schemas.microsoft.com/office/drawing/2014/main" id="{8F5DF155-C2EB-994F-AB47-17924E3A5E4D}"/>
              </a:ext>
            </a:extLst>
          </p:cNvPr>
          <p:cNvPicPr>
            <a:picLocks noChangeAspect="1"/>
          </p:cNvPicPr>
          <p:nvPr/>
        </p:nvPicPr>
        <p:blipFill>
          <a:blip r:embed="rId9"/>
          <a:stretch>
            <a:fillRect/>
          </a:stretch>
        </p:blipFill>
        <p:spPr>
          <a:xfrm>
            <a:off x="2205518" y="3329990"/>
            <a:ext cx="775268" cy="822541"/>
          </a:xfrm>
          <a:prstGeom prst="rect">
            <a:avLst/>
          </a:prstGeom>
        </p:spPr>
      </p:pic>
      <p:pic>
        <p:nvPicPr>
          <p:cNvPr id="11" name="Picture 10">
            <a:extLst>
              <a:ext uri="{FF2B5EF4-FFF2-40B4-BE49-F238E27FC236}">
                <a16:creationId xmlns:a16="http://schemas.microsoft.com/office/drawing/2014/main" id="{7D2E5880-F707-D040-92C8-09652127C5AD}"/>
              </a:ext>
            </a:extLst>
          </p:cNvPr>
          <p:cNvPicPr>
            <a:picLocks noChangeAspect="1"/>
          </p:cNvPicPr>
          <p:nvPr/>
        </p:nvPicPr>
        <p:blipFill>
          <a:blip r:embed="rId10"/>
          <a:stretch>
            <a:fillRect/>
          </a:stretch>
        </p:blipFill>
        <p:spPr>
          <a:xfrm>
            <a:off x="927137" y="4370013"/>
            <a:ext cx="1183572" cy="808685"/>
          </a:xfrm>
          <a:prstGeom prst="rect">
            <a:avLst/>
          </a:prstGeom>
        </p:spPr>
      </p:pic>
      <p:pic>
        <p:nvPicPr>
          <p:cNvPr id="12" name="Picture 11">
            <a:extLst>
              <a:ext uri="{FF2B5EF4-FFF2-40B4-BE49-F238E27FC236}">
                <a16:creationId xmlns:a16="http://schemas.microsoft.com/office/drawing/2014/main" id="{8AC6828F-206C-EA44-A905-8EC5293C7CC3}"/>
              </a:ext>
            </a:extLst>
          </p:cNvPr>
          <p:cNvPicPr>
            <a:picLocks noChangeAspect="1"/>
          </p:cNvPicPr>
          <p:nvPr/>
        </p:nvPicPr>
        <p:blipFill>
          <a:blip r:embed="rId11"/>
          <a:stretch>
            <a:fillRect/>
          </a:stretch>
        </p:blipFill>
        <p:spPr>
          <a:xfrm rot="21072654">
            <a:off x="1673486" y="4321383"/>
            <a:ext cx="1687589" cy="564255"/>
          </a:xfrm>
          <a:prstGeom prst="rect">
            <a:avLst/>
          </a:prstGeom>
        </p:spPr>
      </p:pic>
      <p:pic>
        <p:nvPicPr>
          <p:cNvPr id="13" name="Picture 12">
            <a:extLst>
              <a:ext uri="{FF2B5EF4-FFF2-40B4-BE49-F238E27FC236}">
                <a16:creationId xmlns:a16="http://schemas.microsoft.com/office/drawing/2014/main" id="{92F5F060-A6B9-D64C-95B3-26E49112652D}"/>
              </a:ext>
            </a:extLst>
          </p:cNvPr>
          <p:cNvPicPr>
            <a:picLocks noChangeAspect="1"/>
          </p:cNvPicPr>
          <p:nvPr/>
        </p:nvPicPr>
        <p:blipFill>
          <a:blip r:embed="rId12"/>
          <a:stretch>
            <a:fillRect/>
          </a:stretch>
        </p:blipFill>
        <p:spPr>
          <a:xfrm rot="1052927">
            <a:off x="921179" y="5205957"/>
            <a:ext cx="1155848" cy="427229"/>
          </a:xfrm>
          <a:prstGeom prst="rect">
            <a:avLst/>
          </a:prstGeom>
        </p:spPr>
      </p:pic>
      <p:pic>
        <p:nvPicPr>
          <p:cNvPr id="14" name="Picture 13">
            <a:extLst>
              <a:ext uri="{FF2B5EF4-FFF2-40B4-BE49-F238E27FC236}">
                <a16:creationId xmlns:a16="http://schemas.microsoft.com/office/drawing/2014/main" id="{20FF789E-5BE0-804D-BE86-8D7757F3050A}"/>
              </a:ext>
            </a:extLst>
          </p:cNvPr>
          <p:cNvPicPr>
            <a:picLocks noChangeAspect="1"/>
          </p:cNvPicPr>
          <p:nvPr/>
        </p:nvPicPr>
        <p:blipFill>
          <a:blip r:embed="rId13"/>
          <a:stretch>
            <a:fillRect/>
          </a:stretch>
        </p:blipFill>
        <p:spPr>
          <a:xfrm>
            <a:off x="1894639" y="4936232"/>
            <a:ext cx="1004902" cy="427267"/>
          </a:xfrm>
          <a:prstGeom prst="rect">
            <a:avLst/>
          </a:prstGeom>
        </p:spPr>
      </p:pic>
      <p:pic>
        <p:nvPicPr>
          <p:cNvPr id="15" name="Picture 14">
            <a:extLst>
              <a:ext uri="{FF2B5EF4-FFF2-40B4-BE49-F238E27FC236}">
                <a16:creationId xmlns:a16="http://schemas.microsoft.com/office/drawing/2014/main" id="{51459C4A-165F-B64B-AD03-81F2BAC0BDC3}"/>
              </a:ext>
            </a:extLst>
          </p:cNvPr>
          <p:cNvPicPr>
            <a:picLocks noChangeAspect="1"/>
          </p:cNvPicPr>
          <p:nvPr/>
        </p:nvPicPr>
        <p:blipFill>
          <a:blip r:embed="rId14"/>
          <a:stretch>
            <a:fillRect/>
          </a:stretch>
        </p:blipFill>
        <p:spPr>
          <a:xfrm>
            <a:off x="2958304" y="3659049"/>
            <a:ext cx="673758" cy="621930"/>
          </a:xfrm>
          <a:prstGeom prst="rect">
            <a:avLst/>
          </a:prstGeom>
        </p:spPr>
      </p:pic>
      <p:pic>
        <p:nvPicPr>
          <p:cNvPr id="16" name="Picture 15">
            <a:extLst>
              <a:ext uri="{FF2B5EF4-FFF2-40B4-BE49-F238E27FC236}">
                <a16:creationId xmlns:a16="http://schemas.microsoft.com/office/drawing/2014/main" id="{DFB4EDF0-E7E6-9C45-82D1-F7168F191981}"/>
              </a:ext>
            </a:extLst>
          </p:cNvPr>
          <p:cNvPicPr>
            <a:picLocks noChangeAspect="1"/>
          </p:cNvPicPr>
          <p:nvPr/>
        </p:nvPicPr>
        <p:blipFill>
          <a:blip r:embed="rId15"/>
          <a:stretch>
            <a:fillRect/>
          </a:stretch>
        </p:blipFill>
        <p:spPr>
          <a:xfrm rot="21015842">
            <a:off x="1906080" y="5479292"/>
            <a:ext cx="993462" cy="447410"/>
          </a:xfrm>
          <a:prstGeom prst="rect">
            <a:avLst/>
          </a:prstGeom>
        </p:spPr>
      </p:pic>
      <p:pic>
        <p:nvPicPr>
          <p:cNvPr id="17" name="Picture 16">
            <a:extLst>
              <a:ext uri="{FF2B5EF4-FFF2-40B4-BE49-F238E27FC236}">
                <a16:creationId xmlns:a16="http://schemas.microsoft.com/office/drawing/2014/main" id="{0C8D344F-A772-B049-928D-A7B985BBC84B}"/>
              </a:ext>
            </a:extLst>
          </p:cNvPr>
          <p:cNvPicPr>
            <a:picLocks noChangeAspect="1"/>
          </p:cNvPicPr>
          <p:nvPr/>
        </p:nvPicPr>
        <p:blipFill>
          <a:blip r:embed="rId16"/>
          <a:stretch>
            <a:fillRect/>
          </a:stretch>
        </p:blipFill>
        <p:spPr>
          <a:xfrm>
            <a:off x="873761" y="5620851"/>
            <a:ext cx="645162" cy="624788"/>
          </a:xfrm>
          <a:prstGeom prst="rect">
            <a:avLst/>
          </a:prstGeom>
        </p:spPr>
      </p:pic>
      <p:pic>
        <p:nvPicPr>
          <p:cNvPr id="18" name="Picture 17">
            <a:extLst>
              <a:ext uri="{FF2B5EF4-FFF2-40B4-BE49-F238E27FC236}">
                <a16:creationId xmlns:a16="http://schemas.microsoft.com/office/drawing/2014/main" id="{FEC98668-13BA-484F-BA1D-06FF53FF9147}"/>
              </a:ext>
            </a:extLst>
          </p:cNvPr>
          <p:cNvPicPr>
            <a:picLocks noChangeAspect="1"/>
          </p:cNvPicPr>
          <p:nvPr/>
        </p:nvPicPr>
        <p:blipFill>
          <a:blip r:embed="rId17"/>
          <a:stretch>
            <a:fillRect/>
          </a:stretch>
        </p:blipFill>
        <p:spPr>
          <a:xfrm>
            <a:off x="1540668" y="5951322"/>
            <a:ext cx="590113" cy="551947"/>
          </a:xfrm>
          <a:prstGeom prst="rect">
            <a:avLst/>
          </a:prstGeom>
        </p:spPr>
      </p:pic>
    </p:spTree>
    <p:extLst>
      <p:ext uri="{BB962C8B-B14F-4D97-AF65-F5344CB8AC3E}">
        <p14:creationId xmlns:p14="http://schemas.microsoft.com/office/powerpoint/2010/main" val="30050990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34BDF8AD-B51D-9A43-A558-8F804480984A}"/>
              </a:ext>
            </a:extLst>
          </p:cNvPr>
          <p:cNvPicPr>
            <a:picLocks noGrp="1" noChangeAspect="1"/>
          </p:cNvPicPr>
          <p:nvPr>
            <p:ph type="pic" idx="4294967295"/>
          </p:nvPr>
        </p:nvPicPr>
        <p:blipFill>
          <a:blip r:embed="rId2"/>
          <a:srcRect t="12136" b="12136"/>
          <a:stretch>
            <a:fillRect/>
          </a:stretch>
        </p:blipFill>
        <p:spPr>
          <a:xfrm>
            <a:off x="1094053" y="792164"/>
            <a:ext cx="4744004" cy="1579562"/>
          </a:xfrm>
          <a:prstGeom prst="rect">
            <a:avLst/>
          </a:prstGeom>
        </p:spPr>
      </p:pic>
      <p:sp>
        <p:nvSpPr>
          <p:cNvPr id="10" name="Rectangle 9">
            <a:extLst>
              <a:ext uri="{FF2B5EF4-FFF2-40B4-BE49-F238E27FC236}">
                <a16:creationId xmlns:a16="http://schemas.microsoft.com/office/drawing/2014/main" id="{C292EC88-2DEE-7547-A56A-96D39176587A}"/>
              </a:ext>
            </a:extLst>
          </p:cNvPr>
          <p:cNvSpPr/>
          <p:nvPr/>
        </p:nvSpPr>
        <p:spPr>
          <a:xfrm>
            <a:off x="6146800" y="2871788"/>
            <a:ext cx="5520558" cy="3293209"/>
          </a:xfrm>
          <a:prstGeom prst="rect">
            <a:avLst/>
          </a:prstGeom>
        </p:spPr>
        <p:txBody>
          <a:bodyPr wrap="square">
            <a:spAutoFit/>
          </a:bodyPr>
          <a:lstStyle/>
          <a:p>
            <a:r>
              <a:rPr lang="fi-FI" sz="3600" dirty="0" err="1"/>
              <a:t>The</a:t>
            </a:r>
            <a:r>
              <a:rPr lang="fi-FI" sz="3600" dirty="0"/>
              <a:t> </a:t>
            </a:r>
            <a:r>
              <a:rPr lang="fi-FI" sz="3600" dirty="0" err="1"/>
              <a:t>number</a:t>
            </a:r>
            <a:r>
              <a:rPr lang="fi-FI" sz="3600" dirty="0"/>
              <a:t> of </a:t>
            </a:r>
            <a:r>
              <a:rPr lang="fi-FI" sz="3600" dirty="0" err="1"/>
              <a:t>members</a:t>
            </a:r>
            <a:r>
              <a:rPr lang="fi-FI" sz="3600" dirty="0"/>
              <a:t> and </a:t>
            </a:r>
            <a:r>
              <a:rPr lang="fi-FI" sz="3600" dirty="0" err="1"/>
              <a:t>observers</a:t>
            </a:r>
            <a:r>
              <a:rPr lang="fi-FI" sz="3600" dirty="0"/>
              <a:t> </a:t>
            </a:r>
            <a:r>
              <a:rPr lang="fi-FI" sz="3600" dirty="0" err="1"/>
              <a:t>has</a:t>
            </a:r>
            <a:r>
              <a:rPr lang="fi-FI" sz="3600" dirty="0"/>
              <a:t> </a:t>
            </a:r>
            <a:r>
              <a:rPr lang="fi-FI" sz="3600" dirty="0" err="1"/>
              <a:t>constantly</a:t>
            </a:r>
            <a:r>
              <a:rPr lang="fi-FI" sz="3600" dirty="0"/>
              <a:t> </a:t>
            </a:r>
            <a:r>
              <a:rPr lang="fi-FI" sz="3600" dirty="0" err="1"/>
              <a:t>increased</a:t>
            </a:r>
            <a:r>
              <a:rPr lang="fi-FI" sz="3600" dirty="0"/>
              <a:t>. </a:t>
            </a:r>
            <a:r>
              <a:rPr lang="fi-FI" sz="3600" dirty="0" err="1"/>
              <a:t>There</a:t>
            </a:r>
            <a:r>
              <a:rPr lang="fi-FI" sz="3600" dirty="0"/>
              <a:t> </a:t>
            </a:r>
            <a:r>
              <a:rPr lang="fi-FI" sz="3600" dirty="0" err="1"/>
              <a:t>are</a:t>
            </a:r>
            <a:r>
              <a:rPr lang="fi-FI" sz="3600" dirty="0"/>
              <a:t> </a:t>
            </a:r>
            <a:r>
              <a:rPr lang="fi-FI" sz="3600" dirty="0" err="1"/>
              <a:t>now</a:t>
            </a:r>
            <a:r>
              <a:rPr lang="fi-FI" sz="3600" dirty="0"/>
              <a:t> 178 </a:t>
            </a:r>
            <a:r>
              <a:rPr lang="fi-FI" sz="3600" dirty="0" err="1"/>
              <a:t>members</a:t>
            </a:r>
            <a:r>
              <a:rPr lang="fi-FI" sz="3600" dirty="0"/>
              <a:t> and 37 </a:t>
            </a:r>
            <a:r>
              <a:rPr lang="fi-FI" sz="3600" dirty="0" err="1"/>
              <a:t>observers</a:t>
            </a:r>
            <a:r>
              <a:rPr lang="fi-FI" sz="3600" dirty="0"/>
              <a:t>.  </a:t>
            </a:r>
          </a:p>
          <a:p>
            <a:endParaRPr lang="fi-FI" sz="2800" dirty="0"/>
          </a:p>
        </p:txBody>
      </p:sp>
      <p:pic>
        <p:nvPicPr>
          <p:cNvPr id="5" name="Content Placeholder 3">
            <a:extLst>
              <a:ext uri="{FF2B5EF4-FFF2-40B4-BE49-F238E27FC236}">
                <a16:creationId xmlns:a16="http://schemas.microsoft.com/office/drawing/2014/main" id="{01539D1F-A9D3-5B4C-8449-EFF912CD2E5D}"/>
              </a:ext>
            </a:extLst>
          </p:cNvPr>
          <p:cNvPicPr>
            <a:picLocks noChangeAspect="1"/>
          </p:cNvPicPr>
          <p:nvPr/>
        </p:nvPicPr>
        <p:blipFill>
          <a:blip r:embed="rId3"/>
          <a:stretch>
            <a:fillRect/>
          </a:stretch>
        </p:blipFill>
        <p:spPr>
          <a:xfrm>
            <a:off x="1094054" y="2807017"/>
            <a:ext cx="4744004" cy="3253631"/>
          </a:xfrm>
          <a:prstGeom prst="rect">
            <a:avLst/>
          </a:prstGeom>
        </p:spPr>
      </p:pic>
    </p:spTree>
    <p:extLst>
      <p:ext uri="{BB962C8B-B14F-4D97-AF65-F5344CB8AC3E}">
        <p14:creationId xmlns:p14="http://schemas.microsoft.com/office/powerpoint/2010/main" val="5868628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65DA45B-872E-754E-97B8-0C9191AFAC9D}"/>
              </a:ext>
            </a:extLst>
          </p:cNvPr>
          <p:cNvPicPr>
            <a:picLocks noChangeAspect="1"/>
          </p:cNvPicPr>
          <p:nvPr/>
        </p:nvPicPr>
        <p:blipFill>
          <a:blip r:embed="rId2"/>
          <a:stretch>
            <a:fillRect/>
          </a:stretch>
        </p:blipFill>
        <p:spPr>
          <a:xfrm>
            <a:off x="717550" y="704850"/>
            <a:ext cx="5784850" cy="2929988"/>
          </a:xfrm>
          <a:prstGeom prst="rect">
            <a:avLst/>
          </a:prstGeom>
        </p:spPr>
      </p:pic>
      <p:sp>
        <p:nvSpPr>
          <p:cNvPr id="3" name="TextBox 2">
            <a:extLst>
              <a:ext uri="{FF2B5EF4-FFF2-40B4-BE49-F238E27FC236}">
                <a16:creationId xmlns:a16="http://schemas.microsoft.com/office/drawing/2014/main" id="{E89A0FC7-025E-9942-8EA5-BC83076D6779}"/>
              </a:ext>
            </a:extLst>
          </p:cNvPr>
          <p:cNvSpPr txBox="1"/>
          <p:nvPr/>
        </p:nvSpPr>
        <p:spPr>
          <a:xfrm>
            <a:off x="5629275" y="4097867"/>
            <a:ext cx="4700587" cy="1569660"/>
          </a:xfrm>
          <a:prstGeom prst="rect">
            <a:avLst/>
          </a:prstGeom>
          <a:noFill/>
        </p:spPr>
        <p:txBody>
          <a:bodyPr wrap="square" rtlCol="0">
            <a:spAutoFit/>
          </a:bodyPr>
          <a:lstStyle/>
          <a:p>
            <a:r>
              <a:rPr lang="fi-FI" sz="3200" dirty="0" err="1"/>
              <a:t>The</a:t>
            </a:r>
            <a:r>
              <a:rPr lang="fi-FI" sz="3200" dirty="0"/>
              <a:t> GAC  </a:t>
            </a:r>
            <a:r>
              <a:rPr lang="fi-FI" sz="3200" dirty="0" err="1"/>
              <a:t>appoints</a:t>
            </a:r>
            <a:r>
              <a:rPr lang="fi-FI" sz="3200" dirty="0"/>
              <a:t> a </a:t>
            </a:r>
            <a:r>
              <a:rPr lang="fi-FI" sz="3200" dirty="0" err="1"/>
              <a:t>non-voting</a:t>
            </a:r>
            <a:r>
              <a:rPr lang="fi-FI" sz="3200" dirty="0"/>
              <a:t> </a:t>
            </a:r>
            <a:r>
              <a:rPr lang="fi-FI" sz="3200" dirty="0" err="1"/>
              <a:t>Liaison</a:t>
            </a:r>
            <a:r>
              <a:rPr lang="fi-FI" sz="3200" dirty="0"/>
              <a:t> – in </a:t>
            </a:r>
            <a:r>
              <a:rPr lang="fi-FI" sz="3200" dirty="0" err="1"/>
              <a:t>practice</a:t>
            </a:r>
            <a:r>
              <a:rPr lang="fi-FI" sz="3200" dirty="0"/>
              <a:t>, </a:t>
            </a:r>
            <a:r>
              <a:rPr lang="fi-FI" sz="3200" dirty="0" err="1"/>
              <a:t>its</a:t>
            </a:r>
            <a:r>
              <a:rPr lang="fi-FI" sz="3200" dirty="0"/>
              <a:t> Chair – to </a:t>
            </a:r>
            <a:r>
              <a:rPr lang="fi-FI" sz="3200" dirty="0" err="1"/>
              <a:t>the</a:t>
            </a:r>
            <a:r>
              <a:rPr lang="fi-FI" sz="3200" dirty="0"/>
              <a:t> Board</a:t>
            </a:r>
            <a:r>
              <a:rPr lang="fi-FI" sz="2800" dirty="0"/>
              <a:t>. </a:t>
            </a:r>
            <a:endParaRPr lang="fi-FI" dirty="0"/>
          </a:p>
        </p:txBody>
      </p:sp>
    </p:spTree>
    <p:extLst>
      <p:ext uri="{BB962C8B-B14F-4D97-AF65-F5344CB8AC3E}">
        <p14:creationId xmlns:p14="http://schemas.microsoft.com/office/powerpoint/2010/main" val="17735586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1E7EB3F-2EAF-B64B-A134-C3F8CDD3D8E6}"/>
              </a:ext>
            </a:extLst>
          </p:cNvPr>
          <p:cNvSpPr>
            <a:spLocks noGrp="1"/>
          </p:cNvSpPr>
          <p:nvPr>
            <p:ph idx="4294967295"/>
          </p:nvPr>
        </p:nvSpPr>
        <p:spPr>
          <a:xfrm>
            <a:off x="1343024" y="671513"/>
            <a:ext cx="8562975" cy="5586412"/>
          </a:xfrm>
        </p:spPr>
        <p:txBody>
          <a:bodyPr>
            <a:normAutofit/>
          </a:bodyPr>
          <a:lstStyle/>
          <a:p>
            <a:endParaRPr lang="fi-FI" dirty="0"/>
          </a:p>
          <a:p>
            <a:pPr marL="0" indent="0">
              <a:buNone/>
            </a:pPr>
            <a:r>
              <a:rPr lang="fi-FI" sz="3200" dirty="0"/>
              <a:t>ICANN </a:t>
            </a:r>
            <a:r>
              <a:rPr lang="fi-FI" sz="3200" dirty="0" err="1"/>
              <a:t>receives</a:t>
            </a:r>
            <a:r>
              <a:rPr lang="fi-FI" sz="3200" dirty="0"/>
              <a:t> input </a:t>
            </a:r>
            <a:r>
              <a:rPr lang="fi-FI" sz="3200" dirty="0" err="1"/>
              <a:t>from</a:t>
            </a:r>
            <a:r>
              <a:rPr lang="fi-FI" sz="3200" dirty="0"/>
              <a:t> </a:t>
            </a:r>
            <a:r>
              <a:rPr lang="fi-FI" sz="3200" dirty="0" err="1"/>
              <a:t>governments</a:t>
            </a:r>
            <a:r>
              <a:rPr lang="fi-FI" sz="3200" dirty="0"/>
              <a:t> </a:t>
            </a:r>
            <a:r>
              <a:rPr lang="fi-FI" sz="3200" dirty="0" err="1"/>
              <a:t>through</a:t>
            </a:r>
            <a:r>
              <a:rPr lang="fi-FI" sz="3200" dirty="0"/>
              <a:t> </a:t>
            </a:r>
            <a:r>
              <a:rPr lang="fi-FI" sz="3200" dirty="0" err="1"/>
              <a:t>the</a:t>
            </a:r>
            <a:r>
              <a:rPr lang="fi-FI" sz="3200" dirty="0"/>
              <a:t> </a:t>
            </a:r>
            <a:r>
              <a:rPr lang="fi-FI" sz="3200" dirty="0" err="1"/>
              <a:t>Governmental</a:t>
            </a:r>
            <a:r>
              <a:rPr lang="fi-FI" sz="3200" dirty="0"/>
              <a:t> </a:t>
            </a:r>
            <a:r>
              <a:rPr lang="fi-FI" sz="3200" dirty="0" err="1"/>
              <a:t>Advisory</a:t>
            </a:r>
            <a:r>
              <a:rPr lang="fi-FI" sz="3200" dirty="0"/>
              <a:t> </a:t>
            </a:r>
            <a:r>
              <a:rPr lang="fi-FI" sz="3200" dirty="0" err="1"/>
              <a:t>Committee</a:t>
            </a:r>
            <a:r>
              <a:rPr lang="fi-FI" sz="3200" dirty="0"/>
              <a:t> (GAC). </a:t>
            </a:r>
            <a:r>
              <a:rPr lang="fi-FI" sz="3200" dirty="0" err="1"/>
              <a:t>The</a:t>
            </a:r>
            <a:r>
              <a:rPr lang="fi-FI" sz="3200" dirty="0"/>
              <a:t> </a:t>
            </a:r>
            <a:r>
              <a:rPr lang="fi-FI" sz="3200" dirty="0" err="1"/>
              <a:t>GAC's</a:t>
            </a:r>
            <a:r>
              <a:rPr lang="fi-FI" sz="3200" dirty="0"/>
              <a:t> </a:t>
            </a:r>
            <a:r>
              <a:rPr lang="fi-FI" sz="3200" dirty="0" err="1"/>
              <a:t>key</a:t>
            </a:r>
            <a:r>
              <a:rPr lang="fi-FI" sz="3200" dirty="0"/>
              <a:t> </a:t>
            </a:r>
            <a:r>
              <a:rPr lang="fi-FI" sz="3200" dirty="0" err="1"/>
              <a:t>role</a:t>
            </a:r>
            <a:r>
              <a:rPr lang="fi-FI" sz="3200" dirty="0"/>
              <a:t> is to </a:t>
            </a:r>
            <a:r>
              <a:rPr lang="fi-FI" sz="3200" dirty="0" err="1"/>
              <a:t>provide</a:t>
            </a:r>
            <a:r>
              <a:rPr lang="fi-FI" sz="3200" dirty="0"/>
              <a:t> </a:t>
            </a:r>
            <a:r>
              <a:rPr lang="fi-FI" sz="3200" dirty="0" err="1"/>
              <a:t>advice</a:t>
            </a:r>
            <a:r>
              <a:rPr lang="fi-FI" sz="3200" dirty="0"/>
              <a:t> to ICANN on </a:t>
            </a:r>
            <a:r>
              <a:rPr lang="fi-FI" sz="3200" dirty="0" err="1"/>
              <a:t>issues</a:t>
            </a:r>
            <a:r>
              <a:rPr lang="fi-FI" sz="3200" dirty="0"/>
              <a:t> of </a:t>
            </a:r>
            <a:r>
              <a:rPr lang="fi-FI" sz="3200" dirty="0" err="1"/>
              <a:t>public</a:t>
            </a:r>
            <a:r>
              <a:rPr lang="fi-FI" sz="3200" dirty="0"/>
              <a:t> </a:t>
            </a:r>
            <a:r>
              <a:rPr lang="fi-FI" sz="3200" dirty="0" err="1"/>
              <a:t>policy</a:t>
            </a:r>
            <a:r>
              <a:rPr lang="fi-FI" sz="3200" dirty="0"/>
              <a:t>, and </a:t>
            </a:r>
            <a:r>
              <a:rPr lang="fi-FI" sz="3200" dirty="0" err="1"/>
              <a:t>especially</a:t>
            </a:r>
            <a:r>
              <a:rPr lang="fi-FI" sz="3200" dirty="0"/>
              <a:t> </a:t>
            </a:r>
            <a:r>
              <a:rPr lang="fi-FI" sz="3200" dirty="0" err="1"/>
              <a:t>where</a:t>
            </a:r>
            <a:r>
              <a:rPr lang="fi-FI" sz="3200" dirty="0"/>
              <a:t> </a:t>
            </a:r>
            <a:r>
              <a:rPr lang="fi-FI" sz="3200" dirty="0" err="1"/>
              <a:t>there</a:t>
            </a:r>
            <a:r>
              <a:rPr lang="fi-FI" sz="3200" dirty="0"/>
              <a:t> </a:t>
            </a:r>
            <a:r>
              <a:rPr lang="fi-FI" sz="3200" dirty="0" err="1"/>
              <a:t>may</a:t>
            </a:r>
            <a:r>
              <a:rPr lang="fi-FI" sz="3200" dirty="0"/>
              <a:t> </a:t>
            </a:r>
            <a:r>
              <a:rPr lang="fi-FI" sz="3200" dirty="0" err="1"/>
              <a:t>be</a:t>
            </a:r>
            <a:r>
              <a:rPr lang="fi-FI" sz="3200" dirty="0"/>
              <a:t> an </a:t>
            </a:r>
            <a:r>
              <a:rPr lang="fi-FI" sz="3200" dirty="0" err="1"/>
              <a:t>interaction</a:t>
            </a:r>
            <a:r>
              <a:rPr lang="fi-FI" sz="3200" dirty="0"/>
              <a:t> </a:t>
            </a:r>
            <a:r>
              <a:rPr lang="fi-FI" sz="3200" dirty="0" err="1"/>
              <a:t>between</a:t>
            </a:r>
            <a:r>
              <a:rPr lang="fi-FI" sz="3200" dirty="0"/>
              <a:t> </a:t>
            </a:r>
            <a:r>
              <a:rPr lang="fi-FI" sz="3200" dirty="0" err="1"/>
              <a:t>ICANN's</a:t>
            </a:r>
            <a:r>
              <a:rPr lang="fi-FI" sz="3200" dirty="0"/>
              <a:t> </a:t>
            </a:r>
            <a:r>
              <a:rPr lang="fi-FI" sz="3200" dirty="0" err="1"/>
              <a:t>activities</a:t>
            </a:r>
            <a:r>
              <a:rPr lang="fi-FI" sz="3200" dirty="0"/>
              <a:t> </a:t>
            </a:r>
            <a:r>
              <a:rPr lang="fi-FI" sz="3200" dirty="0" err="1"/>
              <a:t>or</a:t>
            </a:r>
            <a:r>
              <a:rPr lang="fi-FI" sz="3200" dirty="0"/>
              <a:t> </a:t>
            </a:r>
            <a:r>
              <a:rPr lang="fi-FI" sz="3200" dirty="0" err="1"/>
              <a:t>policies</a:t>
            </a:r>
            <a:r>
              <a:rPr lang="fi-FI" sz="3200" dirty="0"/>
              <a:t> and </a:t>
            </a:r>
            <a:r>
              <a:rPr lang="fi-FI" sz="3200" dirty="0" err="1"/>
              <a:t>national</a:t>
            </a:r>
            <a:r>
              <a:rPr lang="fi-FI" sz="3200" dirty="0"/>
              <a:t> </a:t>
            </a:r>
            <a:r>
              <a:rPr lang="fi-FI" sz="3200" dirty="0" err="1"/>
              <a:t>laws</a:t>
            </a:r>
            <a:r>
              <a:rPr lang="fi-FI" sz="3200" dirty="0"/>
              <a:t> </a:t>
            </a:r>
            <a:r>
              <a:rPr lang="fi-FI" sz="3200" dirty="0" err="1"/>
              <a:t>or</a:t>
            </a:r>
            <a:r>
              <a:rPr lang="fi-FI" sz="3200" dirty="0"/>
              <a:t> </a:t>
            </a:r>
            <a:r>
              <a:rPr lang="fi-FI" sz="3200" dirty="0" err="1"/>
              <a:t>international</a:t>
            </a:r>
            <a:r>
              <a:rPr lang="fi-FI" sz="3200" dirty="0"/>
              <a:t> </a:t>
            </a:r>
            <a:r>
              <a:rPr lang="fi-FI" sz="3200" dirty="0" err="1"/>
              <a:t>agreements</a:t>
            </a:r>
            <a:r>
              <a:rPr lang="fi-FI" sz="3500" dirty="0"/>
              <a:t>.</a:t>
            </a:r>
          </a:p>
          <a:p>
            <a:endParaRPr lang="fi-FI" dirty="0"/>
          </a:p>
        </p:txBody>
      </p:sp>
    </p:spTree>
    <p:extLst>
      <p:ext uri="{BB962C8B-B14F-4D97-AF65-F5344CB8AC3E}">
        <p14:creationId xmlns:p14="http://schemas.microsoft.com/office/powerpoint/2010/main" val="38363249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71600" y="1143000"/>
            <a:ext cx="8515352" cy="3046988"/>
          </a:xfrm>
          <a:prstGeom prst="rect">
            <a:avLst/>
          </a:prstGeom>
        </p:spPr>
        <p:txBody>
          <a:bodyPr wrap="square">
            <a:spAutoFit/>
          </a:bodyPr>
          <a:lstStyle/>
          <a:p>
            <a:r>
              <a:rPr lang="en-US" sz="3200" dirty="0"/>
              <a:t>The advice of GAC on public policy matters shall be duly taken into account (…) In the event that the ICANN Board determines to take an action that is not consistent with the GAC advice, it shall so inform the Committee and state the reasons why it decided not to follow that advice</a:t>
            </a:r>
          </a:p>
        </p:txBody>
      </p:sp>
      <p:sp>
        <p:nvSpPr>
          <p:cNvPr id="6" name="TextBox 5"/>
          <p:cNvSpPr txBox="1"/>
          <p:nvPr/>
        </p:nvSpPr>
        <p:spPr>
          <a:xfrm>
            <a:off x="5605746" y="5067553"/>
            <a:ext cx="4180620" cy="461665"/>
          </a:xfrm>
          <a:prstGeom prst="rect">
            <a:avLst/>
          </a:prstGeom>
          <a:noFill/>
        </p:spPr>
        <p:txBody>
          <a:bodyPr wrap="square" rtlCol="0">
            <a:spAutoFit/>
          </a:bodyPr>
          <a:lstStyle/>
          <a:p>
            <a:r>
              <a:rPr lang="en-US" sz="2400" dirty="0">
                <a:solidFill>
                  <a:srgbClr val="FFFFFF"/>
                </a:solidFill>
              </a:rPr>
              <a:t>ICANN Bylaws, 12/2/a/x</a:t>
            </a:r>
          </a:p>
        </p:txBody>
      </p:sp>
    </p:spTree>
    <p:extLst>
      <p:ext uri="{BB962C8B-B14F-4D97-AF65-F5344CB8AC3E}">
        <p14:creationId xmlns:p14="http://schemas.microsoft.com/office/powerpoint/2010/main" val="280938347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Circuit</Template>
  <TotalTime>712</TotalTime>
  <Words>1019</Words>
  <Application>Microsoft Macintosh PowerPoint</Application>
  <PresentationFormat>Widescreen</PresentationFormat>
  <Paragraphs>96</Paragraphs>
  <Slides>28</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Arial</vt:lpstr>
      <vt:lpstr>Calibri</vt:lpstr>
      <vt:lpstr>Trebuchet MS</vt:lpstr>
      <vt:lpstr>Tw Cen MT</vt:lpstr>
      <vt:lpstr>Wingdings</vt:lpstr>
      <vt:lpstr>Circuit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Other Interaction with the Board</vt:lpstr>
      <vt:lpstr>THE gac and the New gtld process</vt:lpstr>
      <vt:lpstr>PowerPoint Presentation</vt:lpstr>
      <vt:lpstr>GAC working groups</vt:lpstr>
      <vt:lpstr>GEO names wG</vt:lpstr>
      <vt:lpstr>Under-served regions wg</vt:lpstr>
      <vt:lpstr>Patrticipation in NomCom WG</vt:lpstr>
      <vt:lpstr>Operational principles evaluation wg</vt:lpstr>
      <vt:lpstr>HumAN RIGHTS AND INTERNATIONAL LAW WG</vt:lpstr>
      <vt:lpstr>Public safety WG</vt:lpstr>
      <vt:lpstr>Board-GAC interaction wg</vt:lpstr>
      <vt:lpstr>CCWG AND PDP PARTICIPATION</vt:lpstr>
      <vt:lpstr>ALAC-GAC liaisons</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GovernmEntal Advisory Committee</dc:title>
  <dc:creator>Yrjö Länsipuro</dc:creator>
  <cp:lastModifiedBy>Yrjö Länsipuro</cp:lastModifiedBy>
  <cp:revision>10</cp:revision>
  <dcterms:created xsi:type="dcterms:W3CDTF">2019-04-26T15:45:32Z</dcterms:created>
  <dcterms:modified xsi:type="dcterms:W3CDTF">2019-05-09T12:35:14Z</dcterms:modified>
</cp:coreProperties>
</file>