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574" r:id="rId2"/>
    <p:sldId id="58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EDE"/>
    <a:srgbClr val="CB460F"/>
    <a:srgbClr val="FA5B36"/>
    <a:srgbClr val="000000"/>
    <a:srgbClr val="002B49"/>
    <a:srgbClr val="9C240F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53" autoAdjust="0"/>
    <p:restoredTop sz="94109" autoAdjust="0"/>
  </p:normalViewPr>
  <p:slideViewPr>
    <p:cSldViewPr snapToGrid="0" snapToObjects="1">
      <p:cViewPr varScale="1">
        <p:scale>
          <a:sx n="105" d="100"/>
          <a:sy n="105" d="100"/>
        </p:scale>
        <p:origin x="1808" y="176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3/25/19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3/25/19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271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7.emf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7.emf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7.emf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hyperlink" Target="https://twitter.com/icann" TargetMode="External"/><Relationship Id="rId20" Type="http://schemas.openxmlformats.org/officeDocument/2006/relationships/hyperlink" Target="https://www.slideshare.net/icannpresentations" TargetMode="External"/><Relationship Id="rId10" Type="http://schemas.openxmlformats.org/officeDocument/2006/relationships/hyperlink" Target="twitter.com/icann" TargetMode="External"/><Relationship Id="rId11" Type="http://schemas.openxmlformats.org/officeDocument/2006/relationships/image" Target="../media/image22.png"/><Relationship Id="rId12" Type="http://schemas.openxmlformats.org/officeDocument/2006/relationships/hyperlink" Target="http://www.facebook.com/icannorg" TargetMode="External"/><Relationship Id="rId13" Type="http://schemas.openxmlformats.org/officeDocument/2006/relationships/hyperlink" Target="facebook.com/icannorg" TargetMode="External"/><Relationship Id="rId14" Type="http://schemas.openxmlformats.org/officeDocument/2006/relationships/image" Target="../media/image23.png"/><Relationship Id="rId15" Type="http://schemas.openxmlformats.org/officeDocument/2006/relationships/hyperlink" Target="youtube.com/user/ICANNnews" TargetMode="External"/><Relationship Id="rId16" Type="http://schemas.openxmlformats.org/officeDocument/2006/relationships/image" Target="../media/image24.png"/><Relationship Id="rId17" Type="http://schemas.openxmlformats.org/officeDocument/2006/relationships/hyperlink" Target="http://www.youtube.com/icannnews" TargetMode="External"/><Relationship Id="rId18" Type="http://schemas.openxmlformats.org/officeDocument/2006/relationships/hyperlink" Target="https://soundcloud.com/icann" TargetMode="External"/><Relationship Id="rId19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emf"/><Relationship Id="rId3" Type="http://schemas.openxmlformats.org/officeDocument/2006/relationships/hyperlink" Target="http://www.flickr.com/photos/icann" TargetMode="External"/><Relationship Id="rId4" Type="http://schemas.openxmlformats.org/officeDocument/2006/relationships/hyperlink" Target="flickr.com/photos/icann" TargetMode="External"/><Relationship Id="rId5" Type="http://schemas.openxmlformats.org/officeDocument/2006/relationships/image" Target="../media/image20.png"/><Relationship Id="rId6" Type="http://schemas.openxmlformats.org/officeDocument/2006/relationships/hyperlink" Target="https://www.linkedin.com/company/icann" TargetMode="External"/><Relationship Id="rId7" Type="http://schemas.openxmlformats.org/officeDocument/2006/relationships/hyperlink" Target="linkedin.com/company/icann" TargetMode="External"/><Relationship Id="rId8" Type="http://schemas.openxmlformats.org/officeDocument/2006/relationships/image" Target="../media/image21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emf"/><Relationship Id="rId3" Type="http://schemas.openxmlformats.org/officeDocument/2006/relationships/image" Target="../media/image27.emf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emf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jp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jp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jp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6" y="3562904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6" y="4252817"/>
            <a:ext cx="8119206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6" y="4553317"/>
            <a:ext cx="8119206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6" y="2854692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2543489" y="4228306"/>
            <a:ext cx="3416667" cy="365760"/>
            <a:chOff x="5325979" y="4715893"/>
            <a:chExt cx="3416667" cy="365760"/>
          </a:xfrm>
        </p:grpSpPr>
        <p:sp>
          <p:nvSpPr>
            <p:cNvPr id="33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flickr.com/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icann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4" name="Picture 33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 userDrawn="1"/>
        </p:nvGrpSpPr>
        <p:grpSpPr>
          <a:xfrm>
            <a:off x="2543489" y="4726326"/>
            <a:ext cx="3636602" cy="365760"/>
            <a:chOff x="1235726" y="5571713"/>
            <a:chExt cx="3636602" cy="365760"/>
          </a:xfrm>
        </p:grpSpPr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linkedin</a:t>
              </a: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/company/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icann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7" name="Picture 36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 userDrawn="1"/>
        </p:nvGrpSpPr>
        <p:grpSpPr>
          <a:xfrm>
            <a:off x="2543489" y="2734246"/>
            <a:ext cx="2809587" cy="365760"/>
            <a:chOff x="1235726" y="3073176"/>
            <a:chExt cx="2809587" cy="365760"/>
          </a:xfrm>
        </p:grpSpPr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@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icann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0" name="Picture 39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 userDrawn="1"/>
        </p:nvGrpSpPr>
        <p:grpSpPr>
          <a:xfrm>
            <a:off x="2543489" y="3232266"/>
            <a:ext cx="3730320" cy="365760"/>
            <a:chOff x="1235727" y="3892739"/>
            <a:chExt cx="3730320" cy="365760"/>
          </a:xfrm>
        </p:grpSpPr>
        <p:sp>
          <p:nvSpPr>
            <p:cNvPr id="42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facebook.com/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icannorg</a:t>
              </a: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 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3" name="Picture 42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 userDrawn="1"/>
        </p:nvGrpSpPr>
        <p:grpSpPr>
          <a:xfrm>
            <a:off x="2543489" y="3730286"/>
            <a:ext cx="3636602" cy="365760"/>
            <a:chOff x="1235726" y="4721075"/>
            <a:chExt cx="3636602" cy="365760"/>
          </a:xfrm>
        </p:grpSpPr>
        <p:pic>
          <p:nvPicPr>
            <p:cNvPr id="45" name="Picture 44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46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youtube.com/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icannnews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47" name="Group 46"/>
          <p:cNvGrpSpPr/>
          <p:nvPr userDrawn="1"/>
        </p:nvGrpSpPr>
        <p:grpSpPr>
          <a:xfrm>
            <a:off x="2543489" y="5722367"/>
            <a:ext cx="2586167" cy="365760"/>
            <a:chOff x="5325979" y="3073176"/>
            <a:chExt cx="2586167" cy="365760"/>
          </a:xfrm>
        </p:grpSpPr>
        <p:sp>
          <p:nvSpPr>
            <p:cNvPr id="48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soundcloud</a:t>
              </a: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icann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 userDrawn="1"/>
        </p:nvGrpSpPr>
        <p:grpSpPr>
          <a:xfrm>
            <a:off x="2543489" y="5224346"/>
            <a:ext cx="3416667" cy="365760"/>
            <a:chOff x="5325979" y="5571713"/>
            <a:chExt cx="3416667" cy="365760"/>
          </a:xfrm>
        </p:grpSpPr>
        <p:sp>
          <p:nvSpPr>
            <p:cNvPr id="51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slideshare</a:t>
              </a: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icannpresentations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2" name="Picture 51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696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2578" y="2842544"/>
            <a:ext cx="3149229" cy="3236708"/>
          </a:xfrm>
          <a:prstGeom prst="rect">
            <a:avLst/>
          </a:prstGeom>
        </p:spPr>
      </p:pic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3775782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945443" y="6447556"/>
            <a:ext cx="77464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chemeClr val="bg1"/>
                </a:solidFill>
                <a:latin typeface="Source Sans Pro"/>
                <a:cs typeface="Source Sans Pro"/>
              </a:rPr>
              <a:t>		   Page	</a:t>
            </a:r>
            <a:fld id="{14682498-7135-47BF-BC11-EE429460A383}" type="slidenum">
              <a:rPr lang="en-US" sz="1200" smtClean="0">
                <a:solidFill>
                  <a:schemeClr val="bg1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20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4587905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945443" y="6447556"/>
            <a:ext cx="77464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chemeClr val="bg1"/>
                </a:solidFill>
                <a:latin typeface="Source Sans Pro"/>
                <a:cs typeface="Source Sans Pro"/>
              </a:rPr>
              <a:t>		   Page	</a:t>
            </a:r>
            <a:fld id="{14682498-7135-47BF-BC11-EE429460A383}" type="slidenum">
              <a:rPr lang="en-US" sz="1200" smtClean="0">
                <a:solidFill>
                  <a:schemeClr val="bg1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20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12406022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945443" y="6447556"/>
            <a:ext cx="77464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chemeClr val="bg1"/>
                </a:solidFill>
                <a:latin typeface="Source Sans Pro"/>
                <a:cs typeface="Source Sans Pro"/>
              </a:rPr>
              <a:t>		   Page	</a:t>
            </a:r>
            <a:fld id="{14682498-7135-47BF-BC11-EE429460A383}" type="slidenum">
              <a:rPr lang="en-US" sz="1200" smtClean="0">
                <a:solidFill>
                  <a:schemeClr val="bg1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20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59990996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961933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Drag picture to placeholder or click icon to add</a:t>
            </a: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50" Type="http://schemas.openxmlformats.org/officeDocument/2006/relationships/slideLayout" Target="../slideLayouts/slideLayout50.xml"/><Relationship Id="rId51" Type="http://schemas.openxmlformats.org/officeDocument/2006/relationships/slideLayout" Target="../slideLayouts/slideLayout51.xml"/><Relationship Id="rId52" Type="http://schemas.openxmlformats.org/officeDocument/2006/relationships/slideLayout" Target="../slideLayouts/slideLayout52.xml"/><Relationship Id="rId53" Type="http://schemas.openxmlformats.org/officeDocument/2006/relationships/slideLayout" Target="../slideLayouts/slideLayout53.xml"/><Relationship Id="rId54" Type="http://schemas.openxmlformats.org/officeDocument/2006/relationships/theme" Target="../theme/theme1.xml"/><Relationship Id="rId55" Type="http://schemas.openxmlformats.org/officeDocument/2006/relationships/image" Target="../media/image1.png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slideLayout" Target="../slideLayouts/slideLayout48.xml"/><Relationship Id="rId49" Type="http://schemas.openxmlformats.org/officeDocument/2006/relationships/slideLayout" Target="../slideLayouts/slideLayout4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5"/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55" r:id="rId47"/>
    <p:sldLayoutId id="2147483717" r:id="rId48"/>
    <p:sldLayoutId id="2147483757" r:id="rId49"/>
    <p:sldLayoutId id="2147483758" r:id="rId50"/>
    <p:sldLayoutId id="2147483759" r:id="rId51"/>
    <p:sldLayoutId id="2147483760" r:id="rId52"/>
    <p:sldLayoutId id="2147483761" r:id="rId53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0726" y="730763"/>
            <a:ext cx="7744845" cy="2533369"/>
          </a:xfrm>
        </p:spPr>
        <p:txBody>
          <a:bodyPr/>
          <a:lstStyle/>
          <a:p>
            <a:r>
              <a:rPr lang="en-US" dirty="0"/>
              <a:t>SSR2 Review Team </a:t>
            </a:r>
            <a:r>
              <a:rPr lang="en-US" dirty="0" smtClean="0"/>
              <a:t>Leadership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10726" y="4553317"/>
            <a:ext cx="8119206" cy="403785"/>
          </a:xfrm>
        </p:spPr>
        <p:txBody>
          <a:bodyPr>
            <a:normAutofit/>
          </a:bodyPr>
          <a:lstStyle/>
          <a:p>
            <a:r>
              <a:rPr lang="en-US" sz="1600" dirty="0" smtClean="0"/>
              <a:t>25 </a:t>
            </a:r>
            <a:r>
              <a:rPr lang="en-US" sz="1600" dirty="0" smtClean="0"/>
              <a:t>March 2019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36912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678" y="990854"/>
            <a:ext cx="8263249" cy="31700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Welcome, roll call, SOI </a:t>
            </a:r>
            <a:r>
              <a:rPr lang="en-US" dirty="0" smtClean="0"/>
              <a:t>updates</a:t>
            </a:r>
          </a:p>
          <a:p>
            <a:pPr marL="800100" lvl="1" indent="-342900">
              <a:buFont typeface="+mj-lt"/>
              <a:buAutoNum type="alphaLcParenR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Technical writer </a:t>
            </a:r>
            <a:r>
              <a:rPr lang="mr-IN" dirty="0" smtClean="0"/>
              <a:t>–</a:t>
            </a:r>
            <a:r>
              <a:rPr lang="en-US" smtClean="0"/>
              <a:t> status 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Develop Thursday plenary </a:t>
            </a:r>
            <a:r>
              <a:rPr lang="en-US" dirty="0" smtClean="0"/>
              <a:t>agenda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dirty="0" smtClean="0"/>
              <a:t>Per Russ, what questions </a:t>
            </a:r>
            <a:r>
              <a:rPr lang="en-US" dirty="0"/>
              <a:t>remain unanswered and where people are with their </a:t>
            </a:r>
            <a:r>
              <a:rPr lang="en-US" dirty="0" smtClean="0"/>
              <a:t>writing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AOB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Confirm action items / decisions reached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48360165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Template 4x3 20170607.potx" id="{99719EB8-08D5-4EC4-8738-AAF721777DA7}" vid="{6963FD61-D754-4021-9B52-5D28287E54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12017</TotalTime>
  <Words>45</Words>
  <Application>Microsoft Macintosh PowerPoint</Application>
  <PresentationFormat>On-screen Show (4:3)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Calibri</vt:lpstr>
      <vt:lpstr>Mangal</vt:lpstr>
      <vt:lpstr>ＭＳ Ｐゴシック</vt:lpstr>
      <vt:lpstr>Segoe UI</vt:lpstr>
      <vt:lpstr>Source Sans Pro</vt:lpstr>
      <vt:lpstr>Source Sans Pro Light</vt:lpstr>
      <vt:lpstr>Wingdings</vt:lpstr>
      <vt:lpstr>Arial</vt:lpstr>
      <vt:lpstr>ICANNPPT_Arial_4x3_June 2017_potx</vt:lpstr>
      <vt:lpstr>SSR2 Review Team Leadership</vt:lpstr>
      <vt:lpstr>Agenda</vt:lpstr>
    </vt:vector>
  </TitlesOfParts>
  <LinksUpToDate>false</LinksUpToDate>
  <SharedDoc>false</SharedDoc>
  <HyperlinkBase/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 (150 character limit)</dc:title>
  <dc:creator>Julio Polito</dc:creator>
  <cp:lastModifiedBy>Microsoft Office User</cp:lastModifiedBy>
  <cp:revision>653</cp:revision>
  <cp:lastPrinted>2019-02-20T10:05:53Z</cp:lastPrinted>
  <dcterms:created xsi:type="dcterms:W3CDTF">2017-05-30T19:34:16Z</dcterms:created>
  <dcterms:modified xsi:type="dcterms:W3CDTF">2019-03-25T14:54:10Z</dcterms:modified>
</cp:coreProperties>
</file>