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25"/>
    <p:restoredTop sz="92866"/>
  </p:normalViewPr>
  <p:slideViewPr>
    <p:cSldViewPr snapToGrid="0" snapToObjects="1">
      <p:cViewPr varScale="1">
        <p:scale>
          <a:sx n="115" d="100"/>
          <a:sy n="115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0DF2F-23C8-0C4D-A705-7BAB191399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57114C-9D4A-BB4D-BF99-167129498B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2A4F40-ABFD-5D46-A621-9E26CB0CB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BF2-C498-A749-A25F-B9B59084D925}" type="datetimeFigureOut">
              <a:rPr lang="en-US" smtClean="0"/>
              <a:t>3/4/19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71FD0-58F0-0B49-92F0-ACEFDC25E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89D061-A217-8543-A2A2-3500559BF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55F8-B041-C04D-9789-852117C5F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37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ED1B5-FF3C-6D4F-A47E-F6D74C088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78AA64-1682-4F49-8FE1-EF890E1B0F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19E471-F7DF-9349-B610-A988981B7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BF2-C498-A749-A25F-B9B59084D925}" type="datetimeFigureOut">
              <a:rPr lang="en-US" smtClean="0"/>
              <a:t>3/4/19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ED828-1629-144A-A985-B39CE5FE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30890-2E13-E349-9F84-E2A7439F7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55F8-B041-C04D-9789-852117C5F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56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D6FAC1-629B-3B4F-B671-E17D056F25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44422C-7622-674A-B6AA-D3060DFF29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726572-DCD8-6D4A-84BB-13591EF2E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BF2-C498-A749-A25F-B9B59084D925}" type="datetimeFigureOut">
              <a:rPr lang="en-US" smtClean="0"/>
              <a:t>3/4/19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2B03C6-C216-0B4F-B197-773010A61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E152F9-1119-804E-854D-96A4AAA84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55F8-B041-C04D-9789-852117C5F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296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845AB-6899-5841-8D8E-2965957C6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9BFCA8-D6F7-594C-8E02-7240F5E182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30932B-0324-A54F-9C19-EBE29467B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BF2-C498-A749-A25F-B9B59084D925}" type="datetimeFigureOut">
              <a:rPr lang="en-US" smtClean="0"/>
              <a:t>3/4/19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60F29B-8667-F046-BA50-D6FEED7A0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A1C7C-9A4B-474C-B661-9E4E952C2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55F8-B041-C04D-9789-852117C5F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090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338DF-06E0-E840-A791-E35F169EB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376BB5-A0CE-B044-BA55-F5BCA6EE8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8CF6BB-5508-D245-9D36-CD6A938C4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BF2-C498-A749-A25F-B9B59084D925}" type="datetimeFigureOut">
              <a:rPr lang="en-US" smtClean="0"/>
              <a:t>3/4/19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FA6880-990A-2E43-9F99-E262C3A3C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51622-5DAE-2D45-9E00-58BDC01B3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55F8-B041-C04D-9789-852117C5F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039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93935-8C17-A940-B441-D26A0C981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4235A-261C-C64F-A602-47FB7D5009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C3D7BE-6F7E-9045-86A8-0857D215BE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699FE3-61B6-CE45-82A4-6C8C27543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BF2-C498-A749-A25F-B9B59084D925}" type="datetimeFigureOut">
              <a:rPr lang="en-US" smtClean="0"/>
              <a:t>3/4/19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477B1D-0B03-A148-8A69-B475BE6D9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40F783-D7E1-F54A-AB53-A21FB6411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55F8-B041-C04D-9789-852117C5F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372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D6D45-AC60-4C4B-85C1-6E32A30C4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5D815B-5C43-FC43-BEAB-332967FDE8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54BFC6-95A3-C742-B95D-189262C7E4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DAFD50-F3D3-BD40-8312-4F1F37B319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79AA31-9132-FA4B-B4A2-85E85E8606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DADC47-59C2-3340-A7E6-97196CBA5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BF2-C498-A749-A25F-B9B59084D925}" type="datetimeFigureOut">
              <a:rPr lang="en-US" smtClean="0"/>
              <a:t>3/4/19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F0D93F-642A-774D-8423-E891EE648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9840A5-349A-C14D-BC6D-CD260042E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55F8-B041-C04D-9789-852117C5F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224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01510-4F02-DC44-8E21-0B747B1A0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05DC04-8638-6349-B7E5-48731C354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BF2-C498-A749-A25F-B9B59084D925}" type="datetimeFigureOut">
              <a:rPr lang="en-US" smtClean="0"/>
              <a:t>3/4/19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62FAB8-27B7-924B-8A98-5CCF2CEB6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19AEAC-DDE5-3843-BDBA-CB0DEF7D1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55F8-B041-C04D-9789-852117C5F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763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0A55AB-9BF6-F042-8AD2-9EDDE937A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BF2-C498-A749-A25F-B9B59084D925}" type="datetimeFigureOut">
              <a:rPr lang="en-US" smtClean="0"/>
              <a:t>3/4/19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6335D9-5828-AE4F-B9A3-3BECAD89E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C0DD19-0F8C-0D4D-81FC-EBC70A282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55F8-B041-C04D-9789-852117C5F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673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B7255-FF14-A346-ADF5-B5D58F5BE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90946-71A9-4844-B7B0-9EC37E9A78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4C5E7A-336F-3343-9ADD-AEEB890E8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F8E785-8C53-AA43-94E5-D2E3FE3D2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BF2-C498-A749-A25F-B9B59084D925}" type="datetimeFigureOut">
              <a:rPr lang="en-US" smtClean="0"/>
              <a:t>3/4/19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7F1DA8-BD87-CE46-B78E-EED9FDA94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47F686-005A-9F43-9C77-BC7D53AED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55F8-B041-C04D-9789-852117C5F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12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C6088-253E-DC4B-96D5-44425CC7B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97C719-ACE8-E34A-885B-E46615A0D1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12680D-F31B-3C4D-BEA1-FABC76BCD0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BDE9C4-C719-1F46-9CE1-A8A530483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BF2-C498-A749-A25F-B9B59084D925}" type="datetimeFigureOut">
              <a:rPr lang="en-US" smtClean="0"/>
              <a:t>3/4/19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63842B-8C72-F442-BABF-367B469A0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D03792-BA31-B14B-8DCF-C41C62F54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455F8-B041-C04D-9789-852117C5F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981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19DAB2-5D5B-3944-A7A3-00A7CE14C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0A36FD-5444-9D4D-AE2D-33CF9DD793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BCF7DE-E4F5-4B4B-8752-16FA3168C6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39BF2-C498-A749-A25F-B9B59084D925}" type="datetimeFigureOut">
              <a:rPr lang="en-US" smtClean="0"/>
              <a:t>3/4/19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5D503-3721-6D48-B63A-DFF880EBE7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A972E0-7843-6942-A98F-7689B50617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455F8-B041-C04D-9789-852117C5FC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6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037BD-1313-D74D-A8B4-46C2309FA2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Programme sub group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6AA3F6-7428-B14A-9355-D1E9742E5C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5 sessions and 5 breakouts </a:t>
            </a:r>
          </a:p>
        </p:txBody>
      </p:sp>
    </p:spTree>
    <p:extLst>
      <p:ext uri="{BB962C8B-B14F-4D97-AF65-F5344CB8AC3E}">
        <p14:creationId xmlns:p14="http://schemas.microsoft.com/office/powerpoint/2010/main" val="3987545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D8E3EE-9867-A042-822B-2A52B55332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115122"/>
            <a:ext cx="10378339" cy="507454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700" dirty="0"/>
              <a:t> Plenary sessions will deal with all content </a:t>
            </a:r>
          </a:p>
          <a:p>
            <a:pPr marL="0" indent="0">
              <a:buNone/>
            </a:pPr>
            <a:r>
              <a:rPr lang="en-US" b="1" dirty="0"/>
              <a:t>Session One:  Organizational Skills Development</a:t>
            </a:r>
            <a:r>
              <a:rPr lang="en-US" dirty="0"/>
              <a:t> ( </a:t>
            </a:r>
            <a:r>
              <a:rPr lang="en-US" b="1" dirty="0"/>
              <a:t> </a:t>
            </a:r>
            <a:r>
              <a:rPr lang="en-US" dirty="0"/>
              <a:t>Developing clear decision making methodologies; </a:t>
            </a:r>
            <a:r>
              <a:rPr lang="en-US" b="1" dirty="0"/>
              <a:t> </a:t>
            </a:r>
            <a:r>
              <a:rPr lang="en-US" dirty="0"/>
              <a:t>Delegation skills, </a:t>
            </a:r>
            <a:r>
              <a:rPr lang="en-US" b="1" dirty="0"/>
              <a:t> </a:t>
            </a:r>
            <a:r>
              <a:rPr lang="en-US" dirty="0"/>
              <a:t>Proactive listening skills, How to motivate volunteers</a:t>
            </a:r>
          </a:p>
          <a:p>
            <a:r>
              <a:rPr lang="en-US" dirty="0"/>
              <a:t> </a:t>
            </a:r>
            <a:r>
              <a:rPr lang="en-US" b="1" dirty="0">
                <a:solidFill>
                  <a:srgbClr val="0070C0"/>
                </a:solidFill>
              </a:rPr>
              <a:t>Breakout session – dividing by groups ( may be by languages) and exercises on these points </a:t>
            </a:r>
          </a:p>
          <a:p>
            <a:pPr marL="0" indent="0">
              <a:buNone/>
            </a:pPr>
            <a:r>
              <a:rPr lang="en-US" b="1" dirty="0"/>
              <a:t>Session Two: Increasing Community Participation</a:t>
            </a:r>
            <a:r>
              <a:rPr lang="en-US" dirty="0"/>
              <a:t> ( </a:t>
            </a:r>
            <a:r>
              <a:rPr lang="en-US" b="1" dirty="0"/>
              <a:t> </a:t>
            </a:r>
            <a:r>
              <a:rPr lang="en-US" dirty="0"/>
              <a:t>Building  community consensus</a:t>
            </a:r>
            <a:r>
              <a:rPr lang="en-US" b="1" dirty="0"/>
              <a:t>, </a:t>
            </a:r>
            <a:r>
              <a:rPr lang="en-US" dirty="0"/>
              <a:t>How to organize an agenda and plan meetings, </a:t>
            </a:r>
            <a:r>
              <a:rPr lang="en-US" b="1" dirty="0"/>
              <a:t> </a:t>
            </a:r>
            <a:r>
              <a:rPr lang="en-US" dirty="0"/>
              <a:t>How to deal with disruptive behavior; </a:t>
            </a:r>
            <a:r>
              <a:rPr lang="en-US" b="1" dirty="0"/>
              <a:t> </a:t>
            </a:r>
            <a:r>
              <a:rPr lang="en-US" dirty="0"/>
              <a:t>Effective Time Planning - </a:t>
            </a:r>
            <a:r>
              <a:rPr lang="en-US" b="1" dirty="0"/>
              <a:t> </a:t>
            </a:r>
            <a:r>
              <a:rPr lang="en-US" dirty="0"/>
              <a:t>How to create and deliver effective presentations</a:t>
            </a:r>
          </a:p>
          <a:p>
            <a:r>
              <a:rPr lang="en-US" b="1" dirty="0">
                <a:solidFill>
                  <a:srgbClr val="0070C0"/>
                </a:solidFill>
              </a:rPr>
              <a:t>Breakout session – dividing by groups ( may be by languages) and exercises on these points </a:t>
            </a: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b="1" dirty="0"/>
              <a:t>Session Three :  Building Community Teams</a:t>
            </a:r>
            <a:r>
              <a:rPr lang="en-US" dirty="0"/>
              <a:t> ( </a:t>
            </a:r>
            <a:r>
              <a:rPr lang="en-US" b="1" dirty="0"/>
              <a:t> </a:t>
            </a:r>
            <a:r>
              <a:rPr lang="en-US" dirty="0"/>
              <a:t>Setting Goals and Priorities, </a:t>
            </a:r>
            <a:br>
              <a:rPr lang="en-US" b="1" dirty="0"/>
            </a:br>
            <a:r>
              <a:rPr lang="en-US" b="1" dirty="0"/>
              <a:t> </a:t>
            </a:r>
            <a:r>
              <a:rPr lang="en-US" dirty="0"/>
              <a:t>Collaborative work teams,</a:t>
            </a:r>
            <a:r>
              <a:rPr lang="en-US" b="1" dirty="0"/>
              <a:t> </a:t>
            </a:r>
            <a:r>
              <a:rPr lang="en-US" dirty="0"/>
              <a:t>Ways and means of sharing information; Delegating workload methodologies, Working effectively with staff support leaders</a:t>
            </a:r>
          </a:p>
          <a:p>
            <a:r>
              <a:rPr lang="en-US" b="1" dirty="0">
                <a:solidFill>
                  <a:srgbClr val="0070C0"/>
                </a:solidFill>
              </a:rPr>
              <a:t>Breakout session – dividing by groups ( may be by languages) and exercises on these points</a:t>
            </a:r>
          </a:p>
          <a:p>
            <a:pPr marL="0" indent="0">
              <a:buNone/>
            </a:pPr>
            <a:r>
              <a:rPr lang="en-US" b="1" dirty="0"/>
              <a:t>Session Four  He ( </a:t>
            </a:r>
            <a:r>
              <a:rPr lang="en-US" b="1" dirty="0" err="1"/>
              <a:t>lping</a:t>
            </a:r>
            <a:r>
              <a:rPr lang="en-US" b="1" dirty="0"/>
              <a:t> to spread the Word (</a:t>
            </a:r>
            <a:r>
              <a:rPr lang="en-US" dirty="0"/>
              <a:t>Tools and tips on creating social media campaign</a:t>
            </a:r>
            <a:r>
              <a:rPr lang="en-US" b="1" dirty="0"/>
              <a:t> , </a:t>
            </a:r>
            <a:r>
              <a:rPr lang="en-US" dirty="0"/>
              <a:t> Introduction to Slack</a:t>
            </a:r>
            <a:r>
              <a:rPr lang="en-US" b="1" dirty="0"/>
              <a:t> ,   </a:t>
            </a:r>
            <a:r>
              <a:rPr lang="en-US" dirty="0"/>
              <a:t>Session reporting, newsletters and blogging,  Project Management: Introduction to Trello,</a:t>
            </a:r>
            <a:r>
              <a:rPr lang="en-US" b="1" dirty="0"/>
              <a:t>  </a:t>
            </a:r>
            <a:r>
              <a:rPr lang="en-US" dirty="0"/>
              <a:t>How to use the new collaborative editing feature in Confluence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Breakout session – dividing by groups ( may be by languages) and exercises on these points</a:t>
            </a:r>
          </a:p>
          <a:p>
            <a:pPr marL="0" indent="0">
              <a:buNone/>
            </a:pPr>
            <a:r>
              <a:rPr lang="en-US" b="1" dirty="0"/>
              <a:t>Session Five: Critical Tools: Planning and Enabling the Community ( </a:t>
            </a:r>
            <a:r>
              <a:rPr lang="en-US" dirty="0"/>
              <a:t>ICANN Policy Development Workshop;  CROP Strategic Plans, How to use Hot Topics effectively, Show the usefulness, relevance and stakes, write policy statement 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3A589CB2-6A5B-7540-9FF4-05A425F61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593880"/>
          </a:xfrm>
        </p:spPr>
        <p:txBody>
          <a:bodyPr>
            <a:normAutofit fontScale="90000"/>
          </a:bodyPr>
          <a:lstStyle/>
          <a:p>
            <a:r>
              <a:rPr lang="en-US" dirty="0"/>
              <a:t>Alternatives for the content – 5 sessions   </a:t>
            </a:r>
          </a:p>
        </p:txBody>
      </p:sp>
    </p:spTree>
    <p:extLst>
      <p:ext uri="{BB962C8B-B14F-4D97-AF65-F5344CB8AC3E}">
        <p14:creationId xmlns:p14="http://schemas.microsoft.com/office/powerpoint/2010/main" val="1683113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27</Words>
  <Application>Microsoft Macintosh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Programme sub group </vt:lpstr>
      <vt:lpstr>Alternatives for the content – 5 sessions  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Programme sub group </dc:title>
  <dc:creator>Vanda Scartezini</dc:creator>
  <cp:lastModifiedBy>Vanda Scartezini</cp:lastModifiedBy>
  <cp:revision>2</cp:revision>
  <dcterms:created xsi:type="dcterms:W3CDTF">2019-03-04T17:34:13Z</dcterms:created>
  <dcterms:modified xsi:type="dcterms:W3CDTF">2019-03-04T17:50:12Z</dcterms:modified>
</cp:coreProperties>
</file>