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3"/>
  </p:custDataLst>
  <p:defaultTextStyle>
    <a:defPPr marL="0" marR="0" indent="0" algn="l" defTabSz="914400" rtl="0" fontAlgn="auto" latinLnBrk="1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A1F24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592"/>
  </p:normalViewPr>
  <p:slideViewPr>
    <p:cSldViewPr snapToGrid="0">
      <p:cViewPr varScale="1">
        <p:scale>
          <a:sx n="104" d="100"/>
          <a:sy n="104" d="100"/>
        </p:scale>
        <p:origin x="18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Shape 109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99" name="Shape 109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https://twitter.com/icann" TargetMode="External"/><Relationship Id="rId12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hyperlink" Target="https://www.linkedin.com/company/icann" TargetMode="External"/><Relationship Id="rId15" Type="http://schemas.openxmlformats.org/officeDocument/2006/relationships/hyperlink" Target="https://www.slideshare.net/icannpresentations" TargetMode="External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hyperlink" Target="http://www.facebook.com/icannorg" TargetMode="External"/><Relationship Id="rId14" Type="http://schemas.openxmlformats.org/officeDocument/2006/relationships/image" Target="../media/image2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40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Oval 16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2" name="Straight Connector 17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" name="Straight Connector 18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44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Oval 3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6" name="Straight Connector 39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7" name="Straight Connector 40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8" name="Oval 41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traight Connector 42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0" name="Rectangle 14"/>
          <p:cNvSpPr/>
          <p:nvPr/>
        </p:nvSpPr>
        <p:spPr>
          <a:xfrm>
            <a:off x="2422" y="749728"/>
            <a:ext cx="9144001" cy="5346701"/>
          </a:xfrm>
          <a:prstGeom prst="rect">
            <a:avLst/>
          </a:prstGeom>
          <a:gradFill>
            <a:gsLst>
              <a:gs pos="0">
                <a:srgbClr val="FFFFFF">
                  <a:alpha val="75000"/>
                </a:srgbClr>
              </a:gs>
              <a:gs pos="24000">
                <a:srgbClr val="CDE8F9">
                  <a:alpha val="45000"/>
                </a:srgbClr>
              </a:gs>
              <a:gs pos="69000">
                <a:srgbClr val="CDE8F9">
                  <a:alpha val="62000"/>
                </a:srgbClr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2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0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Oval 16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2" name="Straight Connector 17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" name="Straight Connector 18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64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Oval 3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6" name="Straight Connector 39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" name="Straight Connector 40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" name="Oval 41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" name="Straight Connector 42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1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82" y="608082"/>
            <a:ext cx="9141418" cy="57191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traight Connector 21"/>
          <p:cNvSpPr/>
          <p:nvPr/>
        </p:nvSpPr>
        <p:spPr>
          <a:xfrm flipH="1" flipV="1">
            <a:off x="-1" y="608082"/>
            <a:ext cx="9144001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" name="Straight Connector 22"/>
          <p:cNvSpPr/>
          <p:nvPr/>
        </p:nvSpPr>
        <p:spPr>
          <a:xfrm flipH="1" flipV="1">
            <a:off x="-1" y="6320547"/>
            <a:ext cx="9144001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24" descr="Picture 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6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8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1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3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205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584937" y="824754"/>
            <a:ext cx="7932002" cy="176831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207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27927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Picture 24" descr="Picture 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7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8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1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6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8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230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" name="Title Text"/>
          <p:cNvSpPr txBox="1">
            <a:spLocks noGrp="1"/>
          </p:cNvSpPr>
          <p:nvPr>
            <p:ph type="title"/>
          </p:nvPr>
        </p:nvSpPr>
        <p:spPr>
          <a:xfrm>
            <a:off x="584937" y="833718"/>
            <a:ext cx="7932002" cy="1759350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232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1440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icture 24" descr="Picture 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42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3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8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3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255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" name="Title Text"/>
          <p:cNvSpPr txBox="1">
            <a:spLocks noGrp="1"/>
          </p:cNvSpPr>
          <p:nvPr>
            <p:ph type="title"/>
          </p:nvPr>
        </p:nvSpPr>
        <p:spPr>
          <a:xfrm>
            <a:off x="584937" y="788893"/>
            <a:ext cx="7932002" cy="1804175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257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1440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Picture 24" descr="Picture 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67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8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9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0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1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2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3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4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5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6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7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8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9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280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1" name="Title Text"/>
          <p:cNvSpPr txBox="1">
            <a:spLocks noGrp="1"/>
          </p:cNvSpPr>
          <p:nvPr>
            <p:ph type="title"/>
          </p:nvPr>
        </p:nvSpPr>
        <p:spPr>
          <a:xfrm>
            <a:off x="584937" y="797860"/>
            <a:ext cx="7932002" cy="1795209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282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1440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Picture 24" descr="Picture 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92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3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4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5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6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7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8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9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0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1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2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3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4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05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6" name="Title Text"/>
          <p:cNvSpPr txBox="1">
            <a:spLocks noGrp="1"/>
          </p:cNvSpPr>
          <p:nvPr>
            <p:ph type="title"/>
          </p:nvPr>
        </p:nvSpPr>
        <p:spPr>
          <a:xfrm>
            <a:off x="584937" y="797860"/>
            <a:ext cx="7932002" cy="1795209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307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1440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Picture 23" descr="Picture 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17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8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9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0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1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2" name="Oval 13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3" name="Straight Connector 14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4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5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6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7" name="Oval 19"/>
          <p:cNvSpPr/>
          <p:nvPr/>
        </p:nvSpPr>
        <p:spPr>
          <a:xfrm flipH="1">
            <a:off x="8705212" y="264975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8" name="Straight Connector 20"/>
          <p:cNvSpPr/>
          <p:nvPr/>
        </p:nvSpPr>
        <p:spPr>
          <a:xfrm flipV="1">
            <a:off x="419618" y="2734409"/>
            <a:ext cx="1" cy="35444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9" name="Arc 21"/>
          <p:cNvSpPr/>
          <p:nvPr/>
        </p:nvSpPr>
        <p:spPr>
          <a:xfrm rot="16200000">
            <a:off x="418348" y="267352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30" name="Straight Connector 22"/>
          <p:cNvSpPr/>
          <p:nvPr/>
        </p:nvSpPr>
        <p:spPr>
          <a:xfrm flipH="1" flipV="1">
            <a:off x="479233" y="2673528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1" name="Title Text"/>
          <p:cNvSpPr txBox="1">
            <a:spLocks noGrp="1"/>
          </p:cNvSpPr>
          <p:nvPr>
            <p:ph type="title"/>
          </p:nvPr>
        </p:nvSpPr>
        <p:spPr>
          <a:xfrm>
            <a:off x="584937" y="770966"/>
            <a:ext cx="7932002" cy="1822102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332" name="Picture 26" descr="Picture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0073" y="2765532"/>
            <a:ext cx="7907340" cy="91440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4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Rectangle 4"/>
          <p:cNvSpPr/>
          <p:nvPr/>
        </p:nvSpPr>
        <p:spPr>
          <a:xfrm>
            <a:off x="0" y="6320547"/>
            <a:ext cx="9144000" cy="53745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43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Straight Connector 24"/>
          <p:cNvSpPr/>
          <p:nvPr/>
        </p:nvSpPr>
        <p:spPr>
          <a:xfrm>
            <a:off x="0" y="6320547"/>
            <a:ext cx="914400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5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  <p:sp>
        <p:nvSpPr>
          <p:cNvPr id="3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3739" y="3030397"/>
            <a:ext cx="6247236" cy="178365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7" name="Title Text"/>
          <p:cNvSpPr txBox="1">
            <a:spLocks noGrp="1"/>
          </p:cNvSpPr>
          <p:nvPr>
            <p:ph type="title"/>
          </p:nvPr>
        </p:nvSpPr>
        <p:spPr>
          <a:xfrm>
            <a:off x="564636" y="1308847"/>
            <a:ext cx="6256339" cy="1701536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10725" y="0"/>
            <a:ext cx="7744847" cy="2533370"/>
          </a:xfrm>
          <a:prstGeom prst="rect">
            <a:avLst/>
          </a:prstGeom>
        </p:spPr>
        <p:txBody>
          <a:bodyPr anchor="b"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0725" y="3562903"/>
            <a:ext cx="8119207" cy="7168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lvl1pPr>
            <a:lvl2pPr marL="640896" indent="-183696">
              <a:spcBef>
                <a:spcPct val="0"/>
              </a:spcBef>
              <a:buClrTx/>
              <a:buSzTx/>
              <a:buChar char="–"/>
              <a:defRPr sz="1800">
                <a:solidFill>
                  <a:srgbClr val="0B3459"/>
                </a:solidFill>
              </a:defRPr>
            </a:lvl2pPr>
            <a:lvl3pPr marL="1085850" indent="-171450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3pPr>
            <a:lvl4pPr marL="1577339" indent="-205739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4pPr>
            <a:lvl5pPr marL="2034539" indent="-205739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0725" y="4252817"/>
            <a:ext cx="8119207" cy="27360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pPr>
            <a:endParaRPr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10725" y="4553317"/>
            <a:ext cx="8119207" cy="40378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pPr>
            <a:endParaRPr/>
          </a:p>
        </p:txBody>
      </p:sp>
      <p:pic>
        <p:nvPicPr>
          <p:cNvPr id="33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6999" y="5507609"/>
            <a:ext cx="1189827" cy="949201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10725" y="2854692"/>
            <a:ext cx="8119207" cy="71680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 b="1">
                <a:solidFill>
                  <a:srgbClr val="0B3459"/>
                </a:solidFill>
              </a:defRPr>
            </a:pPr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 anchor="ctr"/>
          <a:lstStyle>
            <a:lvl1pPr algn="r" defTabSz="914400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55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Rectangle 4"/>
          <p:cNvSpPr/>
          <p:nvPr/>
        </p:nvSpPr>
        <p:spPr>
          <a:xfrm>
            <a:off x="0" y="6320547"/>
            <a:ext cx="9144000" cy="53745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57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Straight Connector 24"/>
          <p:cNvSpPr/>
          <p:nvPr/>
        </p:nvSpPr>
        <p:spPr>
          <a:xfrm>
            <a:off x="0" y="6320547"/>
            <a:ext cx="914400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9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  <p:sp>
        <p:nvSpPr>
          <p:cNvPr id="3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3739" y="3030397"/>
            <a:ext cx="6247236" cy="178365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1" name="Title Text"/>
          <p:cNvSpPr txBox="1">
            <a:spLocks noGrp="1"/>
          </p:cNvSpPr>
          <p:nvPr>
            <p:ph type="title"/>
          </p:nvPr>
        </p:nvSpPr>
        <p:spPr>
          <a:xfrm>
            <a:off x="564636" y="1308847"/>
            <a:ext cx="6256339" cy="1701536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69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Rectangle 4"/>
          <p:cNvSpPr/>
          <p:nvPr/>
        </p:nvSpPr>
        <p:spPr>
          <a:xfrm>
            <a:off x="0" y="6320547"/>
            <a:ext cx="9144000" cy="53745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71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Straight Connector 24"/>
          <p:cNvSpPr/>
          <p:nvPr/>
        </p:nvSpPr>
        <p:spPr>
          <a:xfrm>
            <a:off x="0" y="6320547"/>
            <a:ext cx="914400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3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  <p:sp>
        <p:nvSpPr>
          <p:cNvPr id="37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3739" y="3030397"/>
            <a:ext cx="6247236" cy="178365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5" name="Title Text"/>
          <p:cNvSpPr txBox="1">
            <a:spLocks noGrp="1"/>
          </p:cNvSpPr>
          <p:nvPr>
            <p:ph type="title"/>
          </p:nvPr>
        </p:nvSpPr>
        <p:spPr>
          <a:xfrm>
            <a:off x="564636" y="1308847"/>
            <a:ext cx="6256339" cy="1701536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83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Rectangle 4"/>
          <p:cNvSpPr/>
          <p:nvPr/>
        </p:nvSpPr>
        <p:spPr>
          <a:xfrm>
            <a:off x="0" y="6320547"/>
            <a:ext cx="9144000" cy="53745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85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Straight Connector 24"/>
          <p:cNvSpPr/>
          <p:nvPr/>
        </p:nvSpPr>
        <p:spPr>
          <a:xfrm>
            <a:off x="0" y="6320547"/>
            <a:ext cx="914400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7" name="Slide Number Placeholder 5"/>
          <p:cNvSpPr txBox="1"/>
          <p:nvPr/>
        </p:nvSpPr>
        <p:spPr>
          <a:xfrm>
            <a:off x="8493977" y="6445465"/>
            <a:ext cx="79487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200">
                <a:solidFill>
                  <a:srgbClr val="002B49"/>
                </a:solidFill>
              </a:defRPr>
            </a:lvl1pPr>
          </a:lstStyle>
          <a:p>
            <a:r>
              <a:t>   | </a:t>
            </a:r>
          </a:p>
        </p:txBody>
      </p:sp>
      <p:sp>
        <p:nvSpPr>
          <p:cNvPr id="3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3739" y="3030397"/>
            <a:ext cx="6247236" cy="1783651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1pPr>
            <a:lvl2pPr marL="0" indent="4572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35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9" name="Title Text"/>
          <p:cNvSpPr txBox="1">
            <a:spLocks noGrp="1"/>
          </p:cNvSpPr>
          <p:nvPr>
            <p:ph type="title"/>
          </p:nvPr>
        </p:nvSpPr>
        <p:spPr>
          <a:xfrm>
            <a:off x="564636" y="1308847"/>
            <a:ext cx="6256339" cy="1701536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Picture 51" descr="Picture 5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8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9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0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1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2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3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4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05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8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1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2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1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15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6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5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26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27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8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29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30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1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32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6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8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0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42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3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51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2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3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4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5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6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7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8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59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6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6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5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69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9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0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1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2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3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4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86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8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90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2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3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96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6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7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8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9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10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11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12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13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5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1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1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17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9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3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1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3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4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5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6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7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8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9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40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2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4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6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7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0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1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Picture 31" descr="Picture 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60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1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2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63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4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5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66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67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5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6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1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3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4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10724" y="0"/>
            <a:ext cx="7744846" cy="2533370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0722" y="3562903"/>
            <a:ext cx="8119873" cy="7168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ct val="0"/>
              </a:spcBef>
              <a:buClrTx/>
              <a:buSzTx/>
              <a:buChar char="–"/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0723" y="4252817"/>
            <a:ext cx="8119872" cy="27360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10723" y="4544352"/>
            <a:ext cx="8119872" cy="40378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7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992" y="5512925"/>
            <a:ext cx="1193801" cy="9525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10723" y="2854692"/>
            <a:ext cx="8119872" cy="71680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 anchor="ctr"/>
          <a:lstStyle>
            <a:lvl1pPr algn="r" defTabSz="914400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Picture 37" descr="Picture 3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" y="-2"/>
            <a:ext cx="9144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586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7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8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9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0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1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2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3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94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9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3389" y="1138234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9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63389" y="2949103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98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70502" y="1189268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170502" y="300013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1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70502" y="1602729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2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170502" y="340463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63389" y="4758342"/>
            <a:ext cx="1290919" cy="1290919"/>
          </a:xfrm>
          <a:prstGeom prst="rect">
            <a:avLst/>
          </a:prstGeom>
          <a:ln w="57150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04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170502" y="4809385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5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70502" y="5213882"/>
            <a:ext cx="5341923" cy="82209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2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3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61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8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21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2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3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4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5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6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7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8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629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30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3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2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3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41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6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43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4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5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6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7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8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9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0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651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2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5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6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9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6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71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2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3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4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5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6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7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8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679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0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8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4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5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6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8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8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7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99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0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1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2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3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4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5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6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707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8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3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4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25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7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27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8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29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0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1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2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3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4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735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6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2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4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45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2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53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7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55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6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7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8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9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0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2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763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4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6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7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8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9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0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0" name="Picture 20" descr="Picture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81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7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83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4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5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6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7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8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9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0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91" name="Straight Connector 38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2" name="Arc 39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7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5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6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0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0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" y="-2"/>
            <a:ext cx="9144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9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8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11" name="Oval 30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2" name="Straight Connector 31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3" name="Straight Connector 32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4" name="Oval 33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5" name="Straight Connector 34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6" name="Oval 35"/>
          <p:cNvSpPr/>
          <p:nvPr/>
        </p:nvSpPr>
        <p:spPr>
          <a:xfrm flipH="1">
            <a:off x="8705212" y="1848861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7" name="Straight Connector 36"/>
          <p:cNvSpPr/>
          <p:nvPr/>
        </p:nvSpPr>
        <p:spPr>
          <a:xfrm flipV="1">
            <a:off x="419618" y="1933515"/>
            <a:ext cx="1" cy="433711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8" name="Arc 48"/>
          <p:cNvSpPr/>
          <p:nvPr/>
        </p:nvSpPr>
        <p:spPr>
          <a:xfrm rot="16200000">
            <a:off x="418348" y="1872633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819" name="Straight Connector 49"/>
          <p:cNvSpPr/>
          <p:nvPr/>
        </p:nvSpPr>
        <p:spPr>
          <a:xfrm flipH="1" flipV="1">
            <a:off x="479233" y="1872632"/>
            <a:ext cx="82012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20" name="Title Text"/>
          <p:cNvSpPr txBox="1">
            <a:spLocks noGrp="1"/>
          </p:cNvSpPr>
          <p:nvPr>
            <p:ph type="title"/>
          </p:nvPr>
        </p:nvSpPr>
        <p:spPr>
          <a:xfrm>
            <a:off x="592789" y="490635"/>
            <a:ext cx="7886701" cy="1325564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1910" y="2085746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811910" y="3520097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811910" y="2499207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4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811910" y="3924594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5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811910" y="4945484"/>
            <a:ext cx="5341923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6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1811910" y="5349981"/>
            <a:ext cx="5341923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85303" y="2088493"/>
            <a:ext cx="950978" cy="950977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2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85803" y="3514161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2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85803" y="4939548"/>
            <a:ext cx="949981" cy="949979"/>
          </a:xfrm>
          <a:prstGeom prst="rect">
            <a:avLst/>
          </a:prstGeom>
          <a:ln w="28575">
            <a:solidFill>
              <a:srgbClr val="FFFFF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" name="Picture 26" descr="Picture 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37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8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39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0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1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2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3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4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45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846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52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3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13"/>
          <p:cNvSpPr/>
          <p:nvPr/>
        </p:nvSpPr>
        <p:spPr>
          <a:xfrm>
            <a:off x="1811695" y="6101650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traight Connector 14"/>
          <p:cNvSpPr/>
          <p:nvPr/>
        </p:nvSpPr>
        <p:spPr>
          <a:xfrm flipH="1">
            <a:off x="0" y="6124511"/>
            <a:ext cx="1790418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" name="Straight Connector 15"/>
          <p:cNvSpPr/>
          <p:nvPr/>
        </p:nvSpPr>
        <p:spPr>
          <a:xfrm flipH="1" flipV="1">
            <a:off x="1878697" y="6124511"/>
            <a:ext cx="6693408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" name="Oval 16"/>
          <p:cNvSpPr/>
          <p:nvPr/>
        </p:nvSpPr>
        <p:spPr>
          <a:xfrm flipH="1">
            <a:off x="8610117" y="6101650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Oval 17"/>
          <p:cNvSpPr/>
          <p:nvPr/>
        </p:nvSpPr>
        <p:spPr>
          <a:xfrm flipH="1">
            <a:off x="8610117" y="3470373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traight Connector 18"/>
          <p:cNvSpPr/>
          <p:nvPr/>
        </p:nvSpPr>
        <p:spPr>
          <a:xfrm flipV="1">
            <a:off x="1835823" y="3552825"/>
            <a:ext cx="1" cy="2529962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" name="Arc 19"/>
          <p:cNvSpPr/>
          <p:nvPr/>
        </p:nvSpPr>
        <p:spPr>
          <a:xfrm rot="16200000">
            <a:off x="1834553" y="3494145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0B3459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63" name="Straight Connector 20"/>
          <p:cNvSpPr/>
          <p:nvPr/>
        </p:nvSpPr>
        <p:spPr>
          <a:xfrm flipH="1" flipV="1">
            <a:off x="1895439" y="3494144"/>
            <a:ext cx="6691671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64" name="Picture 21" descr="Picture 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075" y="4878249"/>
            <a:ext cx="1189831" cy="949201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2061883" y="761996"/>
            <a:ext cx="6382513" cy="2533371"/>
          </a:xfrm>
          <a:prstGeom prst="rect">
            <a:avLst/>
          </a:prstGeom>
        </p:spPr>
        <p:txBody>
          <a:bodyPr anchor="b"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70848" y="4593844"/>
            <a:ext cx="6382512" cy="7168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lvl1pPr>
            <a:lvl2pPr marL="640896" indent="-183696">
              <a:spcBef>
                <a:spcPct val="0"/>
              </a:spcBef>
              <a:buClrTx/>
              <a:buSzTx/>
              <a:buChar char="–"/>
              <a:defRPr sz="1800">
                <a:solidFill>
                  <a:srgbClr val="0B3459"/>
                </a:solidFill>
              </a:defRPr>
            </a:lvl2pPr>
            <a:lvl3pPr marL="1085850" indent="-171450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3pPr>
            <a:lvl4pPr marL="1577339" indent="-205739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4pPr>
            <a:lvl5pPr marL="2034539" indent="-205739">
              <a:spcBef>
                <a:spcPct val="0"/>
              </a:spcBef>
              <a:buClrTx/>
              <a:defRPr sz="1800">
                <a:solidFill>
                  <a:srgbClr val="0B34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070848" y="5301686"/>
            <a:ext cx="6382512" cy="27360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pPr>
            <a:endParaRPr/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070848" y="5584256"/>
            <a:ext cx="6382512" cy="40378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0B3459"/>
                </a:solidFill>
              </a:defRPr>
            </a:pPr>
            <a:endParaRPr/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2070848" y="3652549"/>
            <a:ext cx="6382512" cy="71680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 b="1">
                <a:solidFill>
                  <a:srgbClr val="0B3459"/>
                </a:solidFill>
              </a:defRPr>
            </a:pPr>
            <a:endParaRPr/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 anchor="ctr"/>
          <a:lstStyle>
            <a:lvl1pPr algn="r" defTabSz="914400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61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2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3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4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5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6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7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8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69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870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4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76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6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87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88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9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0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1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2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93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894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7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8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00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8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09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0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1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2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3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4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5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6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17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918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1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2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33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4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5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6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7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8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9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0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41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942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5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6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4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8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9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0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1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2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3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4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65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966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7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72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73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0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1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2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3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4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5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6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7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8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89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990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4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96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4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" y="-2"/>
            <a:ext cx="9144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5" name="Oval 1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06" name="Straight Connector 1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07" name="Straight Connector 1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08" name="Oval 16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09" name="Straight Connector 17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0" name="Straight Connector 18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1" name="Oval 19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12" name="Straight Connector 20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013" name="Picture 21" descr="Picture 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75" y="6462762"/>
            <a:ext cx="365760" cy="291831"/>
          </a:xfrm>
          <a:prstGeom prst="rect">
            <a:avLst/>
          </a:prstGeom>
          <a:ln w="12700">
            <a:miter lim="400000"/>
          </a:ln>
        </p:spPr>
      </p:pic>
      <p:sp>
        <p:nvSpPr>
          <p:cNvPr id="1014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7666" y="1314781"/>
            <a:ext cx="7049933" cy="39487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1pPr>
            <a:lvl2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2pPr>
            <a:lvl3pPr marL="0" indent="9144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3pPr>
            <a:lvl4pPr marL="0" indent="13716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4pPr>
            <a:lvl5pPr marL="0" indent="182880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7667" y="2784993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17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7667" y="1728242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18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17667" y="3189490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20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17667" y="4228312"/>
            <a:ext cx="7049931" cy="39487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17667" y="4632809"/>
            <a:ext cx="7049931" cy="9144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29" name="Rectangle 2"/>
          <p:cNvSpPr/>
          <p:nvPr/>
        </p:nvSpPr>
        <p:spPr>
          <a:xfrm>
            <a:off x="2313656" y="685224"/>
            <a:ext cx="6830344" cy="1864933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0" name="Text Placeholder 32"/>
          <p:cNvSpPr txBox="1"/>
          <p:nvPr/>
        </p:nvSpPr>
        <p:spPr>
          <a:xfrm>
            <a:off x="2543488" y="1552702"/>
            <a:ext cx="6600509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685800">
              <a:defRPr sz="2000">
                <a:solidFill>
                  <a:srgbClr val="FFFFFF"/>
                </a:solidFill>
              </a:defRPr>
            </a:pPr>
            <a:r>
              <a:t>Visit us at </a:t>
            </a:r>
            <a:r>
              <a:rPr b="1"/>
              <a:t>icann.org</a:t>
            </a:r>
          </a:p>
        </p:txBody>
      </p:sp>
      <p:sp>
        <p:nvSpPr>
          <p:cNvPr id="1031" name="Text Placeholder 33"/>
          <p:cNvSpPr txBox="1"/>
          <p:nvPr/>
        </p:nvSpPr>
        <p:spPr>
          <a:xfrm>
            <a:off x="2543488" y="1049144"/>
            <a:ext cx="5230691" cy="38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5612">
              <a:lnSpc>
                <a:spcPct val="90000"/>
              </a:lnSpc>
              <a:spcBef>
                <a:spcPts val="600"/>
              </a:spcBef>
              <a:defRPr sz="2700" b="1">
                <a:solidFill>
                  <a:srgbClr val="FFFFFF"/>
                </a:solidFill>
              </a:defRPr>
            </a:lvl1pPr>
          </a:lstStyle>
          <a:p>
            <a:r>
              <a:t>Thank You and Questions</a:t>
            </a:r>
          </a:p>
        </p:txBody>
      </p:sp>
      <p:sp>
        <p:nvSpPr>
          <p:cNvPr id="1032" name="Rectangle 5"/>
          <p:cNvSpPr/>
          <p:nvPr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033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981" y="871076"/>
            <a:ext cx="1962494" cy="1523174"/>
          </a:xfrm>
          <a:prstGeom prst="rect">
            <a:avLst/>
          </a:prstGeom>
          <a:ln w="12700">
            <a:miter lim="400000"/>
          </a:ln>
        </p:spPr>
      </p:pic>
      <p:sp>
        <p:nvSpPr>
          <p:cNvPr id="10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43488" y="1865311"/>
            <a:ext cx="5973450" cy="3465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None/>
              <a:defRPr sz="2000">
                <a:solidFill>
                  <a:srgbClr val="FFFFFF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None/>
              <a:defRPr sz="2000">
                <a:solidFill>
                  <a:srgbClr val="FFFFFF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None/>
              <a:defRPr sz="2000">
                <a:solidFill>
                  <a:srgbClr val="FFFFFF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None/>
              <a:defRPr sz="2000">
                <a:solidFill>
                  <a:srgbClr val="FFFFFF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None/>
              <a:defRPr sz="20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5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038" name="Group 31"/>
          <p:cNvGrpSpPr/>
          <p:nvPr/>
        </p:nvGrpSpPr>
        <p:grpSpPr>
          <a:xfrm>
            <a:off x="2543488" y="4228305"/>
            <a:ext cx="3416668" cy="365761"/>
            <a:chOff x="0" y="0"/>
            <a:chExt cx="3416667" cy="365760"/>
          </a:xfrm>
        </p:grpSpPr>
        <p:sp>
          <p:nvSpPr>
            <p:cNvPr id="1036" name="Text Placeholder 32"/>
            <p:cNvSpPr txBox="1"/>
            <p:nvPr/>
          </p:nvSpPr>
          <p:spPr>
            <a:xfrm>
              <a:off x="467360" y="90162"/>
              <a:ext cx="2949308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3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3"/>
                </a:rPr>
                <a:t>flickr.com/icann</a:t>
              </a:r>
            </a:p>
          </p:txBody>
        </p:sp>
        <p:pic>
          <p:nvPicPr>
            <p:cNvPr id="1037" name="Picture 33" descr="Picture 3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1"/>
              <a:ext cx="365762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41" name="Group 34"/>
          <p:cNvGrpSpPr/>
          <p:nvPr/>
        </p:nvGrpSpPr>
        <p:grpSpPr>
          <a:xfrm>
            <a:off x="2543488" y="4726325"/>
            <a:ext cx="3636603" cy="365761"/>
            <a:chOff x="0" y="0"/>
            <a:chExt cx="3636602" cy="365760"/>
          </a:xfrm>
        </p:grpSpPr>
        <p:sp>
          <p:nvSpPr>
            <p:cNvPr id="1039" name="Text Placeholder 32"/>
            <p:cNvSpPr txBox="1"/>
            <p:nvPr/>
          </p:nvSpPr>
          <p:spPr>
            <a:xfrm>
              <a:off x="467359" y="91490"/>
              <a:ext cx="3169244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5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5"/>
                </a:rPr>
                <a:t>linkedin/company/icann</a:t>
              </a:r>
            </a:p>
          </p:txBody>
        </p:sp>
        <p:pic>
          <p:nvPicPr>
            <p:cNvPr id="1040" name="Picture 36" descr="Picture 36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-1"/>
              <a:ext cx="365762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44" name="Group 37"/>
          <p:cNvGrpSpPr/>
          <p:nvPr/>
        </p:nvGrpSpPr>
        <p:grpSpPr>
          <a:xfrm>
            <a:off x="2543488" y="2734246"/>
            <a:ext cx="2809588" cy="365761"/>
            <a:chOff x="0" y="0"/>
            <a:chExt cx="2809587" cy="365760"/>
          </a:xfrm>
        </p:grpSpPr>
        <p:sp>
          <p:nvSpPr>
            <p:cNvPr id="1042" name="Text Placeholder 32"/>
            <p:cNvSpPr txBox="1"/>
            <p:nvPr/>
          </p:nvSpPr>
          <p:spPr>
            <a:xfrm>
              <a:off x="467361" y="91490"/>
              <a:ext cx="2342227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7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7"/>
                </a:rPr>
                <a:t>@icann</a:t>
              </a:r>
            </a:p>
          </p:txBody>
        </p:sp>
        <p:pic>
          <p:nvPicPr>
            <p:cNvPr id="1043" name="Picture 39" descr="Picture 39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1" y="-1"/>
              <a:ext cx="365762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47" name="Group 40"/>
          <p:cNvGrpSpPr/>
          <p:nvPr/>
        </p:nvGrpSpPr>
        <p:grpSpPr>
          <a:xfrm>
            <a:off x="2543488" y="3232266"/>
            <a:ext cx="3730321" cy="365761"/>
            <a:chOff x="0" y="0"/>
            <a:chExt cx="3730320" cy="365760"/>
          </a:xfrm>
        </p:grpSpPr>
        <p:sp>
          <p:nvSpPr>
            <p:cNvPr id="1045" name="Text Placeholder 32"/>
            <p:cNvSpPr txBox="1"/>
            <p:nvPr/>
          </p:nvSpPr>
          <p:spPr>
            <a:xfrm>
              <a:off x="467359" y="91490"/>
              <a:ext cx="3262961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9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9"/>
                </a:rPr>
                <a:t>facebook.com/icannorg </a:t>
              </a:r>
            </a:p>
          </p:txBody>
        </p:sp>
        <p:pic>
          <p:nvPicPr>
            <p:cNvPr id="1046" name="Picture 42" descr="Picture 42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1" y="-1"/>
              <a:ext cx="365761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50" name="Group 43"/>
          <p:cNvGrpSpPr/>
          <p:nvPr/>
        </p:nvGrpSpPr>
        <p:grpSpPr>
          <a:xfrm>
            <a:off x="2543488" y="3730285"/>
            <a:ext cx="3636603" cy="365761"/>
            <a:chOff x="0" y="0"/>
            <a:chExt cx="3636602" cy="365760"/>
          </a:xfrm>
        </p:grpSpPr>
        <p:pic>
          <p:nvPicPr>
            <p:cNvPr id="1048" name="Picture 44" descr="Picture 44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-1" y="-1"/>
              <a:ext cx="365762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49" name="Text Placeholder 32"/>
            <p:cNvSpPr txBox="1"/>
            <p:nvPr/>
          </p:nvSpPr>
          <p:spPr>
            <a:xfrm>
              <a:off x="467359" y="84980"/>
              <a:ext cx="3169244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2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2"/>
                </a:rPr>
                <a:t>youtube.com/icannnews</a:t>
              </a:r>
            </a:p>
          </p:txBody>
        </p:sp>
      </p:grpSp>
      <p:grpSp>
        <p:nvGrpSpPr>
          <p:cNvPr id="1053" name="Group 46"/>
          <p:cNvGrpSpPr/>
          <p:nvPr/>
        </p:nvGrpSpPr>
        <p:grpSpPr>
          <a:xfrm>
            <a:off x="2543488" y="5722366"/>
            <a:ext cx="2586168" cy="365761"/>
            <a:chOff x="0" y="0"/>
            <a:chExt cx="2586167" cy="365760"/>
          </a:xfrm>
        </p:grpSpPr>
        <p:sp>
          <p:nvSpPr>
            <p:cNvPr id="1051" name="Text Placeholder 32"/>
            <p:cNvSpPr txBox="1"/>
            <p:nvPr/>
          </p:nvSpPr>
          <p:spPr>
            <a:xfrm>
              <a:off x="467359" y="91490"/>
              <a:ext cx="2118808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3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3"/>
                </a:rPr>
                <a:t>soundcloud/icann</a:t>
              </a:r>
            </a:p>
          </p:txBody>
        </p:sp>
        <p:pic>
          <p:nvPicPr>
            <p:cNvPr id="1052" name="Picture 48" descr="Picture 48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-1" y="-1"/>
              <a:ext cx="365761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56" name="Group 49"/>
          <p:cNvGrpSpPr/>
          <p:nvPr/>
        </p:nvGrpSpPr>
        <p:grpSpPr>
          <a:xfrm>
            <a:off x="2543488" y="5224345"/>
            <a:ext cx="3416668" cy="365761"/>
            <a:chOff x="0" y="0"/>
            <a:chExt cx="3416667" cy="365760"/>
          </a:xfrm>
        </p:grpSpPr>
        <p:sp>
          <p:nvSpPr>
            <p:cNvPr id="1054" name="Text Placeholder 32"/>
            <p:cNvSpPr txBox="1"/>
            <p:nvPr/>
          </p:nvSpPr>
          <p:spPr>
            <a:xfrm>
              <a:off x="467360" y="91490"/>
              <a:ext cx="2949308" cy="197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300"/>
                </a:spcBef>
                <a:defRPr sz="1400"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5"/>
                </a:defRPr>
              </a:lvl1pPr>
            </a:lstStyle>
            <a:p>
              <a:pPr>
                <a:defRPr u="none">
                  <a:solidFill>
                    <a:srgbClr val="0A304B"/>
                  </a:solidFill>
                  <a:uFillTx/>
                </a:defRPr>
              </a:pPr>
              <a:r>
                <a:rPr u="sng">
                  <a:solidFill>
                    <a:srgbClr val="1D98D3"/>
                  </a:solidFill>
                  <a:uFill>
                    <a:solidFill>
                      <a:srgbClr val="1D98D3"/>
                    </a:solidFill>
                  </a:uFill>
                  <a:hlinkClick r:id="rId15"/>
                </a:rPr>
                <a:t>slideshare/icannpresentations</a:t>
              </a:r>
            </a:p>
          </p:txBody>
        </p:sp>
        <p:pic>
          <p:nvPicPr>
            <p:cNvPr id="1055" name="Picture 51" descr="Picture 51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-1"/>
              <a:ext cx="365762" cy="3657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64" name="Text Placeholder 32"/>
          <p:cNvSpPr txBox="1"/>
          <p:nvPr/>
        </p:nvSpPr>
        <p:spPr>
          <a:xfrm>
            <a:off x="2191310" y="2425013"/>
            <a:ext cx="6330716" cy="20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685800">
              <a:defRPr sz="1500">
                <a:solidFill>
                  <a:srgbClr val="FFFFFF"/>
                </a:solidFill>
              </a:defRPr>
            </a:pPr>
            <a:r>
              <a:t>Visit us at </a:t>
            </a:r>
            <a:r>
              <a:rPr b="1"/>
              <a:t>icann.org</a:t>
            </a:r>
          </a:p>
        </p:txBody>
      </p:sp>
      <p:sp>
        <p:nvSpPr>
          <p:cNvPr id="1065" name="Oval 32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66" name="Straight Connector 33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7" name="Straight Connector 34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068" name="Picture 35" descr="Picture 3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9799" y="1039937"/>
            <a:ext cx="4287550" cy="760696"/>
          </a:xfrm>
          <a:prstGeom prst="rect">
            <a:avLst/>
          </a:prstGeom>
          <a:ln w="12700">
            <a:miter lim="400000"/>
          </a:ln>
        </p:spPr>
      </p:pic>
      <p:sp>
        <p:nvSpPr>
          <p:cNvPr id="1069" name="Oval 36"/>
          <p:cNvSpPr/>
          <p:nvPr/>
        </p:nvSpPr>
        <p:spPr>
          <a:xfrm>
            <a:off x="1811695" y="6297593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0" name="Straight Connector 37"/>
          <p:cNvSpPr/>
          <p:nvPr/>
        </p:nvSpPr>
        <p:spPr>
          <a:xfrm flipH="1">
            <a:off x="0" y="6320452"/>
            <a:ext cx="17904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1" name="Straight Connector 38"/>
          <p:cNvSpPr/>
          <p:nvPr/>
        </p:nvSpPr>
        <p:spPr>
          <a:xfrm flipH="1" flipV="1">
            <a:off x="1878697" y="6320452"/>
            <a:ext cx="669340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2" name="Oval 39"/>
          <p:cNvSpPr/>
          <p:nvPr/>
        </p:nvSpPr>
        <p:spPr>
          <a:xfrm flipH="1">
            <a:off x="8610117" y="6297593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3" name="Oval 40"/>
          <p:cNvSpPr/>
          <p:nvPr/>
        </p:nvSpPr>
        <p:spPr>
          <a:xfrm flipH="1">
            <a:off x="8610117" y="2196677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4" name="Straight Connector 41"/>
          <p:cNvSpPr/>
          <p:nvPr/>
        </p:nvSpPr>
        <p:spPr>
          <a:xfrm flipV="1">
            <a:off x="1835823" y="2281330"/>
            <a:ext cx="1" cy="3997402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5" name="Arc 42"/>
          <p:cNvSpPr/>
          <p:nvPr/>
        </p:nvSpPr>
        <p:spPr>
          <a:xfrm rot="16200000">
            <a:off x="1834553" y="2220449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1076" name="Straight Connector 43"/>
          <p:cNvSpPr/>
          <p:nvPr/>
        </p:nvSpPr>
        <p:spPr>
          <a:xfrm flipH="1" flipV="1">
            <a:off x="1895439" y="2220448"/>
            <a:ext cx="6691671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7" name="Straight Connector 44"/>
          <p:cNvSpPr/>
          <p:nvPr/>
        </p:nvSpPr>
        <p:spPr>
          <a:xfrm flipH="1">
            <a:off x="8686803" y="6320452"/>
            <a:ext cx="45719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8" name="Straight Connector 45"/>
          <p:cNvSpPr/>
          <p:nvPr/>
        </p:nvSpPr>
        <p:spPr>
          <a:xfrm flipH="1">
            <a:off x="8678063" y="2219537"/>
            <a:ext cx="46593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079" name="Picture 46" descr="Picture 4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72578" y="2842543"/>
            <a:ext cx="3149230" cy="3236709"/>
          </a:xfrm>
          <a:prstGeom prst="rect">
            <a:avLst/>
          </a:prstGeom>
          <a:ln w="12700">
            <a:miter lim="400000"/>
          </a:ln>
        </p:spPr>
      </p:pic>
      <p:sp>
        <p:nvSpPr>
          <p:cNvPr id="1080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8856010" cy="531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 anchor="ctr"/>
          <a:lstStyle>
            <a:lvl1pPr algn="r" defTabSz="914400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89" name="Rectangle 2"/>
          <p:cNvSpPr/>
          <p:nvPr/>
        </p:nvSpPr>
        <p:spPr>
          <a:xfrm>
            <a:off x="2313656" y="685224"/>
            <a:ext cx="6830344" cy="1864933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0" name="Rectangle 5"/>
          <p:cNvSpPr/>
          <p:nvPr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091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981" y="871076"/>
            <a:ext cx="1962494" cy="1523174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Title Text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Oval 7"/>
          <p:cNvSpPr/>
          <p:nvPr/>
        </p:nvSpPr>
        <p:spPr>
          <a:xfrm>
            <a:off x="1811695" y="6101650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" name="Straight Connector 9"/>
          <p:cNvSpPr/>
          <p:nvPr/>
        </p:nvSpPr>
        <p:spPr>
          <a:xfrm flipH="1">
            <a:off x="0" y="6124511"/>
            <a:ext cx="179041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" name="Straight Connector 10"/>
          <p:cNvSpPr/>
          <p:nvPr/>
        </p:nvSpPr>
        <p:spPr>
          <a:xfrm flipH="1" flipV="1">
            <a:off x="1878697" y="6124511"/>
            <a:ext cx="6693408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2" name="Oval 11"/>
          <p:cNvSpPr/>
          <p:nvPr/>
        </p:nvSpPr>
        <p:spPr>
          <a:xfrm flipH="1">
            <a:off x="8610117" y="6101650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" name="Oval 12"/>
          <p:cNvSpPr/>
          <p:nvPr/>
        </p:nvSpPr>
        <p:spPr>
          <a:xfrm flipH="1">
            <a:off x="8610117" y="3470373"/>
            <a:ext cx="45721" cy="4572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" name="Straight Connector 13"/>
          <p:cNvSpPr/>
          <p:nvPr/>
        </p:nvSpPr>
        <p:spPr>
          <a:xfrm flipV="1">
            <a:off x="1835823" y="3552825"/>
            <a:ext cx="1" cy="2529962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5" name="Arc 14"/>
          <p:cNvSpPr/>
          <p:nvPr/>
        </p:nvSpPr>
        <p:spPr>
          <a:xfrm rot="16200000">
            <a:off x="1834553" y="3494145"/>
            <a:ext cx="60883" cy="6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</a:pathLst>
          </a:custGeom>
          <a:ln w="12700">
            <a:solidFill>
              <a:srgbClr val="FFFFFF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86" name="Straight Connector 15"/>
          <p:cNvSpPr/>
          <p:nvPr/>
        </p:nvSpPr>
        <p:spPr>
          <a:xfrm flipH="1" flipV="1">
            <a:off x="1895439" y="3494144"/>
            <a:ext cx="6691671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7" name="Picture 17" descr="Picture 1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8105" y="4878249"/>
            <a:ext cx="1193801" cy="952501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2061883" y="761996"/>
            <a:ext cx="6382513" cy="2533371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70848" y="4593844"/>
            <a:ext cx="6382512" cy="7168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ct val="0"/>
              </a:spcBef>
              <a:buClrTx/>
              <a:buSzTx/>
              <a:buChar char="–"/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ct val="0"/>
              </a:spcBef>
              <a:buClr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070848" y="5301686"/>
            <a:ext cx="6382512" cy="27360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070848" y="5584256"/>
            <a:ext cx="6382512" cy="40378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2070848" y="3652549"/>
            <a:ext cx="6382512" cy="716809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  <a:defRPr sz="1800" b="1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icture Placeholder 2"/>
          <p:cNvSpPr>
            <a:spLocks noGrp="1"/>
          </p:cNvSpPr>
          <p:nvPr>
            <p:ph type="pic" idx="13"/>
          </p:nvPr>
        </p:nvSpPr>
        <p:spPr>
          <a:xfrm>
            <a:off x="-18289" y="615706"/>
            <a:ext cx="9180578" cy="5705857"/>
          </a:xfrm>
          <a:prstGeom prst="rect">
            <a:avLst/>
          </a:prstGeom>
          <a:ln w="19050">
            <a:solidFill>
              <a:srgbClr val="0B3459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108" name="Picture 23" descr="Picture 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3" descr="Picture 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ctangle 3"/>
          <p:cNvSpPr/>
          <p:nvPr/>
        </p:nvSpPr>
        <p:spPr>
          <a:xfrm>
            <a:off x="0" y="6329943"/>
            <a:ext cx="9144000" cy="5280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27" name="Picture 23" descr="Picture 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743" y="6460580"/>
            <a:ext cx="368522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Straight Connector 21"/>
          <p:cNvSpPr/>
          <p:nvPr/>
        </p:nvSpPr>
        <p:spPr>
          <a:xfrm flipH="1" flipV="1">
            <a:off x="-1" y="608082"/>
            <a:ext cx="9144001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0" name="Straight Connector 22"/>
          <p:cNvSpPr/>
          <p:nvPr/>
        </p:nvSpPr>
        <p:spPr>
          <a:xfrm flipH="1" flipV="1">
            <a:off x="-1" y="6320547"/>
            <a:ext cx="9144001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1" name="Picture Placeholder 2"/>
          <p:cNvSpPr>
            <a:spLocks noGrp="1"/>
          </p:cNvSpPr>
          <p:nvPr>
            <p:ph type="pic" idx="13"/>
          </p:nvPr>
        </p:nvSpPr>
        <p:spPr>
          <a:xfrm>
            <a:off x="0" y="623477"/>
            <a:ext cx="4598988" cy="56876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0"/>
          <p:cNvSpPr/>
          <p:nvPr/>
        </p:nvSpPr>
        <p:spPr>
          <a:xfrm>
            <a:off x="395490" y="585222"/>
            <a:ext cx="45721" cy="45722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traight Connector 11"/>
          <p:cNvSpPr/>
          <p:nvPr/>
        </p:nvSpPr>
        <p:spPr>
          <a:xfrm flipH="1" flipV="1">
            <a:off x="2422" y="608082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" name="Straight Connector 12"/>
          <p:cNvSpPr/>
          <p:nvPr/>
        </p:nvSpPr>
        <p:spPr>
          <a:xfrm flipH="1" flipV="1">
            <a:off x="462492" y="608082"/>
            <a:ext cx="8681509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" name="Picture 13" descr="Picture 13"/>
          <p:cNvPicPr>
            <a:picLocks noChangeAspect="1"/>
          </p:cNvPicPr>
          <p:nvPr/>
        </p:nvPicPr>
        <p:blipFill>
          <a:blip r:embed="rId51">
            <a:extLst/>
          </a:blip>
          <a:stretch>
            <a:fillRect/>
          </a:stretch>
        </p:blipFill>
        <p:spPr>
          <a:xfrm>
            <a:off x="237743" y="6460580"/>
            <a:ext cx="368521" cy="29399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Oval 14"/>
          <p:cNvSpPr/>
          <p:nvPr/>
        </p:nvSpPr>
        <p:spPr>
          <a:xfrm>
            <a:off x="395490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traight Connector 15"/>
          <p:cNvSpPr/>
          <p:nvPr/>
        </p:nvSpPr>
        <p:spPr>
          <a:xfrm flipH="1">
            <a:off x="2422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" name="Straight Connector 16"/>
          <p:cNvSpPr/>
          <p:nvPr/>
        </p:nvSpPr>
        <p:spPr>
          <a:xfrm flipH="1" flipV="1">
            <a:off x="462490" y="6320547"/>
            <a:ext cx="821796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" name="Oval 17"/>
          <p:cNvSpPr/>
          <p:nvPr/>
        </p:nvSpPr>
        <p:spPr>
          <a:xfrm flipH="1">
            <a:off x="8705212" y="6297686"/>
            <a:ext cx="45721" cy="45721"/>
          </a:xfrm>
          <a:prstGeom prst="ellipse">
            <a:avLst/>
          </a:prstGeom>
          <a:solidFill>
            <a:srgbClr val="0B345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Straight Connector 18"/>
          <p:cNvSpPr/>
          <p:nvPr/>
        </p:nvSpPr>
        <p:spPr>
          <a:xfrm>
            <a:off x="8772211" y="6320547"/>
            <a:ext cx="371790" cy="1"/>
          </a:xfrm>
          <a:prstGeom prst="line">
            <a:avLst/>
          </a:prstGeom>
          <a:ln w="12700">
            <a:solidFill>
              <a:srgbClr val="0B3459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358414" cy="35066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defTabSz="457200"/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2" cy="4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470212"/>
            <a:ext cx="7907339" cy="4571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i="0" u="none" strike="noStrike" cap="none" spc="0" baseline="0">
          <a:ln>
            <a:noFill/>
          </a:ln>
          <a:solidFill>
            <a:srgbClr val="0B3459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899" marR="0" indent="-342899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Pct val="75000"/>
        <a:buFontTx/>
        <a:buChar char="◉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98512" marR="0" indent="-341312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Pct val="75000"/>
        <a:buFontTx/>
        <a:buChar char="○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55712" marR="0" indent="-341312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•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–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»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03170" marR="0" indent="-21717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•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2960370" marR="0" indent="-21717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•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17570" marR="0" indent="-21717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•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874770" marR="0" indent="-217170" algn="l" defTabSz="457200" rtl="0" latinLnBrk="0">
        <a:lnSpc>
          <a:spcPct val="100000"/>
        </a:lnSpc>
        <a:spcBef>
          <a:spcPts val="2000"/>
        </a:spcBef>
        <a:spcAft>
          <a:spcPct val="0"/>
        </a:spcAft>
        <a:buClr>
          <a:srgbClr val="000000"/>
        </a:buClr>
        <a:buSzTx/>
        <a:buFontTx/>
        <a:buChar char="•"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457200" latinLnBrk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103" name="Text Placeholder 4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ICANN64 - Kobe</a:t>
            </a:r>
            <a:endParaRPr dirty="0"/>
          </a:p>
        </p:txBody>
      </p:sp>
      <p:sp>
        <p:nvSpPr>
          <p:cNvPr id="1104" name="Text Placeholder 5"/>
          <p:cNvSpPr>
            <a:spLocks noGrp="1"/>
          </p:cNvSpPr>
          <p:nvPr>
            <p:ph type="body" idx="15"/>
          </p:nvPr>
        </p:nvSpPr>
        <p:spPr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ct val="0"/>
              </a:spcBef>
              <a:buClrTx/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Introduction: Team, Mandate, ICANN leadership and PTI Open seats &amp; application timelines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287" name="Text Placeholder 1"/>
          <p:cNvSpPr txBox="1">
            <a:spLocks noGrp="1"/>
          </p:cNvSpPr>
          <p:nvPr>
            <p:ph type="body" sz="quarter" idx="1"/>
          </p:nvPr>
        </p:nvSpPr>
        <p:spPr>
          <a:xfrm>
            <a:off x="2509622" y="1865311"/>
            <a:ext cx="5973449" cy="346542"/>
          </a:xfrm>
          <a:prstGeom prst="rect">
            <a:avLst/>
          </a:prstGeom>
        </p:spPr>
        <p:txBody>
          <a:bodyPr/>
          <a:lstStyle/>
          <a:p>
            <a:r>
              <a:t>Email: nomcom2019@ICANN.org</a:t>
            </a:r>
          </a:p>
        </p:txBody>
      </p:sp>
      <p:sp>
        <p:nvSpPr>
          <p:cNvPr id="1288" name="Title 2"/>
          <p:cNvSpPr txBox="1">
            <a:spLocks noGrp="1"/>
          </p:cNvSpPr>
          <p:nvPr>
            <p:ph type="title"/>
          </p:nvPr>
        </p:nvSpPr>
        <p:spPr>
          <a:xfrm>
            <a:off x="374904" y="42393"/>
            <a:ext cx="7886701" cy="53134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Engage with 2019 ICANN NomCom</a:t>
            </a:r>
          </a:p>
        </p:txBody>
      </p:sp>
      <p:sp>
        <p:nvSpPr>
          <p:cNvPr id="1289" name="TextBox 4"/>
          <p:cNvSpPr txBox="1"/>
          <p:nvPr/>
        </p:nvSpPr>
        <p:spPr>
          <a:xfrm>
            <a:off x="4854221" y="1557534"/>
            <a:ext cx="1851379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2000" b="1">
                <a:solidFill>
                  <a:srgbClr val="FFFFFF"/>
                </a:solidFill>
              </a:defRPr>
            </a:lvl1pPr>
          </a:lstStyle>
          <a:p>
            <a:r>
              <a:t>/nomcom2019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107" name="Picture Placeholder 4" descr="Picture Placeholder 4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3396" b="3396"/>
          <a:stretch>
            <a:fillRect/>
          </a:stretch>
        </p:blipFill>
        <p:spPr>
          <a:xfrm>
            <a:off x="0" y="627073"/>
            <a:ext cx="9126308" cy="5672128"/>
          </a:xfrm>
          <a:prstGeom prst="rect">
            <a:avLst/>
          </a:prstGeom>
        </p:spPr>
      </p:pic>
      <p:sp>
        <p:nvSpPr>
          <p:cNvPr id="1108" name="Title 2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Meet the 2019 ICANN NomCom Members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111" name="Title 2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ICANN NomCom Structure</a:t>
            </a:r>
          </a:p>
        </p:txBody>
      </p:sp>
      <p:pic>
        <p:nvPicPr>
          <p:cNvPr id="1112" name="Picture Placeholder 10" descr="Picture Placeholder 10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370" r="1370"/>
          <a:stretch>
            <a:fillRect/>
          </a:stretch>
        </p:blipFill>
        <p:spPr>
          <a:xfrm>
            <a:off x="76097" y="720090"/>
            <a:ext cx="9012626" cy="560147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1122" name="Group 3"/>
          <p:cNvGrpSpPr/>
          <p:nvPr/>
        </p:nvGrpSpPr>
        <p:grpSpPr>
          <a:xfrm>
            <a:off x="6361157" y="1381106"/>
            <a:ext cx="2544995" cy="2175252"/>
            <a:chOff x="0" y="0"/>
            <a:chExt cx="2544994" cy="2175251"/>
          </a:xfrm>
        </p:grpSpPr>
        <p:grpSp>
          <p:nvGrpSpPr>
            <p:cNvPr id="1120" name="Group 4"/>
            <p:cNvGrpSpPr/>
            <p:nvPr/>
          </p:nvGrpSpPr>
          <p:grpSpPr>
            <a:xfrm>
              <a:off x="0" y="0"/>
              <a:ext cx="2544995" cy="2175252"/>
              <a:chOff x="0" y="0"/>
              <a:chExt cx="2544994" cy="2175251"/>
            </a:xfrm>
          </p:grpSpPr>
          <p:sp>
            <p:nvSpPr>
              <p:cNvPr id="1115" name="Rectangle 6"/>
              <p:cNvSpPr/>
              <p:nvPr/>
            </p:nvSpPr>
            <p:spPr>
              <a:xfrm>
                <a:off x="5194" y="0"/>
                <a:ext cx="2539801" cy="2175252"/>
              </a:xfrm>
              <a:prstGeom prst="rect">
                <a:avLst/>
              </a:prstGeom>
              <a:solidFill>
                <a:schemeClr val="accent3"/>
              </a:solidFill>
              <a:ln w="25400" cap="flat">
                <a:solidFill>
                  <a:srgbClr val="145155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6" name="TextBox 7"/>
              <p:cNvSpPr txBox="1"/>
              <p:nvPr/>
            </p:nvSpPr>
            <p:spPr>
              <a:xfrm>
                <a:off x="0" y="83920"/>
                <a:ext cx="2539801" cy="5419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algn="ctr">
                  <a:defRPr sz="1600" b="1">
                    <a:solidFill>
                      <a:srgbClr val="FFFFFF"/>
                    </a:solidFill>
                  </a:defRPr>
                </a:pPr>
                <a:r>
                  <a:t>GNSO Council</a:t>
                </a:r>
              </a:p>
              <a:p>
                <a:pPr algn="ctr">
                  <a:defRPr sz="1600" b="1">
                    <a:solidFill>
                      <a:srgbClr val="FFFFFF"/>
                    </a:solidFill>
                  </a:defRPr>
                </a:pPr>
                <a:r>
                  <a:t>2 seats | 2 year term</a:t>
                </a:r>
              </a:p>
            </p:txBody>
          </p:sp>
          <p:grpSp>
            <p:nvGrpSpPr>
              <p:cNvPr id="1119" name="Group 8"/>
              <p:cNvGrpSpPr/>
              <p:nvPr/>
            </p:nvGrpSpPr>
            <p:grpSpPr>
              <a:xfrm>
                <a:off x="497858" y="927811"/>
                <a:ext cx="464167" cy="666861"/>
                <a:chOff x="0" y="0"/>
                <a:chExt cx="464165" cy="666859"/>
              </a:xfrm>
            </p:grpSpPr>
            <p:sp>
              <p:nvSpPr>
                <p:cNvPr id="1117" name="Flowchart: Delay 54"/>
                <p:cNvSpPr/>
                <p:nvPr/>
              </p:nvSpPr>
              <p:spPr>
                <a:xfrm rot="16200000">
                  <a:off x="21495" y="224189"/>
                  <a:ext cx="421175" cy="464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0800" y="0"/>
                      </a:ln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4F81BD"/>
                </a:solidFill>
                <a:ln w="25400" cap="flat">
                  <a:solidFill>
                    <a:srgbClr val="385D8A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1118" name="Flowchart: Connector 55"/>
                <p:cNvSpPr/>
                <p:nvPr/>
              </p:nvSpPr>
              <p:spPr>
                <a:xfrm>
                  <a:off x="56109" y="0"/>
                  <a:ext cx="357053" cy="350979"/>
                </a:xfrm>
                <a:prstGeom prst="ellipse">
                  <a:avLst/>
                </a:prstGeom>
                <a:solidFill>
                  <a:srgbClr val="9BD1F2"/>
                </a:solidFill>
                <a:ln w="25400" cap="flat">
                  <a:solidFill>
                    <a:srgbClr val="13639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</p:grpSp>
        <p:sp>
          <p:nvSpPr>
            <p:cNvPr id="1121" name="Rectangle 5"/>
            <p:cNvSpPr/>
            <p:nvPr/>
          </p:nvSpPr>
          <p:spPr>
            <a:xfrm>
              <a:off x="5194" y="0"/>
              <a:ext cx="2539801" cy="87588"/>
            </a:xfrm>
            <a:prstGeom prst="rect">
              <a:avLst/>
            </a:prstGeom>
            <a:solidFill>
              <a:srgbClr val="145357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23" name="Rectangle 11"/>
          <p:cNvSpPr/>
          <p:nvPr/>
        </p:nvSpPr>
        <p:spPr>
          <a:xfrm>
            <a:off x="281809" y="2691354"/>
            <a:ext cx="2563316" cy="2134142"/>
          </a:xfrm>
          <a:prstGeom prst="rect">
            <a:avLst/>
          </a:prstGeom>
          <a:solidFill>
            <a:schemeClr val="accent1">
              <a:alpha val="72000"/>
            </a:schemeClr>
          </a:solidFill>
          <a:ln w="25400">
            <a:solidFill>
              <a:srgbClr val="136393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24" name="Rectangle 12"/>
          <p:cNvSpPr/>
          <p:nvPr/>
        </p:nvSpPr>
        <p:spPr>
          <a:xfrm>
            <a:off x="279273" y="2597268"/>
            <a:ext cx="2579709" cy="11224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25" name="Title 1"/>
          <p:cNvSpPr txBox="1"/>
          <p:nvPr/>
        </p:nvSpPr>
        <p:spPr>
          <a:xfrm>
            <a:off x="0" y="83632"/>
            <a:ext cx="9144000" cy="33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457200">
              <a:defRPr sz="2300" b="1">
                <a:solidFill>
                  <a:srgbClr val="0B3459"/>
                </a:solidFill>
              </a:defRPr>
            </a:lvl1pPr>
          </a:lstStyle>
          <a:p>
            <a:r>
              <a:t>10 Open Leadership Positions to be filled by the 2019 NomCom</a:t>
            </a:r>
          </a:p>
        </p:txBody>
      </p:sp>
      <p:grpSp>
        <p:nvGrpSpPr>
          <p:cNvPr id="1135" name="Group 15"/>
          <p:cNvGrpSpPr/>
          <p:nvPr/>
        </p:nvGrpSpPr>
        <p:grpSpPr>
          <a:xfrm>
            <a:off x="3630998" y="1347588"/>
            <a:ext cx="2572254" cy="2175252"/>
            <a:chOff x="0" y="0"/>
            <a:chExt cx="2572253" cy="2175251"/>
          </a:xfrm>
        </p:grpSpPr>
        <p:sp>
          <p:nvSpPr>
            <p:cNvPr id="1126" name="Rectangle 16"/>
            <p:cNvSpPr/>
            <p:nvPr/>
          </p:nvSpPr>
          <p:spPr>
            <a:xfrm>
              <a:off x="32453" y="0"/>
              <a:ext cx="2539801" cy="2175252"/>
            </a:xfrm>
            <a:prstGeom prst="rect">
              <a:avLst/>
            </a:prstGeom>
            <a:solidFill>
              <a:schemeClr val="accent6"/>
            </a:solidFill>
            <a:ln w="25400" cap="flat">
              <a:solidFill>
                <a:srgbClr val="114C8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7" name="Rectangle 17"/>
            <p:cNvSpPr/>
            <p:nvPr/>
          </p:nvSpPr>
          <p:spPr>
            <a:xfrm>
              <a:off x="32453" y="0"/>
              <a:ext cx="2539801" cy="87588"/>
            </a:xfrm>
            <a:prstGeom prst="rect">
              <a:avLst/>
            </a:prstGeom>
            <a:solidFill>
              <a:srgbClr val="114E8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8" name="TextBox 18"/>
            <p:cNvSpPr txBox="1"/>
            <p:nvPr/>
          </p:nvSpPr>
          <p:spPr>
            <a:xfrm>
              <a:off x="-1" y="102595"/>
              <a:ext cx="2572255" cy="7705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ICANN Board of Directors</a:t>
              </a:r>
            </a:p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3 seats | 3 year term</a:t>
              </a:r>
            </a:p>
          </p:txBody>
        </p:sp>
        <p:grpSp>
          <p:nvGrpSpPr>
            <p:cNvPr id="1131" name="Group 19"/>
            <p:cNvGrpSpPr/>
            <p:nvPr/>
          </p:nvGrpSpPr>
          <p:grpSpPr>
            <a:xfrm>
              <a:off x="212484" y="1009248"/>
              <a:ext cx="464167" cy="724236"/>
              <a:chOff x="0" y="0"/>
              <a:chExt cx="464165" cy="724234"/>
            </a:xfrm>
          </p:grpSpPr>
          <p:sp>
            <p:nvSpPr>
              <p:cNvPr id="1129" name="Flowchart: Delay 63"/>
              <p:cNvSpPr/>
              <p:nvPr/>
            </p:nvSpPr>
            <p:spPr>
              <a:xfrm rot="16200000">
                <a:off x="21495" y="281564"/>
                <a:ext cx="421175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0" name="Flowchart: Connector 64"/>
              <p:cNvSpPr/>
              <p:nvPr/>
            </p:nvSpPr>
            <p:spPr>
              <a:xfrm>
                <a:off x="64330" y="0"/>
                <a:ext cx="357053" cy="350978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34" name="Group 20"/>
            <p:cNvGrpSpPr/>
            <p:nvPr/>
          </p:nvGrpSpPr>
          <p:grpSpPr>
            <a:xfrm>
              <a:off x="1080092" y="992788"/>
              <a:ext cx="464167" cy="732997"/>
              <a:chOff x="0" y="0"/>
              <a:chExt cx="464165" cy="732995"/>
            </a:xfrm>
          </p:grpSpPr>
          <p:sp>
            <p:nvSpPr>
              <p:cNvPr id="1132" name="Flowchart: Delay 66"/>
              <p:cNvSpPr/>
              <p:nvPr/>
            </p:nvSpPr>
            <p:spPr>
              <a:xfrm rot="16200000">
                <a:off x="21495" y="290325"/>
                <a:ext cx="421175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3" name="Flowchart: Connector 67"/>
              <p:cNvSpPr/>
              <p:nvPr/>
            </p:nvSpPr>
            <p:spPr>
              <a:xfrm>
                <a:off x="65346" y="-1"/>
                <a:ext cx="357053" cy="350979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140" name="Group 25"/>
          <p:cNvGrpSpPr/>
          <p:nvPr/>
        </p:nvGrpSpPr>
        <p:grpSpPr>
          <a:xfrm>
            <a:off x="354888" y="2358538"/>
            <a:ext cx="5615690" cy="1072403"/>
            <a:chOff x="0" y="0"/>
            <a:chExt cx="5615688" cy="1072402"/>
          </a:xfrm>
        </p:grpSpPr>
        <p:sp>
          <p:nvSpPr>
            <p:cNvPr id="1136" name="TextBox 26"/>
            <p:cNvSpPr txBox="1"/>
            <p:nvPr/>
          </p:nvSpPr>
          <p:spPr>
            <a:xfrm>
              <a:off x="0" y="530410"/>
              <a:ext cx="2539800" cy="541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PTI Board of Directors </a:t>
              </a:r>
            </a:p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1 seat | 3 year term</a:t>
              </a:r>
            </a:p>
          </p:txBody>
        </p:sp>
        <p:grpSp>
          <p:nvGrpSpPr>
            <p:cNvPr id="1139" name="Group 27"/>
            <p:cNvGrpSpPr/>
            <p:nvPr/>
          </p:nvGrpSpPr>
          <p:grpSpPr>
            <a:xfrm>
              <a:off x="5151522" y="0"/>
              <a:ext cx="464167" cy="715698"/>
              <a:chOff x="0" y="0"/>
              <a:chExt cx="464165" cy="715697"/>
            </a:xfrm>
          </p:grpSpPr>
          <p:sp>
            <p:nvSpPr>
              <p:cNvPr id="1137" name="Flowchart: Delay 48"/>
              <p:cNvSpPr/>
              <p:nvPr/>
            </p:nvSpPr>
            <p:spPr>
              <a:xfrm rot="16200000">
                <a:off x="-11889" y="239643"/>
                <a:ext cx="487943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8" name="Flowchart: Connector 49"/>
              <p:cNvSpPr/>
              <p:nvPr/>
            </p:nvSpPr>
            <p:spPr>
              <a:xfrm>
                <a:off x="69200" y="-1"/>
                <a:ext cx="357053" cy="350979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143" name="Group 30"/>
          <p:cNvGrpSpPr/>
          <p:nvPr/>
        </p:nvGrpSpPr>
        <p:grpSpPr>
          <a:xfrm>
            <a:off x="1328722" y="3758424"/>
            <a:ext cx="464167" cy="666860"/>
            <a:chOff x="0" y="0"/>
            <a:chExt cx="464165" cy="666858"/>
          </a:xfrm>
        </p:grpSpPr>
        <p:sp>
          <p:nvSpPr>
            <p:cNvPr id="1141" name="Flowchart: Delay 51"/>
            <p:cNvSpPr/>
            <p:nvPr/>
          </p:nvSpPr>
          <p:spPr>
            <a:xfrm rot="16200000">
              <a:off x="21496" y="224189"/>
              <a:ext cx="421174" cy="46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4F81BD"/>
            </a:solidFill>
            <a:ln w="25400" cap="flat">
              <a:solidFill>
                <a:srgbClr val="385D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2" name="Flowchart: Connector 52"/>
            <p:cNvSpPr/>
            <p:nvPr/>
          </p:nvSpPr>
          <p:spPr>
            <a:xfrm>
              <a:off x="56108" y="-1"/>
              <a:ext cx="357053" cy="350979"/>
            </a:xfrm>
            <a:prstGeom prst="ellipse">
              <a:avLst/>
            </a:prstGeom>
            <a:solidFill>
              <a:srgbClr val="9BD1F2"/>
            </a:solidFill>
            <a:ln w="25400" cap="flat">
              <a:solidFill>
                <a:srgbClr val="13639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50" name="Group 33"/>
          <p:cNvGrpSpPr/>
          <p:nvPr/>
        </p:nvGrpSpPr>
        <p:grpSpPr>
          <a:xfrm>
            <a:off x="6361157" y="3691582"/>
            <a:ext cx="2539801" cy="2175253"/>
            <a:chOff x="0" y="0"/>
            <a:chExt cx="2539800" cy="2175251"/>
          </a:xfrm>
        </p:grpSpPr>
        <p:sp>
          <p:nvSpPr>
            <p:cNvPr id="1144" name="Rectangle 34"/>
            <p:cNvSpPr/>
            <p:nvPr/>
          </p:nvSpPr>
          <p:spPr>
            <a:xfrm>
              <a:off x="-1" y="0"/>
              <a:ext cx="2539802" cy="2175252"/>
            </a:xfrm>
            <a:prstGeom prst="rect">
              <a:avLst/>
            </a:prstGeom>
            <a:solidFill>
              <a:schemeClr val="accent4">
                <a:alpha val="63000"/>
              </a:schemeClr>
            </a:solidFill>
            <a:ln w="25400" cap="flat">
              <a:solidFill>
                <a:srgbClr val="AB692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5" name="Rectangle 35"/>
            <p:cNvSpPr/>
            <p:nvPr/>
          </p:nvSpPr>
          <p:spPr>
            <a:xfrm>
              <a:off x="-1" y="0"/>
              <a:ext cx="2539802" cy="87588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6" name="TextBox 36"/>
            <p:cNvSpPr txBox="1"/>
            <p:nvPr/>
          </p:nvSpPr>
          <p:spPr>
            <a:xfrm>
              <a:off x="187046" y="195886"/>
              <a:ext cx="2122878" cy="541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ccNSO Council</a:t>
              </a:r>
            </a:p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1 seat | 3 year term</a:t>
              </a:r>
            </a:p>
          </p:txBody>
        </p:sp>
        <p:grpSp>
          <p:nvGrpSpPr>
            <p:cNvPr id="1149" name="Group 37"/>
            <p:cNvGrpSpPr/>
            <p:nvPr/>
          </p:nvGrpSpPr>
          <p:grpSpPr>
            <a:xfrm>
              <a:off x="979436" y="1131172"/>
              <a:ext cx="464167" cy="667804"/>
              <a:chOff x="0" y="0"/>
              <a:chExt cx="464165" cy="667802"/>
            </a:xfrm>
          </p:grpSpPr>
          <p:sp>
            <p:nvSpPr>
              <p:cNvPr id="1147" name="Flowchart: Delay 69"/>
              <p:cNvSpPr/>
              <p:nvPr/>
            </p:nvSpPr>
            <p:spPr>
              <a:xfrm rot="16200000">
                <a:off x="20927" y="224564"/>
                <a:ext cx="422311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8" name="Flowchart: Connector 70"/>
              <p:cNvSpPr/>
              <p:nvPr/>
            </p:nvSpPr>
            <p:spPr>
              <a:xfrm>
                <a:off x="56107" y="-1"/>
                <a:ext cx="357053" cy="351925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166" name="Group 40"/>
          <p:cNvGrpSpPr/>
          <p:nvPr/>
        </p:nvGrpSpPr>
        <p:grpSpPr>
          <a:xfrm>
            <a:off x="3634937" y="3683353"/>
            <a:ext cx="2655412" cy="2177900"/>
            <a:chOff x="0" y="0"/>
            <a:chExt cx="2655411" cy="2177899"/>
          </a:xfrm>
        </p:grpSpPr>
        <p:sp>
          <p:nvSpPr>
            <p:cNvPr id="1151" name="Rectangle 41"/>
            <p:cNvSpPr/>
            <p:nvPr/>
          </p:nvSpPr>
          <p:spPr>
            <a:xfrm>
              <a:off x="15958" y="1323"/>
              <a:ext cx="2554502" cy="2176577"/>
            </a:xfrm>
            <a:prstGeom prst="rect">
              <a:avLst/>
            </a:prstGeom>
            <a:solidFill>
              <a:schemeClr val="accent5"/>
            </a:solidFill>
            <a:ln w="25400" cap="flat">
              <a:solidFill>
                <a:srgbClr val="A0462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52" name="Rectangle 42"/>
            <p:cNvSpPr/>
            <p:nvPr/>
          </p:nvSpPr>
          <p:spPr>
            <a:xfrm>
              <a:off x="15958" y="0"/>
              <a:ext cx="2563317" cy="82981"/>
            </a:xfrm>
            <a:prstGeom prst="rect">
              <a:avLst/>
            </a:prstGeom>
            <a:solidFill>
              <a:srgbClr val="AC441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53" name="TextBox 43"/>
            <p:cNvSpPr txBox="1"/>
            <p:nvPr/>
          </p:nvSpPr>
          <p:spPr>
            <a:xfrm>
              <a:off x="177589" y="105254"/>
              <a:ext cx="2225296" cy="770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At Large Advisory Committee</a:t>
              </a:r>
            </a:p>
            <a:p>
              <a:pPr algn="ctr">
                <a:defRPr sz="1600" b="1">
                  <a:solidFill>
                    <a:srgbClr val="FFFFFF"/>
                  </a:solidFill>
                </a:defRPr>
              </a:pPr>
              <a:r>
                <a:t>3 seats | 2 year term</a:t>
              </a:r>
            </a:p>
          </p:txBody>
        </p:sp>
        <p:grpSp>
          <p:nvGrpSpPr>
            <p:cNvPr id="1156" name="Group 44"/>
            <p:cNvGrpSpPr/>
            <p:nvPr/>
          </p:nvGrpSpPr>
          <p:grpSpPr>
            <a:xfrm>
              <a:off x="239993" y="1069680"/>
              <a:ext cx="464167" cy="666860"/>
              <a:chOff x="0" y="0"/>
              <a:chExt cx="464165" cy="666858"/>
            </a:xfrm>
          </p:grpSpPr>
          <p:sp>
            <p:nvSpPr>
              <p:cNvPr id="1154" name="Flowchart: Delay 57"/>
              <p:cNvSpPr/>
              <p:nvPr/>
            </p:nvSpPr>
            <p:spPr>
              <a:xfrm rot="16200000">
                <a:off x="21496" y="224189"/>
                <a:ext cx="421174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5" name="Flowchart: Connector 58"/>
              <p:cNvSpPr/>
              <p:nvPr/>
            </p:nvSpPr>
            <p:spPr>
              <a:xfrm>
                <a:off x="56108" y="-1"/>
                <a:ext cx="357053" cy="350979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59" name="Group 45"/>
            <p:cNvGrpSpPr/>
            <p:nvPr/>
          </p:nvGrpSpPr>
          <p:grpSpPr>
            <a:xfrm>
              <a:off x="1884576" y="1094720"/>
              <a:ext cx="464167" cy="666860"/>
              <a:chOff x="0" y="0"/>
              <a:chExt cx="464165" cy="666858"/>
            </a:xfrm>
          </p:grpSpPr>
          <p:sp>
            <p:nvSpPr>
              <p:cNvPr id="1157" name="Flowchart: Delay 60"/>
              <p:cNvSpPr/>
              <p:nvPr/>
            </p:nvSpPr>
            <p:spPr>
              <a:xfrm rot="16200000">
                <a:off x="21496" y="224189"/>
                <a:ext cx="421174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8" name="Flowchart: Connector 61"/>
              <p:cNvSpPr/>
              <p:nvPr/>
            </p:nvSpPr>
            <p:spPr>
              <a:xfrm>
                <a:off x="56108" y="-1"/>
                <a:ext cx="357053" cy="350979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62" name="Group 46"/>
            <p:cNvGrpSpPr/>
            <p:nvPr/>
          </p:nvGrpSpPr>
          <p:grpSpPr>
            <a:xfrm>
              <a:off x="1061826" y="1087228"/>
              <a:ext cx="464167" cy="666859"/>
              <a:chOff x="0" y="0"/>
              <a:chExt cx="464165" cy="666858"/>
            </a:xfrm>
          </p:grpSpPr>
          <p:sp>
            <p:nvSpPr>
              <p:cNvPr id="1160" name="Flowchart: Delay 72"/>
              <p:cNvSpPr/>
              <p:nvPr/>
            </p:nvSpPr>
            <p:spPr>
              <a:xfrm rot="16200000">
                <a:off x="21496" y="224189"/>
                <a:ext cx="421174" cy="464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>
                <a:solidFill>
                  <a:srgbClr val="385D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61" name="Flowchart: Connector 73"/>
              <p:cNvSpPr/>
              <p:nvPr/>
            </p:nvSpPr>
            <p:spPr>
              <a:xfrm>
                <a:off x="56108" y="-1"/>
                <a:ext cx="357053" cy="350979"/>
              </a:xfrm>
              <a:prstGeom prst="ellipse">
                <a:avLst/>
              </a:prstGeom>
              <a:solidFill>
                <a:srgbClr val="9BD1F2"/>
              </a:solidFill>
              <a:ln w="25400" cap="flat">
                <a:solidFill>
                  <a:srgbClr val="136393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163" name="TextBox 47"/>
            <p:cNvSpPr txBox="1"/>
            <p:nvPr/>
          </p:nvSpPr>
          <p:spPr>
            <a:xfrm>
              <a:off x="1036905" y="1742725"/>
              <a:ext cx="396309" cy="214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900">
                  <a:solidFill>
                    <a:srgbClr val="FFFFFF"/>
                  </a:solidFill>
                </a:defRPr>
              </a:lvl1pPr>
            </a:lstStyle>
            <a:p>
              <a:r>
                <a:t>Africa</a:t>
              </a:r>
            </a:p>
          </p:txBody>
        </p:sp>
        <p:sp>
          <p:nvSpPr>
            <p:cNvPr id="1164" name="TextBox 48"/>
            <p:cNvSpPr txBox="1"/>
            <p:nvPr/>
          </p:nvSpPr>
          <p:spPr>
            <a:xfrm>
              <a:off x="0" y="1719465"/>
              <a:ext cx="968144" cy="341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r>
                <a:t>Asia, Australia &amp;</a:t>
              </a:r>
            </a:p>
            <a:p>
              <a:pPr algn="ctr">
                <a:defRPr sz="900">
                  <a:solidFill>
                    <a:srgbClr val="FFFFFF"/>
                  </a:solidFill>
                </a:defRPr>
              </a:pPr>
              <a:r>
                <a:t>Pacific Islands</a:t>
              </a:r>
            </a:p>
          </p:txBody>
        </p:sp>
        <p:sp>
          <p:nvSpPr>
            <p:cNvPr id="1165" name="TextBox 49"/>
            <p:cNvSpPr txBox="1"/>
            <p:nvPr/>
          </p:nvSpPr>
          <p:spPr>
            <a:xfrm>
              <a:off x="1598195" y="1734854"/>
              <a:ext cx="1057217" cy="341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r>
                <a:t>Latin America &amp;</a:t>
              </a:r>
            </a:p>
            <a:p>
              <a:pPr algn="ctr">
                <a:defRPr sz="900">
                  <a:solidFill>
                    <a:srgbClr val="FFFFFF"/>
                  </a:solidFill>
                </a:defRPr>
              </a:pPr>
              <a:r>
                <a:t>Caribbean Islands </a:t>
              </a:r>
            </a:p>
          </p:txBody>
        </p:sp>
      </p:grpSp>
      <p:sp>
        <p:nvSpPr>
          <p:cNvPr id="1167" name="Straight Connector 56"/>
          <p:cNvSpPr/>
          <p:nvPr/>
        </p:nvSpPr>
        <p:spPr>
          <a:xfrm>
            <a:off x="3255085" y="605790"/>
            <a:ext cx="3815" cy="5737861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168" name="TextBox 57"/>
          <p:cNvSpPr txBox="1"/>
          <p:nvPr/>
        </p:nvSpPr>
        <p:spPr>
          <a:xfrm>
            <a:off x="55921" y="1790699"/>
            <a:ext cx="3061606" cy="54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/>
            </a:lvl1pPr>
          </a:lstStyle>
          <a:p>
            <a:r>
              <a:t>Public Technical Identifiers (PTI)</a:t>
            </a:r>
          </a:p>
        </p:txBody>
      </p:sp>
      <p:sp>
        <p:nvSpPr>
          <p:cNvPr id="1169" name="TextBox 58"/>
          <p:cNvSpPr txBox="1"/>
          <p:nvPr/>
        </p:nvSpPr>
        <p:spPr>
          <a:xfrm>
            <a:off x="3478793" y="732693"/>
            <a:ext cx="5601757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/>
            </a:lvl1pPr>
          </a:lstStyle>
          <a:p>
            <a:r>
              <a:t>Internet Corporation of Assigned Names and Numbers (ICANN)</a:t>
            </a:r>
          </a:p>
        </p:txBody>
      </p:sp>
      <p:grpSp>
        <p:nvGrpSpPr>
          <p:cNvPr id="1172" name="Group 59"/>
          <p:cNvGrpSpPr/>
          <p:nvPr/>
        </p:nvGrpSpPr>
        <p:grpSpPr>
          <a:xfrm>
            <a:off x="7982997" y="2326465"/>
            <a:ext cx="464167" cy="666860"/>
            <a:chOff x="0" y="0"/>
            <a:chExt cx="464165" cy="666859"/>
          </a:xfrm>
        </p:grpSpPr>
        <p:sp>
          <p:nvSpPr>
            <p:cNvPr id="1170" name="Flowchart: Delay 78"/>
            <p:cNvSpPr/>
            <p:nvPr/>
          </p:nvSpPr>
          <p:spPr>
            <a:xfrm rot="16200000">
              <a:off x="21495" y="224189"/>
              <a:ext cx="421176" cy="46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4F81BD"/>
            </a:solidFill>
            <a:ln w="25400" cap="flat">
              <a:solidFill>
                <a:srgbClr val="385D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1" name="Flowchart: Connector 79"/>
            <p:cNvSpPr/>
            <p:nvPr/>
          </p:nvSpPr>
          <p:spPr>
            <a:xfrm>
              <a:off x="56107" y="0"/>
              <a:ext cx="357052" cy="350979"/>
            </a:xfrm>
            <a:prstGeom prst="ellipse">
              <a:avLst/>
            </a:prstGeom>
            <a:solidFill>
              <a:srgbClr val="9BD1F2"/>
            </a:solidFill>
            <a:ln w="25400" cap="flat">
              <a:solidFill>
                <a:srgbClr val="13639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73" name="TextBox 62"/>
          <p:cNvSpPr txBox="1"/>
          <p:nvPr/>
        </p:nvSpPr>
        <p:spPr>
          <a:xfrm>
            <a:off x="6440318" y="2975777"/>
            <a:ext cx="1325881" cy="46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900">
                <a:solidFill>
                  <a:srgbClr val="FFFFFF"/>
                </a:solidFill>
              </a:defRPr>
            </a:pPr>
            <a:r>
              <a:t>Voting </a:t>
            </a:r>
          </a:p>
          <a:p>
            <a:pPr algn="ctr">
              <a:defRPr sz="900">
                <a:solidFill>
                  <a:srgbClr val="FFFFFF"/>
                </a:solidFill>
              </a:defRPr>
            </a:pPr>
            <a:r>
              <a:t>Non-Contracted </a:t>
            </a:r>
          </a:p>
          <a:p>
            <a:pPr algn="ctr">
              <a:defRPr sz="900">
                <a:solidFill>
                  <a:srgbClr val="FFFFFF"/>
                </a:solidFill>
              </a:defRPr>
            </a:pPr>
            <a:r>
              <a:t>Party House</a:t>
            </a:r>
          </a:p>
        </p:txBody>
      </p:sp>
      <p:sp>
        <p:nvSpPr>
          <p:cNvPr id="1174" name="TextBox 63"/>
          <p:cNvSpPr txBox="1"/>
          <p:nvPr/>
        </p:nvSpPr>
        <p:spPr>
          <a:xfrm>
            <a:off x="7585464" y="2984901"/>
            <a:ext cx="1325881" cy="468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900">
                <a:solidFill>
                  <a:srgbClr val="FFFFFF"/>
                </a:solidFill>
              </a:defRPr>
            </a:pPr>
            <a:r>
              <a:t>Voting </a:t>
            </a:r>
          </a:p>
          <a:p>
            <a:pPr algn="ctr">
              <a:defRPr sz="900">
                <a:solidFill>
                  <a:srgbClr val="FFFFFF"/>
                </a:solidFill>
              </a:defRPr>
            </a:pPr>
            <a:r>
              <a:t>Contracted </a:t>
            </a:r>
          </a:p>
          <a:p>
            <a:pPr algn="ctr">
              <a:defRPr sz="900">
                <a:solidFill>
                  <a:srgbClr val="FFFFFF"/>
                </a:solidFill>
              </a:defRPr>
            </a:pPr>
            <a:r>
              <a:t>Party House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177" name="Title 5"/>
          <p:cNvSpPr txBox="1">
            <a:spLocks noGrp="1"/>
          </p:cNvSpPr>
          <p:nvPr>
            <p:ph type="title"/>
          </p:nvPr>
        </p:nvSpPr>
        <p:spPr>
          <a:xfrm>
            <a:off x="394633" y="-22699"/>
            <a:ext cx="8012953" cy="45066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/>
          </a:lstStyle>
          <a:p>
            <a:r>
              <a:rPr lang="en-US" dirty="0"/>
              <a:t>2019 - 2020 ICANN Board – Geographic Diversity*</a:t>
            </a:r>
            <a:br>
              <a:rPr lang="en-US" dirty="0"/>
            </a:br>
            <a:r>
              <a:rPr lang="en-US" sz="2200" dirty="0"/>
              <a:t>*Voting Members (Not including ICANN’s President and CEO)</a:t>
            </a:r>
            <a:endParaRPr lang="en-US" dirty="0"/>
          </a:p>
        </p:txBody>
      </p:sp>
      <p:grpSp>
        <p:nvGrpSpPr>
          <p:cNvPr id="1268" name="Group 3"/>
          <p:cNvGrpSpPr/>
          <p:nvPr/>
        </p:nvGrpSpPr>
        <p:grpSpPr>
          <a:xfrm>
            <a:off x="290299" y="1209590"/>
            <a:ext cx="8852111" cy="4232801"/>
            <a:chOff x="0" y="0"/>
            <a:chExt cx="8852110" cy="4232800"/>
          </a:xfrm>
        </p:grpSpPr>
        <p:grpSp>
          <p:nvGrpSpPr>
            <p:cNvPr id="1180" name="Oval 1161"/>
            <p:cNvGrpSpPr/>
            <p:nvPr/>
          </p:nvGrpSpPr>
          <p:grpSpPr>
            <a:xfrm>
              <a:off x="3248612" y="3661888"/>
              <a:ext cx="171451" cy="177432"/>
              <a:chOff x="0" y="0"/>
              <a:chExt cx="171450" cy="177431"/>
            </a:xfrm>
          </p:grpSpPr>
          <p:sp>
            <p:nvSpPr>
              <p:cNvPr id="1178" name="Oval"/>
              <p:cNvSpPr/>
              <p:nvPr/>
            </p:nvSpPr>
            <p:spPr>
              <a:xfrm>
                <a:off x="0" y="5371"/>
                <a:ext cx="171450" cy="166689"/>
              </a:xfrm>
              <a:prstGeom prst="ellipse">
                <a:avLst/>
              </a:prstGeom>
              <a:solidFill>
                <a:srgbClr val="EB913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457081">
                  <a:lnSpc>
                    <a:spcPct val="90000"/>
                  </a:lnSpc>
                  <a:spcBef>
                    <a:spcPts val="400"/>
                  </a:spcBef>
                  <a:defRPr sz="7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79" name="2"/>
              <p:cNvSpPr txBox="1"/>
              <p:nvPr/>
            </p:nvSpPr>
            <p:spPr>
              <a:xfrm>
                <a:off x="25107" y="-1"/>
                <a:ext cx="121235" cy="1774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 defTabSz="457081">
                  <a:lnSpc>
                    <a:spcPct val="90000"/>
                  </a:lnSpc>
                  <a:spcBef>
                    <a:spcPts val="100"/>
                  </a:spcBef>
                  <a:defRPr sz="700">
                    <a:solidFill>
                      <a:srgbClr val="FFFFFF"/>
                    </a:solidFill>
                  </a:defRPr>
                </a:lvl1pPr>
              </a:lstStyle>
              <a:p>
                <a:r>
                  <a:t>2</a:t>
                </a:r>
              </a:p>
            </p:txBody>
          </p:sp>
        </p:grpSp>
        <p:sp>
          <p:nvSpPr>
            <p:cNvPr id="1181" name="Straight Connector 1162"/>
            <p:cNvSpPr/>
            <p:nvPr/>
          </p:nvSpPr>
          <p:spPr>
            <a:xfrm flipV="1">
              <a:off x="3331162" y="2901759"/>
              <a:ext cx="10354" cy="840208"/>
            </a:xfrm>
            <a:prstGeom prst="line">
              <a:avLst/>
            </a:prstGeom>
            <a:noFill/>
            <a:ln w="19050" cap="flat">
              <a:solidFill>
                <a:srgbClr val="EB9132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82" name="Text Placeholder 33"/>
            <p:cNvSpPr txBox="1"/>
            <p:nvPr/>
          </p:nvSpPr>
          <p:spPr>
            <a:xfrm>
              <a:off x="3499042" y="3637922"/>
              <a:ext cx="1117195" cy="259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400"/>
                </a:spcBef>
                <a:defRPr>
                  <a:solidFill>
                    <a:srgbClr val="EB9132"/>
                  </a:solidFill>
                </a:defRPr>
              </a:lvl1pPr>
            </a:lstStyle>
            <a:p>
              <a:r>
                <a:rPr dirty="0"/>
                <a:t>Africa (</a:t>
              </a:r>
              <a:r>
                <a:rPr lang="en-US" dirty="0"/>
                <a:t>2</a:t>
              </a:r>
              <a:r>
                <a:rPr dirty="0"/>
                <a:t>)</a:t>
              </a:r>
            </a:p>
          </p:txBody>
        </p:sp>
        <p:sp>
          <p:nvSpPr>
            <p:cNvPr id="1183" name="Text Placeholder 33"/>
            <p:cNvSpPr txBox="1"/>
            <p:nvPr/>
          </p:nvSpPr>
          <p:spPr>
            <a:xfrm>
              <a:off x="6581543" y="0"/>
              <a:ext cx="1516012" cy="259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400"/>
                </a:spcBef>
                <a:defRPr>
                  <a:solidFill>
                    <a:srgbClr val="154A78"/>
                  </a:solidFill>
                </a:defRPr>
              </a:lvl1pPr>
            </a:lstStyle>
            <a:p>
              <a:r>
                <a:rPr dirty="0"/>
                <a:t>Europe (</a:t>
              </a:r>
              <a:r>
                <a:rPr lang="en-US" dirty="0"/>
                <a:t>4</a:t>
              </a:r>
              <a:r>
                <a:rPr dirty="0"/>
                <a:t>)</a:t>
              </a:r>
            </a:p>
          </p:txBody>
        </p:sp>
        <p:grpSp>
          <p:nvGrpSpPr>
            <p:cNvPr id="1188" name="Group 1172"/>
            <p:cNvGrpSpPr/>
            <p:nvPr/>
          </p:nvGrpSpPr>
          <p:grpSpPr>
            <a:xfrm>
              <a:off x="6311431" y="26115"/>
              <a:ext cx="171451" cy="1045186"/>
              <a:chOff x="0" y="0"/>
              <a:chExt cx="171450" cy="1045184"/>
            </a:xfrm>
          </p:grpSpPr>
          <p:grpSp>
            <p:nvGrpSpPr>
              <p:cNvPr id="1186" name="Oval 1173"/>
              <p:cNvGrpSpPr/>
              <p:nvPr/>
            </p:nvGrpSpPr>
            <p:grpSpPr>
              <a:xfrm>
                <a:off x="0" y="0"/>
                <a:ext cx="171450" cy="177432"/>
                <a:chOff x="0" y="0"/>
                <a:chExt cx="171450" cy="177431"/>
              </a:xfrm>
            </p:grpSpPr>
            <p:sp>
              <p:nvSpPr>
                <p:cNvPr id="1184" name="Oval"/>
                <p:cNvSpPr/>
                <p:nvPr/>
              </p:nvSpPr>
              <p:spPr>
                <a:xfrm>
                  <a:off x="0" y="5372"/>
                  <a:ext cx="171450" cy="166687"/>
                </a:xfrm>
                <a:prstGeom prst="ellipse">
                  <a:avLst/>
                </a:prstGeom>
                <a:solidFill>
                  <a:srgbClr val="154A78"/>
                </a:solidFill>
                <a:ln w="25400" cap="flat">
                  <a:solidFill>
                    <a:srgbClr val="154A78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700">
                      <a:solidFill>
                        <a:srgbClr val="154A78"/>
                      </a:solidFill>
                    </a:defRPr>
                  </a:pPr>
                  <a:endParaRPr/>
                </a:p>
              </p:txBody>
            </p:sp>
            <p:sp>
              <p:nvSpPr>
                <p:cNvPr id="1185" name="4"/>
                <p:cNvSpPr txBox="1"/>
                <p:nvPr/>
              </p:nvSpPr>
              <p:spPr>
                <a:xfrm>
                  <a:off x="25107" y="0"/>
                  <a:ext cx="121235" cy="17743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spAutoFit/>
                </a:bodyPr>
                <a:lstStyle>
                  <a:lvl1pPr algn="ctr">
                    <a:defRPr sz="700">
                      <a:solidFill>
                        <a:srgbClr val="154A78"/>
                      </a:solidFill>
                    </a:defRPr>
                  </a:lvl1pPr>
                </a:lstStyle>
                <a:p>
                  <a:r>
                    <a:t>4</a:t>
                  </a:r>
                </a:p>
              </p:txBody>
            </p:sp>
          </p:grpSp>
          <p:sp>
            <p:nvSpPr>
              <p:cNvPr id="1187" name="Straight Connector 1174"/>
              <p:cNvSpPr/>
              <p:nvPr/>
            </p:nvSpPr>
            <p:spPr>
              <a:xfrm flipV="1">
                <a:off x="83819" y="79984"/>
                <a:ext cx="1" cy="965201"/>
              </a:xfrm>
              <a:prstGeom prst="line">
                <a:avLst/>
              </a:prstGeom>
              <a:solidFill>
                <a:srgbClr val="154A78"/>
              </a:solidFill>
              <a:ln w="19050" cap="flat">
                <a:solidFill>
                  <a:srgbClr val="154A78"/>
                </a:solidFill>
                <a:prstDash val="sysDot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189" name="Text Placeholder 33"/>
            <p:cNvSpPr txBox="1"/>
            <p:nvPr/>
          </p:nvSpPr>
          <p:spPr>
            <a:xfrm>
              <a:off x="248842" y="1911131"/>
              <a:ext cx="1236149" cy="50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081">
                <a:lnSpc>
                  <a:spcPct val="90000"/>
                </a:lnSpc>
                <a:spcBef>
                  <a:spcPts val="400"/>
                </a:spcBef>
                <a:defRPr>
                  <a:solidFill>
                    <a:srgbClr val="DE602D"/>
                  </a:solidFill>
                </a:defRPr>
              </a:lvl1pPr>
            </a:lstStyle>
            <a:p>
              <a:r>
                <a:rPr dirty="0"/>
                <a:t>North America (</a:t>
              </a:r>
              <a:r>
                <a:rPr lang="en-US" dirty="0"/>
                <a:t>5</a:t>
              </a:r>
              <a:r>
                <a:rPr dirty="0"/>
                <a:t>)</a:t>
              </a:r>
            </a:p>
          </p:txBody>
        </p:sp>
        <p:sp>
          <p:nvSpPr>
            <p:cNvPr id="1190" name="Straight Connector 1157"/>
            <p:cNvSpPr/>
            <p:nvPr/>
          </p:nvSpPr>
          <p:spPr>
            <a:xfrm flipV="1">
              <a:off x="87768" y="1624328"/>
              <a:ext cx="1" cy="323083"/>
            </a:xfrm>
            <a:prstGeom prst="line">
              <a:avLst/>
            </a:prstGeom>
            <a:solidFill>
              <a:srgbClr val="E94F35"/>
            </a:solidFill>
            <a:ln w="19050" cap="flat">
              <a:solidFill>
                <a:srgbClr val="DE602D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1" name="Straight Connector 1190"/>
            <p:cNvSpPr/>
            <p:nvPr/>
          </p:nvSpPr>
          <p:spPr>
            <a:xfrm>
              <a:off x="81874" y="1625834"/>
              <a:ext cx="1520803" cy="1"/>
            </a:xfrm>
            <a:prstGeom prst="line">
              <a:avLst/>
            </a:prstGeom>
            <a:solidFill>
              <a:srgbClr val="E94F35"/>
            </a:solidFill>
            <a:ln w="19050" cap="flat">
              <a:solidFill>
                <a:srgbClr val="DE602D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2" name="Straight Connector 1193"/>
            <p:cNvSpPr/>
            <p:nvPr/>
          </p:nvSpPr>
          <p:spPr>
            <a:xfrm flipV="1">
              <a:off x="486035" y="3102769"/>
              <a:ext cx="8902" cy="425533"/>
            </a:xfrm>
            <a:prstGeom prst="line">
              <a:avLst/>
            </a:prstGeom>
            <a:solidFill>
              <a:srgbClr val="E94F35"/>
            </a:solidFill>
            <a:ln w="19050" cap="flat">
              <a:solidFill>
                <a:schemeClr val="accent3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3" name="Straight Connector 1194"/>
            <p:cNvSpPr/>
            <p:nvPr/>
          </p:nvSpPr>
          <p:spPr>
            <a:xfrm>
              <a:off x="481411" y="3109542"/>
              <a:ext cx="1864801" cy="7334"/>
            </a:xfrm>
            <a:prstGeom prst="line">
              <a:avLst/>
            </a:prstGeom>
            <a:solidFill>
              <a:srgbClr val="E94F35"/>
            </a:solidFill>
            <a:ln w="19050" cap="flat">
              <a:solidFill>
                <a:schemeClr val="accent3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4" name="Text Placeholder 33"/>
            <p:cNvSpPr txBox="1"/>
            <p:nvPr/>
          </p:nvSpPr>
          <p:spPr>
            <a:xfrm>
              <a:off x="648378" y="3492022"/>
              <a:ext cx="1546319" cy="7407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defTabSz="457081">
                <a:lnSpc>
                  <a:spcPct val="90000"/>
                </a:lnSpc>
                <a:defRPr>
                  <a:solidFill>
                    <a:schemeClr val="accent3"/>
                  </a:solidFill>
                </a:defRPr>
              </a:pPr>
              <a:r>
                <a:t>Latin America/</a:t>
              </a:r>
              <a:endParaRPr sz="2100">
                <a:latin typeface="Neris Thin"/>
                <a:ea typeface="Neris Thin"/>
                <a:cs typeface="Neris Thin"/>
                <a:sym typeface="Neris Thin"/>
              </a:endParaRPr>
            </a:p>
            <a:p>
              <a:pPr defTabSz="457081">
                <a:lnSpc>
                  <a:spcPct val="90000"/>
                </a:lnSpc>
                <a:defRPr>
                  <a:solidFill>
                    <a:schemeClr val="accent3"/>
                  </a:solidFill>
                </a:defRPr>
              </a:pPr>
              <a:r>
                <a:t>Caribbean islands (2)</a:t>
              </a:r>
            </a:p>
          </p:txBody>
        </p:sp>
        <p:sp>
          <p:nvSpPr>
            <p:cNvPr id="1195" name="Oval 1160"/>
            <p:cNvSpPr/>
            <p:nvPr/>
          </p:nvSpPr>
          <p:spPr>
            <a:xfrm>
              <a:off x="3251173" y="3668269"/>
              <a:ext cx="180685" cy="180685"/>
            </a:xfrm>
            <a:prstGeom prst="ellipse">
              <a:avLst/>
            </a:prstGeom>
            <a:solidFill>
              <a:srgbClr val="ED92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6" name="Oval 1180"/>
            <p:cNvSpPr/>
            <p:nvPr/>
          </p:nvSpPr>
          <p:spPr>
            <a:xfrm>
              <a:off x="6301005" y="25418"/>
              <a:ext cx="180685" cy="180685"/>
            </a:xfrm>
            <a:prstGeom prst="ellipse">
              <a:avLst/>
            </a:prstGeom>
            <a:solidFill>
              <a:srgbClr val="154A78"/>
            </a:solidFill>
            <a:ln w="9525" cap="flat">
              <a:solidFill>
                <a:srgbClr val="154A7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154A78"/>
                  </a:solidFill>
                </a:defRPr>
              </a:pPr>
              <a:endParaRPr/>
            </a:p>
          </p:txBody>
        </p:sp>
        <p:sp>
          <p:nvSpPr>
            <p:cNvPr id="1197" name="Oval 1181"/>
            <p:cNvSpPr/>
            <p:nvPr/>
          </p:nvSpPr>
          <p:spPr>
            <a:xfrm>
              <a:off x="6998792" y="2119415"/>
              <a:ext cx="180685" cy="18068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8" name="Text Placeholder 33"/>
            <p:cNvSpPr txBox="1"/>
            <p:nvPr/>
          </p:nvSpPr>
          <p:spPr>
            <a:xfrm>
              <a:off x="7227100" y="2096519"/>
              <a:ext cx="1625011" cy="50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defTabSz="457081">
                <a:lnSpc>
                  <a:spcPct val="90000"/>
                </a:lnSpc>
                <a:defRPr>
                  <a:solidFill>
                    <a:schemeClr val="accent1"/>
                  </a:solidFill>
                </a:defRPr>
              </a:pPr>
              <a:r>
                <a:rPr dirty="0"/>
                <a:t>Asia/Australia/ </a:t>
              </a:r>
              <a:endParaRPr sz="2100" dirty="0">
                <a:latin typeface="Neris Thin"/>
                <a:ea typeface="Neris Thin"/>
                <a:cs typeface="Neris Thin"/>
                <a:sym typeface="Neris Thin"/>
              </a:endParaRPr>
            </a:p>
            <a:p>
              <a:pPr defTabSz="457081">
                <a:lnSpc>
                  <a:spcPct val="90000"/>
                </a:lnSpc>
                <a:defRPr>
                  <a:solidFill>
                    <a:schemeClr val="accent1"/>
                  </a:solidFill>
                </a:defRPr>
              </a:pPr>
              <a:r>
                <a:rPr dirty="0"/>
                <a:t>Pacific (2)</a:t>
              </a:r>
            </a:p>
          </p:txBody>
        </p:sp>
        <p:sp>
          <p:nvSpPr>
            <p:cNvPr id="1199" name="Straight Connector 1166"/>
            <p:cNvSpPr/>
            <p:nvPr/>
          </p:nvSpPr>
          <p:spPr>
            <a:xfrm>
              <a:off x="3329323" y="2907277"/>
              <a:ext cx="840207" cy="10354"/>
            </a:xfrm>
            <a:prstGeom prst="line">
              <a:avLst/>
            </a:prstGeom>
            <a:noFill/>
            <a:ln w="19050" cap="flat">
              <a:solidFill>
                <a:srgbClr val="EB9132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0" name="Straight Connector 1182"/>
            <p:cNvSpPr/>
            <p:nvPr/>
          </p:nvSpPr>
          <p:spPr>
            <a:xfrm>
              <a:off x="6258717" y="2202452"/>
              <a:ext cx="840207" cy="10354"/>
            </a:xfrm>
            <a:prstGeom prst="line">
              <a:avLst/>
            </a:prstGeom>
            <a:solidFill>
              <a:schemeClr val="accent2"/>
            </a:solidFill>
            <a:ln w="19050" cap="flat">
              <a:solidFill>
                <a:schemeClr val="accent1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1203" name="Freeform 48"/>
            <p:cNvGrpSpPr/>
            <p:nvPr/>
          </p:nvGrpSpPr>
          <p:grpSpPr>
            <a:xfrm>
              <a:off x="5583252" y="1729292"/>
              <a:ext cx="12544" cy="12701"/>
              <a:chOff x="0" y="0"/>
              <a:chExt cx="12543" cy="12699"/>
            </a:xfrm>
          </p:grpSpPr>
          <p:sp>
            <p:nvSpPr>
              <p:cNvPr id="1201" name="Line"/>
              <p:cNvSpPr/>
              <p:nvPr/>
            </p:nvSpPr>
            <p:spPr>
              <a:xfrm>
                <a:off x="-1" y="0"/>
                <a:ext cx="12545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202" name="Line"/>
              <p:cNvSpPr/>
              <p:nvPr/>
            </p:nvSpPr>
            <p:spPr>
              <a:xfrm flipH="1" flipV="1">
                <a:off x="-1" y="0"/>
                <a:ext cx="12545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204" name="Freeform 49"/>
            <p:cNvSpPr/>
            <p:nvPr/>
          </p:nvSpPr>
          <p:spPr>
            <a:xfrm>
              <a:off x="5568895" y="171499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800" y="21600"/>
                  </a:lnTo>
                  <a:lnTo>
                    <a:pt x="21600" y="21600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205" name="Oval 336"/>
            <p:cNvSpPr/>
            <p:nvPr/>
          </p:nvSpPr>
          <p:spPr>
            <a:xfrm>
              <a:off x="0" y="1936436"/>
              <a:ext cx="180685" cy="180685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6" name="Oval 337"/>
            <p:cNvSpPr/>
            <p:nvPr/>
          </p:nvSpPr>
          <p:spPr>
            <a:xfrm>
              <a:off x="395693" y="3521883"/>
              <a:ext cx="180685" cy="180685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233" name="Group 187"/>
            <p:cNvGrpSpPr/>
            <p:nvPr/>
          </p:nvGrpSpPr>
          <p:grpSpPr>
            <a:xfrm>
              <a:off x="426223" y="226911"/>
              <a:ext cx="2338029" cy="1861786"/>
              <a:chOff x="0" y="0"/>
              <a:chExt cx="2338027" cy="1861785"/>
            </a:xfrm>
          </p:grpSpPr>
          <p:sp>
            <p:nvSpPr>
              <p:cNvPr id="1207" name="Freeform 1"/>
              <p:cNvSpPr/>
              <p:nvPr/>
            </p:nvSpPr>
            <p:spPr>
              <a:xfrm>
                <a:off x="758824" y="1116012"/>
                <a:ext cx="117117" cy="69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606"/>
                    </a:moveTo>
                    <a:lnTo>
                      <a:pt x="21600" y="16726"/>
                    </a:lnTo>
                    <a:lnTo>
                      <a:pt x="21004" y="15729"/>
                    </a:lnTo>
                    <a:lnTo>
                      <a:pt x="20474" y="15729"/>
                    </a:lnTo>
                    <a:lnTo>
                      <a:pt x="18685" y="14732"/>
                    </a:lnTo>
                    <a:lnTo>
                      <a:pt x="17492" y="13735"/>
                    </a:lnTo>
                    <a:lnTo>
                      <a:pt x="15769" y="12738"/>
                    </a:lnTo>
                    <a:lnTo>
                      <a:pt x="14577" y="11742"/>
                    </a:lnTo>
                    <a:lnTo>
                      <a:pt x="12854" y="6868"/>
                    </a:lnTo>
                    <a:lnTo>
                      <a:pt x="11065" y="4985"/>
                    </a:lnTo>
                    <a:lnTo>
                      <a:pt x="9939" y="3988"/>
                    </a:lnTo>
                    <a:lnTo>
                      <a:pt x="7553" y="2991"/>
                    </a:lnTo>
                    <a:lnTo>
                      <a:pt x="5234" y="1994"/>
                    </a:lnTo>
                    <a:lnTo>
                      <a:pt x="2915" y="0"/>
                    </a:lnTo>
                    <a:lnTo>
                      <a:pt x="1723" y="0"/>
                    </a:lnTo>
                    <a:lnTo>
                      <a:pt x="596" y="997"/>
                    </a:lnTo>
                    <a:lnTo>
                      <a:pt x="0" y="1994"/>
                    </a:lnTo>
                    <a:lnTo>
                      <a:pt x="0" y="2991"/>
                    </a:lnTo>
                    <a:lnTo>
                      <a:pt x="596" y="3988"/>
                    </a:lnTo>
                    <a:lnTo>
                      <a:pt x="1126" y="4985"/>
                    </a:lnTo>
                    <a:lnTo>
                      <a:pt x="1126" y="5871"/>
                    </a:lnTo>
                    <a:lnTo>
                      <a:pt x="1723" y="7865"/>
                    </a:lnTo>
                    <a:lnTo>
                      <a:pt x="2915" y="7865"/>
                    </a:lnTo>
                    <a:lnTo>
                      <a:pt x="4042" y="8862"/>
                    </a:lnTo>
                    <a:lnTo>
                      <a:pt x="5234" y="10855"/>
                    </a:lnTo>
                    <a:lnTo>
                      <a:pt x="6427" y="11742"/>
                    </a:lnTo>
                    <a:lnTo>
                      <a:pt x="7023" y="12738"/>
                    </a:lnTo>
                    <a:lnTo>
                      <a:pt x="7553" y="13735"/>
                    </a:lnTo>
                    <a:lnTo>
                      <a:pt x="9342" y="14732"/>
                    </a:lnTo>
                    <a:lnTo>
                      <a:pt x="11065" y="17612"/>
                    </a:lnTo>
                    <a:lnTo>
                      <a:pt x="11661" y="17612"/>
                    </a:lnTo>
                    <a:lnTo>
                      <a:pt x="13450" y="20603"/>
                    </a:lnTo>
                    <a:lnTo>
                      <a:pt x="13980" y="21600"/>
                    </a:lnTo>
                    <a:lnTo>
                      <a:pt x="20474" y="21600"/>
                    </a:lnTo>
                    <a:lnTo>
                      <a:pt x="21004" y="20603"/>
                    </a:lnTo>
                    <a:lnTo>
                      <a:pt x="21600" y="19606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08" name="Freeform 2"/>
              <p:cNvSpPr/>
              <p:nvPr/>
            </p:nvSpPr>
            <p:spPr>
              <a:xfrm>
                <a:off x="1279524" y="285750"/>
                <a:ext cx="152401" cy="853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21" y="14370"/>
                    </a:moveTo>
                    <a:lnTo>
                      <a:pt x="7200" y="15183"/>
                    </a:lnTo>
                    <a:lnTo>
                      <a:pt x="8528" y="15183"/>
                    </a:lnTo>
                    <a:lnTo>
                      <a:pt x="10774" y="14370"/>
                    </a:lnTo>
                    <a:lnTo>
                      <a:pt x="12613" y="14370"/>
                    </a:lnTo>
                    <a:lnTo>
                      <a:pt x="11694" y="16810"/>
                    </a:lnTo>
                    <a:lnTo>
                      <a:pt x="11694" y="19973"/>
                    </a:lnTo>
                    <a:lnTo>
                      <a:pt x="13072" y="20787"/>
                    </a:lnTo>
                    <a:lnTo>
                      <a:pt x="14400" y="21600"/>
                    </a:lnTo>
                    <a:lnTo>
                      <a:pt x="16187" y="20787"/>
                    </a:lnTo>
                    <a:lnTo>
                      <a:pt x="18434" y="20787"/>
                    </a:lnTo>
                    <a:lnTo>
                      <a:pt x="19353" y="19973"/>
                    </a:lnTo>
                    <a:lnTo>
                      <a:pt x="20272" y="19973"/>
                    </a:lnTo>
                    <a:lnTo>
                      <a:pt x="20732" y="17623"/>
                    </a:lnTo>
                    <a:lnTo>
                      <a:pt x="21140" y="16810"/>
                    </a:lnTo>
                    <a:lnTo>
                      <a:pt x="21600" y="15997"/>
                    </a:lnTo>
                    <a:lnTo>
                      <a:pt x="21600" y="13647"/>
                    </a:lnTo>
                    <a:lnTo>
                      <a:pt x="21140" y="12833"/>
                    </a:lnTo>
                    <a:lnTo>
                      <a:pt x="21140" y="8044"/>
                    </a:lnTo>
                    <a:lnTo>
                      <a:pt x="20272" y="4790"/>
                    </a:lnTo>
                    <a:lnTo>
                      <a:pt x="18894" y="2440"/>
                    </a:lnTo>
                    <a:lnTo>
                      <a:pt x="18026" y="1627"/>
                    </a:lnTo>
                    <a:lnTo>
                      <a:pt x="16647" y="1627"/>
                    </a:lnTo>
                    <a:lnTo>
                      <a:pt x="16647" y="2440"/>
                    </a:lnTo>
                    <a:lnTo>
                      <a:pt x="13940" y="813"/>
                    </a:lnTo>
                    <a:lnTo>
                      <a:pt x="12153" y="0"/>
                    </a:lnTo>
                    <a:lnTo>
                      <a:pt x="10774" y="0"/>
                    </a:lnTo>
                    <a:lnTo>
                      <a:pt x="10366" y="813"/>
                    </a:lnTo>
                    <a:lnTo>
                      <a:pt x="10366" y="3254"/>
                    </a:lnTo>
                    <a:lnTo>
                      <a:pt x="11234" y="5603"/>
                    </a:lnTo>
                    <a:lnTo>
                      <a:pt x="9906" y="4067"/>
                    </a:lnTo>
                    <a:lnTo>
                      <a:pt x="8528" y="3254"/>
                    </a:lnTo>
                    <a:lnTo>
                      <a:pt x="7660" y="3254"/>
                    </a:lnTo>
                    <a:lnTo>
                      <a:pt x="7200" y="4790"/>
                    </a:lnTo>
                    <a:lnTo>
                      <a:pt x="7200" y="8044"/>
                    </a:lnTo>
                    <a:lnTo>
                      <a:pt x="8119" y="9580"/>
                    </a:lnTo>
                    <a:lnTo>
                      <a:pt x="7200" y="8044"/>
                    </a:lnTo>
                    <a:lnTo>
                      <a:pt x="6281" y="6417"/>
                    </a:lnTo>
                    <a:lnTo>
                      <a:pt x="4953" y="2440"/>
                    </a:lnTo>
                    <a:lnTo>
                      <a:pt x="3574" y="813"/>
                    </a:lnTo>
                    <a:lnTo>
                      <a:pt x="868" y="813"/>
                    </a:lnTo>
                    <a:lnTo>
                      <a:pt x="460" y="1627"/>
                    </a:lnTo>
                    <a:lnTo>
                      <a:pt x="0" y="3254"/>
                    </a:lnTo>
                    <a:lnTo>
                      <a:pt x="460" y="5603"/>
                    </a:lnTo>
                    <a:lnTo>
                      <a:pt x="1328" y="8857"/>
                    </a:lnTo>
                    <a:lnTo>
                      <a:pt x="3115" y="11207"/>
                    </a:lnTo>
                    <a:lnTo>
                      <a:pt x="5413" y="13647"/>
                    </a:lnTo>
                    <a:lnTo>
                      <a:pt x="5821" y="1437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09" name="Freeform 3"/>
              <p:cNvSpPr/>
              <p:nvPr/>
            </p:nvSpPr>
            <p:spPr>
              <a:xfrm>
                <a:off x="1368424" y="146050"/>
                <a:ext cx="37745" cy="25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4" y="8214"/>
                    </a:moveTo>
                    <a:lnTo>
                      <a:pt x="3464" y="13386"/>
                    </a:lnTo>
                    <a:lnTo>
                      <a:pt x="8966" y="18862"/>
                    </a:lnTo>
                    <a:lnTo>
                      <a:pt x="14264" y="21600"/>
                    </a:lnTo>
                    <a:lnTo>
                      <a:pt x="16098" y="21600"/>
                    </a:lnTo>
                    <a:lnTo>
                      <a:pt x="19766" y="16124"/>
                    </a:lnTo>
                    <a:lnTo>
                      <a:pt x="21600" y="10648"/>
                    </a:lnTo>
                    <a:lnTo>
                      <a:pt x="17932" y="5476"/>
                    </a:lnTo>
                    <a:lnTo>
                      <a:pt x="8966" y="0"/>
                    </a:lnTo>
                    <a:lnTo>
                      <a:pt x="0" y="0"/>
                    </a:lnTo>
                    <a:lnTo>
                      <a:pt x="0" y="5476"/>
                    </a:lnTo>
                    <a:lnTo>
                      <a:pt x="1834" y="8214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0" name="Freeform 4"/>
              <p:cNvSpPr/>
              <p:nvPr/>
            </p:nvSpPr>
            <p:spPr>
              <a:xfrm>
                <a:off x="1697037" y="776287"/>
                <a:ext cx="47268" cy="34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82" y="0"/>
                    </a:moveTo>
                    <a:lnTo>
                      <a:pt x="12927" y="2004"/>
                    </a:lnTo>
                    <a:lnTo>
                      <a:pt x="7200" y="4008"/>
                    </a:lnTo>
                    <a:lnTo>
                      <a:pt x="2782" y="7794"/>
                    </a:lnTo>
                    <a:lnTo>
                      <a:pt x="0" y="13806"/>
                    </a:lnTo>
                    <a:lnTo>
                      <a:pt x="0" y="15810"/>
                    </a:lnTo>
                    <a:lnTo>
                      <a:pt x="2782" y="19596"/>
                    </a:lnTo>
                    <a:lnTo>
                      <a:pt x="7200" y="21600"/>
                    </a:lnTo>
                    <a:lnTo>
                      <a:pt x="11455" y="19596"/>
                    </a:lnTo>
                    <a:lnTo>
                      <a:pt x="15873" y="17592"/>
                    </a:lnTo>
                    <a:lnTo>
                      <a:pt x="20127" y="11802"/>
                    </a:lnTo>
                    <a:lnTo>
                      <a:pt x="21600" y="7794"/>
                    </a:lnTo>
                    <a:lnTo>
                      <a:pt x="21600" y="4008"/>
                    </a:lnTo>
                    <a:lnTo>
                      <a:pt x="20127" y="2004"/>
                    </a:lnTo>
                    <a:lnTo>
                      <a:pt x="17182" y="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1" name="Freeform 5"/>
              <p:cNvSpPr/>
              <p:nvPr/>
            </p:nvSpPr>
            <p:spPr>
              <a:xfrm>
                <a:off x="1435099" y="338138"/>
                <a:ext cx="79376" cy="47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81" y="20127"/>
                    </a:moveTo>
                    <a:lnTo>
                      <a:pt x="20720" y="20127"/>
                    </a:lnTo>
                    <a:lnTo>
                      <a:pt x="21600" y="17345"/>
                    </a:lnTo>
                    <a:lnTo>
                      <a:pt x="21600" y="12927"/>
                    </a:lnTo>
                    <a:lnTo>
                      <a:pt x="20720" y="9982"/>
                    </a:lnTo>
                    <a:lnTo>
                      <a:pt x="18961" y="5727"/>
                    </a:lnTo>
                    <a:lnTo>
                      <a:pt x="16420" y="1473"/>
                    </a:lnTo>
                    <a:lnTo>
                      <a:pt x="14661" y="0"/>
                    </a:lnTo>
                    <a:lnTo>
                      <a:pt x="12119" y="0"/>
                    </a:lnTo>
                    <a:lnTo>
                      <a:pt x="6939" y="1473"/>
                    </a:lnTo>
                    <a:lnTo>
                      <a:pt x="3421" y="5727"/>
                    </a:lnTo>
                    <a:lnTo>
                      <a:pt x="880" y="8673"/>
                    </a:lnTo>
                    <a:lnTo>
                      <a:pt x="0" y="11455"/>
                    </a:lnTo>
                    <a:lnTo>
                      <a:pt x="880" y="14400"/>
                    </a:lnTo>
                    <a:lnTo>
                      <a:pt x="3421" y="17345"/>
                    </a:lnTo>
                    <a:lnTo>
                      <a:pt x="7721" y="18655"/>
                    </a:lnTo>
                    <a:lnTo>
                      <a:pt x="12119" y="20127"/>
                    </a:lnTo>
                    <a:lnTo>
                      <a:pt x="16420" y="21600"/>
                    </a:lnTo>
                    <a:lnTo>
                      <a:pt x="18081" y="20127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2" name="Freeform 6"/>
              <p:cNvSpPr/>
              <p:nvPr/>
            </p:nvSpPr>
            <p:spPr>
              <a:xfrm>
                <a:off x="1317624" y="392113"/>
                <a:ext cx="136167" cy="117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89" y="14577"/>
                    </a:moveTo>
                    <a:lnTo>
                      <a:pt x="6497" y="15769"/>
                    </a:lnTo>
                    <a:lnTo>
                      <a:pt x="7523" y="17558"/>
                    </a:lnTo>
                    <a:lnTo>
                      <a:pt x="9005" y="18685"/>
                    </a:lnTo>
                    <a:lnTo>
                      <a:pt x="10544" y="20474"/>
                    </a:lnTo>
                    <a:lnTo>
                      <a:pt x="11569" y="21070"/>
                    </a:lnTo>
                    <a:lnTo>
                      <a:pt x="12538" y="21600"/>
                    </a:lnTo>
                    <a:lnTo>
                      <a:pt x="13564" y="21070"/>
                    </a:lnTo>
                    <a:lnTo>
                      <a:pt x="14077" y="20474"/>
                    </a:lnTo>
                    <a:lnTo>
                      <a:pt x="15046" y="19281"/>
                    </a:lnTo>
                    <a:lnTo>
                      <a:pt x="16585" y="19281"/>
                    </a:lnTo>
                    <a:lnTo>
                      <a:pt x="17554" y="18685"/>
                    </a:lnTo>
                    <a:lnTo>
                      <a:pt x="18579" y="18088"/>
                    </a:lnTo>
                    <a:lnTo>
                      <a:pt x="20118" y="16366"/>
                    </a:lnTo>
                    <a:lnTo>
                      <a:pt x="20574" y="14047"/>
                    </a:lnTo>
                    <a:lnTo>
                      <a:pt x="21087" y="11065"/>
                    </a:lnTo>
                    <a:lnTo>
                      <a:pt x="21600" y="9939"/>
                    </a:lnTo>
                    <a:lnTo>
                      <a:pt x="21600" y="8150"/>
                    </a:lnTo>
                    <a:lnTo>
                      <a:pt x="20574" y="7023"/>
                    </a:lnTo>
                    <a:lnTo>
                      <a:pt x="19605" y="7023"/>
                    </a:lnTo>
                    <a:lnTo>
                      <a:pt x="18066" y="7620"/>
                    </a:lnTo>
                    <a:lnTo>
                      <a:pt x="18066" y="8746"/>
                    </a:lnTo>
                    <a:lnTo>
                      <a:pt x="15559" y="8746"/>
                    </a:lnTo>
                    <a:lnTo>
                      <a:pt x="15046" y="8150"/>
                    </a:lnTo>
                    <a:lnTo>
                      <a:pt x="16072" y="7620"/>
                    </a:lnTo>
                    <a:lnTo>
                      <a:pt x="18066" y="7023"/>
                    </a:lnTo>
                    <a:lnTo>
                      <a:pt x="19092" y="5234"/>
                    </a:lnTo>
                    <a:lnTo>
                      <a:pt x="19605" y="4638"/>
                    </a:lnTo>
                    <a:lnTo>
                      <a:pt x="19092" y="3512"/>
                    </a:lnTo>
                    <a:lnTo>
                      <a:pt x="18579" y="2915"/>
                    </a:lnTo>
                    <a:lnTo>
                      <a:pt x="17554" y="2319"/>
                    </a:lnTo>
                    <a:lnTo>
                      <a:pt x="17098" y="1723"/>
                    </a:lnTo>
                    <a:lnTo>
                      <a:pt x="17098" y="596"/>
                    </a:lnTo>
                    <a:lnTo>
                      <a:pt x="16585" y="0"/>
                    </a:lnTo>
                    <a:lnTo>
                      <a:pt x="15559" y="0"/>
                    </a:lnTo>
                    <a:lnTo>
                      <a:pt x="13564" y="596"/>
                    </a:lnTo>
                    <a:lnTo>
                      <a:pt x="11569" y="1126"/>
                    </a:lnTo>
                    <a:lnTo>
                      <a:pt x="11056" y="2319"/>
                    </a:lnTo>
                    <a:lnTo>
                      <a:pt x="11056" y="2915"/>
                    </a:lnTo>
                    <a:lnTo>
                      <a:pt x="10544" y="2915"/>
                    </a:lnTo>
                    <a:lnTo>
                      <a:pt x="9005" y="2319"/>
                    </a:lnTo>
                    <a:lnTo>
                      <a:pt x="7010" y="2319"/>
                    </a:lnTo>
                    <a:lnTo>
                      <a:pt x="5528" y="2915"/>
                    </a:lnTo>
                    <a:lnTo>
                      <a:pt x="3989" y="4108"/>
                    </a:lnTo>
                    <a:lnTo>
                      <a:pt x="3989" y="5831"/>
                    </a:lnTo>
                    <a:lnTo>
                      <a:pt x="4502" y="7023"/>
                    </a:lnTo>
                    <a:lnTo>
                      <a:pt x="5984" y="7620"/>
                    </a:lnTo>
                    <a:lnTo>
                      <a:pt x="8549" y="7620"/>
                    </a:lnTo>
                    <a:lnTo>
                      <a:pt x="7523" y="8746"/>
                    </a:lnTo>
                    <a:lnTo>
                      <a:pt x="6497" y="9939"/>
                    </a:lnTo>
                    <a:lnTo>
                      <a:pt x="5984" y="9939"/>
                    </a:lnTo>
                    <a:lnTo>
                      <a:pt x="5015" y="9342"/>
                    </a:lnTo>
                    <a:lnTo>
                      <a:pt x="3989" y="8150"/>
                    </a:lnTo>
                    <a:lnTo>
                      <a:pt x="3021" y="7620"/>
                    </a:lnTo>
                    <a:lnTo>
                      <a:pt x="1995" y="8150"/>
                    </a:lnTo>
                    <a:lnTo>
                      <a:pt x="456" y="8746"/>
                    </a:lnTo>
                    <a:lnTo>
                      <a:pt x="0" y="9939"/>
                    </a:lnTo>
                    <a:lnTo>
                      <a:pt x="456" y="11065"/>
                    </a:lnTo>
                    <a:lnTo>
                      <a:pt x="969" y="12854"/>
                    </a:lnTo>
                    <a:lnTo>
                      <a:pt x="2508" y="14047"/>
                    </a:lnTo>
                    <a:lnTo>
                      <a:pt x="3989" y="14577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3" name="Freeform 7"/>
              <p:cNvSpPr/>
              <p:nvPr/>
            </p:nvSpPr>
            <p:spPr>
              <a:xfrm>
                <a:off x="1276349" y="341313"/>
                <a:ext cx="31395" cy="2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591" y="0"/>
                    </a:moveTo>
                    <a:lnTo>
                      <a:pt x="4418" y="2469"/>
                    </a:lnTo>
                    <a:lnTo>
                      <a:pt x="0" y="8023"/>
                    </a:lnTo>
                    <a:lnTo>
                      <a:pt x="0" y="13577"/>
                    </a:lnTo>
                    <a:lnTo>
                      <a:pt x="2209" y="18823"/>
                    </a:lnTo>
                    <a:lnTo>
                      <a:pt x="10800" y="21600"/>
                    </a:lnTo>
                    <a:lnTo>
                      <a:pt x="15218" y="21600"/>
                    </a:lnTo>
                    <a:lnTo>
                      <a:pt x="19391" y="18823"/>
                    </a:lnTo>
                    <a:lnTo>
                      <a:pt x="21600" y="13577"/>
                    </a:lnTo>
                    <a:lnTo>
                      <a:pt x="19391" y="8023"/>
                    </a:lnTo>
                    <a:lnTo>
                      <a:pt x="15218" y="2469"/>
                    </a:lnTo>
                    <a:lnTo>
                      <a:pt x="8591" y="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4" name="Freeform 8"/>
              <p:cNvSpPr/>
              <p:nvPr/>
            </p:nvSpPr>
            <p:spPr>
              <a:xfrm>
                <a:off x="1435099" y="0"/>
                <a:ext cx="733067" cy="386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71" y="9206"/>
                    </a:moveTo>
                    <a:lnTo>
                      <a:pt x="466" y="9386"/>
                    </a:lnTo>
                    <a:lnTo>
                      <a:pt x="562" y="9727"/>
                    </a:lnTo>
                    <a:lnTo>
                      <a:pt x="657" y="10088"/>
                    </a:lnTo>
                    <a:lnTo>
                      <a:pt x="933" y="10449"/>
                    </a:lnTo>
                    <a:lnTo>
                      <a:pt x="1961" y="10449"/>
                    </a:lnTo>
                    <a:lnTo>
                      <a:pt x="2522" y="10269"/>
                    </a:lnTo>
                    <a:lnTo>
                      <a:pt x="2056" y="10630"/>
                    </a:lnTo>
                    <a:lnTo>
                      <a:pt x="1685" y="10790"/>
                    </a:lnTo>
                    <a:lnTo>
                      <a:pt x="1494" y="10970"/>
                    </a:lnTo>
                    <a:lnTo>
                      <a:pt x="1590" y="11331"/>
                    </a:lnTo>
                    <a:lnTo>
                      <a:pt x="1590" y="11512"/>
                    </a:lnTo>
                    <a:lnTo>
                      <a:pt x="1876" y="11692"/>
                    </a:lnTo>
                    <a:lnTo>
                      <a:pt x="2342" y="12394"/>
                    </a:lnTo>
                    <a:lnTo>
                      <a:pt x="2427" y="12575"/>
                    </a:lnTo>
                    <a:lnTo>
                      <a:pt x="2522" y="12755"/>
                    </a:lnTo>
                    <a:lnTo>
                      <a:pt x="2989" y="13096"/>
                    </a:lnTo>
                    <a:lnTo>
                      <a:pt x="3646" y="13457"/>
                    </a:lnTo>
                    <a:lnTo>
                      <a:pt x="3932" y="13277"/>
                    </a:lnTo>
                    <a:lnTo>
                      <a:pt x="4017" y="13096"/>
                    </a:lnTo>
                    <a:lnTo>
                      <a:pt x="4303" y="13096"/>
                    </a:lnTo>
                    <a:lnTo>
                      <a:pt x="4769" y="13277"/>
                    </a:lnTo>
                    <a:lnTo>
                      <a:pt x="4960" y="13277"/>
                    </a:lnTo>
                    <a:lnTo>
                      <a:pt x="5045" y="13096"/>
                    </a:lnTo>
                    <a:lnTo>
                      <a:pt x="5236" y="12394"/>
                    </a:lnTo>
                    <a:lnTo>
                      <a:pt x="5331" y="12033"/>
                    </a:lnTo>
                    <a:lnTo>
                      <a:pt x="5522" y="12033"/>
                    </a:lnTo>
                    <a:lnTo>
                      <a:pt x="5331" y="12575"/>
                    </a:lnTo>
                    <a:lnTo>
                      <a:pt x="5426" y="13096"/>
                    </a:lnTo>
                    <a:lnTo>
                      <a:pt x="5522" y="13277"/>
                    </a:lnTo>
                    <a:lnTo>
                      <a:pt x="5702" y="13457"/>
                    </a:lnTo>
                    <a:lnTo>
                      <a:pt x="5607" y="13457"/>
                    </a:lnTo>
                    <a:lnTo>
                      <a:pt x="5331" y="13638"/>
                    </a:lnTo>
                    <a:lnTo>
                      <a:pt x="5140" y="13818"/>
                    </a:lnTo>
                    <a:lnTo>
                      <a:pt x="5045" y="13979"/>
                    </a:lnTo>
                    <a:lnTo>
                      <a:pt x="5045" y="14520"/>
                    </a:lnTo>
                    <a:lnTo>
                      <a:pt x="5236" y="14701"/>
                    </a:lnTo>
                    <a:lnTo>
                      <a:pt x="5331" y="14861"/>
                    </a:lnTo>
                    <a:lnTo>
                      <a:pt x="5607" y="15042"/>
                    </a:lnTo>
                    <a:lnTo>
                      <a:pt x="5702" y="15042"/>
                    </a:lnTo>
                    <a:lnTo>
                      <a:pt x="5522" y="15222"/>
                    </a:lnTo>
                    <a:lnTo>
                      <a:pt x="5236" y="15222"/>
                    </a:lnTo>
                    <a:lnTo>
                      <a:pt x="4769" y="15403"/>
                    </a:lnTo>
                    <a:lnTo>
                      <a:pt x="4398" y="15764"/>
                    </a:lnTo>
                    <a:lnTo>
                      <a:pt x="4112" y="16105"/>
                    </a:lnTo>
                    <a:lnTo>
                      <a:pt x="4112" y="16466"/>
                    </a:lnTo>
                    <a:lnTo>
                      <a:pt x="4208" y="16827"/>
                    </a:lnTo>
                    <a:lnTo>
                      <a:pt x="4303" y="16827"/>
                    </a:lnTo>
                    <a:lnTo>
                      <a:pt x="3551" y="16466"/>
                    </a:lnTo>
                    <a:lnTo>
                      <a:pt x="2427" y="16466"/>
                    </a:lnTo>
                    <a:lnTo>
                      <a:pt x="2056" y="16105"/>
                    </a:lnTo>
                    <a:lnTo>
                      <a:pt x="1781" y="15764"/>
                    </a:lnTo>
                    <a:lnTo>
                      <a:pt x="1314" y="15583"/>
                    </a:lnTo>
                    <a:lnTo>
                      <a:pt x="371" y="15583"/>
                    </a:lnTo>
                    <a:lnTo>
                      <a:pt x="95" y="15924"/>
                    </a:lnTo>
                    <a:lnTo>
                      <a:pt x="0" y="16285"/>
                    </a:lnTo>
                    <a:lnTo>
                      <a:pt x="371" y="16987"/>
                    </a:lnTo>
                    <a:lnTo>
                      <a:pt x="837" y="17348"/>
                    </a:lnTo>
                    <a:lnTo>
                      <a:pt x="1399" y="17709"/>
                    </a:lnTo>
                    <a:lnTo>
                      <a:pt x="1961" y="17709"/>
                    </a:lnTo>
                    <a:lnTo>
                      <a:pt x="2152" y="17529"/>
                    </a:lnTo>
                    <a:lnTo>
                      <a:pt x="2247" y="17709"/>
                    </a:lnTo>
                    <a:lnTo>
                      <a:pt x="2713" y="18772"/>
                    </a:lnTo>
                    <a:lnTo>
                      <a:pt x="2809" y="18772"/>
                    </a:lnTo>
                    <a:lnTo>
                      <a:pt x="2713" y="18953"/>
                    </a:lnTo>
                    <a:lnTo>
                      <a:pt x="2713" y="20176"/>
                    </a:lnTo>
                    <a:lnTo>
                      <a:pt x="2904" y="20718"/>
                    </a:lnTo>
                    <a:lnTo>
                      <a:pt x="2989" y="20898"/>
                    </a:lnTo>
                    <a:lnTo>
                      <a:pt x="3275" y="20898"/>
                    </a:lnTo>
                    <a:lnTo>
                      <a:pt x="3455" y="21058"/>
                    </a:lnTo>
                    <a:lnTo>
                      <a:pt x="3741" y="21239"/>
                    </a:lnTo>
                    <a:lnTo>
                      <a:pt x="4017" y="21419"/>
                    </a:lnTo>
                    <a:lnTo>
                      <a:pt x="4398" y="21600"/>
                    </a:lnTo>
                    <a:lnTo>
                      <a:pt x="4579" y="21239"/>
                    </a:lnTo>
                    <a:lnTo>
                      <a:pt x="4769" y="21058"/>
                    </a:lnTo>
                    <a:lnTo>
                      <a:pt x="4865" y="20898"/>
                    </a:lnTo>
                    <a:lnTo>
                      <a:pt x="5045" y="21239"/>
                    </a:lnTo>
                    <a:lnTo>
                      <a:pt x="5522" y="21600"/>
                    </a:lnTo>
                    <a:lnTo>
                      <a:pt x="7483" y="21600"/>
                    </a:lnTo>
                    <a:lnTo>
                      <a:pt x="7758" y="21419"/>
                    </a:lnTo>
                    <a:lnTo>
                      <a:pt x="8044" y="21058"/>
                    </a:lnTo>
                    <a:lnTo>
                      <a:pt x="8140" y="20898"/>
                    </a:lnTo>
                    <a:lnTo>
                      <a:pt x="8140" y="21058"/>
                    </a:lnTo>
                    <a:lnTo>
                      <a:pt x="8511" y="21239"/>
                    </a:lnTo>
                    <a:lnTo>
                      <a:pt x="8977" y="21419"/>
                    </a:lnTo>
                    <a:lnTo>
                      <a:pt x="9814" y="21419"/>
                    </a:lnTo>
                    <a:lnTo>
                      <a:pt x="10100" y="21058"/>
                    </a:lnTo>
                    <a:lnTo>
                      <a:pt x="10376" y="20537"/>
                    </a:lnTo>
                    <a:lnTo>
                      <a:pt x="10471" y="19835"/>
                    </a:lnTo>
                    <a:lnTo>
                      <a:pt x="10471" y="19294"/>
                    </a:lnTo>
                    <a:lnTo>
                      <a:pt x="10291" y="18953"/>
                    </a:lnTo>
                    <a:lnTo>
                      <a:pt x="9634" y="18592"/>
                    </a:lnTo>
                    <a:lnTo>
                      <a:pt x="8606" y="18411"/>
                    </a:lnTo>
                    <a:lnTo>
                      <a:pt x="7578" y="18411"/>
                    </a:lnTo>
                    <a:lnTo>
                      <a:pt x="7196" y="18592"/>
                    </a:lnTo>
                    <a:lnTo>
                      <a:pt x="6921" y="18592"/>
                    </a:lnTo>
                    <a:lnTo>
                      <a:pt x="6730" y="18772"/>
                    </a:lnTo>
                    <a:lnTo>
                      <a:pt x="5236" y="18772"/>
                    </a:lnTo>
                    <a:lnTo>
                      <a:pt x="5140" y="18953"/>
                    </a:lnTo>
                    <a:lnTo>
                      <a:pt x="5045" y="18772"/>
                    </a:lnTo>
                    <a:lnTo>
                      <a:pt x="4769" y="18411"/>
                    </a:lnTo>
                    <a:lnTo>
                      <a:pt x="4398" y="18231"/>
                    </a:lnTo>
                    <a:lnTo>
                      <a:pt x="4303" y="18231"/>
                    </a:lnTo>
                    <a:lnTo>
                      <a:pt x="4674" y="17529"/>
                    </a:lnTo>
                    <a:lnTo>
                      <a:pt x="4674" y="17348"/>
                    </a:lnTo>
                    <a:lnTo>
                      <a:pt x="4398" y="16987"/>
                    </a:lnTo>
                    <a:lnTo>
                      <a:pt x="4960" y="17168"/>
                    </a:lnTo>
                    <a:lnTo>
                      <a:pt x="6168" y="17168"/>
                    </a:lnTo>
                    <a:lnTo>
                      <a:pt x="6455" y="17529"/>
                    </a:lnTo>
                    <a:lnTo>
                      <a:pt x="7196" y="17529"/>
                    </a:lnTo>
                    <a:lnTo>
                      <a:pt x="7483" y="17168"/>
                    </a:lnTo>
                    <a:lnTo>
                      <a:pt x="7578" y="16987"/>
                    </a:lnTo>
                    <a:lnTo>
                      <a:pt x="8511" y="16987"/>
                    </a:lnTo>
                    <a:lnTo>
                      <a:pt x="9072" y="17168"/>
                    </a:lnTo>
                    <a:lnTo>
                      <a:pt x="9348" y="17529"/>
                    </a:lnTo>
                    <a:lnTo>
                      <a:pt x="9539" y="17709"/>
                    </a:lnTo>
                    <a:lnTo>
                      <a:pt x="9814" y="17890"/>
                    </a:lnTo>
                    <a:lnTo>
                      <a:pt x="10100" y="17709"/>
                    </a:lnTo>
                    <a:lnTo>
                      <a:pt x="10471" y="17348"/>
                    </a:lnTo>
                    <a:lnTo>
                      <a:pt x="10758" y="17168"/>
                    </a:lnTo>
                    <a:lnTo>
                      <a:pt x="11033" y="16987"/>
                    </a:lnTo>
                    <a:lnTo>
                      <a:pt x="11319" y="16987"/>
                    </a:lnTo>
                    <a:lnTo>
                      <a:pt x="11500" y="16646"/>
                    </a:lnTo>
                    <a:lnTo>
                      <a:pt x="11500" y="16285"/>
                    </a:lnTo>
                    <a:lnTo>
                      <a:pt x="11404" y="15583"/>
                    </a:lnTo>
                    <a:lnTo>
                      <a:pt x="11319" y="15403"/>
                    </a:lnTo>
                    <a:lnTo>
                      <a:pt x="11129" y="15403"/>
                    </a:lnTo>
                    <a:lnTo>
                      <a:pt x="10758" y="15583"/>
                    </a:lnTo>
                    <a:lnTo>
                      <a:pt x="10662" y="15583"/>
                    </a:lnTo>
                    <a:lnTo>
                      <a:pt x="10567" y="15403"/>
                    </a:lnTo>
                    <a:lnTo>
                      <a:pt x="10376" y="15222"/>
                    </a:lnTo>
                    <a:lnTo>
                      <a:pt x="10938" y="14861"/>
                    </a:lnTo>
                    <a:lnTo>
                      <a:pt x="11129" y="14861"/>
                    </a:lnTo>
                    <a:lnTo>
                      <a:pt x="11319" y="14520"/>
                    </a:lnTo>
                    <a:lnTo>
                      <a:pt x="11319" y="14159"/>
                    </a:lnTo>
                    <a:lnTo>
                      <a:pt x="11224" y="13818"/>
                    </a:lnTo>
                    <a:lnTo>
                      <a:pt x="11224" y="13638"/>
                    </a:lnTo>
                    <a:lnTo>
                      <a:pt x="11690" y="13818"/>
                    </a:lnTo>
                    <a:lnTo>
                      <a:pt x="12157" y="13818"/>
                    </a:lnTo>
                    <a:lnTo>
                      <a:pt x="12347" y="13638"/>
                    </a:lnTo>
                    <a:lnTo>
                      <a:pt x="12623" y="13457"/>
                    </a:lnTo>
                    <a:lnTo>
                      <a:pt x="12994" y="12916"/>
                    </a:lnTo>
                    <a:lnTo>
                      <a:pt x="13375" y="12033"/>
                    </a:lnTo>
                    <a:lnTo>
                      <a:pt x="13471" y="11331"/>
                    </a:lnTo>
                    <a:lnTo>
                      <a:pt x="13471" y="10970"/>
                    </a:lnTo>
                    <a:lnTo>
                      <a:pt x="13375" y="10790"/>
                    </a:lnTo>
                    <a:lnTo>
                      <a:pt x="13185" y="10630"/>
                    </a:lnTo>
                    <a:lnTo>
                      <a:pt x="12994" y="10449"/>
                    </a:lnTo>
                    <a:lnTo>
                      <a:pt x="12528" y="10449"/>
                    </a:lnTo>
                    <a:lnTo>
                      <a:pt x="13089" y="10269"/>
                    </a:lnTo>
                    <a:lnTo>
                      <a:pt x="13556" y="10269"/>
                    </a:lnTo>
                    <a:lnTo>
                      <a:pt x="13842" y="10088"/>
                    </a:lnTo>
                    <a:lnTo>
                      <a:pt x="13937" y="9727"/>
                    </a:lnTo>
                    <a:lnTo>
                      <a:pt x="13937" y="9206"/>
                    </a:lnTo>
                    <a:lnTo>
                      <a:pt x="14213" y="9386"/>
                    </a:lnTo>
                    <a:lnTo>
                      <a:pt x="15241" y="9386"/>
                    </a:lnTo>
                    <a:lnTo>
                      <a:pt x="15336" y="9025"/>
                    </a:lnTo>
                    <a:lnTo>
                      <a:pt x="15432" y="8684"/>
                    </a:lnTo>
                    <a:lnTo>
                      <a:pt x="15432" y="8504"/>
                    </a:lnTo>
                    <a:lnTo>
                      <a:pt x="15898" y="8323"/>
                    </a:lnTo>
                    <a:lnTo>
                      <a:pt x="16650" y="7441"/>
                    </a:lnTo>
                    <a:lnTo>
                      <a:pt x="17392" y="6719"/>
                    </a:lnTo>
                    <a:lnTo>
                      <a:pt x="18145" y="6017"/>
                    </a:lnTo>
                    <a:lnTo>
                      <a:pt x="18707" y="5836"/>
                    </a:lnTo>
                    <a:lnTo>
                      <a:pt x="19268" y="5495"/>
                    </a:lnTo>
                    <a:lnTo>
                      <a:pt x="19353" y="5315"/>
                    </a:lnTo>
                    <a:lnTo>
                      <a:pt x="19448" y="4954"/>
                    </a:lnTo>
                    <a:lnTo>
                      <a:pt x="19353" y="4593"/>
                    </a:lnTo>
                    <a:lnTo>
                      <a:pt x="19268" y="4432"/>
                    </a:lnTo>
                    <a:lnTo>
                      <a:pt x="19915" y="4071"/>
                    </a:lnTo>
                    <a:lnTo>
                      <a:pt x="20858" y="3369"/>
                    </a:lnTo>
                    <a:lnTo>
                      <a:pt x="21420" y="2647"/>
                    </a:lnTo>
                    <a:lnTo>
                      <a:pt x="21505" y="2487"/>
                    </a:lnTo>
                    <a:lnTo>
                      <a:pt x="21600" y="2126"/>
                    </a:lnTo>
                    <a:lnTo>
                      <a:pt x="21505" y="1945"/>
                    </a:lnTo>
                    <a:lnTo>
                      <a:pt x="21324" y="1765"/>
                    </a:lnTo>
                    <a:lnTo>
                      <a:pt x="20943" y="1765"/>
                    </a:lnTo>
                    <a:lnTo>
                      <a:pt x="20477" y="1945"/>
                    </a:lnTo>
                    <a:lnTo>
                      <a:pt x="20201" y="1584"/>
                    </a:lnTo>
                    <a:lnTo>
                      <a:pt x="20106" y="1424"/>
                    </a:lnTo>
                    <a:lnTo>
                      <a:pt x="20106" y="1063"/>
                    </a:lnTo>
                    <a:lnTo>
                      <a:pt x="19915" y="882"/>
                    </a:lnTo>
                    <a:lnTo>
                      <a:pt x="19353" y="882"/>
                    </a:lnTo>
                    <a:lnTo>
                      <a:pt x="19173" y="702"/>
                    </a:lnTo>
                    <a:lnTo>
                      <a:pt x="18982" y="702"/>
                    </a:lnTo>
                    <a:lnTo>
                      <a:pt x="18325" y="882"/>
                    </a:lnTo>
                    <a:lnTo>
                      <a:pt x="18420" y="882"/>
                    </a:lnTo>
                    <a:lnTo>
                      <a:pt x="18420" y="702"/>
                    </a:lnTo>
                    <a:lnTo>
                      <a:pt x="18240" y="361"/>
                    </a:lnTo>
                    <a:lnTo>
                      <a:pt x="16831" y="361"/>
                    </a:lnTo>
                    <a:lnTo>
                      <a:pt x="16269" y="181"/>
                    </a:lnTo>
                    <a:lnTo>
                      <a:pt x="16089" y="0"/>
                    </a:lnTo>
                    <a:lnTo>
                      <a:pt x="15898" y="0"/>
                    </a:lnTo>
                    <a:lnTo>
                      <a:pt x="15527" y="181"/>
                    </a:lnTo>
                    <a:lnTo>
                      <a:pt x="15336" y="361"/>
                    </a:lnTo>
                    <a:lnTo>
                      <a:pt x="15241" y="361"/>
                    </a:lnTo>
                    <a:lnTo>
                      <a:pt x="14965" y="0"/>
                    </a:lnTo>
                    <a:lnTo>
                      <a:pt x="14308" y="0"/>
                    </a:lnTo>
                    <a:lnTo>
                      <a:pt x="14117" y="181"/>
                    </a:lnTo>
                    <a:lnTo>
                      <a:pt x="13937" y="521"/>
                    </a:lnTo>
                    <a:lnTo>
                      <a:pt x="13937" y="702"/>
                    </a:lnTo>
                    <a:lnTo>
                      <a:pt x="13746" y="521"/>
                    </a:lnTo>
                    <a:lnTo>
                      <a:pt x="13556" y="361"/>
                    </a:lnTo>
                    <a:lnTo>
                      <a:pt x="11966" y="361"/>
                    </a:lnTo>
                    <a:lnTo>
                      <a:pt x="11786" y="521"/>
                    </a:lnTo>
                    <a:lnTo>
                      <a:pt x="11595" y="702"/>
                    </a:lnTo>
                    <a:lnTo>
                      <a:pt x="11500" y="882"/>
                    </a:lnTo>
                    <a:lnTo>
                      <a:pt x="11319" y="882"/>
                    </a:lnTo>
                    <a:lnTo>
                      <a:pt x="10938" y="521"/>
                    </a:lnTo>
                    <a:lnTo>
                      <a:pt x="10196" y="521"/>
                    </a:lnTo>
                    <a:lnTo>
                      <a:pt x="10005" y="702"/>
                    </a:lnTo>
                    <a:lnTo>
                      <a:pt x="10005" y="1063"/>
                    </a:lnTo>
                    <a:lnTo>
                      <a:pt x="9910" y="1063"/>
                    </a:lnTo>
                    <a:lnTo>
                      <a:pt x="9539" y="882"/>
                    </a:lnTo>
                    <a:lnTo>
                      <a:pt x="9348" y="1063"/>
                    </a:lnTo>
                    <a:lnTo>
                      <a:pt x="9263" y="1243"/>
                    </a:lnTo>
                    <a:lnTo>
                      <a:pt x="9348" y="1584"/>
                    </a:lnTo>
                    <a:lnTo>
                      <a:pt x="8606" y="1584"/>
                    </a:lnTo>
                    <a:lnTo>
                      <a:pt x="8415" y="1765"/>
                    </a:lnTo>
                    <a:lnTo>
                      <a:pt x="8320" y="2126"/>
                    </a:lnTo>
                    <a:lnTo>
                      <a:pt x="8320" y="2306"/>
                    </a:lnTo>
                    <a:lnTo>
                      <a:pt x="8225" y="2487"/>
                    </a:lnTo>
                    <a:lnTo>
                      <a:pt x="8044" y="2487"/>
                    </a:lnTo>
                    <a:lnTo>
                      <a:pt x="7854" y="2306"/>
                    </a:lnTo>
                    <a:lnTo>
                      <a:pt x="7578" y="1945"/>
                    </a:lnTo>
                    <a:lnTo>
                      <a:pt x="7196" y="1765"/>
                    </a:lnTo>
                    <a:lnTo>
                      <a:pt x="6826" y="1765"/>
                    </a:lnTo>
                    <a:lnTo>
                      <a:pt x="6635" y="1945"/>
                    </a:lnTo>
                    <a:lnTo>
                      <a:pt x="6550" y="2126"/>
                    </a:lnTo>
                    <a:lnTo>
                      <a:pt x="6550" y="2306"/>
                    </a:lnTo>
                    <a:lnTo>
                      <a:pt x="6455" y="2306"/>
                    </a:lnTo>
                    <a:lnTo>
                      <a:pt x="6084" y="2487"/>
                    </a:lnTo>
                    <a:lnTo>
                      <a:pt x="5988" y="2487"/>
                    </a:lnTo>
                    <a:lnTo>
                      <a:pt x="5988" y="2828"/>
                    </a:lnTo>
                    <a:lnTo>
                      <a:pt x="6084" y="3008"/>
                    </a:lnTo>
                    <a:lnTo>
                      <a:pt x="6084" y="3189"/>
                    </a:lnTo>
                    <a:lnTo>
                      <a:pt x="5893" y="3189"/>
                    </a:lnTo>
                    <a:lnTo>
                      <a:pt x="5702" y="3008"/>
                    </a:lnTo>
                    <a:lnTo>
                      <a:pt x="5236" y="2647"/>
                    </a:lnTo>
                    <a:lnTo>
                      <a:pt x="4960" y="2828"/>
                    </a:lnTo>
                    <a:lnTo>
                      <a:pt x="4769" y="3008"/>
                    </a:lnTo>
                    <a:lnTo>
                      <a:pt x="4494" y="3369"/>
                    </a:lnTo>
                    <a:lnTo>
                      <a:pt x="4494" y="3550"/>
                    </a:lnTo>
                    <a:lnTo>
                      <a:pt x="4208" y="3369"/>
                    </a:lnTo>
                    <a:lnTo>
                      <a:pt x="3837" y="3369"/>
                    </a:lnTo>
                    <a:lnTo>
                      <a:pt x="3084" y="3710"/>
                    </a:lnTo>
                    <a:lnTo>
                      <a:pt x="2904" y="3891"/>
                    </a:lnTo>
                    <a:lnTo>
                      <a:pt x="2809" y="4252"/>
                    </a:lnTo>
                    <a:lnTo>
                      <a:pt x="2809" y="4432"/>
                    </a:lnTo>
                    <a:lnTo>
                      <a:pt x="2904" y="4593"/>
                    </a:lnTo>
                    <a:lnTo>
                      <a:pt x="3180" y="4773"/>
                    </a:lnTo>
                    <a:lnTo>
                      <a:pt x="3551" y="4593"/>
                    </a:lnTo>
                    <a:lnTo>
                      <a:pt x="3551" y="4773"/>
                    </a:lnTo>
                    <a:lnTo>
                      <a:pt x="3646" y="4954"/>
                    </a:lnTo>
                    <a:lnTo>
                      <a:pt x="3932" y="5134"/>
                    </a:lnTo>
                    <a:lnTo>
                      <a:pt x="3837" y="5495"/>
                    </a:lnTo>
                    <a:lnTo>
                      <a:pt x="3837" y="5836"/>
                    </a:lnTo>
                    <a:lnTo>
                      <a:pt x="3932" y="6017"/>
                    </a:lnTo>
                    <a:lnTo>
                      <a:pt x="4208" y="6197"/>
                    </a:lnTo>
                    <a:lnTo>
                      <a:pt x="4398" y="6197"/>
                    </a:lnTo>
                    <a:lnTo>
                      <a:pt x="4398" y="6558"/>
                    </a:lnTo>
                    <a:lnTo>
                      <a:pt x="4579" y="6719"/>
                    </a:lnTo>
                    <a:lnTo>
                      <a:pt x="4960" y="6899"/>
                    </a:lnTo>
                    <a:lnTo>
                      <a:pt x="5797" y="6899"/>
                    </a:lnTo>
                    <a:lnTo>
                      <a:pt x="6084" y="6558"/>
                    </a:lnTo>
                    <a:lnTo>
                      <a:pt x="6084" y="7080"/>
                    </a:lnTo>
                    <a:lnTo>
                      <a:pt x="6359" y="7441"/>
                    </a:lnTo>
                    <a:lnTo>
                      <a:pt x="6168" y="7441"/>
                    </a:lnTo>
                    <a:lnTo>
                      <a:pt x="5988" y="7782"/>
                    </a:lnTo>
                    <a:lnTo>
                      <a:pt x="5893" y="8143"/>
                    </a:lnTo>
                    <a:lnTo>
                      <a:pt x="5893" y="8504"/>
                    </a:lnTo>
                    <a:lnTo>
                      <a:pt x="5702" y="8143"/>
                    </a:lnTo>
                    <a:lnTo>
                      <a:pt x="5797" y="7962"/>
                    </a:lnTo>
                    <a:lnTo>
                      <a:pt x="5702" y="7621"/>
                    </a:lnTo>
                    <a:lnTo>
                      <a:pt x="5607" y="7441"/>
                    </a:lnTo>
                    <a:lnTo>
                      <a:pt x="5426" y="7441"/>
                    </a:lnTo>
                    <a:lnTo>
                      <a:pt x="5331" y="7260"/>
                    </a:lnTo>
                    <a:lnTo>
                      <a:pt x="5140" y="7441"/>
                    </a:lnTo>
                    <a:lnTo>
                      <a:pt x="4960" y="7782"/>
                    </a:lnTo>
                    <a:lnTo>
                      <a:pt x="4865" y="7621"/>
                    </a:lnTo>
                    <a:lnTo>
                      <a:pt x="4674" y="7260"/>
                    </a:lnTo>
                    <a:lnTo>
                      <a:pt x="4674" y="7080"/>
                    </a:lnTo>
                    <a:lnTo>
                      <a:pt x="4494" y="6899"/>
                    </a:lnTo>
                    <a:lnTo>
                      <a:pt x="4017" y="6558"/>
                    </a:lnTo>
                    <a:lnTo>
                      <a:pt x="3455" y="6017"/>
                    </a:lnTo>
                    <a:lnTo>
                      <a:pt x="3084" y="5836"/>
                    </a:lnTo>
                    <a:lnTo>
                      <a:pt x="2809" y="5315"/>
                    </a:lnTo>
                    <a:lnTo>
                      <a:pt x="2427" y="4954"/>
                    </a:lnTo>
                    <a:lnTo>
                      <a:pt x="2056" y="4773"/>
                    </a:lnTo>
                    <a:lnTo>
                      <a:pt x="1494" y="4773"/>
                    </a:lnTo>
                    <a:lnTo>
                      <a:pt x="1399" y="5134"/>
                    </a:lnTo>
                    <a:lnTo>
                      <a:pt x="1399" y="5315"/>
                    </a:lnTo>
                    <a:lnTo>
                      <a:pt x="1494" y="5315"/>
                    </a:lnTo>
                    <a:lnTo>
                      <a:pt x="1590" y="5495"/>
                    </a:lnTo>
                    <a:lnTo>
                      <a:pt x="1219" y="5495"/>
                    </a:lnTo>
                    <a:lnTo>
                      <a:pt x="1123" y="5656"/>
                    </a:lnTo>
                    <a:lnTo>
                      <a:pt x="1028" y="5836"/>
                    </a:lnTo>
                    <a:lnTo>
                      <a:pt x="1028" y="6197"/>
                    </a:lnTo>
                    <a:lnTo>
                      <a:pt x="1219" y="6378"/>
                    </a:lnTo>
                    <a:lnTo>
                      <a:pt x="837" y="6378"/>
                    </a:lnTo>
                    <a:lnTo>
                      <a:pt x="657" y="6558"/>
                    </a:lnTo>
                    <a:lnTo>
                      <a:pt x="562" y="6719"/>
                    </a:lnTo>
                    <a:lnTo>
                      <a:pt x="466" y="6899"/>
                    </a:lnTo>
                    <a:lnTo>
                      <a:pt x="371" y="7260"/>
                    </a:lnTo>
                    <a:lnTo>
                      <a:pt x="371" y="7441"/>
                    </a:lnTo>
                    <a:lnTo>
                      <a:pt x="466" y="7782"/>
                    </a:lnTo>
                    <a:lnTo>
                      <a:pt x="657" y="8143"/>
                    </a:lnTo>
                    <a:lnTo>
                      <a:pt x="933" y="8143"/>
                    </a:lnTo>
                    <a:lnTo>
                      <a:pt x="286" y="8143"/>
                    </a:lnTo>
                    <a:lnTo>
                      <a:pt x="95" y="8323"/>
                    </a:lnTo>
                    <a:lnTo>
                      <a:pt x="95" y="8845"/>
                    </a:lnTo>
                    <a:lnTo>
                      <a:pt x="191" y="9025"/>
                    </a:lnTo>
                    <a:lnTo>
                      <a:pt x="371" y="9206"/>
                    </a:lnTo>
                    <a:close/>
                    <a:moveTo>
                      <a:pt x="10471" y="6197"/>
                    </a:moveTo>
                    <a:lnTo>
                      <a:pt x="10471" y="6378"/>
                    </a:lnTo>
                    <a:lnTo>
                      <a:pt x="10376" y="6558"/>
                    </a:lnTo>
                    <a:lnTo>
                      <a:pt x="9910" y="6899"/>
                    </a:lnTo>
                    <a:lnTo>
                      <a:pt x="9443" y="7080"/>
                    </a:lnTo>
                    <a:lnTo>
                      <a:pt x="10100" y="6719"/>
                    </a:lnTo>
                    <a:lnTo>
                      <a:pt x="10291" y="6378"/>
                    </a:lnTo>
                    <a:lnTo>
                      <a:pt x="10471" y="6197"/>
                    </a:lnTo>
                    <a:close/>
                    <a:moveTo>
                      <a:pt x="9348" y="15222"/>
                    </a:moveTo>
                    <a:lnTo>
                      <a:pt x="9072" y="15222"/>
                    </a:lnTo>
                    <a:lnTo>
                      <a:pt x="9168" y="15042"/>
                    </a:lnTo>
                    <a:lnTo>
                      <a:pt x="9539" y="15042"/>
                    </a:lnTo>
                    <a:lnTo>
                      <a:pt x="9348" y="15222"/>
                    </a:lnTo>
                    <a:close/>
                    <a:moveTo>
                      <a:pt x="8044" y="7080"/>
                    </a:moveTo>
                    <a:lnTo>
                      <a:pt x="8225" y="7080"/>
                    </a:lnTo>
                    <a:lnTo>
                      <a:pt x="8415" y="7260"/>
                    </a:lnTo>
                    <a:lnTo>
                      <a:pt x="8511" y="7260"/>
                    </a:lnTo>
                    <a:lnTo>
                      <a:pt x="8415" y="7260"/>
                    </a:lnTo>
                    <a:lnTo>
                      <a:pt x="8225" y="7621"/>
                    </a:lnTo>
                    <a:lnTo>
                      <a:pt x="8225" y="7962"/>
                    </a:lnTo>
                    <a:lnTo>
                      <a:pt x="8320" y="8143"/>
                    </a:lnTo>
                    <a:lnTo>
                      <a:pt x="8701" y="8684"/>
                    </a:lnTo>
                    <a:lnTo>
                      <a:pt x="8882" y="8845"/>
                    </a:lnTo>
                    <a:lnTo>
                      <a:pt x="8606" y="8684"/>
                    </a:lnTo>
                    <a:lnTo>
                      <a:pt x="8320" y="8323"/>
                    </a:lnTo>
                    <a:lnTo>
                      <a:pt x="7949" y="7782"/>
                    </a:lnTo>
                    <a:lnTo>
                      <a:pt x="7578" y="7621"/>
                    </a:lnTo>
                    <a:lnTo>
                      <a:pt x="7854" y="7441"/>
                    </a:lnTo>
                    <a:lnTo>
                      <a:pt x="8044" y="7080"/>
                    </a:lnTo>
                    <a:close/>
                    <a:moveTo>
                      <a:pt x="6084" y="11151"/>
                    </a:moveTo>
                    <a:lnTo>
                      <a:pt x="6455" y="10970"/>
                    </a:lnTo>
                    <a:lnTo>
                      <a:pt x="6921" y="10790"/>
                    </a:lnTo>
                    <a:lnTo>
                      <a:pt x="7016" y="10630"/>
                    </a:lnTo>
                    <a:lnTo>
                      <a:pt x="7112" y="10269"/>
                    </a:lnTo>
                    <a:lnTo>
                      <a:pt x="7387" y="10790"/>
                    </a:lnTo>
                    <a:lnTo>
                      <a:pt x="7673" y="11512"/>
                    </a:lnTo>
                    <a:lnTo>
                      <a:pt x="7016" y="11151"/>
                    </a:lnTo>
                    <a:lnTo>
                      <a:pt x="6359" y="11151"/>
                    </a:lnTo>
                    <a:lnTo>
                      <a:pt x="6084" y="11331"/>
                    </a:lnTo>
                    <a:lnTo>
                      <a:pt x="5702" y="11692"/>
                    </a:lnTo>
                    <a:lnTo>
                      <a:pt x="5893" y="11331"/>
                    </a:lnTo>
                    <a:lnTo>
                      <a:pt x="6084" y="11151"/>
                    </a:lnTo>
                    <a:close/>
                    <a:moveTo>
                      <a:pt x="6730" y="13096"/>
                    </a:moveTo>
                    <a:lnTo>
                      <a:pt x="6730" y="13277"/>
                    </a:lnTo>
                    <a:lnTo>
                      <a:pt x="6635" y="13457"/>
                    </a:lnTo>
                    <a:lnTo>
                      <a:pt x="6635" y="13818"/>
                    </a:lnTo>
                    <a:lnTo>
                      <a:pt x="6730" y="13979"/>
                    </a:lnTo>
                    <a:lnTo>
                      <a:pt x="7016" y="14340"/>
                    </a:lnTo>
                    <a:lnTo>
                      <a:pt x="7196" y="14701"/>
                    </a:lnTo>
                    <a:lnTo>
                      <a:pt x="7292" y="14861"/>
                    </a:lnTo>
                    <a:lnTo>
                      <a:pt x="6921" y="14861"/>
                    </a:lnTo>
                    <a:lnTo>
                      <a:pt x="6826" y="14520"/>
                    </a:lnTo>
                    <a:lnTo>
                      <a:pt x="6730" y="14159"/>
                    </a:lnTo>
                    <a:lnTo>
                      <a:pt x="6550" y="13979"/>
                    </a:lnTo>
                    <a:lnTo>
                      <a:pt x="6359" y="13638"/>
                    </a:lnTo>
                    <a:lnTo>
                      <a:pt x="6084" y="13457"/>
                    </a:lnTo>
                    <a:lnTo>
                      <a:pt x="6730" y="13096"/>
                    </a:lnTo>
                    <a:close/>
                    <a:moveTo>
                      <a:pt x="5988" y="9206"/>
                    </a:moveTo>
                    <a:lnTo>
                      <a:pt x="6168" y="9567"/>
                    </a:lnTo>
                    <a:lnTo>
                      <a:pt x="5893" y="9386"/>
                    </a:lnTo>
                    <a:lnTo>
                      <a:pt x="5988" y="9206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5" name="Freeform 9"/>
              <p:cNvSpPr/>
              <p:nvPr/>
            </p:nvSpPr>
            <p:spPr>
              <a:xfrm>
                <a:off x="1447799" y="246063"/>
                <a:ext cx="69493" cy="28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03" y="21600"/>
                    </a:moveTo>
                    <a:lnTo>
                      <a:pt x="10800" y="19139"/>
                    </a:lnTo>
                    <a:lnTo>
                      <a:pt x="13806" y="16678"/>
                    </a:lnTo>
                    <a:lnTo>
                      <a:pt x="19707" y="12030"/>
                    </a:lnTo>
                    <a:lnTo>
                      <a:pt x="20709" y="9570"/>
                    </a:lnTo>
                    <a:lnTo>
                      <a:pt x="21600" y="7109"/>
                    </a:lnTo>
                    <a:lnTo>
                      <a:pt x="21600" y="4648"/>
                    </a:lnTo>
                    <a:lnTo>
                      <a:pt x="19707" y="0"/>
                    </a:lnTo>
                    <a:lnTo>
                      <a:pt x="16701" y="0"/>
                    </a:lnTo>
                    <a:lnTo>
                      <a:pt x="8907" y="2461"/>
                    </a:lnTo>
                    <a:lnTo>
                      <a:pt x="3006" y="4648"/>
                    </a:lnTo>
                    <a:lnTo>
                      <a:pt x="1002" y="7109"/>
                    </a:lnTo>
                    <a:lnTo>
                      <a:pt x="0" y="9570"/>
                    </a:lnTo>
                    <a:lnTo>
                      <a:pt x="0" y="12030"/>
                    </a:lnTo>
                    <a:lnTo>
                      <a:pt x="1002" y="16678"/>
                    </a:lnTo>
                    <a:lnTo>
                      <a:pt x="4008" y="19139"/>
                    </a:lnTo>
                    <a:lnTo>
                      <a:pt x="6903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6" name="Freeform 10"/>
              <p:cNvSpPr/>
              <p:nvPr/>
            </p:nvSpPr>
            <p:spPr>
              <a:xfrm>
                <a:off x="1247774" y="246063"/>
                <a:ext cx="41276" cy="377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645" y="21600"/>
                    </a:moveTo>
                    <a:lnTo>
                      <a:pt x="19910" y="21600"/>
                    </a:lnTo>
                    <a:lnTo>
                      <a:pt x="21600" y="19766"/>
                    </a:lnTo>
                    <a:lnTo>
                      <a:pt x="21600" y="12430"/>
                    </a:lnTo>
                    <a:lnTo>
                      <a:pt x="18407" y="7132"/>
                    </a:lnTo>
                    <a:lnTo>
                      <a:pt x="13336" y="3464"/>
                    </a:lnTo>
                    <a:lnTo>
                      <a:pt x="8452" y="1834"/>
                    </a:lnTo>
                    <a:lnTo>
                      <a:pt x="5071" y="0"/>
                    </a:lnTo>
                    <a:lnTo>
                      <a:pt x="1690" y="1834"/>
                    </a:lnTo>
                    <a:lnTo>
                      <a:pt x="0" y="5298"/>
                    </a:lnTo>
                    <a:lnTo>
                      <a:pt x="1690" y="8966"/>
                    </a:lnTo>
                    <a:lnTo>
                      <a:pt x="3381" y="14264"/>
                    </a:lnTo>
                    <a:lnTo>
                      <a:pt x="8452" y="17932"/>
                    </a:lnTo>
                    <a:lnTo>
                      <a:pt x="11645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7" name="Freeform 11"/>
              <p:cNvSpPr/>
              <p:nvPr/>
            </p:nvSpPr>
            <p:spPr>
              <a:xfrm>
                <a:off x="1408112" y="200025"/>
                <a:ext cx="76201" cy="504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09" y="21600"/>
                    </a:moveTo>
                    <a:lnTo>
                      <a:pt x="14434" y="21600"/>
                    </a:lnTo>
                    <a:lnTo>
                      <a:pt x="18938" y="18996"/>
                    </a:lnTo>
                    <a:lnTo>
                      <a:pt x="20781" y="18996"/>
                    </a:lnTo>
                    <a:lnTo>
                      <a:pt x="21600" y="16238"/>
                    </a:lnTo>
                    <a:lnTo>
                      <a:pt x="21600" y="14860"/>
                    </a:lnTo>
                    <a:lnTo>
                      <a:pt x="20781" y="13481"/>
                    </a:lnTo>
                    <a:lnTo>
                      <a:pt x="19860" y="13481"/>
                    </a:lnTo>
                    <a:lnTo>
                      <a:pt x="20781" y="13481"/>
                    </a:lnTo>
                    <a:lnTo>
                      <a:pt x="21600" y="10877"/>
                    </a:lnTo>
                    <a:lnTo>
                      <a:pt x="20781" y="8119"/>
                    </a:lnTo>
                    <a:lnTo>
                      <a:pt x="18938" y="5362"/>
                    </a:lnTo>
                    <a:lnTo>
                      <a:pt x="12591" y="5362"/>
                    </a:lnTo>
                    <a:lnTo>
                      <a:pt x="9930" y="4136"/>
                    </a:lnTo>
                    <a:lnTo>
                      <a:pt x="4504" y="0"/>
                    </a:lnTo>
                    <a:lnTo>
                      <a:pt x="1740" y="0"/>
                    </a:lnTo>
                    <a:lnTo>
                      <a:pt x="819" y="1379"/>
                    </a:lnTo>
                    <a:lnTo>
                      <a:pt x="0" y="4136"/>
                    </a:lnTo>
                    <a:lnTo>
                      <a:pt x="0" y="6740"/>
                    </a:lnTo>
                    <a:lnTo>
                      <a:pt x="1740" y="12255"/>
                    </a:lnTo>
                    <a:lnTo>
                      <a:pt x="4504" y="18996"/>
                    </a:lnTo>
                    <a:lnTo>
                      <a:pt x="6245" y="21600"/>
                    </a:lnTo>
                    <a:lnTo>
                      <a:pt x="9009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8" name="Freeform 12"/>
              <p:cNvSpPr/>
              <p:nvPr/>
            </p:nvSpPr>
            <p:spPr>
              <a:xfrm>
                <a:off x="1546224" y="250825"/>
                <a:ext cx="41276" cy="28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55" y="21600"/>
                    </a:moveTo>
                    <a:lnTo>
                      <a:pt x="16529" y="19170"/>
                    </a:lnTo>
                    <a:lnTo>
                      <a:pt x="19910" y="16740"/>
                    </a:lnTo>
                    <a:lnTo>
                      <a:pt x="21600" y="14310"/>
                    </a:lnTo>
                    <a:lnTo>
                      <a:pt x="21600" y="9720"/>
                    </a:lnTo>
                    <a:lnTo>
                      <a:pt x="19910" y="7290"/>
                    </a:lnTo>
                    <a:lnTo>
                      <a:pt x="18219" y="2430"/>
                    </a:lnTo>
                    <a:lnTo>
                      <a:pt x="11645" y="0"/>
                    </a:lnTo>
                    <a:lnTo>
                      <a:pt x="6574" y="2430"/>
                    </a:lnTo>
                    <a:lnTo>
                      <a:pt x="3193" y="4860"/>
                    </a:lnTo>
                    <a:lnTo>
                      <a:pt x="1690" y="9720"/>
                    </a:lnTo>
                    <a:lnTo>
                      <a:pt x="0" y="14310"/>
                    </a:lnTo>
                    <a:lnTo>
                      <a:pt x="1690" y="19170"/>
                    </a:lnTo>
                    <a:lnTo>
                      <a:pt x="4883" y="21600"/>
                    </a:lnTo>
                    <a:lnTo>
                      <a:pt x="9955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9" name="Freeform 13"/>
              <p:cNvSpPr/>
              <p:nvPr/>
            </p:nvSpPr>
            <p:spPr>
              <a:xfrm>
                <a:off x="1257299" y="174625"/>
                <a:ext cx="139342" cy="79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7" y="8699"/>
                    </a:moveTo>
                    <a:lnTo>
                      <a:pt x="2449" y="9578"/>
                    </a:lnTo>
                    <a:lnTo>
                      <a:pt x="3953" y="8699"/>
                    </a:lnTo>
                    <a:lnTo>
                      <a:pt x="5901" y="8699"/>
                    </a:lnTo>
                    <a:lnTo>
                      <a:pt x="6847" y="10360"/>
                    </a:lnTo>
                    <a:lnTo>
                      <a:pt x="5901" y="11240"/>
                    </a:lnTo>
                    <a:lnTo>
                      <a:pt x="4398" y="10360"/>
                    </a:lnTo>
                    <a:lnTo>
                      <a:pt x="2951" y="10360"/>
                    </a:lnTo>
                    <a:lnTo>
                      <a:pt x="1948" y="11240"/>
                    </a:lnTo>
                    <a:lnTo>
                      <a:pt x="1948" y="13879"/>
                    </a:lnTo>
                    <a:lnTo>
                      <a:pt x="2449" y="15540"/>
                    </a:lnTo>
                    <a:lnTo>
                      <a:pt x="4398" y="16420"/>
                    </a:lnTo>
                    <a:lnTo>
                      <a:pt x="6402" y="15540"/>
                    </a:lnTo>
                    <a:lnTo>
                      <a:pt x="8852" y="14758"/>
                    </a:lnTo>
                    <a:lnTo>
                      <a:pt x="10800" y="15540"/>
                    </a:lnTo>
                    <a:lnTo>
                      <a:pt x="12748" y="16420"/>
                    </a:lnTo>
                    <a:lnTo>
                      <a:pt x="14252" y="18179"/>
                    </a:lnTo>
                    <a:lnTo>
                      <a:pt x="16701" y="20720"/>
                    </a:lnTo>
                    <a:lnTo>
                      <a:pt x="18649" y="21600"/>
                    </a:lnTo>
                    <a:lnTo>
                      <a:pt x="20153" y="20720"/>
                    </a:lnTo>
                    <a:lnTo>
                      <a:pt x="21600" y="18179"/>
                    </a:lnTo>
                    <a:lnTo>
                      <a:pt x="21600" y="14758"/>
                    </a:lnTo>
                    <a:lnTo>
                      <a:pt x="20654" y="13879"/>
                    </a:lnTo>
                    <a:lnTo>
                      <a:pt x="20153" y="12999"/>
                    </a:lnTo>
                    <a:lnTo>
                      <a:pt x="20153" y="10360"/>
                    </a:lnTo>
                    <a:lnTo>
                      <a:pt x="19151" y="8699"/>
                    </a:lnTo>
                    <a:lnTo>
                      <a:pt x="18148" y="7819"/>
                    </a:lnTo>
                    <a:lnTo>
                      <a:pt x="15699" y="7819"/>
                    </a:lnTo>
                    <a:lnTo>
                      <a:pt x="14753" y="6060"/>
                    </a:lnTo>
                    <a:lnTo>
                      <a:pt x="13751" y="4398"/>
                    </a:lnTo>
                    <a:lnTo>
                      <a:pt x="12748" y="3519"/>
                    </a:lnTo>
                    <a:lnTo>
                      <a:pt x="11802" y="3519"/>
                    </a:lnTo>
                    <a:lnTo>
                      <a:pt x="11301" y="4398"/>
                    </a:lnTo>
                    <a:lnTo>
                      <a:pt x="10299" y="2639"/>
                    </a:lnTo>
                    <a:lnTo>
                      <a:pt x="8351" y="880"/>
                    </a:lnTo>
                    <a:lnTo>
                      <a:pt x="5400" y="0"/>
                    </a:lnTo>
                    <a:lnTo>
                      <a:pt x="2951" y="0"/>
                    </a:lnTo>
                    <a:lnTo>
                      <a:pt x="1002" y="880"/>
                    </a:lnTo>
                    <a:lnTo>
                      <a:pt x="0" y="1759"/>
                    </a:lnTo>
                    <a:lnTo>
                      <a:pt x="0" y="3519"/>
                    </a:lnTo>
                    <a:lnTo>
                      <a:pt x="501" y="6939"/>
                    </a:lnTo>
                    <a:lnTo>
                      <a:pt x="1447" y="8699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0" name="Freeform 14"/>
              <p:cNvSpPr/>
              <p:nvPr/>
            </p:nvSpPr>
            <p:spPr>
              <a:xfrm>
                <a:off x="1768474" y="798513"/>
                <a:ext cx="28224" cy="28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50" y="0"/>
                    </a:moveTo>
                    <a:lnTo>
                      <a:pt x="4860" y="0"/>
                    </a:lnTo>
                    <a:lnTo>
                      <a:pt x="0" y="4648"/>
                    </a:lnTo>
                    <a:lnTo>
                      <a:pt x="0" y="12030"/>
                    </a:lnTo>
                    <a:lnTo>
                      <a:pt x="2430" y="16952"/>
                    </a:lnTo>
                    <a:lnTo>
                      <a:pt x="4860" y="21600"/>
                    </a:lnTo>
                    <a:lnTo>
                      <a:pt x="9720" y="21600"/>
                    </a:lnTo>
                    <a:lnTo>
                      <a:pt x="16740" y="19139"/>
                    </a:lnTo>
                    <a:lnTo>
                      <a:pt x="19170" y="14491"/>
                    </a:lnTo>
                    <a:lnTo>
                      <a:pt x="21600" y="7109"/>
                    </a:lnTo>
                    <a:lnTo>
                      <a:pt x="19170" y="2461"/>
                    </a:lnTo>
                    <a:lnTo>
                      <a:pt x="16740" y="0"/>
                    </a:lnTo>
                    <a:lnTo>
                      <a:pt x="12150" y="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1" name="Freeform 15"/>
              <p:cNvSpPr/>
              <p:nvPr/>
            </p:nvSpPr>
            <p:spPr>
              <a:xfrm>
                <a:off x="1066799" y="238125"/>
                <a:ext cx="38101" cy="22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6" y="9406"/>
                    </a:moveTo>
                    <a:lnTo>
                      <a:pt x="7200" y="18465"/>
                    </a:lnTo>
                    <a:lnTo>
                      <a:pt x="14400" y="21600"/>
                    </a:lnTo>
                    <a:lnTo>
                      <a:pt x="16251" y="21600"/>
                    </a:lnTo>
                    <a:lnTo>
                      <a:pt x="19954" y="18465"/>
                    </a:lnTo>
                    <a:lnTo>
                      <a:pt x="21600" y="15329"/>
                    </a:lnTo>
                    <a:lnTo>
                      <a:pt x="21600" y="9406"/>
                    </a:lnTo>
                    <a:lnTo>
                      <a:pt x="19954" y="3135"/>
                    </a:lnTo>
                    <a:lnTo>
                      <a:pt x="16251" y="0"/>
                    </a:lnTo>
                    <a:lnTo>
                      <a:pt x="5349" y="0"/>
                    </a:lnTo>
                    <a:lnTo>
                      <a:pt x="1646" y="3135"/>
                    </a:lnTo>
                    <a:lnTo>
                      <a:pt x="0" y="6271"/>
                    </a:lnTo>
                    <a:lnTo>
                      <a:pt x="0" y="9406"/>
                    </a:lnTo>
                    <a:lnTo>
                      <a:pt x="1646" y="9406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2" name="Freeform 16"/>
              <p:cNvSpPr/>
              <p:nvPr/>
            </p:nvSpPr>
            <p:spPr>
              <a:xfrm>
                <a:off x="908049" y="254000"/>
                <a:ext cx="158751" cy="91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0" y="15694"/>
                    </a:moveTo>
                    <a:lnTo>
                      <a:pt x="440" y="17128"/>
                    </a:lnTo>
                    <a:lnTo>
                      <a:pt x="880" y="17887"/>
                    </a:lnTo>
                    <a:lnTo>
                      <a:pt x="880" y="18647"/>
                    </a:lnTo>
                    <a:lnTo>
                      <a:pt x="2590" y="18647"/>
                    </a:lnTo>
                    <a:lnTo>
                      <a:pt x="3030" y="17887"/>
                    </a:lnTo>
                    <a:lnTo>
                      <a:pt x="5180" y="17887"/>
                    </a:lnTo>
                    <a:lnTo>
                      <a:pt x="6060" y="16369"/>
                    </a:lnTo>
                    <a:lnTo>
                      <a:pt x="6500" y="18647"/>
                    </a:lnTo>
                    <a:lnTo>
                      <a:pt x="6939" y="19406"/>
                    </a:lnTo>
                    <a:lnTo>
                      <a:pt x="8650" y="19406"/>
                    </a:lnTo>
                    <a:lnTo>
                      <a:pt x="9090" y="18647"/>
                    </a:lnTo>
                    <a:lnTo>
                      <a:pt x="9529" y="16369"/>
                    </a:lnTo>
                    <a:lnTo>
                      <a:pt x="9920" y="15694"/>
                    </a:lnTo>
                    <a:lnTo>
                      <a:pt x="10800" y="16369"/>
                    </a:lnTo>
                    <a:lnTo>
                      <a:pt x="11240" y="16369"/>
                    </a:lnTo>
                    <a:lnTo>
                      <a:pt x="12071" y="14934"/>
                    </a:lnTo>
                    <a:lnTo>
                      <a:pt x="12510" y="13416"/>
                    </a:lnTo>
                    <a:lnTo>
                      <a:pt x="12510" y="11897"/>
                    </a:lnTo>
                    <a:lnTo>
                      <a:pt x="12950" y="10463"/>
                    </a:lnTo>
                    <a:lnTo>
                      <a:pt x="13830" y="9703"/>
                    </a:lnTo>
                    <a:lnTo>
                      <a:pt x="13390" y="10463"/>
                    </a:lnTo>
                    <a:lnTo>
                      <a:pt x="13390" y="11897"/>
                    </a:lnTo>
                    <a:lnTo>
                      <a:pt x="13830" y="13416"/>
                    </a:lnTo>
                    <a:lnTo>
                      <a:pt x="14661" y="14934"/>
                    </a:lnTo>
                    <a:lnTo>
                      <a:pt x="13390" y="15694"/>
                    </a:lnTo>
                    <a:lnTo>
                      <a:pt x="12071" y="17128"/>
                    </a:lnTo>
                    <a:lnTo>
                      <a:pt x="10800" y="18647"/>
                    </a:lnTo>
                    <a:lnTo>
                      <a:pt x="9920" y="20166"/>
                    </a:lnTo>
                    <a:lnTo>
                      <a:pt x="10360" y="21600"/>
                    </a:lnTo>
                    <a:lnTo>
                      <a:pt x="12510" y="21600"/>
                    </a:lnTo>
                    <a:lnTo>
                      <a:pt x="13390" y="20841"/>
                    </a:lnTo>
                    <a:lnTo>
                      <a:pt x="15100" y="18647"/>
                    </a:lnTo>
                    <a:lnTo>
                      <a:pt x="15540" y="17128"/>
                    </a:lnTo>
                    <a:lnTo>
                      <a:pt x="15540" y="14934"/>
                    </a:lnTo>
                    <a:lnTo>
                      <a:pt x="15100" y="14934"/>
                    </a:lnTo>
                    <a:lnTo>
                      <a:pt x="15540" y="14934"/>
                    </a:lnTo>
                    <a:lnTo>
                      <a:pt x="16860" y="13416"/>
                    </a:lnTo>
                    <a:lnTo>
                      <a:pt x="17690" y="11897"/>
                    </a:lnTo>
                    <a:lnTo>
                      <a:pt x="18130" y="11897"/>
                    </a:lnTo>
                    <a:lnTo>
                      <a:pt x="19401" y="11222"/>
                    </a:lnTo>
                    <a:lnTo>
                      <a:pt x="19841" y="11222"/>
                    </a:lnTo>
                    <a:lnTo>
                      <a:pt x="19841" y="5991"/>
                    </a:lnTo>
                    <a:lnTo>
                      <a:pt x="21160" y="4472"/>
                    </a:lnTo>
                    <a:lnTo>
                      <a:pt x="21600" y="3713"/>
                    </a:lnTo>
                    <a:lnTo>
                      <a:pt x="21600" y="2953"/>
                    </a:lnTo>
                    <a:lnTo>
                      <a:pt x="21160" y="2278"/>
                    </a:lnTo>
                    <a:lnTo>
                      <a:pt x="20720" y="2278"/>
                    </a:lnTo>
                    <a:lnTo>
                      <a:pt x="19841" y="1519"/>
                    </a:lnTo>
                    <a:lnTo>
                      <a:pt x="19010" y="759"/>
                    </a:lnTo>
                    <a:lnTo>
                      <a:pt x="18130" y="0"/>
                    </a:lnTo>
                    <a:lnTo>
                      <a:pt x="17251" y="759"/>
                    </a:lnTo>
                    <a:lnTo>
                      <a:pt x="16860" y="1519"/>
                    </a:lnTo>
                    <a:lnTo>
                      <a:pt x="16420" y="2953"/>
                    </a:lnTo>
                    <a:lnTo>
                      <a:pt x="13390" y="2278"/>
                    </a:lnTo>
                    <a:lnTo>
                      <a:pt x="12510" y="1519"/>
                    </a:lnTo>
                    <a:lnTo>
                      <a:pt x="11680" y="2278"/>
                    </a:lnTo>
                    <a:lnTo>
                      <a:pt x="9920" y="4472"/>
                    </a:lnTo>
                    <a:lnTo>
                      <a:pt x="8210" y="6750"/>
                    </a:lnTo>
                    <a:lnTo>
                      <a:pt x="6939" y="7425"/>
                    </a:lnTo>
                    <a:lnTo>
                      <a:pt x="5180" y="10463"/>
                    </a:lnTo>
                    <a:lnTo>
                      <a:pt x="3030" y="10463"/>
                    </a:lnTo>
                    <a:lnTo>
                      <a:pt x="1759" y="11897"/>
                    </a:lnTo>
                    <a:lnTo>
                      <a:pt x="440" y="12656"/>
                    </a:lnTo>
                    <a:lnTo>
                      <a:pt x="0" y="14175"/>
                    </a:lnTo>
                    <a:lnTo>
                      <a:pt x="0" y="14934"/>
                    </a:lnTo>
                    <a:lnTo>
                      <a:pt x="440" y="15694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3" name="Freeform 17"/>
              <p:cNvSpPr/>
              <p:nvPr/>
            </p:nvSpPr>
            <p:spPr>
              <a:xfrm>
                <a:off x="1019174" y="285750"/>
                <a:ext cx="247292" cy="107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464" y="5095"/>
                    </a:moveTo>
                    <a:lnTo>
                      <a:pt x="13029" y="6387"/>
                    </a:lnTo>
                    <a:lnTo>
                      <a:pt x="13312" y="6387"/>
                    </a:lnTo>
                    <a:lnTo>
                      <a:pt x="13845" y="7033"/>
                    </a:lnTo>
                    <a:lnTo>
                      <a:pt x="13312" y="7033"/>
                    </a:lnTo>
                    <a:lnTo>
                      <a:pt x="13029" y="7607"/>
                    </a:lnTo>
                    <a:lnTo>
                      <a:pt x="13029" y="8252"/>
                    </a:lnTo>
                    <a:lnTo>
                      <a:pt x="13312" y="9544"/>
                    </a:lnTo>
                    <a:lnTo>
                      <a:pt x="13845" y="10190"/>
                    </a:lnTo>
                    <a:lnTo>
                      <a:pt x="14128" y="10836"/>
                    </a:lnTo>
                    <a:lnTo>
                      <a:pt x="12464" y="10190"/>
                    </a:lnTo>
                    <a:lnTo>
                      <a:pt x="11648" y="9544"/>
                    </a:lnTo>
                    <a:lnTo>
                      <a:pt x="11365" y="9544"/>
                    </a:lnTo>
                    <a:lnTo>
                      <a:pt x="11083" y="8252"/>
                    </a:lnTo>
                    <a:lnTo>
                      <a:pt x="10266" y="6387"/>
                    </a:lnTo>
                    <a:lnTo>
                      <a:pt x="8320" y="4449"/>
                    </a:lnTo>
                    <a:lnTo>
                      <a:pt x="6373" y="4449"/>
                    </a:lnTo>
                    <a:lnTo>
                      <a:pt x="6091" y="3803"/>
                    </a:lnTo>
                    <a:lnTo>
                      <a:pt x="5808" y="2583"/>
                    </a:lnTo>
                    <a:lnTo>
                      <a:pt x="5274" y="2583"/>
                    </a:lnTo>
                    <a:lnTo>
                      <a:pt x="4709" y="1938"/>
                    </a:lnTo>
                    <a:lnTo>
                      <a:pt x="4427" y="1938"/>
                    </a:lnTo>
                    <a:lnTo>
                      <a:pt x="3893" y="2583"/>
                    </a:lnTo>
                    <a:lnTo>
                      <a:pt x="3610" y="3803"/>
                    </a:lnTo>
                    <a:lnTo>
                      <a:pt x="3328" y="4449"/>
                    </a:lnTo>
                    <a:lnTo>
                      <a:pt x="2763" y="4449"/>
                    </a:lnTo>
                    <a:lnTo>
                      <a:pt x="2229" y="5095"/>
                    </a:lnTo>
                    <a:lnTo>
                      <a:pt x="1664" y="6387"/>
                    </a:lnTo>
                    <a:lnTo>
                      <a:pt x="1947" y="8252"/>
                    </a:lnTo>
                    <a:lnTo>
                      <a:pt x="1130" y="8898"/>
                    </a:lnTo>
                    <a:lnTo>
                      <a:pt x="848" y="10190"/>
                    </a:lnTo>
                    <a:lnTo>
                      <a:pt x="565" y="11410"/>
                    </a:lnTo>
                    <a:lnTo>
                      <a:pt x="848" y="12056"/>
                    </a:lnTo>
                    <a:lnTo>
                      <a:pt x="283" y="12056"/>
                    </a:lnTo>
                    <a:lnTo>
                      <a:pt x="0" y="12702"/>
                    </a:lnTo>
                    <a:lnTo>
                      <a:pt x="0" y="13993"/>
                    </a:lnTo>
                    <a:lnTo>
                      <a:pt x="565" y="14567"/>
                    </a:lnTo>
                    <a:lnTo>
                      <a:pt x="1381" y="15213"/>
                    </a:lnTo>
                    <a:lnTo>
                      <a:pt x="2512" y="15859"/>
                    </a:lnTo>
                    <a:lnTo>
                      <a:pt x="3328" y="16505"/>
                    </a:lnTo>
                    <a:lnTo>
                      <a:pt x="3893" y="17151"/>
                    </a:lnTo>
                    <a:lnTo>
                      <a:pt x="4709" y="16505"/>
                    </a:lnTo>
                    <a:lnTo>
                      <a:pt x="5557" y="15213"/>
                    </a:lnTo>
                    <a:lnTo>
                      <a:pt x="6091" y="13993"/>
                    </a:lnTo>
                    <a:lnTo>
                      <a:pt x="6091" y="15213"/>
                    </a:lnTo>
                    <a:lnTo>
                      <a:pt x="6373" y="15213"/>
                    </a:lnTo>
                    <a:lnTo>
                      <a:pt x="6938" y="15859"/>
                    </a:lnTo>
                    <a:lnTo>
                      <a:pt x="7755" y="15213"/>
                    </a:lnTo>
                    <a:lnTo>
                      <a:pt x="9419" y="15213"/>
                    </a:lnTo>
                    <a:lnTo>
                      <a:pt x="8602" y="15859"/>
                    </a:lnTo>
                    <a:lnTo>
                      <a:pt x="7221" y="15859"/>
                    </a:lnTo>
                    <a:lnTo>
                      <a:pt x="6373" y="16505"/>
                    </a:lnTo>
                    <a:lnTo>
                      <a:pt x="5808" y="17151"/>
                    </a:lnTo>
                    <a:lnTo>
                      <a:pt x="5274" y="17797"/>
                    </a:lnTo>
                    <a:lnTo>
                      <a:pt x="5274" y="18371"/>
                    </a:lnTo>
                    <a:lnTo>
                      <a:pt x="5557" y="19662"/>
                    </a:lnTo>
                    <a:lnTo>
                      <a:pt x="5808" y="20308"/>
                    </a:lnTo>
                    <a:lnTo>
                      <a:pt x="6938" y="21600"/>
                    </a:lnTo>
                    <a:lnTo>
                      <a:pt x="7755" y="21600"/>
                    </a:lnTo>
                    <a:lnTo>
                      <a:pt x="9419" y="20954"/>
                    </a:lnTo>
                    <a:lnTo>
                      <a:pt x="11365" y="20308"/>
                    </a:lnTo>
                    <a:lnTo>
                      <a:pt x="12747" y="18371"/>
                    </a:lnTo>
                    <a:lnTo>
                      <a:pt x="13594" y="17151"/>
                    </a:lnTo>
                    <a:lnTo>
                      <a:pt x="14128" y="16505"/>
                    </a:lnTo>
                    <a:lnTo>
                      <a:pt x="14693" y="17151"/>
                    </a:lnTo>
                    <a:lnTo>
                      <a:pt x="16074" y="17151"/>
                    </a:lnTo>
                    <a:lnTo>
                      <a:pt x="16891" y="16505"/>
                    </a:lnTo>
                    <a:lnTo>
                      <a:pt x="19936" y="16505"/>
                    </a:lnTo>
                    <a:lnTo>
                      <a:pt x="20784" y="15859"/>
                    </a:lnTo>
                    <a:lnTo>
                      <a:pt x="21066" y="14567"/>
                    </a:lnTo>
                    <a:lnTo>
                      <a:pt x="21349" y="12702"/>
                    </a:lnTo>
                    <a:lnTo>
                      <a:pt x="21600" y="11410"/>
                    </a:lnTo>
                    <a:lnTo>
                      <a:pt x="21600" y="9544"/>
                    </a:lnTo>
                    <a:lnTo>
                      <a:pt x="21349" y="8252"/>
                    </a:lnTo>
                    <a:lnTo>
                      <a:pt x="21066" y="7033"/>
                    </a:lnTo>
                    <a:lnTo>
                      <a:pt x="20784" y="6387"/>
                    </a:lnTo>
                    <a:lnTo>
                      <a:pt x="19685" y="6387"/>
                    </a:lnTo>
                    <a:lnTo>
                      <a:pt x="19120" y="7033"/>
                    </a:lnTo>
                    <a:lnTo>
                      <a:pt x="18303" y="8252"/>
                    </a:lnTo>
                    <a:lnTo>
                      <a:pt x="18021" y="7607"/>
                    </a:lnTo>
                    <a:lnTo>
                      <a:pt x="17456" y="6387"/>
                    </a:lnTo>
                    <a:lnTo>
                      <a:pt x="16891" y="4449"/>
                    </a:lnTo>
                    <a:lnTo>
                      <a:pt x="16640" y="2583"/>
                    </a:lnTo>
                    <a:lnTo>
                      <a:pt x="16074" y="646"/>
                    </a:lnTo>
                    <a:lnTo>
                      <a:pt x="15792" y="0"/>
                    </a:lnTo>
                    <a:lnTo>
                      <a:pt x="15227" y="0"/>
                    </a:lnTo>
                    <a:lnTo>
                      <a:pt x="14410" y="646"/>
                    </a:lnTo>
                    <a:lnTo>
                      <a:pt x="13594" y="1938"/>
                    </a:lnTo>
                    <a:lnTo>
                      <a:pt x="12747" y="3229"/>
                    </a:lnTo>
                    <a:lnTo>
                      <a:pt x="12464" y="5095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4" name="Freeform 18"/>
              <p:cNvSpPr/>
              <p:nvPr/>
            </p:nvSpPr>
            <p:spPr>
              <a:xfrm>
                <a:off x="701674" y="1036637"/>
                <a:ext cx="41276" cy="53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29" y="7632"/>
                    </a:moveTo>
                    <a:lnTo>
                      <a:pt x="16529" y="3744"/>
                    </a:lnTo>
                    <a:lnTo>
                      <a:pt x="13148" y="0"/>
                    </a:lnTo>
                    <a:lnTo>
                      <a:pt x="3381" y="0"/>
                    </a:lnTo>
                    <a:lnTo>
                      <a:pt x="3381" y="1296"/>
                    </a:lnTo>
                    <a:lnTo>
                      <a:pt x="0" y="2448"/>
                    </a:lnTo>
                    <a:lnTo>
                      <a:pt x="0" y="5040"/>
                    </a:lnTo>
                    <a:lnTo>
                      <a:pt x="1690" y="10080"/>
                    </a:lnTo>
                    <a:lnTo>
                      <a:pt x="4883" y="13968"/>
                    </a:lnTo>
                    <a:lnTo>
                      <a:pt x="9955" y="19008"/>
                    </a:lnTo>
                    <a:lnTo>
                      <a:pt x="14838" y="21600"/>
                    </a:lnTo>
                    <a:lnTo>
                      <a:pt x="19910" y="21600"/>
                    </a:lnTo>
                    <a:lnTo>
                      <a:pt x="21600" y="20304"/>
                    </a:lnTo>
                    <a:lnTo>
                      <a:pt x="21600" y="17712"/>
                    </a:lnTo>
                    <a:lnTo>
                      <a:pt x="19910" y="13968"/>
                    </a:lnTo>
                    <a:lnTo>
                      <a:pt x="18219" y="10080"/>
                    </a:lnTo>
                    <a:lnTo>
                      <a:pt x="16529" y="7632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5" name="Freeform 19"/>
              <p:cNvSpPr/>
              <p:nvPr/>
            </p:nvSpPr>
            <p:spPr>
              <a:xfrm>
                <a:off x="0" y="376237"/>
                <a:ext cx="2338028" cy="1347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10" y="13140"/>
                    </a:moveTo>
                    <a:lnTo>
                      <a:pt x="21454" y="13140"/>
                    </a:lnTo>
                    <a:lnTo>
                      <a:pt x="21510" y="13042"/>
                    </a:lnTo>
                    <a:lnTo>
                      <a:pt x="21510" y="12990"/>
                    </a:lnTo>
                    <a:lnTo>
                      <a:pt x="21484" y="12938"/>
                    </a:lnTo>
                    <a:lnTo>
                      <a:pt x="21454" y="12886"/>
                    </a:lnTo>
                    <a:lnTo>
                      <a:pt x="21364" y="12938"/>
                    </a:lnTo>
                    <a:lnTo>
                      <a:pt x="21364" y="12834"/>
                    </a:lnTo>
                    <a:lnTo>
                      <a:pt x="21394" y="12782"/>
                    </a:lnTo>
                    <a:lnTo>
                      <a:pt x="21424" y="12736"/>
                    </a:lnTo>
                    <a:lnTo>
                      <a:pt x="21424" y="12632"/>
                    </a:lnTo>
                    <a:lnTo>
                      <a:pt x="21394" y="12580"/>
                    </a:lnTo>
                    <a:lnTo>
                      <a:pt x="21334" y="12528"/>
                    </a:lnTo>
                    <a:lnTo>
                      <a:pt x="21188" y="12528"/>
                    </a:lnTo>
                    <a:lnTo>
                      <a:pt x="21188" y="12632"/>
                    </a:lnTo>
                    <a:lnTo>
                      <a:pt x="21131" y="12580"/>
                    </a:lnTo>
                    <a:lnTo>
                      <a:pt x="21071" y="12476"/>
                    </a:lnTo>
                    <a:lnTo>
                      <a:pt x="21041" y="12430"/>
                    </a:lnTo>
                    <a:lnTo>
                      <a:pt x="21011" y="12430"/>
                    </a:lnTo>
                    <a:lnTo>
                      <a:pt x="21011" y="12326"/>
                    </a:lnTo>
                    <a:lnTo>
                      <a:pt x="20955" y="12274"/>
                    </a:lnTo>
                    <a:lnTo>
                      <a:pt x="20865" y="12274"/>
                    </a:lnTo>
                    <a:lnTo>
                      <a:pt x="20865" y="12222"/>
                    </a:lnTo>
                    <a:lnTo>
                      <a:pt x="20925" y="12124"/>
                    </a:lnTo>
                    <a:lnTo>
                      <a:pt x="20955" y="12021"/>
                    </a:lnTo>
                    <a:lnTo>
                      <a:pt x="21011" y="11865"/>
                    </a:lnTo>
                    <a:lnTo>
                      <a:pt x="21041" y="11819"/>
                    </a:lnTo>
                    <a:lnTo>
                      <a:pt x="21071" y="11767"/>
                    </a:lnTo>
                    <a:lnTo>
                      <a:pt x="21041" y="11663"/>
                    </a:lnTo>
                    <a:lnTo>
                      <a:pt x="20925" y="11663"/>
                    </a:lnTo>
                    <a:lnTo>
                      <a:pt x="20925" y="11611"/>
                    </a:lnTo>
                    <a:lnTo>
                      <a:pt x="20985" y="11565"/>
                    </a:lnTo>
                    <a:lnTo>
                      <a:pt x="21011" y="11513"/>
                    </a:lnTo>
                    <a:lnTo>
                      <a:pt x="21041" y="11461"/>
                    </a:lnTo>
                    <a:lnTo>
                      <a:pt x="21041" y="11357"/>
                    </a:lnTo>
                    <a:lnTo>
                      <a:pt x="20985" y="11259"/>
                    </a:lnTo>
                    <a:lnTo>
                      <a:pt x="21041" y="11103"/>
                    </a:lnTo>
                    <a:lnTo>
                      <a:pt x="21041" y="10953"/>
                    </a:lnTo>
                    <a:lnTo>
                      <a:pt x="20985" y="10849"/>
                    </a:lnTo>
                    <a:lnTo>
                      <a:pt x="20925" y="10745"/>
                    </a:lnTo>
                    <a:lnTo>
                      <a:pt x="20865" y="10693"/>
                    </a:lnTo>
                    <a:lnTo>
                      <a:pt x="20835" y="10647"/>
                    </a:lnTo>
                    <a:lnTo>
                      <a:pt x="20749" y="10693"/>
                    </a:lnTo>
                    <a:lnTo>
                      <a:pt x="20749" y="10595"/>
                    </a:lnTo>
                    <a:lnTo>
                      <a:pt x="20689" y="10491"/>
                    </a:lnTo>
                    <a:lnTo>
                      <a:pt x="20719" y="10491"/>
                    </a:lnTo>
                    <a:lnTo>
                      <a:pt x="20719" y="10387"/>
                    </a:lnTo>
                    <a:lnTo>
                      <a:pt x="20689" y="10289"/>
                    </a:lnTo>
                    <a:lnTo>
                      <a:pt x="20602" y="10185"/>
                    </a:lnTo>
                    <a:lnTo>
                      <a:pt x="20486" y="10185"/>
                    </a:lnTo>
                    <a:lnTo>
                      <a:pt x="20426" y="10133"/>
                    </a:lnTo>
                    <a:lnTo>
                      <a:pt x="20366" y="10035"/>
                    </a:lnTo>
                    <a:lnTo>
                      <a:pt x="20280" y="10035"/>
                    </a:lnTo>
                    <a:lnTo>
                      <a:pt x="20250" y="9983"/>
                    </a:lnTo>
                    <a:lnTo>
                      <a:pt x="20160" y="10035"/>
                    </a:lnTo>
                    <a:lnTo>
                      <a:pt x="20103" y="9931"/>
                    </a:lnTo>
                    <a:lnTo>
                      <a:pt x="20013" y="9730"/>
                    </a:lnTo>
                    <a:lnTo>
                      <a:pt x="19897" y="9574"/>
                    </a:lnTo>
                    <a:lnTo>
                      <a:pt x="19927" y="9476"/>
                    </a:lnTo>
                    <a:lnTo>
                      <a:pt x="19957" y="9372"/>
                    </a:lnTo>
                    <a:lnTo>
                      <a:pt x="19987" y="9320"/>
                    </a:lnTo>
                    <a:lnTo>
                      <a:pt x="19987" y="9216"/>
                    </a:lnTo>
                    <a:lnTo>
                      <a:pt x="19927" y="9170"/>
                    </a:lnTo>
                    <a:lnTo>
                      <a:pt x="19867" y="9118"/>
                    </a:lnTo>
                    <a:lnTo>
                      <a:pt x="19867" y="8962"/>
                    </a:lnTo>
                    <a:lnTo>
                      <a:pt x="19691" y="8656"/>
                    </a:lnTo>
                    <a:lnTo>
                      <a:pt x="19691" y="8610"/>
                    </a:lnTo>
                    <a:lnTo>
                      <a:pt x="19661" y="8506"/>
                    </a:lnTo>
                    <a:lnTo>
                      <a:pt x="19634" y="8454"/>
                    </a:lnTo>
                    <a:lnTo>
                      <a:pt x="19604" y="8402"/>
                    </a:lnTo>
                    <a:lnTo>
                      <a:pt x="19604" y="8304"/>
                    </a:lnTo>
                    <a:lnTo>
                      <a:pt x="19544" y="8148"/>
                    </a:lnTo>
                    <a:lnTo>
                      <a:pt x="19488" y="8044"/>
                    </a:lnTo>
                    <a:lnTo>
                      <a:pt x="19488" y="7998"/>
                    </a:lnTo>
                    <a:lnTo>
                      <a:pt x="19428" y="7842"/>
                    </a:lnTo>
                    <a:lnTo>
                      <a:pt x="19398" y="7739"/>
                    </a:lnTo>
                    <a:lnTo>
                      <a:pt x="19398" y="7692"/>
                    </a:lnTo>
                    <a:lnTo>
                      <a:pt x="19338" y="7589"/>
                    </a:lnTo>
                    <a:lnTo>
                      <a:pt x="19282" y="7589"/>
                    </a:lnTo>
                    <a:lnTo>
                      <a:pt x="19222" y="7692"/>
                    </a:lnTo>
                    <a:lnTo>
                      <a:pt x="19192" y="7842"/>
                    </a:lnTo>
                    <a:lnTo>
                      <a:pt x="19135" y="7946"/>
                    </a:lnTo>
                    <a:lnTo>
                      <a:pt x="19135" y="7998"/>
                    </a:lnTo>
                    <a:lnTo>
                      <a:pt x="19105" y="8044"/>
                    </a:lnTo>
                    <a:lnTo>
                      <a:pt x="19135" y="8148"/>
                    </a:lnTo>
                    <a:lnTo>
                      <a:pt x="19075" y="8200"/>
                    </a:lnTo>
                    <a:lnTo>
                      <a:pt x="19075" y="8350"/>
                    </a:lnTo>
                    <a:lnTo>
                      <a:pt x="19016" y="8402"/>
                    </a:lnTo>
                    <a:lnTo>
                      <a:pt x="18959" y="8402"/>
                    </a:lnTo>
                    <a:lnTo>
                      <a:pt x="18899" y="8454"/>
                    </a:lnTo>
                    <a:lnTo>
                      <a:pt x="18869" y="8558"/>
                    </a:lnTo>
                    <a:lnTo>
                      <a:pt x="18813" y="8610"/>
                    </a:lnTo>
                    <a:lnTo>
                      <a:pt x="18753" y="8656"/>
                    </a:lnTo>
                    <a:lnTo>
                      <a:pt x="18753" y="8610"/>
                    </a:lnTo>
                    <a:lnTo>
                      <a:pt x="18693" y="8506"/>
                    </a:lnTo>
                    <a:lnTo>
                      <a:pt x="18636" y="8506"/>
                    </a:lnTo>
                    <a:lnTo>
                      <a:pt x="18606" y="8402"/>
                    </a:lnTo>
                    <a:lnTo>
                      <a:pt x="18517" y="8350"/>
                    </a:lnTo>
                    <a:lnTo>
                      <a:pt x="18490" y="8350"/>
                    </a:lnTo>
                    <a:lnTo>
                      <a:pt x="18490" y="8252"/>
                    </a:lnTo>
                    <a:lnTo>
                      <a:pt x="18430" y="8148"/>
                    </a:lnTo>
                    <a:lnTo>
                      <a:pt x="18430" y="7946"/>
                    </a:lnTo>
                    <a:lnTo>
                      <a:pt x="18400" y="7739"/>
                    </a:lnTo>
                    <a:lnTo>
                      <a:pt x="18400" y="7692"/>
                    </a:lnTo>
                    <a:lnTo>
                      <a:pt x="18430" y="7641"/>
                    </a:lnTo>
                    <a:lnTo>
                      <a:pt x="18430" y="7589"/>
                    </a:lnTo>
                    <a:lnTo>
                      <a:pt x="18460" y="7537"/>
                    </a:lnTo>
                    <a:lnTo>
                      <a:pt x="18430" y="7433"/>
                    </a:lnTo>
                    <a:lnTo>
                      <a:pt x="18400" y="7387"/>
                    </a:lnTo>
                    <a:lnTo>
                      <a:pt x="18254" y="7387"/>
                    </a:lnTo>
                    <a:lnTo>
                      <a:pt x="18194" y="7335"/>
                    </a:lnTo>
                    <a:lnTo>
                      <a:pt x="18048" y="7335"/>
                    </a:lnTo>
                    <a:lnTo>
                      <a:pt x="18048" y="7283"/>
                    </a:lnTo>
                    <a:lnTo>
                      <a:pt x="17991" y="7179"/>
                    </a:lnTo>
                    <a:lnTo>
                      <a:pt x="17961" y="7133"/>
                    </a:lnTo>
                    <a:lnTo>
                      <a:pt x="17931" y="7133"/>
                    </a:lnTo>
                    <a:lnTo>
                      <a:pt x="17901" y="7029"/>
                    </a:lnTo>
                    <a:lnTo>
                      <a:pt x="17841" y="6977"/>
                    </a:lnTo>
                    <a:lnTo>
                      <a:pt x="17815" y="6827"/>
                    </a:lnTo>
                    <a:lnTo>
                      <a:pt x="17725" y="6775"/>
                    </a:lnTo>
                    <a:lnTo>
                      <a:pt x="17695" y="6775"/>
                    </a:lnTo>
                    <a:lnTo>
                      <a:pt x="17609" y="6671"/>
                    </a:lnTo>
                    <a:lnTo>
                      <a:pt x="17579" y="6671"/>
                    </a:lnTo>
                    <a:lnTo>
                      <a:pt x="17492" y="6723"/>
                    </a:lnTo>
                    <a:lnTo>
                      <a:pt x="17402" y="6775"/>
                    </a:lnTo>
                    <a:lnTo>
                      <a:pt x="17372" y="6775"/>
                    </a:lnTo>
                    <a:lnTo>
                      <a:pt x="17286" y="6723"/>
                    </a:lnTo>
                    <a:lnTo>
                      <a:pt x="17256" y="6723"/>
                    </a:lnTo>
                    <a:lnTo>
                      <a:pt x="17226" y="6775"/>
                    </a:lnTo>
                    <a:lnTo>
                      <a:pt x="17196" y="6723"/>
                    </a:lnTo>
                    <a:lnTo>
                      <a:pt x="17110" y="6671"/>
                    </a:lnTo>
                    <a:lnTo>
                      <a:pt x="16963" y="6619"/>
                    </a:lnTo>
                    <a:lnTo>
                      <a:pt x="16874" y="6619"/>
                    </a:lnTo>
                    <a:lnTo>
                      <a:pt x="16817" y="6671"/>
                    </a:lnTo>
                    <a:lnTo>
                      <a:pt x="16727" y="6827"/>
                    </a:lnTo>
                    <a:lnTo>
                      <a:pt x="16697" y="6873"/>
                    </a:lnTo>
                    <a:lnTo>
                      <a:pt x="16697" y="6977"/>
                    </a:lnTo>
                    <a:lnTo>
                      <a:pt x="16727" y="7081"/>
                    </a:lnTo>
                    <a:lnTo>
                      <a:pt x="16757" y="7133"/>
                    </a:lnTo>
                    <a:lnTo>
                      <a:pt x="16817" y="7231"/>
                    </a:lnTo>
                    <a:lnTo>
                      <a:pt x="16787" y="7335"/>
                    </a:lnTo>
                    <a:lnTo>
                      <a:pt x="16757" y="7387"/>
                    </a:lnTo>
                    <a:lnTo>
                      <a:pt x="16727" y="7433"/>
                    </a:lnTo>
                    <a:lnTo>
                      <a:pt x="16727" y="7589"/>
                    </a:lnTo>
                    <a:lnTo>
                      <a:pt x="16787" y="7692"/>
                    </a:lnTo>
                    <a:lnTo>
                      <a:pt x="16817" y="7842"/>
                    </a:lnTo>
                    <a:lnTo>
                      <a:pt x="16844" y="7946"/>
                    </a:lnTo>
                    <a:lnTo>
                      <a:pt x="16844" y="7998"/>
                    </a:lnTo>
                    <a:lnTo>
                      <a:pt x="16817" y="7998"/>
                    </a:lnTo>
                    <a:lnTo>
                      <a:pt x="16757" y="8096"/>
                    </a:lnTo>
                    <a:lnTo>
                      <a:pt x="16757" y="8200"/>
                    </a:lnTo>
                    <a:lnTo>
                      <a:pt x="16727" y="8252"/>
                    </a:lnTo>
                    <a:lnTo>
                      <a:pt x="16671" y="8506"/>
                    </a:lnTo>
                    <a:lnTo>
                      <a:pt x="16641" y="8610"/>
                    </a:lnTo>
                    <a:lnTo>
                      <a:pt x="16671" y="8708"/>
                    </a:lnTo>
                    <a:lnTo>
                      <a:pt x="16757" y="8812"/>
                    </a:lnTo>
                    <a:lnTo>
                      <a:pt x="16874" y="8910"/>
                    </a:lnTo>
                    <a:lnTo>
                      <a:pt x="16933" y="9066"/>
                    </a:lnTo>
                    <a:lnTo>
                      <a:pt x="16993" y="9320"/>
                    </a:lnTo>
                    <a:lnTo>
                      <a:pt x="16993" y="9678"/>
                    </a:lnTo>
                    <a:lnTo>
                      <a:pt x="16963" y="9781"/>
                    </a:lnTo>
                    <a:lnTo>
                      <a:pt x="16874" y="9880"/>
                    </a:lnTo>
                    <a:lnTo>
                      <a:pt x="16727" y="10035"/>
                    </a:lnTo>
                    <a:lnTo>
                      <a:pt x="16671" y="10133"/>
                    </a:lnTo>
                    <a:lnTo>
                      <a:pt x="16641" y="10133"/>
                    </a:lnTo>
                    <a:lnTo>
                      <a:pt x="16521" y="10185"/>
                    </a:lnTo>
                    <a:lnTo>
                      <a:pt x="16464" y="10185"/>
                    </a:lnTo>
                    <a:lnTo>
                      <a:pt x="16434" y="10237"/>
                    </a:lnTo>
                    <a:lnTo>
                      <a:pt x="16434" y="10341"/>
                    </a:lnTo>
                    <a:lnTo>
                      <a:pt x="16464" y="10491"/>
                    </a:lnTo>
                    <a:lnTo>
                      <a:pt x="16521" y="10647"/>
                    </a:lnTo>
                    <a:lnTo>
                      <a:pt x="16551" y="10693"/>
                    </a:lnTo>
                    <a:lnTo>
                      <a:pt x="16551" y="10901"/>
                    </a:lnTo>
                    <a:lnTo>
                      <a:pt x="16581" y="11051"/>
                    </a:lnTo>
                    <a:lnTo>
                      <a:pt x="16581" y="11155"/>
                    </a:lnTo>
                    <a:lnTo>
                      <a:pt x="16611" y="11305"/>
                    </a:lnTo>
                    <a:lnTo>
                      <a:pt x="16641" y="11357"/>
                    </a:lnTo>
                    <a:lnTo>
                      <a:pt x="16581" y="11461"/>
                    </a:lnTo>
                    <a:lnTo>
                      <a:pt x="16581" y="11513"/>
                    </a:lnTo>
                    <a:lnTo>
                      <a:pt x="16551" y="11565"/>
                    </a:lnTo>
                    <a:lnTo>
                      <a:pt x="16494" y="11565"/>
                    </a:lnTo>
                    <a:lnTo>
                      <a:pt x="16464" y="11663"/>
                    </a:lnTo>
                    <a:lnTo>
                      <a:pt x="16434" y="11767"/>
                    </a:lnTo>
                    <a:lnTo>
                      <a:pt x="16345" y="11663"/>
                    </a:lnTo>
                    <a:lnTo>
                      <a:pt x="16345" y="11565"/>
                    </a:lnTo>
                    <a:lnTo>
                      <a:pt x="16288" y="11461"/>
                    </a:lnTo>
                    <a:lnTo>
                      <a:pt x="16228" y="11409"/>
                    </a:lnTo>
                    <a:lnTo>
                      <a:pt x="16172" y="11357"/>
                    </a:lnTo>
                    <a:lnTo>
                      <a:pt x="16142" y="11207"/>
                    </a:lnTo>
                    <a:lnTo>
                      <a:pt x="16082" y="11155"/>
                    </a:lnTo>
                    <a:lnTo>
                      <a:pt x="16052" y="11051"/>
                    </a:lnTo>
                    <a:lnTo>
                      <a:pt x="16052" y="10693"/>
                    </a:lnTo>
                    <a:lnTo>
                      <a:pt x="16022" y="10543"/>
                    </a:lnTo>
                    <a:lnTo>
                      <a:pt x="16022" y="10491"/>
                    </a:lnTo>
                    <a:lnTo>
                      <a:pt x="16052" y="10387"/>
                    </a:lnTo>
                    <a:lnTo>
                      <a:pt x="16082" y="10289"/>
                    </a:lnTo>
                    <a:lnTo>
                      <a:pt x="16052" y="10185"/>
                    </a:lnTo>
                    <a:lnTo>
                      <a:pt x="15995" y="10087"/>
                    </a:lnTo>
                    <a:lnTo>
                      <a:pt x="15876" y="10035"/>
                    </a:lnTo>
                    <a:lnTo>
                      <a:pt x="15789" y="10035"/>
                    </a:lnTo>
                    <a:lnTo>
                      <a:pt x="15613" y="9983"/>
                    </a:lnTo>
                    <a:lnTo>
                      <a:pt x="15467" y="9983"/>
                    </a:lnTo>
                    <a:lnTo>
                      <a:pt x="15347" y="9880"/>
                    </a:lnTo>
                    <a:lnTo>
                      <a:pt x="15174" y="9781"/>
                    </a:lnTo>
                    <a:lnTo>
                      <a:pt x="15054" y="9678"/>
                    </a:lnTo>
                    <a:lnTo>
                      <a:pt x="15024" y="9574"/>
                    </a:lnTo>
                    <a:lnTo>
                      <a:pt x="14968" y="9476"/>
                    </a:lnTo>
                    <a:lnTo>
                      <a:pt x="14848" y="9372"/>
                    </a:lnTo>
                    <a:lnTo>
                      <a:pt x="14791" y="9320"/>
                    </a:lnTo>
                    <a:lnTo>
                      <a:pt x="14702" y="9268"/>
                    </a:lnTo>
                    <a:lnTo>
                      <a:pt x="14585" y="9268"/>
                    </a:lnTo>
                    <a:lnTo>
                      <a:pt x="14499" y="9170"/>
                    </a:lnTo>
                    <a:lnTo>
                      <a:pt x="14439" y="9118"/>
                    </a:lnTo>
                    <a:lnTo>
                      <a:pt x="14349" y="9066"/>
                    </a:lnTo>
                    <a:lnTo>
                      <a:pt x="14176" y="9170"/>
                    </a:lnTo>
                    <a:lnTo>
                      <a:pt x="14146" y="9014"/>
                    </a:lnTo>
                    <a:lnTo>
                      <a:pt x="14086" y="8864"/>
                    </a:lnTo>
                    <a:lnTo>
                      <a:pt x="14056" y="8760"/>
                    </a:lnTo>
                    <a:lnTo>
                      <a:pt x="14026" y="8558"/>
                    </a:lnTo>
                    <a:lnTo>
                      <a:pt x="13970" y="8454"/>
                    </a:lnTo>
                    <a:lnTo>
                      <a:pt x="13910" y="8402"/>
                    </a:lnTo>
                    <a:lnTo>
                      <a:pt x="13794" y="8402"/>
                    </a:lnTo>
                    <a:lnTo>
                      <a:pt x="13734" y="8350"/>
                    </a:lnTo>
                    <a:lnTo>
                      <a:pt x="13704" y="8148"/>
                    </a:lnTo>
                    <a:lnTo>
                      <a:pt x="13734" y="7842"/>
                    </a:lnTo>
                    <a:lnTo>
                      <a:pt x="13794" y="7589"/>
                    </a:lnTo>
                    <a:lnTo>
                      <a:pt x="13853" y="7433"/>
                    </a:lnTo>
                    <a:lnTo>
                      <a:pt x="13853" y="7335"/>
                    </a:lnTo>
                    <a:lnTo>
                      <a:pt x="13880" y="7283"/>
                    </a:lnTo>
                    <a:lnTo>
                      <a:pt x="14000" y="7179"/>
                    </a:lnTo>
                    <a:lnTo>
                      <a:pt x="14026" y="7133"/>
                    </a:lnTo>
                    <a:lnTo>
                      <a:pt x="14026" y="6977"/>
                    </a:lnTo>
                    <a:lnTo>
                      <a:pt x="14086" y="6977"/>
                    </a:lnTo>
                    <a:lnTo>
                      <a:pt x="14116" y="6925"/>
                    </a:lnTo>
                    <a:lnTo>
                      <a:pt x="14116" y="6827"/>
                    </a:lnTo>
                    <a:lnTo>
                      <a:pt x="14146" y="6827"/>
                    </a:lnTo>
                    <a:lnTo>
                      <a:pt x="14176" y="6775"/>
                    </a:lnTo>
                    <a:lnTo>
                      <a:pt x="14203" y="6723"/>
                    </a:lnTo>
                    <a:lnTo>
                      <a:pt x="14203" y="6671"/>
                    </a:lnTo>
                    <a:lnTo>
                      <a:pt x="14322" y="6671"/>
                    </a:lnTo>
                    <a:lnTo>
                      <a:pt x="14379" y="6619"/>
                    </a:lnTo>
                    <a:lnTo>
                      <a:pt x="14439" y="6567"/>
                    </a:lnTo>
                    <a:lnTo>
                      <a:pt x="14469" y="6469"/>
                    </a:lnTo>
                    <a:lnTo>
                      <a:pt x="14469" y="6261"/>
                    </a:lnTo>
                    <a:lnTo>
                      <a:pt x="14499" y="6261"/>
                    </a:lnTo>
                    <a:lnTo>
                      <a:pt x="14555" y="6215"/>
                    </a:lnTo>
                    <a:lnTo>
                      <a:pt x="14585" y="6215"/>
                    </a:lnTo>
                    <a:lnTo>
                      <a:pt x="14615" y="6111"/>
                    </a:lnTo>
                    <a:lnTo>
                      <a:pt x="14615" y="6007"/>
                    </a:lnTo>
                    <a:lnTo>
                      <a:pt x="14645" y="6007"/>
                    </a:lnTo>
                    <a:lnTo>
                      <a:pt x="14732" y="6059"/>
                    </a:lnTo>
                    <a:lnTo>
                      <a:pt x="14848" y="6059"/>
                    </a:lnTo>
                    <a:lnTo>
                      <a:pt x="14938" y="5955"/>
                    </a:lnTo>
                    <a:lnTo>
                      <a:pt x="15024" y="5805"/>
                    </a:lnTo>
                    <a:lnTo>
                      <a:pt x="15144" y="5603"/>
                    </a:lnTo>
                    <a:lnTo>
                      <a:pt x="15174" y="5500"/>
                    </a:lnTo>
                    <a:lnTo>
                      <a:pt x="15174" y="5396"/>
                    </a:lnTo>
                    <a:lnTo>
                      <a:pt x="15144" y="5298"/>
                    </a:lnTo>
                    <a:lnTo>
                      <a:pt x="15260" y="5142"/>
                    </a:lnTo>
                    <a:lnTo>
                      <a:pt x="15290" y="5142"/>
                    </a:lnTo>
                    <a:lnTo>
                      <a:pt x="15260" y="5194"/>
                    </a:lnTo>
                    <a:lnTo>
                      <a:pt x="15260" y="5298"/>
                    </a:lnTo>
                    <a:lnTo>
                      <a:pt x="15200" y="5448"/>
                    </a:lnTo>
                    <a:lnTo>
                      <a:pt x="15174" y="5603"/>
                    </a:lnTo>
                    <a:lnTo>
                      <a:pt x="15200" y="5753"/>
                    </a:lnTo>
                    <a:lnTo>
                      <a:pt x="15174" y="5857"/>
                    </a:lnTo>
                    <a:lnTo>
                      <a:pt x="15114" y="5955"/>
                    </a:lnTo>
                    <a:lnTo>
                      <a:pt x="15024" y="6111"/>
                    </a:lnTo>
                    <a:lnTo>
                      <a:pt x="15024" y="6215"/>
                    </a:lnTo>
                    <a:lnTo>
                      <a:pt x="15084" y="6261"/>
                    </a:lnTo>
                    <a:lnTo>
                      <a:pt x="15114" y="6313"/>
                    </a:lnTo>
                    <a:lnTo>
                      <a:pt x="15200" y="6261"/>
                    </a:lnTo>
                    <a:lnTo>
                      <a:pt x="15320" y="6215"/>
                    </a:lnTo>
                    <a:lnTo>
                      <a:pt x="15320" y="6417"/>
                    </a:lnTo>
                    <a:lnTo>
                      <a:pt x="15407" y="6469"/>
                    </a:lnTo>
                    <a:lnTo>
                      <a:pt x="15523" y="6469"/>
                    </a:lnTo>
                    <a:lnTo>
                      <a:pt x="15613" y="6365"/>
                    </a:lnTo>
                    <a:lnTo>
                      <a:pt x="15699" y="6261"/>
                    </a:lnTo>
                    <a:lnTo>
                      <a:pt x="15759" y="6163"/>
                    </a:lnTo>
                    <a:lnTo>
                      <a:pt x="15789" y="6111"/>
                    </a:lnTo>
                    <a:lnTo>
                      <a:pt x="15876" y="6111"/>
                    </a:lnTo>
                    <a:lnTo>
                      <a:pt x="15936" y="6163"/>
                    </a:lnTo>
                    <a:lnTo>
                      <a:pt x="16022" y="6215"/>
                    </a:lnTo>
                    <a:lnTo>
                      <a:pt x="16142" y="6261"/>
                    </a:lnTo>
                    <a:lnTo>
                      <a:pt x="16228" y="6313"/>
                    </a:lnTo>
                    <a:lnTo>
                      <a:pt x="16318" y="6261"/>
                    </a:lnTo>
                    <a:lnTo>
                      <a:pt x="16375" y="6215"/>
                    </a:lnTo>
                    <a:lnTo>
                      <a:pt x="16375" y="6059"/>
                    </a:lnTo>
                    <a:lnTo>
                      <a:pt x="16345" y="6007"/>
                    </a:lnTo>
                    <a:lnTo>
                      <a:pt x="16228" y="5909"/>
                    </a:lnTo>
                    <a:lnTo>
                      <a:pt x="16172" y="5857"/>
                    </a:lnTo>
                    <a:lnTo>
                      <a:pt x="16112" y="5753"/>
                    </a:lnTo>
                    <a:lnTo>
                      <a:pt x="16112" y="5655"/>
                    </a:lnTo>
                    <a:lnTo>
                      <a:pt x="16052" y="5551"/>
                    </a:lnTo>
                    <a:lnTo>
                      <a:pt x="15819" y="5396"/>
                    </a:lnTo>
                    <a:lnTo>
                      <a:pt x="15729" y="5350"/>
                    </a:lnTo>
                    <a:lnTo>
                      <a:pt x="15643" y="5246"/>
                    </a:lnTo>
                    <a:lnTo>
                      <a:pt x="15553" y="5194"/>
                    </a:lnTo>
                    <a:lnTo>
                      <a:pt x="15523" y="5090"/>
                    </a:lnTo>
                    <a:lnTo>
                      <a:pt x="15497" y="4992"/>
                    </a:lnTo>
                    <a:lnTo>
                      <a:pt x="15437" y="4940"/>
                    </a:lnTo>
                    <a:lnTo>
                      <a:pt x="15347" y="4992"/>
                    </a:lnTo>
                    <a:lnTo>
                      <a:pt x="15377" y="4888"/>
                    </a:lnTo>
                    <a:lnTo>
                      <a:pt x="15347" y="4836"/>
                    </a:lnTo>
                    <a:lnTo>
                      <a:pt x="15320" y="4784"/>
                    </a:lnTo>
                    <a:lnTo>
                      <a:pt x="15347" y="4784"/>
                    </a:lnTo>
                    <a:lnTo>
                      <a:pt x="15437" y="4940"/>
                    </a:lnTo>
                    <a:lnTo>
                      <a:pt x="15497" y="4940"/>
                    </a:lnTo>
                    <a:lnTo>
                      <a:pt x="15583" y="4888"/>
                    </a:lnTo>
                    <a:lnTo>
                      <a:pt x="15673" y="4888"/>
                    </a:lnTo>
                    <a:lnTo>
                      <a:pt x="15699" y="4836"/>
                    </a:lnTo>
                    <a:lnTo>
                      <a:pt x="15729" y="4888"/>
                    </a:lnTo>
                    <a:lnTo>
                      <a:pt x="15789" y="4836"/>
                    </a:lnTo>
                    <a:lnTo>
                      <a:pt x="15819" y="4836"/>
                    </a:lnTo>
                    <a:lnTo>
                      <a:pt x="15876" y="4784"/>
                    </a:lnTo>
                    <a:lnTo>
                      <a:pt x="15995" y="4686"/>
                    </a:lnTo>
                    <a:lnTo>
                      <a:pt x="16082" y="4530"/>
                    </a:lnTo>
                    <a:lnTo>
                      <a:pt x="16142" y="4478"/>
                    </a:lnTo>
                    <a:lnTo>
                      <a:pt x="16198" y="4380"/>
                    </a:lnTo>
                    <a:lnTo>
                      <a:pt x="16198" y="4178"/>
                    </a:lnTo>
                    <a:lnTo>
                      <a:pt x="16172" y="4074"/>
                    </a:lnTo>
                    <a:lnTo>
                      <a:pt x="16082" y="3918"/>
                    </a:lnTo>
                    <a:lnTo>
                      <a:pt x="16082" y="3820"/>
                    </a:lnTo>
                    <a:lnTo>
                      <a:pt x="16052" y="3768"/>
                    </a:lnTo>
                    <a:lnTo>
                      <a:pt x="16172" y="3716"/>
                    </a:lnTo>
                    <a:lnTo>
                      <a:pt x="16228" y="3613"/>
                    </a:lnTo>
                    <a:lnTo>
                      <a:pt x="16228" y="3411"/>
                    </a:lnTo>
                    <a:lnTo>
                      <a:pt x="16198" y="3411"/>
                    </a:lnTo>
                    <a:lnTo>
                      <a:pt x="16228" y="3307"/>
                    </a:lnTo>
                    <a:lnTo>
                      <a:pt x="16228" y="3260"/>
                    </a:lnTo>
                    <a:lnTo>
                      <a:pt x="16198" y="3209"/>
                    </a:lnTo>
                    <a:lnTo>
                      <a:pt x="16172" y="3157"/>
                    </a:lnTo>
                    <a:lnTo>
                      <a:pt x="16082" y="3105"/>
                    </a:lnTo>
                    <a:lnTo>
                      <a:pt x="16022" y="3105"/>
                    </a:lnTo>
                    <a:lnTo>
                      <a:pt x="15995" y="3053"/>
                    </a:lnTo>
                    <a:lnTo>
                      <a:pt x="15966" y="2955"/>
                    </a:lnTo>
                    <a:lnTo>
                      <a:pt x="15995" y="2955"/>
                    </a:lnTo>
                    <a:lnTo>
                      <a:pt x="16142" y="2903"/>
                    </a:lnTo>
                    <a:lnTo>
                      <a:pt x="16228" y="2799"/>
                    </a:lnTo>
                    <a:lnTo>
                      <a:pt x="16521" y="2903"/>
                    </a:lnTo>
                    <a:lnTo>
                      <a:pt x="16671" y="2903"/>
                    </a:lnTo>
                    <a:lnTo>
                      <a:pt x="16697" y="2799"/>
                    </a:lnTo>
                    <a:lnTo>
                      <a:pt x="16697" y="2747"/>
                    </a:lnTo>
                    <a:lnTo>
                      <a:pt x="16671" y="2695"/>
                    </a:lnTo>
                    <a:lnTo>
                      <a:pt x="16611" y="2597"/>
                    </a:lnTo>
                    <a:lnTo>
                      <a:pt x="16641" y="2597"/>
                    </a:lnTo>
                    <a:lnTo>
                      <a:pt x="16757" y="2649"/>
                    </a:lnTo>
                    <a:lnTo>
                      <a:pt x="16817" y="2747"/>
                    </a:lnTo>
                    <a:lnTo>
                      <a:pt x="16844" y="2851"/>
                    </a:lnTo>
                    <a:lnTo>
                      <a:pt x="16874" y="2903"/>
                    </a:lnTo>
                    <a:lnTo>
                      <a:pt x="16903" y="2903"/>
                    </a:lnTo>
                    <a:lnTo>
                      <a:pt x="16933" y="2955"/>
                    </a:lnTo>
                    <a:lnTo>
                      <a:pt x="16963" y="3001"/>
                    </a:lnTo>
                    <a:lnTo>
                      <a:pt x="17050" y="3105"/>
                    </a:lnTo>
                    <a:lnTo>
                      <a:pt x="17170" y="3209"/>
                    </a:lnTo>
                    <a:lnTo>
                      <a:pt x="17110" y="3260"/>
                    </a:lnTo>
                    <a:lnTo>
                      <a:pt x="17020" y="3307"/>
                    </a:lnTo>
                    <a:lnTo>
                      <a:pt x="16993" y="3411"/>
                    </a:lnTo>
                    <a:lnTo>
                      <a:pt x="16993" y="3462"/>
                    </a:lnTo>
                    <a:lnTo>
                      <a:pt x="17020" y="3514"/>
                    </a:lnTo>
                    <a:lnTo>
                      <a:pt x="17080" y="3566"/>
                    </a:lnTo>
                    <a:lnTo>
                      <a:pt x="17110" y="3566"/>
                    </a:lnTo>
                    <a:lnTo>
                      <a:pt x="17226" y="3462"/>
                    </a:lnTo>
                    <a:lnTo>
                      <a:pt x="17286" y="3411"/>
                    </a:lnTo>
                    <a:lnTo>
                      <a:pt x="17343" y="3411"/>
                    </a:lnTo>
                    <a:lnTo>
                      <a:pt x="17372" y="3462"/>
                    </a:lnTo>
                    <a:lnTo>
                      <a:pt x="17372" y="3514"/>
                    </a:lnTo>
                    <a:lnTo>
                      <a:pt x="17432" y="3664"/>
                    </a:lnTo>
                    <a:lnTo>
                      <a:pt x="17462" y="3716"/>
                    </a:lnTo>
                    <a:lnTo>
                      <a:pt x="17609" y="3716"/>
                    </a:lnTo>
                    <a:lnTo>
                      <a:pt x="17755" y="3970"/>
                    </a:lnTo>
                    <a:lnTo>
                      <a:pt x="17785" y="4074"/>
                    </a:lnTo>
                    <a:lnTo>
                      <a:pt x="17785" y="4178"/>
                    </a:lnTo>
                    <a:lnTo>
                      <a:pt x="17755" y="4328"/>
                    </a:lnTo>
                    <a:lnTo>
                      <a:pt x="17755" y="4478"/>
                    </a:lnTo>
                    <a:lnTo>
                      <a:pt x="17639" y="4530"/>
                    </a:lnTo>
                    <a:lnTo>
                      <a:pt x="17519" y="4634"/>
                    </a:lnTo>
                    <a:lnTo>
                      <a:pt x="17462" y="4738"/>
                    </a:lnTo>
                    <a:lnTo>
                      <a:pt x="17462" y="4940"/>
                    </a:lnTo>
                    <a:lnTo>
                      <a:pt x="17519" y="5090"/>
                    </a:lnTo>
                    <a:lnTo>
                      <a:pt x="17549" y="5142"/>
                    </a:lnTo>
                    <a:lnTo>
                      <a:pt x="17519" y="5194"/>
                    </a:lnTo>
                    <a:lnTo>
                      <a:pt x="17462" y="5246"/>
                    </a:lnTo>
                    <a:lnTo>
                      <a:pt x="17256" y="5246"/>
                    </a:lnTo>
                    <a:lnTo>
                      <a:pt x="17170" y="5194"/>
                    </a:lnTo>
                    <a:lnTo>
                      <a:pt x="17020" y="5142"/>
                    </a:lnTo>
                    <a:lnTo>
                      <a:pt x="16963" y="5194"/>
                    </a:lnTo>
                    <a:lnTo>
                      <a:pt x="16903" y="5298"/>
                    </a:lnTo>
                    <a:lnTo>
                      <a:pt x="16844" y="5298"/>
                    </a:lnTo>
                    <a:lnTo>
                      <a:pt x="16817" y="5350"/>
                    </a:lnTo>
                    <a:lnTo>
                      <a:pt x="16727" y="5500"/>
                    </a:lnTo>
                    <a:lnTo>
                      <a:pt x="16727" y="5655"/>
                    </a:lnTo>
                    <a:lnTo>
                      <a:pt x="16757" y="5805"/>
                    </a:lnTo>
                    <a:lnTo>
                      <a:pt x="16817" y="5857"/>
                    </a:lnTo>
                    <a:lnTo>
                      <a:pt x="16903" y="5909"/>
                    </a:lnTo>
                    <a:lnTo>
                      <a:pt x="17080" y="5857"/>
                    </a:lnTo>
                    <a:lnTo>
                      <a:pt x="17372" y="5857"/>
                    </a:lnTo>
                    <a:lnTo>
                      <a:pt x="17432" y="5753"/>
                    </a:lnTo>
                    <a:lnTo>
                      <a:pt x="17492" y="5702"/>
                    </a:lnTo>
                    <a:lnTo>
                      <a:pt x="17609" y="5753"/>
                    </a:lnTo>
                    <a:lnTo>
                      <a:pt x="17668" y="5753"/>
                    </a:lnTo>
                    <a:lnTo>
                      <a:pt x="17695" y="5805"/>
                    </a:lnTo>
                    <a:lnTo>
                      <a:pt x="17725" y="5857"/>
                    </a:lnTo>
                    <a:lnTo>
                      <a:pt x="17785" y="6007"/>
                    </a:lnTo>
                    <a:lnTo>
                      <a:pt x="17815" y="6059"/>
                    </a:lnTo>
                    <a:lnTo>
                      <a:pt x="17871" y="6111"/>
                    </a:lnTo>
                    <a:lnTo>
                      <a:pt x="17901" y="6111"/>
                    </a:lnTo>
                    <a:lnTo>
                      <a:pt x="17901" y="6313"/>
                    </a:lnTo>
                    <a:lnTo>
                      <a:pt x="17961" y="6469"/>
                    </a:lnTo>
                    <a:lnTo>
                      <a:pt x="17991" y="6521"/>
                    </a:lnTo>
                    <a:lnTo>
                      <a:pt x="18048" y="6567"/>
                    </a:lnTo>
                    <a:lnTo>
                      <a:pt x="18194" y="6619"/>
                    </a:lnTo>
                    <a:lnTo>
                      <a:pt x="18314" y="6619"/>
                    </a:lnTo>
                    <a:lnTo>
                      <a:pt x="18400" y="6723"/>
                    </a:lnTo>
                    <a:lnTo>
                      <a:pt x="18517" y="6827"/>
                    </a:lnTo>
                    <a:lnTo>
                      <a:pt x="18663" y="6977"/>
                    </a:lnTo>
                    <a:lnTo>
                      <a:pt x="18813" y="7081"/>
                    </a:lnTo>
                    <a:lnTo>
                      <a:pt x="18959" y="7133"/>
                    </a:lnTo>
                    <a:lnTo>
                      <a:pt x="18989" y="7133"/>
                    </a:lnTo>
                    <a:lnTo>
                      <a:pt x="19016" y="7081"/>
                    </a:lnTo>
                    <a:lnTo>
                      <a:pt x="19046" y="7081"/>
                    </a:lnTo>
                    <a:lnTo>
                      <a:pt x="19046" y="6925"/>
                    </a:lnTo>
                    <a:lnTo>
                      <a:pt x="19016" y="6775"/>
                    </a:lnTo>
                    <a:lnTo>
                      <a:pt x="18899" y="6567"/>
                    </a:lnTo>
                    <a:lnTo>
                      <a:pt x="18693" y="6261"/>
                    </a:lnTo>
                    <a:lnTo>
                      <a:pt x="18783" y="6313"/>
                    </a:lnTo>
                    <a:lnTo>
                      <a:pt x="18869" y="6417"/>
                    </a:lnTo>
                    <a:lnTo>
                      <a:pt x="18959" y="6521"/>
                    </a:lnTo>
                    <a:lnTo>
                      <a:pt x="19046" y="6567"/>
                    </a:lnTo>
                    <a:lnTo>
                      <a:pt x="19135" y="6567"/>
                    </a:lnTo>
                    <a:lnTo>
                      <a:pt x="19252" y="6521"/>
                    </a:lnTo>
                    <a:lnTo>
                      <a:pt x="19338" y="6365"/>
                    </a:lnTo>
                    <a:lnTo>
                      <a:pt x="19368" y="6261"/>
                    </a:lnTo>
                    <a:lnTo>
                      <a:pt x="19368" y="6163"/>
                    </a:lnTo>
                    <a:lnTo>
                      <a:pt x="19338" y="6111"/>
                    </a:lnTo>
                    <a:lnTo>
                      <a:pt x="19312" y="6059"/>
                    </a:lnTo>
                    <a:lnTo>
                      <a:pt x="19252" y="6007"/>
                    </a:lnTo>
                    <a:lnTo>
                      <a:pt x="19252" y="5805"/>
                    </a:lnTo>
                    <a:lnTo>
                      <a:pt x="19192" y="5655"/>
                    </a:lnTo>
                    <a:lnTo>
                      <a:pt x="19135" y="5500"/>
                    </a:lnTo>
                    <a:lnTo>
                      <a:pt x="19016" y="5448"/>
                    </a:lnTo>
                    <a:lnTo>
                      <a:pt x="18959" y="5448"/>
                    </a:lnTo>
                    <a:lnTo>
                      <a:pt x="18869" y="5350"/>
                    </a:lnTo>
                    <a:lnTo>
                      <a:pt x="18753" y="5142"/>
                    </a:lnTo>
                    <a:lnTo>
                      <a:pt x="18783" y="5090"/>
                    </a:lnTo>
                    <a:lnTo>
                      <a:pt x="18813" y="4992"/>
                    </a:lnTo>
                    <a:lnTo>
                      <a:pt x="18783" y="4888"/>
                    </a:lnTo>
                    <a:lnTo>
                      <a:pt x="18783" y="4784"/>
                    </a:lnTo>
                    <a:lnTo>
                      <a:pt x="18813" y="4738"/>
                    </a:lnTo>
                    <a:lnTo>
                      <a:pt x="18899" y="4836"/>
                    </a:lnTo>
                    <a:lnTo>
                      <a:pt x="18959" y="4888"/>
                    </a:lnTo>
                    <a:lnTo>
                      <a:pt x="19016" y="4940"/>
                    </a:lnTo>
                    <a:lnTo>
                      <a:pt x="19075" y="4992"/>
                    </a:lnTo>
                    <a:lnTo>
                      <a:pt x="19105" y="5090"/>
                    </a:lnTo>
                    <a:lnTo>
                      <a:pt x="19192" y="5246"/>
                    </a:lnTo>
                    <a:lnTo>
                      <a:pt x="19282" y="5396"/>
                    </a:lnTo>
                    <a:lnTo>
                      <a:pt x="19368" y="5500"/>
                    </a:lnTo>
                    <a:lnTo>
                      <a:pt x="19458" y="5500"/>
                    </a:lnTo>
                    <a:lnTo>
                      <a:pt x="19515" y="5448"/>
                    </a:lnTo>
                    <a:lnTo>
                      <a:pt x="19544" y="5298"/>
                    </a:lnTo>
                    <a:lnTo>
                      <a:pt x="19544" y="5246"/>
                    </a:lnTo>
                    <a:lnTo>
                      <a:pt x="19604" y="5246"/>
                    </a:lnTo>
                    <a:lnTo>
                      <a:pt x="19661" y="5194"/>
                    </a:lnTo>
                    <a:lnTo>
                      <a:pt x="19721" y="5142"/>
                    </a:lnTo>
                    <a:lnTo>
                      <a:pt x="19721" y="5044"/>
                    </a:lnTo>
                    <a:lnTo>
                      <a:pt x="19811" y="4888"/>
                    </a:lnTo>
                    <a:lnTo>
                      <a:pt x="19957" y="4738"/>
                    </a:lnTo>
                    <a:lnTo>
                      <a:pt x="20013" y="4634"/>
                    </a:lnTo>
                    <a:lnTo>
                      <a:pt x="20013" y="4582"/>
                    </a:lnTo>
                    <a:lnTo>
                      <a:pt x="19957" y="4478"/>
                    </a:lnTo>
                    <a:lnTo>
                      <a:pt x="19897" y="4432"/>
                    </a:lnTo>
                    <a:lnTo>
                      <a:pt x="19811" y="4380"/>
                    </a:lnTo>
                    <a:lnTo>
                      <a:pt x="19721" y="4380"/>
                    </a:lnTo>
                    <a:lnTo>
                      <a:pt x="19634" y="4328"/>
                    </a:lnTo>
                    <a:lnTo>
                      <a:pt x="19604" y="4276"/>
                    </a:lnTo>
                    <a:lnTo>
                      <a:pt x="19604" y="4178"/>
                    </a:lnTo>
                    <a:lnTo>
                      <a:pt x="19515" y="4022"/>
                    </a:lnTo>
                    <a:lnTo>
                      <a:pt x="19368" y="3872"/>
                    </a:lnTo>
                    <a:lnTo>
                      <a:pt x="19282" y="3820"/>
                    </a:lnTo>
                    <a:lnTo>
                      <a:pt x="19162" y="3820"/>
                    </a:lnTo>
                    <a:lnTo>
                      <a:pt x="19105" y="3768"/>
                    </a:lnTo>
                    <a:lnTo>
                      <a:pt x="18989" y="3664"/>
                    </a:lnTo>
                    <a:lnTo>
                      <a:pt x="18899" y="3664"/>
                    </a:lnTo>
                    <a:lnTo>
                      <a:pt x="18753" y="3566"/>
                    </a:lnTo>
                    <a:lnTo>
                      <a:pt x="18693" y="3462"/>
                    </a:lnTo>
                    <a:lnTo>
                      <a:pt x="18693" y="3359"/>
                    </a:lnTo>
                    <a:lnTo>
                      <a:pt x="18783" y="3359"/>
                    </a:lnTo>
                    <a:lnTo>
                      <a:pt x="18869" y="3411"/>
                    </a:lnTo>
                    <a:lnTo>
                      <a:pt x="18929" y="3359"/>
                    </a:lnTo>
                    <a:lnTo>
                      <a:pt x="18959" y="3307"/>
                    </a:lnTo>
                    <a:lnTo>
                      <a:pt x="18959" y="3157"/>
                    </a:lnTo>
                    <a:lnTo>
                      <a:pt x="18899" y="3105"/>
                    </a:lnTo>
                    <a:lnTo>
                      <a:pt x="18813" y="3105"/>
                    </a:lnTo>
                    <a:lnTo>
                      <a:pt x="18753" y="3053"/>
                    </a:lnTo>
                    <a:lnTo>
                      <a:pt x="18813" y="3001"/>
                    </a:lnTo>
                    <a:lnTo>
                      <a:pt x="18839" y="2955"/>
                    </a:lnTo>
                    <a:lnTo>
                      <a:pt x="18839" y="2799"/>
                    </a:lnTo>
                    <a:lnTo>
                      <a:pt x="18813" y="2747"/>
                    </a:lnTo>
                    <a:lnTo>
                      <a:pt x="18723" y="2649"/>
                    </a:lnTo>
                    <a:lnTo>
                      <a:pt x="18693" y="2597"/>
                    </a:lnTo>
                    <a:lnTo>
                      <a:pt x="18663" y="2597"/>
                    </a:lnTo>
                    <a:lnTo>
                      <a:pt x="18606" y="2649"/>
                    </a:lnTo>
                    <a:lnTo>
                      <a:pt x="18636" y="2597"/>
                    </a:lnTo>
                    <a:lnTo>
                      <a:pt x="18636" y="2441"/>
                    </a:lnTo>
                    <a:lnTo>
                      <a:pt x="18577" y="2395"/>
                    </a:lnTo>
                    <a:lnTo>
                      <a:pt x="18490" y="2343"/>
                    </a:lnTo>
                    <a:lnTo>
                      <a:pt x="18400" y="2291"/>
                    </a:lnTo>
                    <a:lnTo>
                      <a:pt x="18314" y="2343"/>
                    </a:lnTo>
                    <a:lnTo>
                      <a:pt x="18254" y="2343"/>
                    </a:lnTo>
                    <a:lnTo>
                      <a:pt x="18224" y="2239"/>
                    </a:lnTo>
                    <a:lnTo>
                      <a:pt x="18224" y="2187"/>
                    </a:lnTo>
                    <a:lnTo>
                      <a:pt x="18194" y="2135"/>
                    </a:lnTo>
                    <a:lnTo>
                      <a:pt x="18048" y="2135"/>
                    </a:lnTo>
                    <a:lnTo>
                      <a:pt x="18078" y="2089"/>
                    </a:lnTo>
                    <a:lnTo>
                      <a:pt x="18078" y="1933"/>
                    </a:lnTo>
                    <a:lnTo>
                      <a:pt x="18048" y="1881"/>
                    </a:lnTo>
                    <a:lnTo>
                      <a:pt x="17991" y="1829"/>
                    </a:lnTo>
                    <a:lnTo>
                      <a:pt x="17871" y="1829"/>
                    </a:lnTo>
                    <a:lnTo>
                      <a:pt x="17785" y="1881"/>
                    </a:lnTo>
                    <a:lnTo>
                      <a:pt x="17725" y="1985"/>
                    </a:lnTo>
                    <a:lnTo>
                      <a:pt x="17668" y="1933"/>
                    </a:lnTo>
                    <a:lnTo>
                      <a:pt x="17609" y="1783"/>
                    </a:lnTo>
                    <a:lnTo>
                      <a:pt x="17579" y="1679"/>
                    </a:lnTo>
                    <a:lnTo>
                      <a:pt x="17579" y="1627"/>
                    </a:lnTo>
                    <a:lnTo>
                      <a:pt x="17549" y="1575"/>
                    </a:lnTo>
                    <a:lnTo>
                      <a:pt x="17462" y="1575"/>
                    </a:lnTo>
                    <a:lnTo>
                      <a:pt x="17343" y="1523"/>
                    </a:lnTo>
                    <a:lnTo>
                      <a:pt x="17343" y="1373"/>
                    </a:lnTo>
                    <a:lnTo>
                      <a:pt x="17286" y="1270"/>
                    </a:lnTo>
                    <a:lnTo>
                      <a:pt x="17226" y="1218"/>
                    </a:lnTo>
                    <a:lnTo>
                      <a:pt x="17080" y="1171"/>
                    </a:lnTo>
                    <a:lnTo>
                      <a:pt x="17110" y="1120"/>
                    </a:lnTo>
                    <a:lnTo>
                      <a:pt x="17140" y="1016"/>
                    </a:lnTo>
                    <a:lnTo>
                      <a:pt x="17110" y="918"/>
                    </a:lnTo>
                    <a:lnTo>
                      <a:pt x="17050" y="814"/>
                    </a:lnTo>
                    <a:lnTo>
                      <a:pt x="16844" y="612"/>
                    </a:lnTo>
                    <a:lnTo>
                      <a:pt x="16727" y="560"/>
                    </a:lnTo>
                    <a:lnTo>
                      <a:pt x="16551" y="560"/>
                    </a:lnTo>
                    <a:lnTo>
                      <a:pt x="16494" y="508"/>
                    </a:lnTo>
                    <a:lnTo>
                      <a:pt x="16345" y="456"/>
                    </a:lnTo>
                    <a:lnTo>
                      <a:pt x="16258" y="508"/>
                    </a:lnTo>
                    <a:lnTo>
                      <a:pt x="16228" y="612"/>
                    </a:lnTo>
                    <a:lnTo>
                      <a:pt x="16198" y="658"/>
                    </a:lnTo>
                    <a:lnTo>
                      <a:pt x="16228" y="710"/>
                    </a:lnTo>
                    <a:lnTo>
                      <a:pt x="16198" y="658"/>
                    </a:lnTo>
                    <a:lnTo>
                      <a:pt x="16172" y="560"/>
                    </a:lnTo>
                    <a:lnTo>
                      <a:pt x="16082" y="508"/>
                    </a:lnTo>
                    <a:lnTo>
                      <a:pt x="15906" y="508"/>
                    </a:lnTo>
                    <a:lnTo>
                      <a:pt x="15819" y="560"/>
                    </a:lnTo>
                    <a:lnTo>
                      <a:pt x="15759" y="612"/>
                    </a:lnTo>
                    <a:lnTo>
                      <a:pt x="15699" y="658"/>
                    </a:lnTo>
                    <a:lnTo>
                      <a:pt x="15613" y="710"/>
                    </a:lnTo>
                    <a:lnTo>
                      <a:pt x="15497" y="762"/>
                    </a:lnTo>
                    <a:lnTo>
                      <a:pt x="15377" y="918"/>
                    </a:lnTo>
                    <a:lnTo>
                      <a:pt x="15320" y="1016"/>
                    </a:lnTo>
                    <a:lnTo>
                      <a:pt x="15320" y="1120"/>
                    </a:lnTo>
                    <a:lnTo>
                      <a:pt x="15347" y="1322"/>
                    </a:lnTo>
                    <a:lnTo>
                      <a:pt x="15407" y="1425"/>
                    </a:lnTo>
                    <a:lnTo>
                      <a:pt x="15377" y="1477"/>
                    </a:lnTo>
                    <a:lnTo>
                      <a:pt x="15320" y="1523"/>
                    </a:lnTo>
                    <a:lnTo>
                      <a:pt x="15290" y="1627"/>
                    </a:lnTo>
                    <a:lnTo>
                      <a:pt x="15320" y="1679"/>
                    </a:lnTo>
                    <a:lnTo>
                      <a:pt x="15347" y="1731"/>
                    </a:lnTo>
                    <a:lnTo>
                      <a:pt x="15377" y="1829"/>
                    </a:lnTo>
                    <a:lnTo>
                      <a:pt x="15437" y="1829"/>
                    </a:lnTo>
                    <a:lnTo>
                      <a:pt x="15497" y="1881"/>
                    </a:lnTo>
                    <a:lnTo>
                      <a:pt x="15523" y="1933"/>
                    </a:lnTo>
                    <a:lnTo>
                      <a:pt x="15437" y="1881"/>
                    </a:lnTo>
                    <a:lnTo>
                      <a:pt x="15347" y="1783"/>
                    </a:lnTo>
                    <a:lnTo>
                      <a:pt x="15290" y="1679"/>
                    </a:lnTo>
                    <a:lnTo>
                      <a:pt x="15260" y="1627"/>
                    </a:lnTo>
                    <a:lnTo>
                      <a:pt x="15260" y="1373"/>
                    </a:lnTo>
                    <a:lnTo>
                      <a:pt x="15230" y="1270"/>
                    </a:lnTo>
                    <a:lnTo>
                      <a:pt x="15230" y="1171"/>
                    </a:lnTo>
                    <a:lnTo>
                      <a:pt x="15320" y="918"/>
                    </a:lnTo>
                    <a:lnTo>
                      <a:pt x="15467" y="762"/>
                    </a:lnTo>
                    <a:lnTo>
                      <a:pt x="15523" y="710"/>
                    </a:lnTo>
                    <a:lnTo>
                      <a:pt x="15553" y="612"/>
                    </a:lnTo>
                    <a:lnTo>
                      <a:pt x="15523" y="560"/>
                    </a:lnTo>
                    <a:lnTo>
                      <a:pt x="15497" y="508"/>
                    </a:lnTo>
                    <a:lnTo>
                      <a:pt x="15377" y="456"/>
                    </a:lnTo>
                    <a:lnTo>
                      <a:pt x="15174" y="508"/>
                    </a:lnTo>
                    <a:lnTo>
                      <a:pt x="14938" y="612"/>
                    </a:lnTo>
                    <a:lnTo>
                      <a:pt x="14821" y="710"/>
                    </a:lnTo>
                    <a:lnTo>
                      <a:pt x="14615" y="1068"/>
                    </a:lnTo>
                    <a:lnTo>
                      <a:pt x="14555" y="1373"/>
                    </a:lnTo>
                    <a:lnTo>
                      <a:pt x="14525" y="1679"/>
                    </a:lnTo>
                    <a:lnTo>
                      <a:pt x="14555" y="1985"/>
                    </a:lnTo>
                    <a:lnTo>
                      <a:pt x="14585" y="2089"/>
                    </a:lnTo>
                    <a:lnTo>
                      <a:pt x="14615" y="2089"/>
                    </a:lnTo>
                    <a:lnTo>
                      <a:pt x="14761" y="2135"/>
                    </a:lnTo>
                    <a:lnTo>
                      <a:pt x="14968" y="2187"/>
                    </a:lnTo>
                    <a:lnTo>
                      <a:pt x="14938" y="2187"/>
                    </a:lnTo>
                    <a:lnTo>
                      <a:pt x="14761" y="2135"/>
                    </a:lnTo>
                    <a:lnTo>
                      <a:pt x="14675" y="2135"/>
                    </a:lnTo>
                    <a:lnTo>
                      <a:pt x="14615" y="2239"/>
                    </a:lnTo>
                    <a:lnTo>
                      <a:pt x="14615" y="2291"/>
                    </a:lnTo>
                    <a:lnTo>
                      <a:pt x="14675" y="2441"/>
                    </a:lnTo>
                    <a:lnTo>
                      <a:pt x="14732" y="2545"/>
                    </a:lnTo>
                    <a:lnTo>
                      <a:pt x="14878" y="2649"/>
                    </a:lnTo>
                    <a:lnTo>
                      <a:pt x="15114" y="2649"/>
                    </a:lnTo>
                    <a:lnTo>
                      <a:pt x="15174" y="2695"/>
                    </a:lnTo>
                    <a:lnTo>
                      <a:pt x="15230" y="2747"/>
                    </a:lnTo>
                    <a:lnTo>
                      <a:pt x="15260" y="2799"/>
                    </a:lnTo>
                    <a:lnTo>
                      <a:pt x="15407" y="2851"/>
                    </a:lnTo>
                    <a:lnTo>
                      <a:pt x="15347" y="2955"/>
                    </a:lnTo>
                    <a:lnTo>
                      <a:pt x="15347" y="3209"/>
                    </a:lnTo>
                    <a:lnTo>
                      <a:pt x="15377" y="3260"/>
                    </a:lnTo>
                    <a:lnTo>
                      <a:pt x="15437" y="3307"/>
                    </a:lnTo>
                    <a:lnTo>
                      <a:pt x="15407" y="3411"/>
                    </a:lnTo>
                    <a:lnTo>
                      <a:pt x="15377" y="3411"/>
                    </a:lnTo>
                    <a:lnTo>
                      <a:pt x="15320" y="3514"/>
                    </a:lnTo>
                    <a:lnTo>
                      <a:pt x="15290" y="3664"/>
                    </a:lnTo>
                    <a:lnTo>
                      <a:pt x="15260" y="3820"/>
                    </a:lnTo>
                    <a:lnTo>
                      <a:pt x="15230" y="3716"/>
                    </a:lnTo>
                    <a:lnTo>
                      <a:pt x="15200" y="3664"/>
                    </a:lnTo>
                    <a:lnTo>
                      <a:pt x="15174" y="3664"/>
                    </a:lnTo>
                    <a:lnTo>
                      <a:pt x="15084" y="3716"/>
                    </a:lnTo>
                    <a:lnTo>
                      <a:pt x="15054" y="3872"/>
                    </a:lnTo>
                    <a:lnTo>
                      <a:pt x="15054" y="4022"/>
                    </a:lnTo>
                    <a:lnTo>
                      <a:pt x="15084" y="4074"/>
                    </a:lnTo>
                    <a:lnTo>
                      <a:pt x="15144" y="4126"/>
                    </a:lnTo>
                    <a:lnTo>
                      <a:pt x="15144" y="4178"/>
                    </a:lnTo>
                    <a:lnTo>
                      <a:pt x="15054" y="4224"/>
                    </a:lnTo>
                    <a:lnTo>
                      <a:pt x="15024" y="4126"/>
                    </a:lnTo>
                    <a:lnTo>
                      <a:pt x="14938" y="4022"/>
                    </a:lnTo>
                    <a:lnTo>
                      <a:pt x="14908" y="3872"/>
                    </a:lnTo>
                    <a:lnTo>
                      <a:pt x="14938" y="3820"/>
                    </a:lnTo>
                    <a:lnTo>
                      <a:pt x="14998" y="3820"/>
                    </a:lnTo>
                    <a:lnTo>
                      <a:pt x="14998" y="3768"/>
                    </a:lnTo>
                    <a:lnTo>
                      <a:pt x="15024" y="3716"/>
                    </a:lnTo>
                    <a:lnTo>
                      <a:pt x="14998" y="3613"/>
                    </a:lnTo>
                    <a:lnTo>
                      <a:pt x="14998" y="3462"/>
                    </a:lnTo>
                    <a:lnTo>
                      <a:pt x="14968" y="3411"/>
                    </a:lnTo>
                    <a:lnTo>
                      <a:pt x="14908" y="3359"/>
                    </a:lnTo>
                    <a:lnTo>
                      <a:pt x="14848" y="3260"/>
                    </a:lnTo>
                    <a:lnTo>
                      <a:pt x="14761" y="3157"/>
                    </a:lnTo>
                    <a:lnTo>
                      <a:pt x="14702" y="3105"/>
                    </a:lnTo>
                    <a:lnTo>
                      <a:pt x="14645" y="3157"/>
                    </a:lnTo>
                    <a:lnTo>
                      <a:pt x="14585" y="3209"/>
                    </a:lnTo>
                    <a:lnTo>
                      <a:pt x="14555" y="3260"/>
                    </a:lnTo>
                    <a:lnTo>
                      <a:pt x="14555" y="3411"/>
                    </a:lnTo>
                    <a:lnTo>
                      <a:pt x="14499" y="3462"/>
                    </a:lnTo>
                    <a:lnTo>
                      <a:pt x="14469" y="3307"/>
                    </a:lnTo>
                    <a:lnTo>
                      <a:pt x="14555" y="3260"/>
                    </a:lnTo>
                    <a:lnTo>
                      <a:pt x="14585" y="3157"/>
                    </a:lnTo>
                    <a:lnTo>
                      <a:pt x="14555" y="3053"/>
                    </a:lnTo>
                    <a:lnTo>
                      <a:pt x="14499" y="3001"/>
                    </a:lnTo>
                    <a:lnTo>
                      <a:pt x="14379" y="2903"/>
                    </a:lnTo>
                    <a:lnTo>
                      <a:pt x="14322" y="2851"/>
                    </a:lnTo>
                    <a:lnTo>
                      <a:pt x="14263" y="2851"/>
                    </a:lnTo>
                    <a:lnTo>
                      <a:pt x="14203" y="2903"/>
                    </a:lnTo>
                    <a:lnTo>
                      <a:pt x="14233" y="2903"/>
                    </a:lnTo>
                    <a:lnTo>
                      <a:pt x="14233" y="2851"/>
                    </a:lnTo>
                    <a:lnTo>
                      <a:pt x="14263" y="2851"/>
                    </a:lnTo>
                    <a:lnTo>
                      <a:pt x="14322" y="2799"/>
                    </a:lnTo>
                    <a:lnTo>
                      <a:pt x="14349" y="2695"/>
                    </a:lnTo>
                    <a:lnTo>
                      <a:pt x="14349" y="2649"/>
                    </a:lnTo>
                    <a:lnTo>
                      <a:pt x="14292" y="2545"/>
                    </a:lnTo>
                    <a:lnTo>
                      <a:pt x="14263" y="2493"/>
                    </a:lnTo>
                    <a:lnTo>
                      <a:pt x="14233" y="2493"/>
                    </a:lnTo>
                    <a:lnTo>
                      <a:pt x="14203" y="2395"/>
                    </a:lnTo>
                    <a:lnTo>
                      <a:pt x="14176" y="2343"/>
                    </a:lnTo>
                    <a:lnTo>
                      <a:pt x="14086" y="2291"/>
                    </a:lnTo>
                    <a:lnTo>
                      <a:pt x="14056" y="2239"/>
                    </a:lnTo>
                    <a:lnTo>
                      <a:pt x="14056" y="1985"/>
                    </a:lnTo>
                    <a:lnTo>
                      <a:pt x="13970" y="1829"/>
                    </a:lnTo>
                    <a:lnTo>
                      <a:pt x="13823" y="1679"/>
                    </a:lnTo>
                    <a:lnTo>
                      <a:pt x="13910" y="1523"/>
                    </a:lnTo>
                    <a:lnTo>
                      <a:pt x="13970" y="1425"/>
                    </a:lnTo>
                    <a:lnTo>
                      <a:pt x="13970" y="1322"/>
                    </a:lnTo>
                    <a:lnTo>
                      <a:pt x="14233" y="1322"/>
                    </a:lnTo>
                    <a:lnTo>
                      <a:pt x="14292" y="1171"/>
                    </a:lnTo>
                    <a:lnTo>
                      <a:pt x="14409" y="918"/>
                    </a:lnTo>
                    <a:lnTo>
                      <a:pt x="14499" y="658"/>
                    </a:lnTo>
                    <a:lnTo>
                      <a:pt x="14525" y="560"/>
                    </a:lnTo>
                    <a:lnTo>
                      <a:pt x="14525" y="456"/>
                    </a:lnTo>
                    <a:lnTo>
                      <a:pt x="14499" y="404"/>
                    </a:lnTo>
                    <a:lnTo>
                      <a:pt x="14439" y="352"/>
                    </a:lnTo>
                    <a:lnTo>
                      <a:pt x="14176" y="352"/>
                    </a:lnTo>
                    <a:lnTo>
                      <a:pt x="14116" y="306"/>
                    </a:lnTo>
                    <a:lnTo>
                      <a:pt x="14056" y="306"/>
                    </a:lnTo>
                    <a:lnTo>
                      <a:pt x="13970" y="254"/>
                    </a:lnTo>
                    <a:lnTo>
                      <a:pt x="13734" y="254"/>
                    </a:lnTo>
                    <a:lnTo>
                      <a:pt x="13587" y="306"/>
                    </a:lnTo>
                    <a:lnTo>
                      <a:pt x="13527" y="404"/>
                    </a:lnTo>
                    <a:lnTo>
                      <a:pt x="13501" y="508"/>
                    </a:lnTo>
                    <a:lnTo>
                      <a:pt x="13471" y="508"/>
                    </a:lnTo>
                    <a:lnTo>
                      <a:pt x="13441" y="560"/>
                    </a:lnTo>
                    <a:lnTo>
                      <a:pt x="13441" y="1218"/>
                    </a:lnTo>
                    <a:lnTo>
                      <a:pt x="13501" y="1373"/>
                    </a:lnTo>
                    <a:lnTo>
                      <a:pt x="13527" y="1425"/>
                    </a:lnTo>
                    <a:lnTo>
                      <a:pt x="13527" y="1731"/>
                    </a:lnTo>
                    <a:lnTo>
                      <a:pt x="13501" y="1731"/>
                    </a:lnTo>
                    <a:lnTo>
                      <a:pt x="13471" y="1783"/>
                    </a:lnTo>
                    <a:lnTo>
                      <a:pt x="13441" y="1829"/>
                    </a:lnTo>
                    <a:lnTo>
                      <a:pt x="13441" y="1933"/>
                    </a:lnTo>
                    <a:lnTo>
                      <a:pt x="13381" y="1933"/>
                    </a:lnTo>
                    <a:lnTo>
                      <a:pt x="13354" y="1985"/>
                    </a:lnTo>
                    <a:lnTo>
                      <a:pt x="13295" y="2037"/>
                    </a:lnTo>
                    <a:lnTo>
                      <a:pt x="13265" y="2239"/>
                    </a:lnTo>
                    <a:lnTo>
                      <a:pt x="13295" y="2395"/>
                    </a:lnTo>
                    <a:lnTo>
                      <a:pt x="13325" y="2441"/>
                    </a:lnTo>
                    <a:lnTo>
                      <a:pt x="13354" y="2441"/>
                    </a:lnTo>
                    <a:lnTo>
                      <a:pt x="13325" y="2441"/>
                    </a:lnTo>
                    <a:lnTo>
                      <a:pt x="13295" y="2597"/>
                    </a:lnTo>
                    <a:lnTo>
                      <a:pt x="13295" y="2747"/>
                    </a:lnTo>
                    <a:lnTo>
                      <a:pt x="13325" y="2851"/>
                    </a:lnTo>
                    <a:lnTo>
                      <a:pt x="13381" y="2955"/>
                    </a:lnTo>
                    <a:lnTo>
                      <a:pt x="13325" y="3001"/>
                    </a:lnTo>
                    <a:lnTo>
                      <a:pt x="13265" y="2955"/>
                    </a:lnTo>
                    <a:lnTo>
                      <a:pt x="13178" y="2799"/>
                    </a:lnTo>
                    <a:lnTo>
                      <a:pt x="13058" y="2799"/>
                    </a:lnTo>
                    <a:lnTo>
                      <a:pt x="13002" y="2851"/>
                    </a:lnTo>
                    <a:lnTo>
                      <a:pt x="12972" y="2955"/>
                    </a:lnTo>
                    <a:lnTo>
                      <a:pt x="12942" y="3053"/>
                    </a:lnTo>
                    <a:lnTo>
                      <a:pt x="12942" y="3105"/>
                    </a:lnTo>
                    <a:lnTo>
                      <a:pt x="12882" y="3157"/>
                    </a:lnTo>
                    <a:lnTo>
                      <a:pt x="12856" y="3157"/>
                    </a:lnTo>
                    <a:lnTo>
                      <a:pt x="12766" y="3209"/>
                    </a:lnTo>
                    <a:lnTo>
                      <a:pt x="12766" y="3411"/>
                    </a:lnTo>
                    <a:lnTo>
                      <a:pt x="12796" y="3462"/>
                    </a:lnTo>
                    <a:lnTo>
                      <a:pt x="12856" y="3514"/>
                    </a:lnTo>
                    <a:lnTo>
                      <a:pt x="13002" y="3566"/>
                    </a:lnTo>
                    <a:lnTo>
                      <a:pt x="13058" y="3566"/>
                    </a:lnTo>
                    <a:lnTo>
                      <a:pt x="13029" y="3613"/>
                    </a:lnTo>
                    <a:lnTo>
                      <a:pt x="12972" y="3613"/>
                    </a:lnTo>
                    <a:lnTo>
                      <a:pt x="12912" y="3664"/>
                    </a:lnTo>
                    <a:lnTo>
                      <a:pt x="12882" y="3768"/>
                    </a:lnTo>
                    <a:lnTo>
                      <a:pt x="12912" y="3872"/>
                    </a:lnTo>
                    <a:lnTo>
                      <a:pt x="12912" y="3918"/>
                    </a:lnTo>
                    <a:lnTo>
                      <a:pt x="12882" y="3918"/>
                    </a:lnTo>
                    <a:lnTo>
                      <a:pt x="12796" y="3872"/>
                    </a:lnTo>
                    <a:lnTo>
                      <a:pt x="12649" y="3872"/>
                    </a:lnTo>
                    <a:lnTo>
                      <a:pt x="12473" y="3918"/>
                    </a:lnTo>
                    <a:lnTo>
                      <a:pt x="12383" y="3970"/>
                    </a:lnTo>
                    <a:lnTo>
                      <a:pt x="12327" y="3970"/>
                    </a:lnTo>
                    <a:lnTo>
                      <a:pt x="12267" y="3918"/>
                    </a:lnTo>
                    <a:lnTo>
                      <a:pt x="12180" y="3872"/>
                    </a:lnTo>
                    <a:lnTo>
                      <a:pt x="12061" y="3768"/>
                    </a:lnTo>
                    <a:lnTo>
                      <a:pt x="11944" y="3768"/>
                    </a:lnTo>
                    <a:lnTo>
                      <a:pt x="11884" y="3716"/>
                    </a:lnTo>
                    <a:lnTo>
                      <a:pt x="11858" y="3664"/>
                    </a:lnTo>
                    <a:lnTo>
                      <a:pt x="11768" y="3613"/>
                    </a:lnTo>
                    <a:lnTo>
                      <a:pt x="11738" y="3613"/>
                    </a:lnTo>
                    <a:lnTo>
                      <a:pt x="11738" y="3411"/>
                    </a:lnTo>
                    <a:lnTo>
                      <a:pt x="11708" y="3411"/>
                    </a:lnTo>
                    <a:lnTo>
                      <a:pt x="11738" y="3411"/>
                    </a:lnTo>
                    <a:lnTo>
                      <a:pt x="11798" y="3462"/>
                    </a:lnTo>
                    <a:lnTo>
                      <a:pt x="11884" y="3514"/>
                    </a:lnTo>
                    <a:lnTo>
                      <a:pt x="12061" y="3566"/>
                    </a:lnTo>
                    <a:lnTo>
                      <a:pt x="12237" y="3514"/>
                    </a:lnTo>
                    <a:lnTo>
                      <a:pt x="12383" y="3411"/>
                    </a:lnTo>
                    <a:lnTo>
                      <a:pt x="12443" y="3359"/>
                    </a:lnTo>
                    <a:lnTo>
                      <a:pt x="12443" y="3157"/>
                    </a:lnTo>
                    <a:lnTo>
                      <a:pt x="12413" y="3105"/>
                    </a:lnTo>
                    <a:lnTo>
                      <a:pt x="12327" y="3001"/>
                    </a:lnTo>
                    <a:lnTo>
                      <a:pt x="12267" y="2955"/>
                    </a:lnTo>
                    <a:lnTo>
                      <a:pt x="12297" y="2903"/>
                    </a:lnTo>
                    <a:lnTo>
                      <a:pt x="12383" y="2955"/>
                    </a:lnTo>
                    <a:lnTo>
                      <a:pt x="12473" y="3001"/>
                    </a:lnTo>
                    <a:lnTo>
                      <a:pt x="12530" y="3001"/>
                    </a:lnTo>
                    <a:lnTo>
                      <a:pt x="12560" y="2955"/>
                    </a:lnTo>
                    <a:lnTo>
                      <a:pt x="12589" y="2851"/>
                    </a:lnTo>
                    <a:lnTo>
                      <a:pt x="12560" y="2747"/>
                    </a:lnTo>
                    <a:lnTo>
                      <a:pt x="12503" y="2649"/>
                    </a:lnTo>
                    <a:lnTo>
                      <a:pt x="12327" y="2493"/>
                    </a:lnTo>
                    <a:lnTo>
                      <a:pt x="12237" y="2395"/>
                    </a:lnTo>
                    <a:lnTo>
                      <a:pt x="12120" y="2291"/>
                    </a:lnTo>
                    <a:lnTo>
                      <a:pt x="12031" y="2239"/>
                    </a:lnTo>
                    <a:lnTo>
                      <a:pt x="11944" y="2135"/>
                    </a:lnTo>
                    <a:lnTo>
                      <a:pt x="11884" y="2037"/>
                    </a:lnTo>
                    <a:lnTo>
                      <a:pt x="11884" y="1985"/>
                    </a:lnTo>
                    <a:lnTo>
                      <a:pt x="11914" y="1829"/>
                    </a:lnTo>
                    <a:lnTo>
                      <a:pt x="11884" y="1783"/>
                    </a:lnTo>
                    <a:lnTo>
                      <a:pt x="11858" y="1679"/>
                    </a:lnTo>
                    <a:lnTo>
                      <a:pt x="11798" y="1523"/>
                    </a:lnTo>
                    <a:lnTo>
                      <a:pt x="11768" y="1322"/>
                    </a:lnTo>
                    <a:lnTo>
                      <a:pt x="11768" y="1171"/>
                    </a:lnTo>
                    <a:lnTo>
                      <a:pt x="11798" y="1068"/>
                    </a:lnTo>
                    <a:lnTo>
                      <a:pt x="11884" y="918"/>
                    </a:lnTo>
                    <a:lnTo>
                      <a:pt x="11914" y="814"/>
                    </a:lnTo>
                    <a:lnTo>
                      <a:pt x="11914" y="710"/>
                    </a:lnTo>
                    <a:lnTo>
                      <a:pt x="11798" y="508"/>
                    </a:lnTo>
                    <a:lnTo>
                      <a:pt x="11562" y="508"/>
                    </a:lnTo>
                    <a:lnTo>
                      <a:pt x="11445" y="612"/>
                    </a:lnTo>
                    <a:lnTo>
                      <a:pt x="11385" y="658"/>
                    </a:lnTo>
                    <a:lnTo>
                      <a:pt x="11359" y="710"/>
                    </a:lnTo>
                    <a:lnTo>
                      <a:pt x="11385" y="762"/>
                    </a:lnTo>
                    <a:lnTo>
                      <a:pt x="11385" y="814"/>
                    </a:lnTo>
                    <a:lnTo>
                      <a:pt x="11415" y="814"/>
                    </a:lnTo>
                    <a:lnTo>
                      <a:pt x="11329" y="814"/>
                    </a:lnTo>
                    <a:lnTo>
                      <a:pt x="11239" y="762"/>
                    </a:lnTo>
                    <a:lnTo>
                      <a:pt x="11209" y="814"/>
                    </a:lnTo>
                    <a:lnTo>
                      <a:pt x="11183" y="866"/>
                    </a:lnTo>
                    <a:lnTo>
                      <a:pt x="11153" y="964"/>
                    </a:lnTo>
                    <a:lnTo>
                      <a:pt x="11153" y="1068"/>
                    </a:lnTo>
                    <a:lnTo>
                      <a:pt x="11183" y="1373"/>
                    </a:lnTo>
                    <a:lnTo>
                      <a:pt x="11269" y="1731"/>
                    </a:lnTo>
                    <a:lnTo>
                      <a:pt x="11299" y="1731"/>
                    </a:lnTo>
                    <a:lnTo>
                      <a:pt x="11239" y="1731"/>
                    </a:lnTo>
                    <a:lnTo>
                      <a:pt x="11209" y="1783"/>
                    </a:lnTo>
                    <a:lnTo>
                      <a:pt x="11183" y="1575"/>
                    </a:lnTo>
                    <a:lnTo>
                      <a:pt x="11153" y="1373"/>
                    </a:lnTo>
                    <a:lnTo>
                      <a:pt x="11093" y="1218"/>
                    </a:lnTo>
                    <a:lnTo>
                      <a:pt x="11033" y="1120"/>
                    </a:lnTo>
                    <a:lnTo>
                      <a:pt x="10916" y="1016"/>
                    </a:lnTo>
                    <a:lnTo>
                      <a:pt x="10830" y="964"/>
                    </a:lnTo>
                    <a:lnTo>
                      <a:pt x="10740" y="964"/>
                    </a:lnTo>
                    <a:lnTo>
                      <a:pt x="10710" y="1016"/>
                    </a:lnTo>
                    <a:lnTo>
                      <a:pt x="10684" y="1068"/>
                    </a:lnTo>
                    <a:lnTo>
                      <a:pt x="10684" y="1120"/>
                    </a:lnTo>
                    <a:lnTo>
                      <a:pt x="10710" y="1171"/>
                    </a:lnTo>
                    <a:lnTo>
                      <a:pt x="10770" y="1218"/>
                    </a:lnTo>
                    <a:lnTo>
                      <a:pt x="10800" y="1322"/>
                    </a:lnTo>
                    <a:lnTo>
                      <a:pt x="10800" y="1270"/>
                    </a:lnTo>
                    <a:lnTo>
                      <a:pt x="10624" y="1270"/>
                    </a:lnTo>
                    <a:lnTo>
                      <a:pt x="10624" y="1218"/>
                    </a:lnTo>
                    <a:lnTo>
                      <a:pt x="10594" y="1120"/>
                    </a:lnTo>
                    <a:lnTo>
                      <a:pt x="10534" y="1068"/>
                    </a:lnTo>
                    <a:lnTo>
                      <a:pt x="10477" y="1016"/>
                    </a:lnTo>
                    <a:lnTo>
                      <a:pt x="10301" y="964"/>
                    </a:lnTo>
                    <a:lnTo>
                      <a:pt x="10211" y="1016"/>
                    </a:lnTo>
                    <a:lnTo>
                      <a:pt x="10155" y="1068"/>
                    </a:lnTo>
                    <a:lnTo>
                      <a:pt x="10125" y="918"/>
                    </a:lnTo>
                    <a:lnTo>
                      <a:pt x="10095" y="814"/>
                    </a:lnTo>
                    <a:lnTo>
                      <a:pt x="10035" y="762"/>
                    </a:lnTo>
                    <a:lnTo>
                      <a:pt x="10008" y="762"/>
                    </a:lnTo>
                    <a:lnTo>
                      <a:pt x="9862" y="814"/>
                    </a:lnTo>
                    <a:lnTo>
                      <a:pt x="9862" y="658"/>
                    </a:lnTo>
                    <a:lnTo>
                      <a:pt x="9832" y="560"/>
                    </a:lnTo>
                    <a:lnTo>
                      <a:pt x="9712" y="456"/>
                    </a:lnTo>
                    <a:lnTo>
                      <a:pt x="9596" y="352"/>
                    </a:lnTo>
                    <a:lnTo>
                      <a:pt x="9480" y="254"/>
                    </a:lnTo>
                    <a:lnTo>
                      <a:pt x="9390" y="202"/>
                    </a:lnTo>
                    <a:lnTo>
                      <a:pt x="9273" y="202"/>
                    </a:lnTo>
                    <a:lnTo>
                      <a:pt x="9187" y="306"/>
                    </a:lnTo>
                    <a:lnTo>
                      <a:pt x="9157" y="254"/>
                    </a:lnTo>
                    <a:lnTo>
                      <a:pt x="9157" y="202"/>
                    </a:lnTo>
                    <a:lnTo>
                      <a:pt x="8981" y="202"/>
                    </a:lnTo>
                    <a:lnTo>
                      <a:pt x="8891" y="150"/>
                    </a:lnTo>
                    <a:lnTo>
                      <a:pt x="8744" y="46"/>
                    </a:lnTo>
                    <a:lnTo>
                      <a:pt x="8715" y="0"/>
                    </a:lnTo>
                    <a:lnTo>
                      <a:pt x="8658" y="0"/>
                    </a:lnTo>
                    <a:lnTo>
                      <a:pt x="8365" y="98"/>
                    </a:lnTo>
                    <a:lnTo>
                      <a:pt x="8129" y="150"/>
                    </a:lnTo>
                    <a:lnTo>
                      <a:pt x="8069" y="202"/>
                    </a:lnTo>
                    <a:lnTo>
                      <a:pt x="8043" y="254"/>
                    </a:lnTo>
                    <a:lnTo>
                      <a:pt x="8043" y="352"/>
                    </a:lnTo>
                    <a:lnTo>
                      <a:pt x="8099" y="456"/>
                    </a:lnTo>
                    <a:lnTo>
                      <a:pt x="8189" y="612"/>
                    </a:lnTo>
                    <a:lnTo>
                      <a:pt x="8129" y="762"/>
                    </a:lnTo>
                    <a:lnTo>
                      <a:pt x="8043" y="918"/>
                    </a:lnTo>
                    <a:lnTo>
                      <a:pt x="8043" y="964"/>
                    </a:lnTo>
                    <a:lnTo>
                      <a:pt x="8069" y="1068"/>
                    </a:lnTo>
                    <a:lnTo>
                      <a:pt x="7983" y="1218"/>
                    </a:lnTo>
                    <a:lnTo>
                      <a:pt x="7893" y="1425"/>
                    </a:lnTo>
                    <a:lnTo>
                      <a:pt x="7866" y="1523"/>
                    </a:lnTo>
                    <a:lnTo>
                      <a:pt x="7836" y="1575"/>
                    </a:lnTo>
                    <a:lnTo>
                      <a:pt x="7836" y="1627"/>
                    </a:lnTo>
                    <a:lnTo>
                      <a:pt x="7866" y="1679"/>
                    </a:lnTo>
                    <a:lnTo>
                      <a:pt x="7923" y="1731"/>
                    </a:lnTo>
                    <a:lnTo>
                      <a:pt x="8043" y="1783"/>
                    </a:lnTo>
                    <a:lnTo>
                      <a:pt x="8159" y="1783"/>
                    </a:lnTo>
                    <a:lnTo>
                      <a:pt x="8189" y="1829"/>
                    </a:lnTo>
                    <a:lnTo>
                      <a:pt x="8216" y="1881"/>
                    </a:lnTo>
                    <a:lnTo>
                      <a:pt x="8275" y="2037"/>
                    </a:lnTo>
                    <a:lnTo>
                      <a:pt x="8335" y="2239"/>
                    </a:lnTo>
                    <a:lnTo>
                      <a:pt x="8365" y="2291"/>
                    </a:lnTo>
                    <a:lnTo>
                      <a:pt x="8422" y="2291"/>
                    </a:lnTo>
                    <a:lnTo>
                      <a:pt x="8482" y="2239"/>
                    </a:lnTo>
                    <a:lnTo>
                      <a:pt x="8542" y="2135"/>
                    </a:lnTo>
                    <a:lnTo>
                      <a:pt x="8598" y="2135"/>
                    </a:lnTo>
                    <a:lnTo>
                      <a:pt x="8658" y="2089"/>
                    </a:lnTo>
                    <a:lnTo>
                      <a:pt x="8804" y="2089"/>
                    </a:lnTo>
                    <a:lnTo>
                      <a:pt x="8891" y="2037"/>
                    </a:lnTo>
                    <a:lnTo>
                      <a:pt x="8921" y="1933"/>
                    </a:lnTo>
                    <a:lnTo>
                      <a:pt x="8951" y="1783"/>
                    </a:lnTo>
                    <a:lnTo>
                      <a:pt x="8951" y="1627"/>
                    </a:lnTo>
                    <a:lnTo>
                      <a:pt x="9011" y="1575"/>
                    </a:lnTo>
                    <a:lnTo>
                      <a:pt x="9097" y="1523"/>
                    </a:lnTo>
                    <a:lnTo>
                      <a:pt x="9127" y="1523"/>
                    </a:lnTo>
                    <a:lnTo>
                      <a:pt x="9157" y="1477"/>
                    </a:lnTo>
                    <a:lnTo>
                      <a:pt x="9187" y="1373"/>
                    </a:lnTo>
                    <a:lnTo>
                      <a:pt x="9187" y="1270"/>
                    </a:lnTo>
                    <a:lnTo>
                      <a:pt x="9243" y="1270"/>
                    </a:lnTo>
                    <a:lnTo>
                      <a:pt x="9273" y="1218"/>
                    </a:lnTo>
                    <a:lnTo>
                      <a:pt x="9213" y="1322"/>
                    </a:lnTo>
                    <a:lnTo>
                      <a:pt x="9213" y="1477"/>
                    </a:lnTo>
                    <a:lnTo>
                      <a:pt x="9097" y="1679"/>
                    </a:lnTo>
                    <a:lnTo>
                      <a:pt x="9097" y="1783"/>
                    </a:lnTo>
                    <a:lnTo>
                      <a:pt x="9127" y="1829"/>
                    </a:lnTo>
                    <a:lnTo>
                      <a:pt x="9187" y="1881"/>
                    </a:lnTo>
                    <a:lnTo>
                      <a:pt x="9273" y="1933"/>
                    </a:lnTo>
                    <a:lnTo>
                      <a:pt x="9303" y="2037"/>
                    </a:lnTo>
                    <a:lnTo>
                      <a:pt x="9333" y="2089"/>
                    </a:lnTo>
                    <a:lnTo>
                      <a:pt x="9273" y="2187"/>
                    </a:lnTo>
                    <a:lnTo>
                      <a:pt x="9243" y="2239"/>
                    </a:lnTo>
                    <a:lnTo>
                      <a:pt x="9273" y="2343"/>
                    </a:lnTo>
                    <a:lnTo>
                      <a:pt x="9303" y="2395"/>
                    </a:lnTo>
                    <a:lnTo>
                      <a:pt x="9390" y="2493"/>
                    </a:lnTo>
                    <a:lnTo>
                      <a:pt x="9539" y="2545"/>
                    </a:lnTo>
                    <a:lnTo>
                      <a:pt x="9862" y="2545"/>
                    </a:lnTo>
                    <a:lnTo>
                      <a:pt x="10008" y="2493"/>
                    </a:lnTo>
                    <a:lnTo>
                      <a:pt x="10155" y="2493"/>
                    </a:lnTo>
                    <a:lnTo>
                      <a:pt x="10388" y="2597"/>
                    </a:lnTo>
                    <a:lnTo>
                      <a:pt x="10008" y="2545"/>
                    </a:lnTo>
                    <a:lnTo>
                      <a:pt x="9686" y="2649"/>
                    </a:lnTo>
                    <a:lnTo>
                      <a:pt x="9539" y="2695"/>
                    </a:lnTo>
                    <a:lnTo>
                      <a:pt x="9450" y="2799"/>
                    </a:lnTo>
                    <a:lnTo>
                      <a:pt x="9420" y="2903"/>
                    </a:lnTo>
                    <a:lnTo>
                      <a:pt x="9450" y="2955"/>
                    </a:lnTo>
                    <a:lnTo>
                      <a:pt x="9480" y="3053"/>
                    </a:lnTo>
                    <a:lnTo>
                      <a:pt x="9626" y="3157"/>
                    </a:lnTo>
                    <a:lnTo>
                      <a:pt x="9686" y="3209"/>
                    </a:lnTo>
                    <a:lnTo>
                      <a:pt x="9862" y="3260"/>
                    </a:lnTo>
                    <a:lnTo>
                      <a:pt x="10095" y="3260"/>
                    </a:lnTo>
                    <a:lnTo>
                      <a:pt x="10095" y="3411"/>
                    </a:lnTo>
                    <a:lnTo>
                      <a:pt x="10125" y="3514"/>
                    </a:lnTo>
                    <a:lnTo>
                      <a:pt x="10211" y="3613"/>
                    </a:lnTo>
                    <a:lnTo>
                      <a:pt x="10361" y="3664"/>
                    </a:lnTo>
                    <a:lnTo>
                      <a:pt x="10564" y="3716"/>
                    </a:lnTo>
                    <a:lnTo>
                      <a:pt x="10770" y="3664"/>
                    </a:lnTo>
                    <a:lnTo>
                      <a:pt x="10946" y="3566"/>
                    </a:lnTo>
                    <a:lnTo>
                      <a:pt x="11033" y="3514"/>
                    </a:lnTo>
                    <a:lnTo>
                      <a:pt x="11123" y="3462"/>
                    </a:lnTo>
                    <a:lnTo>
                      <a:pt x="11183" y="3462"/>
                    </a:lnTo>
                    <a:lnTo>
                      <a:pt x="11093" y="3514"/>
                    </a:lnTo>
                    <a:lnTo>
                      <a:pt x="11033" y="3613"/>
                    </a:lnTo>
                    <a:lnTo>
                      <a:pt x="11033" y="3872"/>
                    </a:lnTo>
                    <a:lnTo>
                      <a:pt x="11093" y="3918"/>
                    </a:lnTo>
                    <a:lnTo>
                      <a:pt x="11153" y="3918"/>
                    </a:lnTo>
                    <a:lnTo>
                      <a:pt x="11153" y="4022"/>
                    </a:lnTo>
                    <a:lnTo>
                      <a:pt x="11183" y="4178"/>
                    </a:lnTo>
                    <a:lnTo>
                      <a:pt x="11153" y="4126"/>
                    </a:lnTo>
                    <a:lnTo>
                      <a:pt x="11093" y="4074"/>
                    </a:lnTo>
                    <a:lnTo>
                      <a:pt x="11033" y="3970"/>
                    </a:lnTo>
                    <a:lnTo>
                      <a:pt x="10946" y="3970"/>
                    </a:lnTo>
                    <a:lnTo>
                      <a:pt x="10916" y="3918"/>
                    </a:lnTo>
                    <a:lnTo>
                      <a:pt x="10830" y="3872"/>
                    </a:lnTo>
                    <a:lnTo>
                      <a:pt x="10740" y="3872"/>
                    </a:lnTo>
                    <a:lnTo>
                      <a:pt x="10594" y="3918"/>
                    </a:lnTo>
                    <a:lnTo>
                      <a:pt x="10388" y="3970"/>
                    </a:lnTo>
                    <a:lnTo>
                      <a:pt x="10125" y="4022"/>
                    </a:lnTo>
                    <a:lnTo>
                      <a:pt x="9919" y="3970"/>
                    </a:lnTo>
                    <a:lnTo>
                      <a:pt x="9978" y="3872"/>
                    </a:lnTo>
                    <a:lnTo>
                      <a:pt x="10125" y="3872"/>
                    </a:lnTo>
                    <a:lnTo>
                      <a:pt x="10155" y="3820"/>
                    </a:lnTo>
                    <a:lnTo>
                      <a:pt x="10155" y="3716"/>
                    </a:lnTo>
                    <a:lnTo>
                      <a:pt x="10125" y="3613"/>
                    </a:lnTo>
                    <a:lnTo>
                      <a:pt x="10035" y="3462"/>
                    </a:lnTo>
                    <a:lnTo>
                      <a:pt x="9949" y="3359"/>
                    </a:lnTo>
                    <a:lnTo>
                      <a:pt x="9862" y="3307"/>
                    </a:lnTo>
                    <a:lnTo>
                      <a:pt x="9742" y="3260"/>
                    </a:lnTo>
                    <a:lnTo>
                      <a:pt x="9686" y="3307"/>
                    </a:lnTo>
                    <a:lnTo>
                      <a:pt x="9656" y="3359"/>
                    </a:lnTo>
                    <a:lnTo>
                      <a:pt x="9566" y="3307"/>
                    </a:lnTo>
                    <a:lnTo>
                      <a:pt x="9450" y="3260"/>
                    </a:lnTo>
                    <a:lnTo>
                      <a:pt x="9273" y="3209"/>
                    </a:lnTo>
                    <a:lnTo>
                      <a:pt x="9157" y="3105"/>
                    </a:lnTo>
                    <a:lnTo>
                      <a:pt x="8981" y="3053"/>
                    </a:lnTo>
                    <a:lnTo>
                      <a:pt x="8834" y="2955"/>
                    </a:lnTo>
                    <a:lnTo>
                      <a:pt x="8744" y="2851"/>
                    </a:lnTo>
                    <a:lnTo>
                      <a:pt x="8658" y="2799"/>
                    </a:lnTo>
                    <a:lnTo>
                      <a:pt x="8542" y="2799"/>
                    </a:lnTo>
                    <a:lnTo>
                      <a:pt x="8452" y="2851"/>
                    </a:lnTo>
                    <a:lnTo>
                      <a:pt x="8392" y="2903"/>
                    </a:lnTo>
                    <a:lnTo>
                      <a:pt x="8335" y="3001"/>
                    </a:lnTo>
                    <a:lnTo>
                      <a:pt x="8216" y="3105"/>
                    </a:lnTo>
                    <a:lnTo>
                      <a:pt x="8216" y="2903"/>
                    </a:lnTo>
                    <a:lnTo>
                      <a:pt x="8189" y="2851"/>
                    </a:lnTo>
                    <a:lnTo>
                      <a:pt x="8189" y="2747"/>
                    </a:lnTo>
                    <a:lnTo>
                      <a:pt x="8159" y="2695"/>
                    </a:lnTo>
                    <a:lnTo>
                      <a:pt x="8099" y="2649"/>
                    </a:lnTo>
                    <a:lnTo>
                      <a:pt x="8069" y="2649"/>
                    </a:lnTo>
                    <a:lnTo>
                      <a:pt x="8013" y="2695"/>
                    </a:lnTo>
                    <a:lnTo>
                      <a:pt x="7953" y="2851"/>
                    </a:lnTo>
                    <a:lnTo>
                      <a:pt x="7893" y="3001"/>
                    </a:lnTo>
                    <a:lnTo>
                      <a:pt x="7866" y="3105"/>
                    </a:lnTo>
                    <a:lnTo>
                      <a:pt x="7806" y="3001"/>
                    </a:lnTo>
                    <a:lnTo>
                      <a:pt x="7747" y="2799"/>
                    </a:lnTo>
                    <a:lnTo>
                      <a:pt x="7660" y="2597"/>
                    </a:lnTo>
                    <a:lnTo>
                      <a:pt x="7600" y="2441"/>
                    </a:lnTo>
                    <a:lnTo>
                      <a:pt x="7484" y="2395"/>
                    </a:lnTo>
                    <a:lnTo>
                      <a:pt x="7424" y="2343"/>
                    </a:lnTo>
                    <a:lnTo>
                      <a:pt x="7367" y="2441"/>
                    </a:lnTo>
                    <a:lnTo>
                      <a:pt x="7367" y="2545"/>
                    </a:lnTo>
                    <a:lnTo>
                      <a:pt x="7394" y="2649"/>
                    </a:lnTo>
                    <a:lnTo>
                      <a:pt x="7337" y="2695"/>
                    </a:lnTo>
                    <a:lnTo>
                      <a:pt x="7337" y="2799"/>
                    </a:lnTo>
                    <a:lnTo>
                      <a:pt x="7278" y="2903"/>
                    </a:lnTo>
                    <a:lnTo>
                      <a:pt x="7248" y="2851"/>
                    </a:lnTo>
                    <a:lnTo>
                      <a:pt x="7248" y="2747"/>
                    </a:lnTo>
                    <a:lnTo>
                      <a:pt x="7191" y="2649"/>
                    </a:lnTo>
                    <a:lnTo>
                      <a:pt x="6925" y="2649"/>
                    </a:lnTo>
                    <a:lnTo>
                      <a:pt x="6809" y="2747"/>
                    </a:lnTo>
                    <a:lnTo>
                      <a:pt x="6692" y="2851"/>
                    </a:lnTo>
                    <a:lnTo>
                      <a:pt x="6602" y="2903"/>
                    </a:lnTo>
                    <a:lnTo>
                      <a:pt x="6516" y="2955"/>
                    </a:lnTo>
                    <a:lnTo>
                      <a:pt x="6486" y="3001"/>
                    </a:lnTo>
                    <a:lnTo>
                      <a:pt x="6456" y="3053"/>
                    </a:lnTo>
                    <a:lnTo>
                      <a:pt x="6396" y="3053"/>
                    </a:lnTo>
                    <a:lnTo>
                      <a:pt x="6370" y="3001"/>
                    </a:lnTo>
                    <a:lnTo>
                      <a:pt x="6340" y="2955"/>
                    </a:lnTo>
                    <a:lnTo>
                      <a:pt x="6220" y="2955"/>
                    </a:lnTo>
                    <a:lnTo>
                      <a:pt x="6193" y="3053"/>
                    </a:lnTo>
                    <a:lnTo>
                      <a:pt x="6133" y="3053"/>
                    </a:lnTo>
                    <a:lnTo>
                      <a:pt x="6017" y="3105"/>
                    </a:lnTo>
                    <a:lnTo>
                      <a:pt x="5957" y="3157"/>
                    </a:lnTo>
                    <a:lnTo>
                      <a:pt x="5927" y="3260"/>
                    </a:lnTo>
                    <a:lnTo>
                      <a:pt x="5927" y="3359"/>
                    </a:lnTo>
                    <a:lnTo>
                      <a:pt x="5871" y="3307"/>
                    </a:lnTo>
                    <a:lnTo>
                      <a:pt x="5694" y="3307"/>
                    </a:lnTo>
                    <a:lnTo>
                      <a:pt x="5575" y="3209"/>
                    </a:lnTo>
                    <a:lnTo>
                      <a:pt x="5428" y="3053"/>
                    </a:lnTo>
                    <a:lnTo>
                      <a:pt x="5398" y="3001"/>
                    </a:lnTo>
                    <a:lnTo>
                      <a:pt x="5342" y="2955"/>
                    </a:lnTo>
                    <a:lnTo>
                      <a:pt x="5225" y="2955"/>
                    </a:lnTo>
                    <a:lnTo>
                      <a:pt x="5049" y="2903"/>
                    </a:lnTo>
                    <a:lnTo>
                      <a:pt x="5019" y="2955"/>
                    </a:lnTo>
                    <a:lnTo>
                      <a:pt x="4989" y="3001"/>
                    </a:lnTo>
                    <a:lnTo>
                      <a:pt x="4959" y="3001"/>
                    </a:lnTo>
                    <a:lnTo>
                      <a:pt x="4929" y="2955"/>
                    </a:lnTo>
                    <a:lnTo>
                      <a:pt x="4899" y="2955"/>
                    </a:lnTo>
                    <a:lnTo>
                      <a:pt x="4873" y="2903"/>
                    </a:lnTo>
                    <a:lnTo>
                      <a:pt x="4843" y="2903"/>
                    </a:lnTo>
                    <a:lnTo>
                      <a:pt x="4726" y="2799"/>
                    </a:lnTo>
                    <a:lnTo>
                      <a:pt x="4460" y="2799"/>
                    </a:lnTo>
                    <a:lnTo>
                      <a:pt x="4284" y="2851"/>
                    </a:lnTo>
                    <a:lnTo>
                      <a:pt x="4198" y="2799"/>
                    </a:lnTo>
                    <a:lnTo>
                      <a:pt x="4108" y="2747"/>
                    </a:lnTo>
                    <a:lnTo>
                      <a:pt x="3991" y="2695"/>
                    </a:lnTo>
                    <a:lnTo>
                      <a:pt x="3932" y="2747"/>
                    </a:lnTo>
                    <a:lnTo>
                      <a:pt x="3815" y="2747"/>
                    </a:lnTo>
                    <a:lnTo>
                      <a:pt x="3699" y="2695"/>
                    </a:lnTo>
                    <a:lnTo>
                      <a:pt x="3609" y="2597"/>
                    </a:lnTo>
                    <a:lnTo>
                      <a:pt x="3522" y="2545"/>
                    </a:lnTo>
                    <a:lnTo>
                      <a:pt x="3170" y="2545"/>
                    </a:lnTo>
                    <a:lnTo>
                      <a:pt x="3023" y="2597"/>
                    </a:lnTo>
                    <a:lnTo>
                      <a:pt x="2994" y="2597"/>
                    </a:lnTo>
                    <a:lnTo>
                      <a:pt x="2964" y="2545"/>
                    </a:lnTo>
                    <a:lnTo>
                      <a:pt x="2877" y="2545"/>
                    </a:lnTo>
                    <a:lnTo>
                      <a:pt x="2877" y="2441"/>
                    </a:lnTo>
                    <a:lnTo>
                      <a:pt x="2847" y="2343"/>
                    </a:lnTo>
                    <a:lnTo>
                      <a:pt x="2817" y="2343"/>
                    </a:lnTo>
                    <a:lnTo>
                      <a:pt x="2757" y="2291"/>
                    </a:lnTo>
                    <a:lnTo>
                      <a:pt x="2671" y="2343"/>
                    </a:lnTo>
                    <a:lnTo>
                      <a:pt x="2525" y="2343"/>
                    </a:lnTo>
                    <a:lnTo>
                      <a:pt x="2525" y="2395"/>
                    </a:lnTo>
                    <a:lnTo>
                      <a:pt x="2495" y="2343"/>
                    </a:lnTo>
                    <a:lnTo>
                      <a:pt x="2465" y="2343"/>
                    </a:lnTo>
                    <a:lnTo>
                      <a:pt x="2465" y="2291"/>
                    </a:lnTo>
                    <a:lnTo>
                      <a:pt x="2435" y="2239"/>
                    </a:lnTo>
                    <a:lnTo>
                      <a:pt x="2378" y="2239"/>
                    </a:lnTo>
                    <a:lnTo>
                      <a:pt x="2348" y="2291"/>
                    </a:lnTo>
                    <a:lnTo>
                      <a:pt x="2288" y="2343"/>
                    </a:lnTo>
                    <a:lnTo>
                      <a:pt x="2202" y="2343"/>
                    </a:lnTo>
                    <a:lnTo>
                      <a:pt x="2232" y="2291"/>
                    </a:lnTo>
                    <a:lnTo>
                      <a:pt x="2258" y="2239"/>
                    </a:lnTo>
                    <a:lnTo>
                      <a:pt x="2258" y="2187"/>
                    </a:lnTo>
                    <a:lnTo>
                      <a:pt x="2172" y="2089"/>
                    </a:lnTo>
                    <a:lnTo>
                      <a:pt x="2112" y="2037"/>
                    </a:lnTo>
                    <a:lnTo>
                      <a:pt x="2056" y="2089"/>
                    </a:lnTo>
                    <a:lnTo>
                      <a:pt x="1996" y="2187"/>
                    </a:lnTo>
                    <a:lnTo>
                      <a:pt x="1936" y="2291"/>
                    </a:lnTo>
                    <a:lnTo>
                      <a:pt x="1849" y="2343"/>
                    </a:lnTo>
                    <a:lnTo>
                      <a:pt x="1733" y="2395"/>
                    </a:lnTo>
                    <a:lnTo>
                      <a:pt x="1673" y="2395"/>
                    </a:lnTo>
                    <a:lnTo>
                      <a:pt x="1643" y="2343"/>
                    </a:lnTo>
                    <a:lnTo>
                      <a:pt x="1613" y="2343"/>
                    </a:lnTo>
                    <a:lnTo>
                      <a:pt x="1527" y="2395"/>
                    </a:lnTo>
                    <a:lnTo>
                      <a:pt x="1497" y="2395"/>
                    </a:lnTo>
                    <a:lnTo>
                      <a:pt x="1467" y="2493"/>
                    </a:lnTo>
                    <a:lnTo>
                      <a:pt x="1467" y="2545"/>
                    </a:lnTo>
                    <a:lnTo>
                      <a:pt x="1497" y="2597"/>
                    </a:lnTo>
                    <a:lnTo>
                      <a:pt x="1527" y="2597"/>
                    </a:lnTo>
                    <a:lnTo>
                      <a:pt x="1497" y="2649"/>
                    </a:lnTo>
                    <a:lnTo>
                      <a:pt x="1467" y="2649"/>
                    </a:lnTo>
                    <a:lnTo>
                      <a:pt x="1437" y="2597"/>
                    </a:lnTo>
                    <a:lnTo>
                      <a:pt x="1350" y="2597"/>
                    </a:lnTo>
                    <a:lnTo>
                      <a:pt x="1261" y="2649"/>
                    </a:lnTo>
                    <a:lnTo>
                      <a:pt x="1174" y="2695"/>
                    </a:lnTo>
                    <a:lnTo>
                      <a:pt x="1084" y="2695"/>
                    </a:lnTo>
                    <a:lnTo>
                      <a:pt x="1028" y="2747"/>
                    </a:lnTo>
                    <a:lnTo>
                      <a:pt x="911" y="2955"/>
                    </a:lnTo>
                    <a:lnTo>
                      <a:pt x="881" y="2955"/>
                    </a:lnTo>
                    <a:lnTo>
                      <a:pt x="851" y="3053"/>
                    </a:lnTo>
                    <a:lnTo>
                      <a:pt x="851" y="3209"/>
                    </a:lnTo>
                    <a:lnTo>
                      <a:pt x="792" y="3307"/>
                    </a:lnTo>
                    <a:lnTo>
                      <a:pt x="735" y="3411"/>
                    </a:lnTo>
                    <a:lnTo>
                      <a:pt x="645" y="3462"/>
                    </a:lnTo>
                    <a:lnTo>
                      <a:pt x="439" y="3514"/>
                    </a:lnTo>
                    <a:lnTo>
                      <a:pt x="412" y="3462"/>
                    </a:lnTo>
                    <a:lnTo>
                      <a:pt x="323" y="3462"/>
                    </a:lnTo>
                    <a:lnTo>
                      <a:pt x="293" y="3514"/>
                    </a:lnTo>
                    <a:lnTo>
                      <a:pt x="293" y="3664"/>
                    </a:lnTo>
                    <a:lnTo>
                      <a:pt x="263" y="3716"/>
                    </a:lnTo>
                    <a:lnTo>
                      <a:pt x="263" y="3768"/>
                    </a:lnTo>
                    <a:lnTo>
                      <a:pt x="293" y="3820"/>
                    </a:lnTo>
                    <a:lnTo>
                      <a:pt x="499" y="3918"/>
                    </a:lnTo>
                    <a:lnTo>
                      <a:pt x="585" y="4022"/>
                    </a:lnTo>
                    <a:lnTo>
                      <a:pt x="675" y="4178"/>
                    </a:lnTo>
                    <a:lnTo>
                      <a:pt x="762" y="4432"/>
                    </a:lnTo>
                    <a:lnTo>
                      <a:pt x="792" y="4478"/>
                    </a:lnTo>
                    <a:lnTo>
                      <a:pt x="1144" y="4478"/>
                    </a:lnTo>
                    <a:lnTo>
                      <a:pt x="1144" y="4738"/>
                    </a:lnTo>
                    <a:lnTo>
                      <a:pt x="1174" y="4738"/>
                    </a:lnTo>
                    <a:lnTo>
                      <a:pt x="1234" y="4784"/>
                    </a:lnTo>
                    <a:lnTo>
                      <a:pt x="1320" y="4784"/>
                    </a:lnTo>
                    <a:lnTo>
                      <a:pt x="1350" y="4836"/>
                    </a:lnTo>
                    <a:lnTo>
                      <a:pt x="1291" y="4836"/>
                    </a:lnTo>
                    <a:lnTo>
                      <a:pt x="1144" y="4888"/>
                    </a:lnTo>
                    <a:lnTo>
                      <a:pt x="1058" y="4992"/>
                    </a:lnTo>
                    <a:lnTo>
                      <a:pt x="1028" y="5044"/>
                    </a:lnTo>
                    <a:lnTo>
                      <a:pt x="968" y="4940"/>
                    </a:lnTo>
                    <a:lnTo>
                      <a:pt x="735" y="4940"/>
                    </a:lnTo>
                    <a:lnTo>
                      <a:pt x="735" y="4836"/>
                    </a:lnTo>
                    <a:lnTo>
                      <a:pt x="762" y="4784"/>
                    </a:lnTo>
                    <a:lnTo>
                      <a:pt x="735" y="4686"/>
                    </a:lnTo>
                    <a:lnTo>
                      <a:pt x="675" y="4634"/>
                    </a:lnTo>
                    <a:lnTo>
                      <a:pt x="615" y="4686"/>
                    </a:lnTo>
                    <a:lnTo>
                      <a:pt x="529" y="4738"/>
                    </a:lnTo>
                    <a:lnTo>
                      <a:pt x="499" y="4784"/>
                    </a:lnTo>
                    <a:lnTo>
                      <a:pt x="439" y="4836"/>
                    </a:lnTo>
                    <a:lnTo>
                      <a:pt x="412" y="4836"/>
                    </a:lnTo>
                    <a:lnTo>
                      <a:pt x="412" y="4940"/>
                    </a:lnTo>
                    <a:lnTo>
                      <a:pt x="323" y="4940"/>
                    </a:lnTo>
                    <a:lnTo>
                      <a:pt x="263" y="4992"/>
                    </a:lnTo>
                    <a:lnTo>
                      <a:pt x="146" y="5044"/>
                    </a:lnTo>
                    <a:lnTo>
                      <a:pt x="116" y="5044"/>
                    </a:lnTo>
                    <a:lnTo>
                      <a:pt x="60" y="5090"/>
                    </a:lnTo>
                    <a:lnTo>
                      <a:pt x="0" y="5194"/>
                    </a:lnTo>
                    <a:lnTo>
                      <a:pt x="0" y="5298"/>
                    </a:lnTo>
                    <a:lnTo>
                      <a:pt x="86" y="5350"/>
                    </a:lnTo>
                    <a:lnTo>
                      <a:pt x="263" y="5396"/>
                    </a:lnTo>
                    <a:lnTo>
                      <a:pt x="263" y="5500"/>
                    </a:lnTo>
                    <a:lnTo>
                      <a:pt x="236" y="5551"/>
                    </a:lnTo>
                    <a:lnTo>
                      <a:pt x="263" y="5603"/>
                    </a:lnTo>
                    <a:lnTo>
                      <a:pt x="293" y="5655"/>
                    </a:lnTo>
                    <a:lnTo>
                      <a:pt x="293" y="5702"/>
                    </a:lnTo>
                    <a:lnTo>
                      <a:pt x="323" y="5753"/>
                    </a:lnTo>
                    <a:lnTo>
                      <a:pt x="383" y="5805"/>
                    </a:lnTo>
                    <a:lnTo>
                      <a:pt x="439" y="5857"/>
                    </a:lnTo>
                    <a:lnTo>
                      <a:pt x="705" y="5857"/>
                    </a:lnTo>
                    <a:lnTo>
                      <a:pt x="705" y="5805"/>
                    </a:lnTo>
                    <a:lnTo>
                      <a:pt x="822" y="5805"/>
                    </a:lnTo>
                    <a:lnTo>
                      <a:pt x="851" y="5857"/>
                    </a:lnTo>
                    <a:lnTo>
                      <a:pt x="881" y="5857"/>
                    </a:lnTo>
                    <a:lnTo>
                      <a:pt x="911" y="5909"/>
                    </a:lnTo>
                    <a:lnTo>
                      <a:pt x="938" y="5857"/>
                    </a:lnTo>
                    <a:lnTo>
                      <a:pt x="968" y="5805"/>
                    </a:lnTo>
                    <a:lnTo>
                      <a:pt x="1058" y="5702"/>
                    </a:lnTo>
                    <a:lnTo>
                      <a:pt x="1144" y="5655"/>
                    </a:lnTo>
                    <a:lnTo>
                      <a:pt x="1204" y="5603"/>
                    </a:lnTo>
                    <a:lnTo>
                      <a:pt x="1261" y="5655"/>
                    </a:lnTo>
                    <a:lnTo>
                      <a:pt x="1291" y="5655"/>
                    </a:lnTo>
                    <a:lnTo>
                      <a:pt x="1291" y="5702"/>
                    </a:lnTo>
                    <a:lnTo>
                      <a:pt x="1261" y="5753"/>
                    </a:lnTo>
                    <a:lnTo>
                      <a:pt x="1234" y="5753"/>
                    </a:lnTo>
                    <a:lnTo>
                      <a:pt x="1234" y="5857"/>
                    </a:lnTo>
                    <a:lnTo>
                      <a:pt x="1261" y="6007"/>
                    </a:lnTo>
                    <a:lnTo>
                      <a:pt x="1291" y="6111"/>
                    </a:lnTo>
                    <a:lnTo>
                      <a:pt x="1234" y="6261"/>
                    </a:lnTo>
                    <a:lnTo>
                      <a:pt x="968" y="6261"/>
                    </a:lnTo>
                    <a:lnTo>
                      <a:pt x="968" y="6365"/>
                    </a:lnTo>
                    <a:lnTo>
                      <a:pt x="938" y="6469"/>
                    </a:lnTo>
                    <a:lnTo>
                      <a:pt x="911" y="6521"/>
                    </a:lnTo>
                    <a:lnTo>
                      <a:pt x="792" y="6521"/>
                    </a:lnTo>
                    <a:lnTo>
                      <a:pt x="735" y="6417"/>
                    </a:lnTo>
                    <a:lnTo>
                      <a:pt x="645" y="6417"/>
                    </a:lnTo>
                    <a:lnTo>
                      <a:pt x="615" y="6469"/>
                    </a:lnTo>
                    <a:lnTo>
                      <a:pt x="585" y="6567"/>
                    </a:lnTo>
                    <a:lnTo>
                      <a:pt x="585" y="6775"/>
                    </a:lnTo>
                    <a:lnTo>
                      <a:pt x="559" y="6775"/>
                    </a:lnTo>
                    <a:lnTo>
                      <a:pt x="499" y="6827"/>
                    </a:lnTo>
                    <a:lnTo>
                      <a:pt x="439" y="6873"/>
                    </a:lnTo>
                    <a:lnTo>
                      <a:pt x="412" y="6977"/>
                    </a:lnTo>
                    <a:lnTo>
                      <a:pt x="383" y="7081"/>
                    </a:lnTo>
                    <a:lnTo>
                      <a:pt x="323" y="7081"/>
                    </a:lnTo>
                    <a:lnTo>
                      <a:pt x="293" y="7133"/>
                    </a:lnTo>
                    <a:lnTo>
                      <a:pt x="293" y="7179"/>
                    </a:lnTo>
                    <a:lnTo>
                      <a:pt x="323" y="7231"/>
                    </a:lnTo>
                    <a:lnTo>
                      <a:pt x="323" y="7283"/>
                    </a:lnTo>
                    <a:lnTo>
                      <a:pt x="383" y="7387"/>
                    </a:lnTo>
                    <a:lnTo>
                      <a:pt x="439" y="7433"/>
                    </a:lnTo>
                    <a:lnTo>
                      <a:pt x="499" y="7433"/>
                    </a:lnTo>
                    <a:lnTo>
                      <a:pt x="499" y="7485"/>
                    </a:lnTo>
                    <a:lnTo>
                      <a:pt x="469" y="7641"/>
                    </a:lnTo>
                    <a:lnTo>
                      <a:pt x="469" y="7692"/>
                    </a:lnTo>
                    <a:lnTo>
                      <a:pt x="499" y="7739"/>
                    </a:lnTo>
                    <a:lnTo>
                      <a:pt x="559" y="7842"/>
                    </a:lnTo>
                    <a:lnTo>
                      <a:pt x="645" y="7998"/>
                    </a:lnTo>
                    <a:lnTo>
                      <a:pt x="675" y="8044"/>
                    </a:lnTo>
                    <a:lnTo>
                      <a:pt x="735" y="8096"/>
                    </a:lnTo>
                    <a:lnTo>
                      <a:pt x="762" y="8148"/>
                    </a:lnTo>
                    <a:lnTo>
                      <a:pt x="792" y="8148"/>
                    </a:lnTo>
                    <a:lnTo>
                      <a:pt x="851" y="8096"/>
                    </a:lnTo>
                    <a:lnTo>
                      <a:pt x="938" y="8044"/>
                    </a:lnTo>
                    <a:lnTo>
                      <a:pt x="998" y="8044"/>
                    </a:lnTo>
                    <a:lnTo>
                      <a:pt x="998" y="7998"/>
                    </a:lnTo>
                    <a:lnTo>
                      <a:pt x="1028" y="7946"/>
                    </a:lnTo>
                    <a:lnTo>
                      <a:pt x="1084" y="8044"/>
                    </a:lnTo>
                    <a:lnTo>
                      <a:pt x="1114" y="8200"/>
                    </a:lnTo>
                    <a:lnTo>
                      <a:pt x="1114" y="8252"/>
                    </a:lnTo>
                    <a:lnTo>
                      <a:pt x="1084" y="8304"/>
                    </a:lnTo>
                    <a:lnTo>
                      <a:pt x="1084" y="8610"/>
                    </a:lnTo>
                    <a:lnTo>
                      <a:pt x="1114" y="8656"/>
                    </a:lnTo>
                    <a:lnTo>
                      <a:pt x="1174" y="8656"/>
                    </a:lnTo>
                    <a:lnTo>
                      <a:pt x="1234" y="8610"/>
                    </a:lnTo>
                    <a:lnTo>
                      <a:pt x="1291" y="8610"/>
                    </a:lnTo>
                    <a:lnTo>
                      <a:pt x="1291" y="8558"/>
                    </a:lnTo>
                    <a:lnTo>
                      <a:pt x="1320" y="8506"/>
                    </a:lnTo>
                    <a:lnTo>
                      <a:pt x="1467" y="8506"/>
                    </a:lnTo>
                    <a:lnTo>
                      <a:pt x="1557" y="8610"/>
                    </a:lnTo>
                    <a:lnTo>
                      <a:pt x="1613" y="8708"/>
                    </a:lnTo>
                    <a:lnTo>
                      <a:pt x="1673" y="8708"/>
                    </a:lnTo>
                    <a:lnTo>
                      <a:pt x="1673" y="8610"/>
                    </a:lnTo>
                    <a:lnTo>
                      <a:pt x="1703" y="8558"/>
                    </a:lnTo>
                    <a:lnTo>
                      <a:pt x="1733" y="8454"/>
                    </a:lnTo>
                    <a:lnTo>
                      <a:pt x="1760" y="8558"/>
                    </a:lnTo>
                    <a:lnTo>
                      <a:pt x="1819" y="8610"/>
                    </a:lnTo>
                    <a:lnTo>
                      <a:pt x="1879" y="8558"/>
                    </a:lnTo>
                    <a:lnTo>
                      <a:pt x="1936" y="8558"/>
                    </a:lnTo>
                    <a:lnTo>
                      <a:pt x="1966" y="8506"/>
                    </a:lnTo>
                    <a:lnTo>
                      <a:pt x="2026" y="8506"/>
                    </a:lnTo>
                    <a:lnTo>
                      <a:pt x="1966" y="8610"/>
                    </a:lnTo>
                    <a:lnTo>
                      <a:pt x="1936" y="8656"/>
                    </a:lnTo>
                    <a:lnTo>
                      <a:pt x="1909" y="8812"/>
                    </a:lnTo>
                    <a:lnTo>
                      <a:pt x="1879" y="8962"/>
                    </a:lnTo>
                    <a:lnTo>
                      <a:pt x="1909" y="9014"/>
                    </a:lnTo>
                    <a:lnTo>
                      <a:pt x="1909" y="9118"/>
                    </a:lnTo>
                    <a:lnTo>
                      <a:pt x="1879" y="9118"/>
                    </a:lnTo>
                    <a:lnTo>
                      <a:pt x="1849" y="9170"/>
                    </a:lnTo>
                    <a:lnTo>
                      <a:pt x="1789" y="9268"/>
                    </a:lnTo>
                    <a:lnTo>
                      <a:pt x="1789" y="9320"/>
                    </a:lnTo>
                    <a:lnTo>
                      <a:pt x="1733" y="9424"/>
                    </a:lnTo>
                    <a:lnTo>
                      <a:pt x="1643" y="9476"/>
                    </a:lnTo>
                    <a:lnTo>
                      <a:pt x="1557" y="9522"/>
                    </a:lnTo>
                    <a:lnTo>
                      <a:pt x="1437" y="9678"/>
                    </a:lnTo>
                    <a:lnTo>
                      <a:pt x="1350" y="9880"/>
                    </a:lnTo>
                    <a:lnTo>
                      <a:pt x="1058" y="9880"/>
                    </a:lnTo>
                    <a:lnTo>
                      <a:pt x="1058" y="9931"/>
                    </a:lnTo>
                    <a:lnTo>
                      <a:pt x="968" y="10133"/>
                    </a:lnTo>
                    <a:lnTo>
                      <a:pt x="911" y="10185"/>
                    </a:lnTo>
                    <a:lnTo>
                      <a:pt x="911" y="10289"/>
                    </a:lnTo>
                    <a:lnTo>
                      <a:pt x="938" y="10341"/>
                    </a:lnTo>
                    <a:lnTo>
                      <a:pt x="968" y="10341"/>
                    </a:lnTo>
                    <a:lnTo>
                      <a:pt x="1058" y="10237"/>
                    </a:lnTo>
                    <a:lnTo>
                      <a:pt x="1144" y="10133"/>
                    </a:lnTo>
                    <a:lnTo>
                      <a:pt x="1144" y="10087"/>
                    </a:lnTo>
                    <a:lnTo>
                      <a:pt x="1174" y="10087"/>
                    </a:lnTo>
                    <a:lnTo>
                      <a:pt x="1204" y="10133"/>
                    </a:lnTo>
                    <a:lnTo>
                      <a:pt x="1291" y="10087"/>
                    </a:lnTo>
                    <a:lnTo>
                      <a:pt x="1350" y="9983"/>
                    </a:lnTo>
                    <a:lnTo>
                      <a:pt x="1557" y="9983"/>
                    </a:lnTo>
                    <a:lnTo>
                      <a:pt x="1583" y="9931"/>
                    </a:lnTo>
                    <a:lnTo>
                      <a:pt x="1643" y="9880"/>
                    </a:lnTo>
                    <a:lnTo>
                      <a:pt x="1733" y="9828"/>
                    </a:lnTo>
                    <a:lnTo>
                      <a:pt x="1789" y="9730"/>
                    </a:lnTo>
                    <a:lnTo>
                      <a:pt x="1789" y="9678"/>
                    </a:lnTo>
                    <a:lnTo>
                      <a:pt x="1849" y="9574"/>
                    </a:lnTo>
                    <a:lnTo>
                      <a:pt x="1936" y="9522"/>
                    </a:lnTo>
                    <a:lnTo>
                      <a:pt x="2112" y="9372"/>
                    </a:lnTo>
                    <a:lnTo>
                      <a:pt x="2142" y="9372"/>
                    </a:lnTo>
                    <a:lnTo>
                      <a:pt x="2142" y="9320"/>
                    </a:lnTo>
                    <a:lnTo>
                      <a:pt x="2172" y="9216"/>
                    </a:lnTo>
                    <a:lnTo>
                      <a:pt x="2258" y="9170"/>
                    </a:lnTo>
                    <a:lnTo>
                      <a:pt x="2348" y="9066"/>
                    </a:lnTo>
                    <a:lnTo>
                      <a:pt x="2378" y="9014"/>
                    </a:lnTo>
                    <a:lnTo>
                      <a:pt x="2435" y="8910"/>
                    </a:lnTo>
                    <a:lnTo>
                      <a:pt x="2525" y="8910"/>
                    </a:lnTo>
                    <a:lnTo>
                      <a:pt x="2554" y="8864"/>
                    </a:lnTo>
                    <a:lnTo>
                      <a:pt x="2581" y="8760"/>
                    </a:lnTo>
                    <a:lnTo>
                      <a:pt x="2581" y="8656"/>
                    </a:lnTo>
                    <a:lnTo>
                      <a:pt x="2611" y="8656"/>
                    </a:lnTo>
                    <a:lnTo>
                      <a:pt x="2671" y="8610"/>
                    </a:lnTo>
                    <a:lnTo>
                      <a:pt x="2701" y="8558"/>
                    </a:lnTo>
                    <a:lnTo>
                      <a:pt x="2701" y="8454"/>
                    </a:lnTo>
                    <a:lnTo>
                      <a:pt x="2671" y="8402"/>
                    </a:lnTo>
                    <a:lnTo>
                      <a:pt x="2611" y="8402"/>
                    </a:lnTo>
                    <a:lnTo>
                      <a:pt x="2581" y="8350"/>
                    </a:lnTo>
                    <a:lnTo>
                      <a:pt x="2554" y="8350"/>
                    </a:lnTo>
                    <a:lnTo>
                      <a:pt x="2641" y="8200"/>
                    </a:lnTo>
                    <a:lnTo>
                      <a:pt x="2701" y="8148"/>
                    </a:lnTo>
                    <a:lnTo>
                      <a:pt x="2787" y="8096"/>
                    </a:lnTo>
                    <a:lnTo>
                      <a:pt x="2847" y="7998"/>
                    </a:lnTo>
                    <a:lnTo>
                      <a:pt x="2847" y="7894"/>
                    </a:lnTo>
                    <a:lnTo>
                      <a:pt x="2877" y="7842"/>
                    </a:lnTo>
                    <a:lnTo>
                      <a:pt x="2964" y="7739"/>
                    </a:lnTo>
                    <a:lnTo>
                      <a:pt x="2994" y="7692"/>
                    </a:lnTo>
                    <a:lnTo>
                      <a:pt x="2994" y="7641"/>
                    </a:lnTo>
                    <a:lnTo>
                      <a:pt x="3023" y="7589"/>
                    </a:lnTo>
                    <a:lnTo>
                      <a:pt x="3053" y="7589"/>
                    </a:lnTo>
                    <a:lnTo>
                      <a:pt x="3080" y="7537"/>
                    </a:lnTo>
                    <a:lnTo>
                      <a:pt x="3140" y="7485"/>
                    </a:lnTo>
                    <a:lnTo>
                      <a:pt x="3200" y="7387"/>
                    </a:lnTo>
                    <a:lnTo>
                      <a:pt x="3230" y="7387"/>
                    </a:lnTo>
                    <a:lnTo>
                      <a:pt x="3256" y="7433"/>
                    </a:lnTo>
                    <a:lnTo>
                      <a:pt x="3316" y="7485"/>
                    </a:lnTo>
                    <a:lnTo>
                      <a:pt x="3376" y="7485"/>
                    </a:lnTo>
                    <a:lnTo>
                      <a:pt x="3376" y="7537"/>
                    </a:lnTo>
                    <a:lnTo>
                      <a:pt x="3316" y="7537"/>
                    </a:lnTo>
                    <a:lnTo>
                      <a:pt x="3230" y="7485"/>
                    </a:lnTo>
                    <a:lnTo>
                      <a:pt x="3110" y="7589"/>
                    </a:lnTo>
                    <a:lnTo>
                      <a:pt x="3080" y="7692"/>
                    </a:lnTo>
                    <a:lnTo>
                      <a:pt x="3053" y="7791"/>
                    </a:lnTo>
                    <a:lnTo>
                      <a:pt x="3053" y="7894"/>
                    </a:lnTo>
                    <a:lnTo>
                      <a:pt x="2994" y="7946"/>
                    </a:lnTo>
                    <a:lnTo>
                      <a:pt x="2994" y="8044"/>
                    </a:lnTo>
                    <a:lnTo>
                      <a:pt x="3023" y="8148"/>
                    </a:lnTo>
                    <a:lnTo>
                      <a:pt x="3080" y="8148"/>
                    </a:lnTo>
                    <a:lnTo>
                      <a:pt x="2994" y="8252"/>
                    </a:lnTo>
                    <a:lnTo>
                      <a:pt x="2994" y="8350"/>
                    </a:lnTo>
                    <a:lnTo>
                      <a:pt x="3140" y="8350"/>
                    </a:lnTo>
                    <a:lnTo>
                      <a:pt x="3256" y="8252"/>
                    </a:lnTo>
                    <a:lnTo>
                      <a:pt x="3433" y="8044"/>
                    </a:lnTo>
                    <a:lnTo>
                      <a:pt x="3463" y="8044"/>
                    </a:lnTo>
                    <a:lnTo>
                      <a:pt x="3552" y="7998"/>
                    </a:lnTo>
                    <a:lnTo>
                      <a:pt x="3699" y="7998"/>
                    </a:lnTo>
                    <a:lnTo>
                      <a:pt x="3729" y="7946"/>
                    </a:lnTo>
                    <a:lnTo>
                      <a:pt x="3699" y="7894"/>
                    </a:lnTo>
                    <a:lnTo>
                      <a:pt x="3729" y="7842"/>
                    </a:lnTo>
                    <a:lnTo>
                      <a:pt x="3699" y="7791"/>
                    </a:lnTo>
                    <a:lnTo>
                      <a:pt x="3639" y="7641"/>
                    </a:lnTo>
                    <a:lnTo>
                      <a:pt x="3639" y="7589"/>
                    </a:lnTo>
                    <a:lnTo>
                      <a:pt x="3669" y="7589"/>
                    </a:lnTo>
                    <a:lnTo>
                      <a:pt x="3729" y="7485"/>
                    </a:lnTo>
                    <a:lnTo>
                      <a:pt x="3785" y="7485"/>
                    </a:lnTo>
                    <a:lnTo>
                      <a:pt x="3815" y="7537"/>
                    </a:lnTo>
                    <a:lnTo>
                      <a:pt x="3875" y="7537"/>
                    </a:lnTo>
                    <a:lnTo>
                      <a:pt x="3902" y="7589"/>
                    </a:lnTo>
                    <a:lnTo>
                      <a:pt x="3932" y="7589"/>
                    </a:lnTo>
                    <a:lnTo>
                      <a:pt x="3932" y="7641"/>
                    </a:lnTo>
                    <a:lnTo>
                      <a:pt x="4078" y="7641"/>
                    </a:lnTo>
                    <a:lnTo>
                      <a:pt x="4078" y="7739"/>
                    </a:lnTo>
                    <a:lnTo>
                      <a:pt x="4108" y="7791"/>
                    </a:lnTo>
                    <a:lnTo>
                      <a:pt x="4138" y="7791"/>
                    </a:lnTo>
                    <a:lnTo>
                      <a:pt x="4168" y="7842"/>
                    </a:lnTo>
                    <a:lnTo>
                      <a:pt x="4254" y="7842"/>
                    </a:lnTo>
                    <a:lnTo>
                      <a:pt x="4254" y="7791"/>
                    </a:lnTo>
                    <a:lnTo>
                      <a:pt x="4284" y="7739"/>
                    </a:lnTo>
                    <a:lnTo>
                      <a:pt x="4314" y="7791"/>
                    </a:lnTo>
                    <a:lnTo>
                      <a:pt x="4314" y="7894"/>
                    </a:lnTo>
                    <a:lnTo>
                      <a:pt x="4344" y="7894"/>
                    </a:lnTo>
                    <a:lnTo>
                      <a:pt x="4430" y="7946"/>
                    </a:lnTo>
                    <a:lnTo>
                      <a:pt x="4929" y="7946"/>
                    </a:lnTo>
                    <a:lnTo>
                      <a:pt x="4959" y="7998"/>
                    </a:lnTo>
                    <a:lnTo>
                      <a:pt x="5019" y="8044"/>
                    </a:lnTo>
                    <a:lnTo>
                      <a:pt x="5076" y="8096"/>
                    </a:lnTo>
                    <a:lnTo>
                      <a:pt x="5166" y="8096"/>
                    </a:lnTo>
                    <a:lnTo>
                      <a:pt x="5225" y="8044"/>
                    </a:lnTo>
                    <a:lnTo>
                      <a:pt x="5252" y="7998"/>
                    </a:lnTo>
                    <a:lnTo>
                      <a:pt x="5312" y="7998"/>
                    </a:lnTo>
                    <a:lnTo>
                      <a:pt x="5342" y="8044"/>
                    </a:lnTo>
                    <a:lnTo>
                      <a:pt x="5342" y="8096"/>
                    </a:lnTo>
                    <a:lnTo>
                      <a:pt x="5312" y="8096"/>
                    </a:lnTo>
                    <a:lnTo>
                      <a:pt x="5282" y="8148"/>
                    </a:lnTo>
                    <a:lnTo>
                      <a:pt x="5282" y="8252"/>
                    </a:lnTo>
                    <a:lnTo>
                      <a:pt x="5342" y="8304"/>
                    </a:lnTo>
                    <a:lnTo>
                      <a:pt x="5398" y="8304"/>
                    </a:lnTo>
                    <a:lnTo>
                      <a:pt x="5398" y="8350"/>
                    </a:lnTo>
                    <a:lnTo>
                      <a:pt x="5518" y="8402"/>
                    </a:lnTo>
                    <a:lnTo>
                      <a:pt x="5575" y="8506"/>
                    </a:lnTo>
                    <a:lnTo>
                      <a:pt x="5605" y="8506"/>
                    </a:lnTo>
                    <a:lnTo>
                      <a:pt x="5605" y="8558"/>
                    </a:lnTo>
                    <a:lnTo>
                      <a:pt x="5694" y="8656"/>
                    </a:lnTo>
                    <a:lnTo>
                      <a:pt x="5811" y="8760"/>
                    </a:lnTo>
                    <a:lnTo>
                      <a:pt x="5811" y="8812"/>
                    </a:lnTo>
                    <a:lnTo>
                      <a:pt x="5871" y="8812"/>
                    </a:lnTo>
                    <a:lnTo>
                      <a:pt x="5897" y="8760"/>
                    </a:lnTo>
                    <a:lnTo>
                      <a:pt x="5897" y="8656"/>
                    </a:lnTo>
                    <a:lnTo>
                      <a:pt x="5871" y="8610"/>
                    </a:lnTo>
                    <a:lnTo>
                      <a:pt x="5897" y="8656"/>
                    </a:lnTo>
                    <a:lnTo>
                      <a:pt x="5987" y="8708"/>
                    </a:lnTo>
                    <a:lnTo>
                      <a:pt x="6047" y="8760"/>
                    </a:lnTo>
                    <a:lnTo>
                      <a:pt x="6103" y="8760"/>
                    </a:lnTo>
                    <a:lnTo>
                      <a:pt x="6133" y="8708"/>
                    </a:lnTo>
                    <a:lnTo>
                      <a:pt x="6074" y="8454"/>
                    </a:lnTo>
                    <a:lnTo>
                      <a:pt x="6074" y="8402"/>
                    </a:lnTo>
                    <a:lnTo>
                      <a:pt x="6133" y="8506"/>
                    </a:lnTo>
                    <a:lnTo>
                      <a:pt x="6133" y="8558"/>
                    </a:lnTo>
                    <a:lnTo>
                      <a:pt x="6163" y="8708"/>
                    </a:lnTo>
                    <a:lnTo>
                      <a:pt x="6163" y="8910"/>
                    </a:lnTo>
                    <a:lnTo>
                      <a:pt x="6103" y="8962"/>
                    </a:lnTo>
                    <a:lnTo>
                      <a:pt x="6047" y="8910"/>
                    </a:lnTo>
                    <a:lnTo>
                      <a:pt x="6047" y="8864"/>
                    </a:lnTo>
                    <a:lnTo>
                      <a:pt x="6017" y="8812"/>
                    </a:lnTo>
                    <a:lnTo>
                      <a:pt x="5987" y="8812"/>
                    </a:lnTo>
                    <a:lnTo>
                      <a:pt x="5927" y="8864"/>
                    </a:lnTo>
                    <a:lnTo>
                      <a:pt x="5897" y="8864"/>
                    </a:lnTo>
                    <a:lnTo>
                      <a:pt x="5897" y="9014"/>
                    </a:lnTo>
                    <a:lnTo>
                      <a:pt x="5957" y="9118"/>
                    </a:lnTo>
                    <a:lnTo>
                      <a:pt x="6047" y="9268"/>
                    </a:lnTo>
                    <a:lnTo>
                      <a:pt x="6074" y="9268"/>
                    </a:lnTo>
                    <a:lnTo>
                      <a:pt x="6074" y="9424"/>
                    </a:lnTo>
                    <a:lnTo>
                      <a:pt x="6103" y="9476"/>
                    </a:lnTo>
                    <a:lnTo>
                      <a:pt x="6133" y="9476"/>
                    </a:lnTo>
                    <a:lnTo>
                      <a:pt x="6133" y="9522"/>
                    </a:lnTo>
                    <a:lnTo>
                      <a:pt x="6163" y="9522"/>
                    </a:lnTo>
                    <a:lnTo>
                      <a:pt x="6193" y="9574"/>
                    </a:lnTo>
                    <a:lnTo>
                      <a:pt x="6220" y="9522"/>
                    </a:lnTo>
                    <a:lnTo>
                      <a:pt x="6250" y="9522"/>
                    </a:lnTo>
                    <a:lnTo>
                      <a:pt x="6220" y="9476"/>
                    </a:lnTo>
                    <a:lnTo>
                      <a:pt x="6220" y="9372"/>
                    </a:lnTo>
                    <a:lnTo>
                      <a:pt x="6193" y="9268"/>
                    </a:lnTo>
                    <a:lnTo>
                      <a:pt x="6193" y="9118"/>
                    </a:lnTo>
                    <a:lnTo>
                      <a:pt x="6220" y="9118"/>
                    </a:lnTo>
                    <a:lnTo>
                      <a:pt x="6220" y="9268"/>
                    </a:lnTo>
                    <a:lnTo>
                      <a:pt x="6250" y="9320"/>
                    </a:lnTo>
                    <a:lnTo>
                      <a:pt x="6280" y="9320"/>
                    </a:lnTo>
                    <a:lnTo>
                      <a:pt x="6310" y="9268"/>
                    </a:lnTo>
                    <a:lnTo>
                      <a:pt x="6370" y="9216"/>
                    </a:lnTo>
                    <a:lnTo>
                      <a:pt x="6370" y="9014"/>
                    </a:lnTo>
                    <a:lnTo>
                      <a:pt x="6340" y="8910"/>
                    </a:lnTo>
                    <a:lnTo>
                      <a:pt x="6370" y="8910"/>
                    </a:lnTo>
                    <a:lnTo>
                      <a:pt x="6396" y="8962"/>
                    </a:lnTo>
                    <a:lnTo>
                      <a:pt x="6456" y="9118"/>
                    </a:lnTo>
                    <a:lnTo>
                      <a:pt x="6456" y="9170"/>
                    </a:lnTo>
                    <a:lnTo>
                      <a:pt x="6426" y="9216"/>
                    </a:lnTo>
                    <a:lnTo>
                      <a:pt x="6396" y="9216"/>
                    </a:lnTo>
                    <a:lnTo>
                      <a:pt x="6396" y="9268"/>
                    </a:lnTo>
                    <a:lnTo>
                      <a:pt x="6370" y="9320"/>
                    </a:lnTo>
                    <a:lnTo>
                      <a:pt x="6370" y="9372"/>
                    </a:lnTo>
                    <a:lnTo>
                      <a:pt x="6310" y="9372"/>
                    </a:lnTo>
                    <a:lnTo>
                      <a:pt x="6250" y="9476"/>
                    </a:lnTo>
                    <a:lnTo>
                      <a:pt x="6250" y="9626"/>
                    </a:lnTo>
                    <a:lnTo>
                      <a:pt x="6280" y="9678"/>
                    </a:lnTo>
                    <a:lnTo>
                      <a:pt x="6370" y="9678"/>
                    </a:lnTo>
                    <a:lnTo>
                      <a:pt x="6370" y="9626"/>
                    </a:lnTo>
                    <a:lnTo>
                      <a:pt x="6456" y="9626"/>
                    </a:lnTo>
                    <a:lnTo>
                      <a:pt x="6456" y="9574"/>
                    </a:lnTo>
                    <a:lnTo>
                      <a:pt x="6546" y="9574"/>
                    </a:lnTo>
                    <a:lnTo>
                      <a:pt x="6572" y="9522"/>
                    </a:lnTo>
                    <a:lnTo>
                      <a:pt x="6602" y="9476"/>
                    </a:lnTo>
                    <a:lnTo>
                      <a:pt x="6662" y="9522"/>
                    </a:lnTo>
                    <a:lnTo>
                      <a:pt x="6719" y="9678"/>
                    </a:lnTo>
                    <a:lnTo>
                      <a:pt x="6719" y="9781"/>
                    </a:lnTo>
                    <a:lnTo>
                      <a:pt x="6692" y="9828"/>
                    </a:lnTo>
                    <a:lnTo>
                      <a:pt x="6662" y="9828"/>
                    </a:lnTo>
                    <a:lnTo>
                      <a:pt x="6662" y="9931"/>
                    </a:lnTo>
                    <a:lnTo>
                      <a:pt x="6632" y="9931"/>
                    </a:lnTo>
                    <a:lnTo>
                      <a:pt x="6572" y="9880"/>
                    </a:lnTo>
                    <a:lnTo>
                      <a:pt x="6546" y="9828"/>
                    </a:lnTo>
                    <a:lnTo>
                      <a:pt x="6486" y="9781"/>
                    </a:lnTo>
                    <a:lnTo>
                      <a:pt x="6456" y="9828"/>
                    </a:lnTo>
                    <a:lnTo>
                      <a:pt x="6456" y="9931"/>
                    </a:lnTo>
                    <a:lnTo>
                      <a:pt x="6486" y="9983"/>
                    </a:lnTo>
                    <a:lnTo>
                      <a:pt x="6516" y="10087"/>
                    </a:lnTo>
                    <a:lnTo>
                      <a:pt x="6486" y="10185"/>
                    </a:lnTo>
                    <a:lnTo>
                      <a:pt x="6456" y="10237"/>
                    </a:lnTo>
                    <a:lnTo>
                      <a:pt x="6486" y="10341"/>
                    </a:lnTo>
                    <a:lnTo>
                      <a:pt x="6516" y="10387"/>
                    </a:lnTo>
                    <a:lnTo>
                      <a:pt x="6572" y="10387"/>
                    </a:lnTo>
                    <a:lnTo>
                      <a:pt x="6572" y="10237"/>
                    </a:lnTo>
                    <a:lnTo>
                      <a:pt x="6602" y="10237"/>
                    </a:lnTo>
                    <a:lnTo>
                      <a:pt x="6632" y="10289"/>
                    </a:lnTo>
                    <a:lnTo>
                      <a:pt x="6692" y="10289"/>
                    </a:lnTo>
                    <a:lnTo>
                      <a:pt x="6719" y="10185"/>
                    </a:lnTo>
                    <a:lnTo>
                      <a:pt x="6749" y="10133"/>
                    </a:lnTo>
                    <a:lnTo>
                      <a:pt x="6779" y="10133"/>
                    </a:lnTo>
                    <a:lnTo>
                      <a:pt x="6809" y="10185"/>
                    </a:lnTo>
                    <a:lnTo>
                      <a:pt x="6839" y="10185"/>
                    </a:lnTo>
                    <a:lnTo>
                      <a:pt x="6895" y="10133"/>
                    </a:lnTo>
                    <a:lnTo>
                      <a:pt x="6925" y="10133"/>
                    </a:lnTo>
                    <a:lnTo>
                      <a:pt x="6925" y="10185"/>
                    </a:lnTo>
                    <a:lnTo>
                      <a:pt x="6895" y="10237"/>
                    </a:lnTo>
                    <a:lnTo>
                      <a:pt x="6895" y="10289"/>
                    </a:lnTo>
                    <a:lnTo>
                      <a:pt x="6925" y="10341"/>
                    </a:lnTo>
                    <a:lnTo>
                      <a:pt x="6955" y="10341"/>
                    </a:lnTo>
                    <a:lnTo>
                      <a:pt x="6955" y="10387"/>
                    </a:lnTo>
                    <a:lnTo>
                      <a:pt x="6925" y="10439"/>
                    </a:lnTo>
                    <a:lnTo>
                      <a:pt x="6955" y="10543"/>
                    </a:lnTo>
                    <a:lnTo>
                      <a:pt x="6985" y="10595"/>
                    </a:lnTo>
                    <a:lnTo>
                      <a:pt x="6955" y="10647"/>
                    </a:lnTo>
                    <a:lnTo>
                      <a:pt x="6955" y="10693"/>
                    </a:lnTo>
                    <a:lnTo>
                      <a:pt x="6985" y="10745"/>
                    </a:lnTo>
                    <a:lnTo>
                      <a:pt x="6985" y="10999"/>
                    </a:lnTo>
                    <a:lnTo>
                      <a:pt x="7015" y="10999"/>
                    </a:lnTo>
                    <a:lnTo>
                      <a:pt x="7101" y="11051"/>
                    </a:lnTo>
                    <a:lnTo>
                      <a:pt x="7191" y="11051"/>
                    </a:lnTo>
                    <a:lnTo>
                      <a:pt x="7161" y="11103"/>
                    </a:lnTo>
                    <a:lnTo>
                      <a:pt x="7161" y="11207"/>
                    </a:lnTo>
                    <a:lnTo>
                      <a:pt x="7218" y="11305"/>
                    </a:lnTo>
                    <a:lnTo>
                      <a:pt x="7337" y="11305"/>
                    </a:lnTo>
                    <a:lnTo>
                      <a:pt x="7394" y="11357"/>
                    </a:lnTo>
                    <a:lnTo>
                      <a:pt x="7424" y="11409"/>
                    </a:lnTo>
                    <a:lnTo>
                      <a:pt x="7394" y="11513"/>
                    </a:lnTo>
                    <a:lnTo>
                      <a:pt x="7394" y="11715"/>
                    </a:lnTo>
                    <a:lnTo>
                      <a:pt x="7454" y="11767"/>
                    </a:lnTo>
                    <a:lnTo>
                      <a:pt x="7454" y="11917"/>
                    </a:lnTo>
                    <a:lnTo>
                      <a:pt x="7514" y="11969"/>
                    </a:lnTo>
                    <a:lnTo>
                      <a:pt x="7600" y="12072"/>
                    </a:lnTo>
                    <a:lnTo>
                      <a:pt x="7747" y="12072"/>
                    </a:lnTo>
                    <a:lnTo>
                      <a:pt x="7806" y="12124"/>
                    </a:lnTo>
                    <a:lnTo>
                      <a:pt x="7836" y="12222"/>
                    </a:lnTo>
                    <a:lnTo>
                      <a:pt x="7893" y="12274"/>
                    </a:lnTo>
                    <a:lnTo>
                      <a:pt x="7953" y="12326"/>
                    </a:lnTo>
                    <a:lnTo>
                      <a:pt x="8013" y="12274"/>
                    </a:lnTo>
                    <a:lnTo>
                      <a:pt x="8013" y="12378"/>
                    </a:lnTo>
                    <a:lnTo>
                      <a:pt x="8043" y="12476"/>
                    </a:lnTo>
                    <a:lnTo>
                      <a:pt x="8099" y="12528"/>
                    </a:lnTo>
                    <a:lnTo>
                      <a:pt x="8159" y="12528"/>
                    </a:lnTo>
                    <a:lnTo>
                      <a:pt x="8216" y="12476"/>
                    </a:lnTo>
                    <a:lnTo>
                      <a:pt x="8275" y="12580"/>
                    </a:lnTo>
                    <a:lnTo>
                      <a:pt x="8335" y="12580"/>
                    </a:lnTo>
                    <a:lnTo>
                      <a:pt x="8365" y="12684"/>
                    </a:lnTo>
                    <a:lnTo>
                      <a:pt x="8452" y="12834"/>
                    </a:lnTo>
                    <a:lnTo>
                      <a:pt x="8482" y="12938"/>
                    </a:lnTo>
                    <a:lnTo>
                      <a:pt x="8482" y="13042"/>
                    </a:lnTo>
                    <a:lnTo>
                      <a:pt x="8452" y="13042"/>
                    </a:lnTo>
                    <a:lnTo>
                      <a:pt x="8422" y="12990"/>
                    </a:lnTo>
                    <a:lnTo>
                      <a:pt x="8365" y="12938"/>
                    </a:lnTo>
                    <a:lnTo>
                      <a:pt x="8069" y="12938"/>
                    </a:lnTo>
                    <a:lnTo>
                      <a:pt x="8043" y="13088"/>
                    </a:lnTo>
                    <a:lnTo>
                      <a:pt x="8069" y="13296"/>
                    </a:lnTo>
                    <a:lnTo>
                      <a:pt x="8159" y="13498"/>
                    </a:lnTo>
                    <a:lnTo>
                      <a:pt x="8189" y="13648"/>
                    </a:lnTo>
                    <a:lnTo>
                      <a:pt x="8189" y="13752"/>
                    </a:lnTo>
                    <a:lnTo>
                      <a:pt x="8216" y="13804"/>
                    </a:lnTo>
                    <a:lnTo>
                      <a:pt x="8189" y="13856"/>
                    </a:lnTo>
                    <a:lnTo>
                      <a:pt x="8189" y="14110"/>
                    </a:lnTo>
                    <a:lnTo>
                      <a:pt x="8159" y="14363"/>
                    </a:lnTo>
                    <a:lnTo>
                      <a:pt x="8159" y="14923"/>
                    </a:lnTo>
                    <a:lnTo>
                      <a:pt x="8129" y="14923"/>
                    </a:lnTo>
                    <a:lnTo>
                      <a:pt x="8129" y="15027"/>
                    </a:lnTo>
                    <a:lnTo>
                      <a:pt x="8099" y="15229"/>
                    </a:lnTo>
                    <a:lnTo>
                      <a:pt x="8099" y="15333"/>
                    </a:lnTo>
                    <a:lnTo>
                      <a:pt x="8129" y="15431"/>
                    </a:lnTo>
                    <a:lnTo>
                      <a:pt x="8159" y="15639"/>
                    </a:lnTo>
                    <a:lnTo>
                      <a:pt x="8189" y="15737"/>
                    </a:lnTo>
                    <a:lnTo>
                      <a:pt x="8159" y="15841"/>
                    </a:lnTo>
                    <a:lnTo>
                      <a:pt x="8159" y="16147"/>
                    </a:lnTo>
                    <a:lnTo>
                      <a:pt x="8189" y="16349"/>
                    </a:lnTo>
                    <a:lnTo>
                      <a:pt x="8216" y="16452"/>
                    </a:lnTo>
                    <a:lnTo>
                      <a:pt x="8216" y="16654"/>
                    </a:lnTo>
                    <a:lnTo>
                      <a:pt x="8246" y="16758"/>
                    </a:lnTo>
                    <a:lnTo>
                      <a:pt x="8392" y="17012"/>
                    </a:lnTo>
                    <a:lnTo>
                      <a:pt x="8392" y="17064"/>
                    </a:lnTo>
                    <a:lnTo>
                      <a:pt x="8482" y="17168"/>
                    </a:lnTo>
                    <a:lnTo>
                      <a:pt x="8512" y="17318"/>
                    </a:lnTo>
                    <a:lnTo>
                      <a:pt x="8568" y="17422"/>
                    </a:lnTo>
                    <a:lnTo>
                      <a:pt x="8598" y="17422"/>
                    </a:lnTo>
                    <a:lnTo>
                      <a:pt x="8598" y="17474"/>
                    </a:lnTo>
                    <a:lnTo>
                      <a:pt x="8568" y="17520"/>
                    </a:lnTo>
                    <a:lnTo>
                      <a:pt x="8568" y="17572"/>
                    </a:lnTo>
                    <a:lnTo>
                      <a:pt x="8598" y="17676"/>
                    </a:lnTo>
                    <a:lnTo>
                      <a:pt x="8688" y="17878"/>
                    </a:lnTo>
                    <a:lnTo>
                      <a:pt x="8774" y="17982"/>
                    </a:lnTo>
                    <a:lnTo>
                      <a:pt x="8804" y="18080"/>
                    </a:lnTo>
                    <a:lnTo>
                      <a:pt x="8834" y="18132"/>
                    </a:lnTo>
                    <a:lnTo>
                      <a:pt x="8834" y="18184"/>
                    </a:lnTo>
                    <a:lnTo>
                      <a:pt x="8864" y="18288"/>
                    </a:lnTo>
                    <a:lnTo>
                      <a:pt x="8921" y="18340"/>
                    </a:lnTo>
                    <a:lnTo>
                      <a:pt x="9011" y="18340"/>
                    </a:lnTo>
                    <a:lnTo>
                      <a:pt x="9127" y="18438"/>
                    </a:lnTo>
                    <a:lnTo>
                      <a:pt x="9187" y="18541"/>
                    </a:lnTo>
                    <a:lnTo>
                      <a:pt x="9303" y="18541"/>
                    </a:lnTo>
                    <a:lnTo>
                      <a:pt x="9363" y="18645"/>
                    </a:lnTo>
                    <a:lnTo>
                      <a:pt x="9420" y="18795"/>
                    </a:lnTo>
                    <a:lnTo>
                      <a:pt x="9450" y="18899"/>
                    </a:lnTo>
                    <a:lnTo>
                      <a:pt x="9480" y="19049"/>
                    </a:lnTo>
                    <a:lnTo>
                      <a:pt x="9539" y="19049"/>
                    </a:lnTo>
                    <a:lnTo>
                      <a:pt x="9949" y="18997"/>
                    </a:lnTo>
                    <a:lnTo>
                      <a:pt x="10155" y="19153"/>
                    </a:lnTo>
                    <a:lnTo>
                      <a:pt x="10507" y="19355"/>
                    </a:lnTo>
                    <a:lnTo>
                      <a:pt x="10624" y="19459"/>
                    </a:lnTo>
                    <a:lnTo>
                      <a:pt x="11153" y="19459"/>
                    </a:lnTo>
                    <a:lnTo>
                      <a:pt x="11209" y="19407"/>
                    </a:lnTo>
                    <a:lnTo>
                      <a:pt x="11269" y="19303"/>
                    </a:lnTo>
                    <a:lnTo>
                      <a:pt x="11505" y="19303"/>
                    </a:lnTo>
                    <a:lnTo>
                      <a:pt x="11681" y="19609"/>
                    </a:lnTo>
                    <a:lnTo>
                      <a:pt x="11738" y="19661"/>
                    </a:lnTo>
                    <a:lnTo>
                      <a:pt x="11798" y="19765"/>
                    </a:lnTo>
                    <a:lnTo>
                      <a:pt x="11798" y="19915"/>
                    </a:lnTo>
                    <a:lnTo>
                      <a:pt x="11858" y="20019"/>
                    </a:lnTo>
                    <a:lnTo>
                      <a:pt x="11914" y="20071"/>
                    </a:lnTo>
                    <a:lnTo>
                      <a:pt x="11944" y="20123"/>
                    </a:lnTo>
                    <a:lnTo>
                      <a:pt x="12031" y="20169"/>
                    </a:lnTo>
                    <a:lnTo>
                      <a:pt x="12031" y="20221"/>
                    </a:lnTo>
                    <a:lnTo>
                      <a:pt x="12091" y="20273"/>
                    </a:lnTo>
                    <a:lnTo>
                      <a:pt x="12180" y="20221"/>
                    </a:lnTo>
                    <a:lnTo>
                      <a:pt x="12207" y="20123"/>
                    </a:lnTo>
                    <a:lnTo>
                      <a:pt x="12267" y="19967"/>
                    </a:lnTo>
                    <a:lnTo>
                      <a:pt x="12413" y="20071"/>
                    </a:lnTo>
                    <a:lnTo>
                      <a:pt x="12503" y="20123"/>
                    </a:lnTo>
                    <a:lnTo>
                      <a:pt x="12560" y="20221"/>
                    </a:lnTo>
                    <a:lnTo>
                      <a:pt x="12589" y="20377"/>
                    </a:lnTo>
                    <a:lnTo>
                      <a:pt x="12619" y="20475"/>
                    </a:lnTo>
                    <a:lnTo>
                      <a:pt x="12736" y="20682"/>
                    </a:lnTo>
                    <a:lnTo>
                      <a:pt x="12736" y="20729"/>
                    </a:lnTo>
                    <a:lnTo>
                      <a:pt x="12766" y="20832"/>
                    </a:lnTo>
                    <a:lnTo>
                      <a:pt x="12766" y="20936"/>
                    </a:lnTo>
                    <a:lnTo>
                      <a:pt x="12796" y="20988"/>
                    </a:lnTo>
                    <a:lnTo>
                      <a:pt x="12826" y="21086"/>
                    </a:lnTo>
                    <a:lnTo>
                      <a:pt x="12882" y="21138"/>
                    </a:lnTo>
                    <a:lnTo>
                      <a:pt x="12912" y="21190"/>
                    </a:lnTo>
                    <a:lnTo>
                      <a:pt x="12972" y="21190"/>
                    </a:lnTo>
                    <a:lnTo>
                      <a:pt x="13118" y="21294"/>
                    </a:lnTo>
                    <a:lnTo>
                      <a:pt x="13235" y="21294"/>
                    </a:lnTo>
                    <a:lnTo>
                      <a:pt x="13265" y="21242"/>
                    </a:lnTo>
                    <a:lnTo>
                      <a:pt x="13265" y="21086"/>
                    </a:lnTo>
                    <a:lnTo>
                      <a:pt x="13205" y="20936"/>
                    </a:lnTo>
                    <a:lnTo>
                      <a:pt x="13178" y="20936"/>
                    </a:lnTo>
                    <a:lnTo>
                      <a:pt x="13205" y="20884"/>
                    </a:lnTo>
                    <a:lnTo>
                      <a:pt x="13265" y="20781"/>
                    </a:lnTo>
                    <a:lnTo>
                      <a:pt x="13235" y="20631"/>
                    </a:lnTo>
                    <a:lnTo>
                      <a:pt x="13265" y="20579"/>
                    </a:lnTo>
                    <a:lnTo>
                      <a:pt x="13381" y="20475"/>
                    </a:lnTo>
                    <a:lnTo>
                      <a:pt x="13381" y="20377"/>
                    </a:lnTo>
                    <a:lnTo>
                      <a:pt x="13471" y="20377"/>
                    </a:lnTo>
                    <a:lnTo>
                      <a:pt x="13527" y="20325"/>
                    </a:lnTo>
                    <a:lnTo>
                      <a:pt x="13587" y="20273"/>
                    </a:lnTo>
                    <a:lnTo>
                      <a:pt x="13647" y="20169"/>
                    </a:lnTo>
                    <a:lnTo>
                      <a:pt x="13677" y="20071"/>
                    </a:lnTo>
                    <a:lnTo>
                      <a:pt x="13734" y="20071"/>
                    </a:lnTo>
                    <a:lnTo>
                      <a:pt x="13853" y="19967"/>
                    </a:lnTo>
                    <a:lnTo>
                      <a:pt x="13910" y="19967"/>
                    </a:lnTo>
                    <a:lnTo>
                      <a:pt x="13970" y="19915"/>
                    </a:lnTo>
                    <a:lnTo>
                      <a:pt x="14000" y="19967"/>
                    </a:lnTo>
                    <a:lnTo>
                      <a:pt x="14056" y="20019"/>
                    </a:lnTo>
                    <a:lnTo>
                      <a:pt x="14116" y="20071"/>
                    </a:lnTo>
                    <a:lnTo>
                      <a:pt x="14176" y="20019"/>
                    </a:lnTo>
                    <a:lnTo>
                      <a:pt x="14203" y="19967"/>
                    </a:lnTo>
                    <a:lnTo>
                      <a:pt x="14263" y="20071"/>
                    </a:lnTo>
                    <a:lnTo>
                      <a:pt x="14322" y="20169"/>
                    </a:lnTo>
                    <a:lnTo>
                      <a:pt x="14525" y="20169"/>
                    </a:lnTo>
                    <a:lnTo>
                      <a:pt x="14555" y="20071"/>
                    </a:lnTo>
                    <a:lnTo>
                      <a:pt x="14615" y="20123"/>
                    </a:lnTo>
                    <a:lnTo>
                      <a:pt x="14675" y="20071"/>
                    </a:lnTo>
                    <a:lnTo>
                      <a:pt x="14702" y="20019"/>
                    </a:lnTo>
                    <a:lnTo>
                      <a:pt x="14702" y="19817"/>
                    </a:lnTo>
                    <a:lnTo>
                      <a:pt x="14761" y="19765"/>
                    </a:lnTo>
                    <a:lnTo>
                      <a:pt x="14938" y="19765"/>
                    </a:lnTo>
                    <a:lnTo>
                      <a:pt x="14938" y="19713"/>
                    </a:lnTo>
                    <a:lnTo>
                      <a:pt x="14968" y="19817"/>
                    </a:lnTo>
                    <a:lnTo>
                      <a:pt x="15144" y="19817"/>
                    </a:lnTo>
                    <a:lnTo>
                      <a:pt x="15230" y="19765"/>
                    </a:lnTo>
                    <a:lnTo>
                      <a:pt x="15320" y="19817"/>
                    </a:lnTo>
                    <a:lnTo>
                      <a:pt x="15347" y="19863"/>
                    </a:lnTo>
                    <a:lnTo>
                      <a:pt x="15377" y="19967"/>
                    </a:lnTo>
                    <a:lnTo>
                      <a:pt x="15437" y="20019"/>
                    </a:lnTo>
                    <a:lnTo>
                      <a:pt x="15497" y="20019"/>
                    </a:lnTo>
                    <a:lnTo>
                      <a:pt x="15583" y="19967"/>
                    </a:lnTo>
                    <a:lnTo>
                      <a:pt x="15613" y="19915"/>
                    </a:lnTo>
                    <a:lnTo>
                      <a:pt x="15673" y="19863"/>
                    </a:lnTo>
                    <a:lnTo>
                      <a:pt x="15759" y="20019"/>
                    </a:lnTo>
                    <a:lnTo>
                      <a:pt x="15876" y="20221"/>
                    </a:lnTo>
                    <a:lnTo>
                      <a:pt x="15876" y="20325"/>
                    </a:lnTo>
                    <a:lnTo>
                      <a:pt x="15846" y="20429"/>
                    </a:lnTo>
                    <a:lnTo>
                      <a:pt x="15846" y="20579"/>
                    </a:lnTo>
                    <a:lnTo>
                      <a:pt x="15876" y="20682"/>
                    </a:lnTo>
                    <a:lnTo>
                      <a:pt x="15876" y="20781"/>
                    </a:lnTo>
                    <a:lnTo>
                      <a:pt x="15966" y="20936"/>
                    </a:lnTo>
                    <a:lnTo>
                      <a:pt x="15966" y="21086"/>
                    </a:lnTo>
                    <a:lnTo>
                      <a:pt x="15995" y="21190"/>
                    </a:lnTo>
                    <a:lnTo>
                      <a:pt x="16052" y="21242"/>
                    </a:lnTo>
                    <a:lnTo>
                      <a:pt x="16082" y="21294"/>
                    </a:lnTo>
                    <a:lnTo>
                      <a:pt x="16112" y="21392"/>
                    </a:lnTo>
                    <a:lnTo>
                      <a:pt x="16142" y="21496"/>
                    </a:lnTo>
                    <a:lnTo>
                      <a:pt x="16198" y="21600"/>
                    </a:lnTo>
                    <a:lnTo>
                      <a:pt x="16288" y="21600"/>
                    </a:lnTo>
                    <a:lnTo>
                      <a:pt x="16345" y="21548"/>
                    </a:lnTo>
                    <a:lnTo>
                      <a:pt x="16375" y="21444"/>
                    </a:lnTo>
                    <a:lnTo>
                      <a:pt x="16405" y="21294"/>
                    </a:lnTo>
                    <a:lnTo>
                      <a:pt x="16464" y="21086"/>
                    </a:lnTo>
                    <a:lnTo>
                      <a:pt x="16434" y="20729"/>
                    </a:lnTo>
                    <a:lnTo>
                      <a:pt x="16375" y="20527"/>
                    </a:lnTo>
                    <a:lnTo>
                      <a:pt x="16345" y="20377"/>
                    </a:lnTo>
                    <a:lnTo>
                      <a:pt x="16318" y="20325"/>
                    </a:lnTo>
                    <a:lnTo>
                      <a:pt x="16318" y="20123"/>
                    </a:lnTo>
                    <a:lnTo>
                      <a:pt x="16288" y="20071"/>
                    </a:lnTo>
                    <a:lnTo>
                      <a:pt x="16228" y="19863"/>
                    </a:lnTo>
                    <a:lnTo>
                      <a:pt x="16198" y="19557"/>
                    </a:lnTo>
                    <a:lnTo>
                      <a:pt x="16228" y="19407"/>
                    </a:lnTo>
                    <a:lnTo>
                      <a:pt x="16258" y="19251"/>
                    </a:lnTo>
                    <a:lnTo>
                      <a:pt x="16405" y="18951"/>
                    </a:lnTo>
                    <a:lnTo>
                      <a:pt x="16464" y="18951"/>
                    </a:lnTo>
                    <a:lnTo>
                      <a:pt x="16521" y="18899"/>
                    </a:lnTo>
                    <a:lnTo>
                      <a:pt x="16581" y="18743"/>
                    </a:lnTo>
                    <a:lnTo>
                      <a:pt x="16641" y="18645"/>
                    </a:lnTo>
                    <a:lnTo>
                      <a:pt x="16671" y="18593"/>
                    </a:lnTo>
                    <a:lnTo>
                      <a:pt x="16757" y="18593"/>
                    </a:lnTo>
                    <a:lnTo>
                      <a:pt x="16817" y="18541"/>
                    </a:lnTo>
                    <a:lnTo>
                      <a:pt x="16844" y="18438"/>
                    </a:lnTo>
                    <a:lnTo>
                      <a:pt x="16874" y="18340"/>
                    </a:lnTo>
                    <a:lnTo>
                      <a:pt x="16993" y="18288"/>
                    </a:lnTo>
                    <a:lnTo>
                      <a:pt x="17020" y="18288"/>
                    </a:lnTo>
                    <a:lnTo>
                      <a:pt x="17080" y="18236"/>
                    </a:lnTo>
                    <a:lnTo>
                      <a:pt x="17110" y="18132"/>
                    </a:lnTo>
                    <a:lnTo>
                      <a:pt x="17080" y="18034"/>
                    </a:lnTo>
                    <a:lnTo>
                      <a:pt x="17140" y="18034"/>
                    </a:lnTo>
                    <a:lnTo>
                      <a:pt x="17196" y="17982"/>
                    </a:lnTo>
                    <a:lnTo>
                      <a:pt x="17226" y="17930"/>
                    </a:lnTo>
                    <a:lnTo>
                      <a:pt x="17256" y="17930"/>
                    </a:lnTo>
                    <a:lnTo>
                      <a:pt x="17286" y="17826"/>
                    </a:lnTo>
                    <a:lnTo>
                      <a:pt x="17286" y="17676"/>
                    </a:lnTo>
                    <a:lnTo>
                      <a:pt x="17226" y="17624"/>
                    </a:lnTo>
                    <a:lnTo>
                      <a:pt x="17256" y="17520"/>
                    </a:lnTo>
                    <a:lnTo>
                      <a:pt x="17226" y="17422"/>
                    </a:lnTo>
                    <a:lnTo>
                      <a:pt x="17196" y="17370"/>
                    </a:lnTo>
                    <a:lnTo>
                      <a:pt x="17140" y="17318"/>
                    </a:lnTo>
                    <a:lnTo>
                      <a:pt x="17140" y="17266"/>
                    </a:lnTo>
                    <a:lnTo>
                      <a:pt x="17170" y="17168"/>
                    </a:lnTo>
                    <a:lnTo>
                      <a:pt x="17170" y="17214"/>
                    </a:lnTo>
                    <a:lnTo>
                      <a:pt x="17226" y="17214"/>
                    </a:lnTo>
                    <a:lnTo>
                      <a:pt x="17286" y="17168"/>
                    </a:lnTo>
                    <a:lnTo>
                      <a:pt x="17316" y="17116"/>
                    </a:lnTo>
                    <a:lnTo>
                      <a:pt x="17343" y="16862"/>
                    </a:lnTo>
                    <a:lnTo>
                      <a:pt x="17372" y="16706"/>
                    </a:lnTo>
                    <a:lnTo>
                      <a:pt x="17432" y="16603"/>
                    </a:lnTo>
                    <a:lnTo>
                      <a:pt x="17432" y="16556"/>
                    </a:lnTo>
                    <a:lnTo>
                      <a:pt x="17519" y="16452"/>
                    </a:lnTo>
                    <a:lnTo>
                      <a:pt x="17549" y="16349"/>
                    </a:lnTo>
                    <a:lnTo>
                      <a:pt x="17609" y="16147"/>
                    </a:lnTo>
                    <a:lnTo>
                      <a:pt x="17579" y="16095"/>
                    </a:lnTo>
                    <a:lnTo>
                      <a:pt x="17755" y="16095"/>
                    </a:lnTo>
                    <a:lnTo>
                      <a:pt x="17815" y="16043"/>
                    </a:lnTo>
                    <a:lnTo>
                      <a:pt x="17871" y="15945"/>
                    </a:lnTo>
                    <a:lnTo>
                      <a:pt x="17871" y="15789"/>
                    </a:lnTo>
                    <a:lnTo>
                      <a:pt x="17991" y="15789"/>
                    </a:lnTo>
                    <a:lnTo>
                      <a:pt x="18018" y="15737"/>
                    </a:lnTo>
                    <a:lnTo>
                      <a:pt x="18108" y="15737"/>
                    </a:lnTo>
                    <a:lnTo>
                      <a:pt x="18164" y="15691"/>
                    </a:lnTo>
                    <a:lnTo>
                      <a:pt x="18224" y="15639"/>
                    </a:lnTo>
                    <a:lnTo>
                      <a:pt x="18224" y="15385"/>
                    </a:lnTo>
                    <a:lnTo>
                      <a:pt x="18164" y="15333"/>
                    </a:lnTo>
                    <a:lnTo>
                      <a:pt x="18194" y="15177"/>
                    </a:lnTo>
                    <a:lnTo>
                      <a:pt x="18194" y="15079"/>
                    </a:lnTo>
                    <a:lnTo>
                      <a:pt x="18284" y="14975"/>
                    </a:lnTo>
                    <a:lnTo>
                      <a:pt x="18314" y="14923"/>
                    </a:lnTo>
                    <a:lnTo>
                      <a:pt x="18340" y="14871"/>
                    </a:lnTo>
                    <a:lnTo>
                      <a:pt x="18370" y="14871"/>
                    </a:lnTo>
                    <a:lnTo>
                      <a:pt x="18430" y="14819"/>
                    </a:lnTo>
                    <a:lnTo>
                      <a:pt x="18490" y="14669"/>
                    </a:lnTo>
                    <a:lnTo>
                      <a:pt x="18517" y="14617"/>
                    </a:lnTo>
                    <a:lnTo>
                      <a:pt x="18577" y="14617"/>
                    </a:lnTo>
                    <a:lnTo>
                      <a:pt x="18606" y="14669"/>
                    </a:lnTo>
                    <a:lnTo>
                      <a:pt x="18693" y="14669"/>
                    </a:lnTo>
                    <a:lnTo>
                      <a:pt x="18813" y="14565"/>
                    </a:lnTo>
                    <a:lnTo>
                      <a:pt x="18869" y="14467"/>
                    </a:lnTo>
                    <a:lnTo>
                      <a:pt x="18899" y="14467"/>
                    </a:lnTo>
                    <a:lnTo>
                      <a:pt x="18929" y="14415"/>
                    </a:lnTo>
                    <a:lnTo>
                      <a:pt x="19016" y="14363"/>
                    </a:lnTo>
                    <a:lnTo>
                      <a:pt x="19046" y="14312"/>
                    </a:lnTo>
                    <a:lnTo>
                      <a:pt x="19105" y="14312"/>
                    </a:lnTo>
                    <a:lnTo>
                      <a:pt x="18959" y="14565"/>
                    </a:lnTo>
                    <a:lnTo>
                      <a:pt x="18959" y="14721"/>
                    </a:lnTo>
                    <a:lnTo>
                      <a:pt x="18989" y="14819"/>
                    </a:lnTo>
                    <a:lnTo>
                      <a:pt x="19016" y="14871"/>
                    </a:lnTo>
                    <a:lnTo>
                      <a:pt x="19075" y="14975"/>
                    </a:lnTo>
                    <a:lnTo>
                      <a:pt x="19162" y="14975"/>
                    </a:lnTo>
                    <a:lnTo>
                      <a:pt x="19252" y="14923"/>
                    </a:lnTo>
                    <a:lnTo>
                      <a:pt x="19338" y="14819"/>
                    </a:lnTo>
                    <a:lnTo>
                      <a:pt x="19398" y="14721"/>
                    </a:lnTo>
                    <a:lnTo>
                      <a:pt x="19428" y="14617"/>
                    </a:lnTo>
                    <a:lnTo>
                      <a:pt x="19458" y="14565"/>
                    </a:lnTo>
                    <a:lnTo>
                      <a:pt x="19488" y="14565"/>
                    </a:lnTo>
                    <a:lnTo>
                      <a:pt x="19661" y="14519"/>
                    </a:lnTo>
                    <a:lnTo>
                      <a:pt x="19927" y="14363"/>
                    </a:lnTo>
                    <a:lnTo>
                      <a:pt x="19987" y="14363"/>
                    </a:lnTo>
                    <a:lnTo>
                      <a:pt x="20013" y="14260"/>
                    </a:lnTo>
                    <a:lnTo>
                      <a:pt x="20013" y="14161"/>
                    </a:lnTo>
                    <a:lnTo>
                      <a:pt x="20043" y="14161"/>
                    </a:lnTo>
                    <a:lnTo>
                      <a:pt x="20133" y="14110"/>
                    </a:lnTo>
                    <a:lnTo>
                      <a:pt x="20220" y="14058"/>
                    </a:lnTo>
                    <a:lnTo>
                      <a:pt x="20280" y="13954"/>
                    </a:lnTo>
                    <a:lnTo>
                      <a:pt x="20280" y="13856"/>
                    </a:lnTo>
                    <a:lnTo>
                      <a:pt x="20160" y="13752"/>
                    </a:lnTo>
                    <a:lnTo>
                      <a:pt x="20190" y="13700"/>
                    </a:lnTo>
                    <a:lnTo>
                      <a:pt x="20190" y="13648"/>
                    </a:lnTo>
                    <a:lnTo>
                      <a:pt x="20160" y="13550"/>
                    </a:lnTo>
                    <a:lnTo>
                      <a:pt x="20103" y="13498"/>
                    </a:lnTo>
                    <a:lnTo>
                      <a:pt x="20013" y="13602"/>
                    </a:lnTo>
                    <a:lnTo>
                      <a:pt x="19957" y="13648"/>
                    </a:lnTo>
                    <a:lnTo>
                      <a:pt x="19927" y="13752"/>
                    </a:lnTo>
                    <a:lnTo>
                      <a:pt x="19867" y="13856"/>
                    </a:lnTo>
                    <a:lnTo>
                      <a:pt x="19837" y="13954"/>
                    </a:lnTo>
                    <a:lnTo>
                      <a:pt x="19661" y="13954"/>
                    </a:lnTo>
                    <a:lnTo>
                      <a:pt x="19544" y="13908"/>
                    </a:lnTo>
                    <a:lnTo>
                      <a:pt x="19488" y="13804"/>
                    </a:lnTo>
                    <a:lnTo>
                      <a:pt x="19428" y="13752"/>
                    </a:lnTo>
                    <a:lnTo>
                      <a:pt x="19338" y="13700"/>
                    </a:lnTo>
                    <a:lnTo>
                      <a:pt x="19338" y="13602"/>
                    </a:lnTo>
                    <a:lnTo>
                      <a:pt x="19312" y="13550"/>
                    </a:lnTo>
                    <a:lnTo>
                      <a:pt x="19312" y="13446"/>
                    </a:lnTo>
                    <a:lnTo>
                      <a:pt x="19338" y="13342"/>
                    </a:lnTo>
                    <a:lnTo>
                      <a:pt x="19338" y="13192"/>
                    </a:lnTo>
                    <a:lnTo>
                      <a:pt x="19312" y="13140"/>
                    </a:lnTo>
                    <a:lnTo>
                      <a:pt x="19368" y="13088"/>
                    </a:lnTo>
                    <a:lnTo>
                      <a:pt x="19428" y="12990"/>
                    </a:lnTo>
                    <a:lnTo>
                      <a:pt x="19428" y="12834"/>
                    </a:lnTo>
                    <a:lnTo>
                      <a:pt x="19398" y="12684"/>
                    </a:lnTo>
                    <a:lnTo>
                      <a:pt x="19368" y="12632"/>
                    </a:lnTo>
                    <a:lnTo>
                      <a:pt x="19312" y="12580"/>
                    </a:lnTo>
                    <a:lnTo>
                      <a:pt x="18989" y="12580"/>
                    </a:lnTo>
                    <a:lnTo>
                      <a:pt x="18839" y="12684"/>
                    </a:lnTo>
                    <a:lnTo>
                      <a:pt x="18839" y="12580"/>
                    </a:lnTo>
                    <a:lnTo>
                      <a:pt x="18929" y="12476"/>
                    </a:lnTo>
                    <a:lnTo>
                      <a:pt x="18989" y="12378"/>
                    </a:lnTo>
                    <a:lnTo>
                      <a:pt x="19075" y="12326"/>
                    </a:lnTo>
                    <a:lnTo>
                      <a:pt x="19338" y="12326"/>
                    </a:lnTo>
                    <a:lnTo>
                      <a:pt x="19312" y="12430"/>
                    </a:lnTo>
                    <a:lnTo>
                      <a:pt x="19398" y="12528"/>
                    </a:lnTo>
                    <a:lnTo>
                      <a:pt x="19544" y="12684"/>
                    </a:lnTo>
                    <a:lnTo>
                      <a:pt x="19691" y="12782"/>
                    </a:lnTo>
                    <a:lnTo>
                      <a:pt x="19811" y="12834"/>
                    </a:lnTo>
                    <a:lnTo>
                      <a:pt x="19897" y="12782"/>
                    </a:lnTo>
                    <a:lnTo>
                      <a:pt x="19897" y="12632"/>
                    </a:lnTo>
                    <a:lnTo>
                      <a:pt x="19837" y="12528"/>
                    </a:lnTo>
                    <a:lnTo>
                      <a:pt x="19634" y="12378"/>
                    </a:lnTo>
                    <a:lnTo>
                      <a:pt x="19428" y="12326"/>
                    </a:lnTo>
                    <a:lnTo>
                      <a:pt x="20103" y="12326"/>
                    </a:lnTo>
                    <a:lnTo>
                      <a:pt x="20190" y="12274"/>
                    </a:lnTo>
                    <a:lnTo>
                      <a:pt x="20309" y="12171"/>
                    </a:lnTo>
                    <a:lnTo>
                      <a:pt x="20456" y="11917"/>
                    </a:lnTo>
                    <a:lnTo>
                      <a:pt x="20512" y="11865"/>
                    </a:lnTo>
                    <a:lnTo>
                      <a:pt x="20542" y="11819"/>
                    </a:lnTo>
                    <a:lnTo>
                      <a:pt x="20778" y="11819"/>
                    </a:lnTo>
                    <a:lnTo>
                      <a:pt x="20632" y="12124"/>
                    </a:lnTo>
                    <a:lnTo>
                      <a:pt x="20572" y="12326"/>
                    </a:lnTo>
                    <a:lnTo>
                      <a:pt x="20572" y="12430"/>
                    </a:lnTo>
                    <a:lnTo>
                      <a:pt x="20542" y="12580"/>
                    </a:lnTo>
                    <a:lnTo>
                      <a:pt x="20542" y="12684"/>
                    </a:lnTo>
                    <a:lnTo>
                      <a:pt x="20426" y="12684"/>
                    </a:lnTo>
                    <a:lnTo>
                      <a:pt x="20366" y="12782"/>
                    </a:lnTo>
                    <a:lnTo>
                      <a:pt x="20336" y="12886"/>
                    </a:lnTo>
                    <a:lnTo>
                      <a:pt x="20366" y="12938"/>
                    </a:lnTo>
                    <a:lnTo>
                      <a:pt x="20336" y="13042"/>
                    </a:lnTo>
                    <a:lnTo>
                      <a:pt x="20309" y="13140"/>
                    </a:lnTo>
                    <a:lnTo>
                      <a:pt x="20280" y="13244"/>
                    </a:lnTo>
                    <a:lnTo>
                      <a:pt x="20336" y="13342"/>
                    </a:lnTo>
                    <a:lnTo>
                      <a:pt x="20426" y="13394"/>
                    </a:lnTo>
                    <a:lnTo>
                      <a:pt x="20512" y="13394"/>
                    </a:lnTo>
                    <a:lnTo>
                      <a:pt x="20632" y="13342"/>
                    </a:lnTo>
                    <a:lnTo>
                      <a:pt x="20865" y="13342"/>
                    </a:lnTo>
                    <a:lnTo>
                      <a:pt x="20925" y="13244"/>
                    </a:lnTo>
                    <a:lnTo>
                      <a:pt x="20955" y="13244"/>
                    </a:lnTo>
                    <a:lnTo>
                      <a:pt x="20955" y="13296"/>
                    </a:lnTo>
                    <a:lnTo>
                      <a:pt x="21011" y="13342"/>
                    </a:lnTo>
                    <a:lnTo>
                      <a:pt x="20985" y="13446"/>
                    </a:lnTo>
                    <a:lnTo>
                      <a:pt x="20985" y="13498"/>
                    </a:lnTo>
                    <a:lnTo>
                      <a:pt x="21011" y="13602"/>
                    </a:lnTo>
                    <a:lnTo>
                      <a:pt x="21071" y="13602"/>
                    </a:lnTo>
                    <a:lnTo>
                      <a:pt x="21158" y="13550"/>
                    </a:lnTo>
                    <a:lnTo>
                      <a:pt x="21217" y="13446"/>
                    </a:lnTo>
                    <a:lnTo>
                      <a:pt x="21277" y="13446"/>
                    </a:lnTo>
                    <a:lnTo>
                      <a:pt x="21277" y="13550"/>
                    </a:lnTo>
                    <a:lnTo>
                      <a:pt x="21334" y="13648"/>
                    </a:lnTo>
                    <a:lnTo>
                      <a:pt x="21424" y="13700"/>
                    </a:lnTo>
                    <a:lnTo>
                      <a:pt x="21510" y="13648"/>
                    </a:lnTo>
                    <a:lnTo>
                      <a:pt x="21570" y="13550"/>
                    </a:lnTo>
                    <a:lnTo>
                      <a:pt x="21600" y="13446"/>
                    </a:lnTo>
                    <a:lnTo>
                      <a:pt x="21600" y="13342"/>
                    </a:lnTo>
                    <a:lnTo>
                      <a:pt x="21570" y="13244"/>
                    </a:lnTo>
                    <a:lnTo>
                      <a:pt x="21510" y="13140"/>
                    </a:lnTo>
                    <a:close/>
                    <a:moveTo>
                      <a:pt x="8482" y="5350"/>
                    </a:moveTo>
                    <a:lnTo>
                      <a:pt x="8512" y="5350"/>
                    </a:lnTo>
                    <a:lnTo>
                      <a:pt x="8542" y="5298"/>
                    </a:lnTo>
                    <a:lnTo>
                      <a:pt x="8568" y="5246"/>
                    </a:lnTo>
                    <a:lnTo>
                      <a:pt x="8598" y="5194"/>
                    </a:lnTo>
                    <a:lnTo>
                      <a:pt x="8598" y="5090"/>
                    </a:lnTo>
                    <a:lnTo>
                      <a:pt x="8744" y="5090"/>
                    </a:lnTo>
                    <a:lnTo>
                      <a:pt x="8774" y="4992"/>
                    </a:lnTo>
                    <a:lnTo>
                      <a:pt x="8715" y="4784"/>
                    </a:lnTo>
                    <a:lnTo>
                      <a:pt x="8658" y="4738"/>
                    </a:lnTo>
                    <a:lnTo>
                      <a:pt x="8804" y="4634"/>
                    </a:lnTo>
                    <a:lnTo>
                      <a:pt x="8951" y="4582"/>
                    </a:lnTo>
                    <a:lnTo>
                      <a:pt x="8921" y="4686"/>
                    </a:lnTo>
                    <a:lnTo>
                      <a:pt x="8891" y="4784"/>
                    </a:lnTo>
                    <a:lnTo>
                      <a:pt x="8951" y="4888"/>
                    </a:lnTo>
                    <a:lnTo>
                      <a:pt x="9067" y="4992"/>
                    </a:lnTo>
                    <a:lnTo>
                      <a:pt x="9213" y="4940"/>
                    </a:lnTo>
                    <a:lnTo>
                      <a:pt x="9273" y="4888"/>
                    </a:lnTo>
                    <a:lnTo>
                      <a:pt x="9333" y="4784"/>
                    </a:lnTo>
                    <a:lnTo>
                      <a:pt x="9363" y="4784"/>
                    </a:lnTo>
                    <a:lnTo>
                      <a:pt x="9363" y="4836"/>
                    </a:lnTo>
                    <a:lnTo>
                      <a:pt x="9243" y="4992"/>
                    </a:lnTo>
                    <a:lnTo>
                      <a:pt x="9213" y="5044"/>
                    </a:lnTo>
                    <a:lnTo>
                      <a:pt x="9157" y="5044"/>
                    </a:lnTo>
                    <a:lnTo>
                      <a:pt x="9097" y="4992"/>
                    </a:lnTo>
                    <a:lnTo>
                      <a:pt x="9040" y="5044"/>
                    </a:lnTo>
                    <a:lnTo>
                      <a:pt x="8981" y="5090"/>
                    </a:lnTo>
                    <a:lnTo>
                      <a:pt x="8951" y="5142"/>
                    </a:lnTo>
                    <a:lnTo>
                      <a:pt x="8951" y="5194"/>
                    </a:lnTo>
                    <a:lnTo>
                      <a:pt x="8981" y="5298"/>
                    </a:lnTo>
                    <a:lnTo>
                      <a:pt x="8951" y="5298"/>
                    </a:lnTo>
                    <a:lnTo>
                      <a:pt x="8921" y="5350"/>
                    </a:lnTo>
                    <a:lnTo>
                      <a:pt x="8921" y="5194"/>
                    </a:lnTo>
                    <a:lnTo>
                      <a:pt x="8891" y="5142"/>
                    </a:lnTo>
                    <a:lnTo>
                      <a:pt x="8834" y="5090"/>
                    </a:lnTo>
                    <a:lnTo>
                      <a:pt x="8715" y="5142"/>
                    </a:lnTo>
                    <a:lnTo>
                      <a:pt x="8628" y="5246"/>
                    </a:lnTo>
                    <a:lnTo>
                      <a:pt x="8598" y="5298"/>
                    </a:lnTo>
                    <a:lnTo>
                      <a:pt x="8568" y="5396"/>
                    </a:lnTo>
                    <a:lnTo>
                      <a:pt x="8482" y="5396"/>
                    </a:lnTo>
                    <a:lnTo>
                      <a:pt x="8482" y="5350"/>
                    </a:lnTo>
                    <a:close/>
                    <a:moveTo>
                      <a:pt x="9889" y="7179"/>
                    </a:moveTo>
                    <a:lnTo>
                      <a:pt x="9949" y="7133"/>
                    </a:lnTo>
                    <a:lnTo>
                      <a:pt x="10008" y="7081"/>
                    </a:lnTo>
                    <a:lnTo>
                      <a:pt x="9978" y="6925"/>
                    </a:lnTo>
                    <a:lnTo>
                      <a:pt x="9919" y="6775"/>
                    </a:lnTo>
                    <a:lnTo>
                      <a:pt x="10008" y="6827"/>
                    </a:lnTo>
                    <a:lnTo>
                      <a:pt x="10065" y="6827"/>
                    </a:lnTo>
                    <a:lnTo>
                      <a:pt x="10155" y="7029"/>
                    </a:lnTo>
                    <a:lnTo>
                      <a:pt x="10211" y="7081"/>
                    </a:lnTo>
                    <a:lnTo>
                      <a:pt x="10301" y="7133"/>
                    </a:lnTo>
                    <a:lnTo>
                      <a:pt x="10361" y="7081"/>
                    </a:lnTo>
                    <a:lnTo>
                      <a:pt x="10301" y="7133"/>
                    </a:lnTo>
                    <a:lnTo>
                      <a:pt x="10241" y="7179"/>
                    </a:lnTo>
                    <a:lnTo>
                      <a:pt x="10211" y="7179"/>
                    </a:lnTo>
                    <a:lnTo>
                      <a:pt x="10155" y="7231"/>
                    </a:lnTo>
                    <a:lnTo>
                      <a:pt x="10125" y="7283"/>
                    </a:lnTo>
                    <a:lnTo>
                      <a:pt x="10095" y="7387"/>
                    </a:lnTo>
                    <a:lnTo>
                      <a:pt x="10035" y="7387"/>
                    </a:lnTo>
                    <a:lnTo>
                      <a:pt x="9772" y="7433"/>
                    </a:lnTo>
                    <a:lnTo>
                      <a:pt x="9802" y="7335"/>
                    </a:lnTo>
                    <a:lnTo>
                      <a:pt x="9832" y="7231"/>
                    </a:lnTo>
                    <a:lnTo>
                      <a:pt x="9889" y="7179"/>
                    </a:lnTo>
                    <a:close/>
                    <a:moveTo>
                      <a:pt x="11415" y="3260"/>
                    </a:moveTo>
                    <a:lnTo>
                      <a:pt x="11445" y="3209"/>
                    </a:lnTo>
                    <a:lnTo>
                      <a:pt x="11505" y="3260"/>
                    </a:lnTo>
                    <a:lnTo>
                      <a:pt x="11532" y="3307"/>
                    </a:lnTo>
                    <a:lnTo>
                      <a:pt x="11415" y="3359"/>
                    </a:lnTo>
                    <a:lnTo>
                      <a:pt x="11329" y="3411"/>
                    </a:lnTo>
                    <a:lnTo>
                      <a:pt x="11415" y="3260"/>
                    </a:lnTo>
                    <a:close/>
                    <a:moveTo>
                      <a:pt x="13734" y="3307"/>
                    </a:moveTo>
                    <a:lnTo>
                      <a:pt x="13704" y="3307"/>
                    </a:lnTo>
                    <a:lnTo>
                      <a:pt x="13617" y="3157"/>
                    </a:lnTo>
                    <a:lnTo>
                      <a:pt x="13617" y="3105"/>
                    </a:lnTo>
                    <a:lnTo>
                      <a:pt x="13704" y="3157"/>
                    </a:lnTo>
                    <a:lnTo>
                      <a:pt x="13704" y="3209"/>
                    </a:lnTo>
                    <a:lnTo>
                      <a:pt x="13734" y="3307"/>
                    </a:lnTo>
                    <a:close/>
                    <a:moveTo>
                      <a:pt x="13734" y="3664"/>
                    </a:moveTo>
                    <a:lnTo>
                      <a:pt x="13704" y="3664"/>
                    </a:lnTo>
                    <a:lnTo>
                      <a:pt x="13677" y="3768"/>
                    </a:lnTo>
                    <a:lnTo>
                      <a:pt x="13527" y="3768"/>
                    </a:lnTo>
                    <a:lnTo>
                      <a:pt x="13501" y="3820"/>
                    </a:lnTo>
                    <a:lnTo>
                      <a:pt x="13501" y="3768"/>
                    </a:lnTo>
                    <a:lnTo>
                      <a:pt x="13471" y="3716"/>
                    </a:lnTo>
                    <a:lnTo>
                      <a:pt x="13441" y="3716"/>
                    </a:lnTo>
                    <a:lnTo>
                      <a:pt x="13441" y="3664"/>
                    </a:lnTo>
                    <a:lnTo>
                      <a:pt x="13587" y="3664"/>
                    </a:lnTo>
                    <a:lnTo>
                      <a:pt x="13677" y="3613"/>
                    </a:lnTo>
                    <a:lnTo>
                      <a:pt x="13704" y="3664"/>
                    </a:lnTo>
                    <a:lnTo>
                      <a:pt x="13734" y="3664"/>
                    </a:lnTo>
                    <a:close/>
                    <a:moveTo>
                      <a:pt x="13527" y="4224"/>
                    </a:moveTo>
                    <a:lnTo>
                      <a:pt x="13501" y="4178"/>
                    </a:lnTo>
                    <a:lnTo>
                      <a:pt x="13441" y="4178"/>
                    </a:lnTo>
                    <a:lnTo>
                      <a:pt x="13411" y="4126"/>
                    </a:lnTo>
                    <a:lnTo>
                      <a:pt x="13441" y="4126"/>
                    </a:lnTo>
                    <a:lnTo>
                      <a:pt x="13471" y="3970"/>
                    </a:lnTo>
                    <a:lnTo>
                      <a:pt x="13527" y="4224"/>
                    </a:lnTo>
                    <a:close/>
                    <a:moveTo>
                      <a:pt x="12942" y="10901"/>
                    </a:moveTo>
                    <a:lnTo>
                      <a:pt x="12942" y="10849"/>
                    </a:lnTo>
                    <a:lnTo>
                      <a:pt x="12972" y="10797"/>
                    </a:lnTo>
                    <a:lnTo>
                      <a:pt x="13002" y="10797"/>
                    </a:lnTo>
                    <a:lnTo>
                      <a:pt x="13058" y="10849"/>
                    </a:lnTo>
                    <a:lnTo>
                      <a:pt x="13118" y="11051"/>
                    </a:lnTo>
                    <a:lnTo>
                      <a:pt x="13205" y="11409"/>
                    </a:lnTo>
                    <a:lnTo>
                      <a:pt x="13235" y="11565"/>
                    </a:lnTo>
                    <a:lnTo>
                      <a:pt x="13178" y="11461"/>
                    </a:lnTo>
                    <a:lnTo>
                      <a:pt x="13058" y="11357"/>
                    </a:lnTo>
                    <a:lnTo>
                      <a:pt x="13002" y="11207"/>
                    </a:lnTo>
                    <a:lnTo>
                      <a:pt x="12942" y="10999"/>
                    </a:lnTo>
                    <a:lnTo>
                      <a:pt x="12942" y="10901"/>
                    </a:lnTo>
                    <a:close/>
                    <a:moveTo>
                      <a:pt x="15174" y="15079"/>
                    </a:moveTo>
                    <a:lnTo>
                      <a:pt x="15200" y="15229"/>
                    </a:lnTo>
                    <a:lnTo>
                      <a:pt x="15174" y="15333"/>
                    </a:lnTo>
                    <a:lnTo>
                      <a:pt x="15144" y="15385"/>
                    </a:lnTo>
                    <a:lnTo>
                      <a:pt x="15084" y="15431"/>
                    </a:lnTo>
                    <a:lnTo>
                      <a:pt x="15054" y="15483"/>
                    </a:lnTo>
                    <a:lnTo>
                      <a:pt x="15024" y="15431"/>
                    </a:lnTo>
                    <a:lnTo>
                      <a:pt x="14998" y="15333"/>
                    </a:lnTo>
                    <a:lnTo>
                      <a:pt x="14998" y="14975"/>
                    </a:lnTo>
                    <a:lnTo>
                      <a:pt x="15054" y="14721"/>
                    </a:lnTo>
                    <a:lnTo>
                      <a:pt x="15084" y="14467"/>
                    </a:lnTo>
                    <a:lnTo>
                      <a:pt x="15054" y="14363"/>
                    </a:lnTo>
                    <a:lnTo>
                      <a:pt x="15174" y="14213"/>
                    </a:lnTo>
                    <a:lnTo>
                      <a:pt x="15290" y="14110"/>
                    </a:lnTo>
                    <a:lnTo>
                      <a:pt x="15467" y="14058"/>
                    </a:lnTo>
                    <a:lnTo>
                      <a:pt x="15407" y="14161"/>
                    </a:lnTo>
                    <a:lnTo>
                      <a:pt x="15407" y="14213"/>
                    </a:lnTo>
                    <a:lnTo>
                      <a:pt x="15377" y="14213"/>
                    </a:lnTo>
                    <a:lnTo>
                      <a:pt x="15347" y="14260"/>
                    </a:lnTo>
                    <a:lnTo>
                      <a:pt x="15320" y="14260"/>
                    </a:lnTo>
                    <a:lnTo>
                      <a:pt x="15230" y="14415"/>
                    </a:lnTo>
                    <a:lnTo>
                      <a:pt x="15174" y="14721"/>
                    </a:lnTo>
                    <a:lnTo>
                      <a:pt x="15174" y="15079"/>
                    </a:lnTo>
                    <a:close/>
                    <a:moveTo>
                      <a:pt x="14555" y="13296"/>
                    </a:moveTo>
                    <a:lnTo>
                      <a:pt x="14615" y="13296"/>
                    </a:lnTo>
                    <a:lnTo>
                      <a:pt x="14645" y="13192"/>
                    </a:lnTo>
                    <a:lnTo>
                      <a:pt x="14675" y="13244"/>
                    </a:lnTo>
                    <a:lnTo>
                      <a:pt x="14702" y="13192"/>
                    </a:lnTo>
                    <a:lnTo>
                      <a:pt x="14791" y="13042"/>
                    </a:lnTo>
                    <a:lnTo>
                      <a:pt x="14878" y="12886"/>
                    </a:lnTo>
                    <a:lnTo>
                      <a:pt x="15114" y="12938"/>
                    </a:lnTo>
                    <a:lnTo>
                      <a:pt x="15200" y="12990"/>
                    </a:lnTo>
                    <a:lnTo>
                      <a:pt x="15230" y="13042"/>
                    </a:lnTo>
                    <a:lnTo>
                      <a:pt x="15260" y="13192"/>
                    </a:lnTo>
                    <a:lnTo>
                      <a:pt x="15290" y="13244"/>
                    </a:lnTo>
                    <a:lnTo>
                      <a:pt x="15377" y="13296"/>
                    </a:lnTo>
                    <a:lnTo>
                      <a:pt x="15407" y="13296"/>
                    </a:lnTo>
                    <a:lnTo>
                      <a:pt x="15467" y="13446"/>
                    </a:lnTo>
                    <a:lnTo>
                      <a:pt x="15497" y="13602"/>
                    </a:lnTo>
                    <a:lnTo>
                      <a:pt x="15523" y="13648"/>
                    </a:lnTo>
                    <a:lnTo>
                      <a:pt x="15467" y="13602"/>
                    </a:lnTo>
                    <a:lnTo>
                      <a:pt x="15407" y="13550"/>
                    </a:lnTo>
                    <a:lnTo>
                      <a:pt x="15230" y="13648"/>
                    </a:lnTo>
                    <a:lnTo>
                      <a:pt x="15144" y="13648"/>
                    </a:lnTo>
                    <a:lnTo>
                      <a:pt x="15084" y="13700"/>
                    </a:lnTo>
                    <a:lnTo>
                      <a:pt x="15024" y="13602"/>
                    </a:lnTo>
                    <a:lnTo>
                      <a:pt x="14998" y="13550"/>
                    </a:lnTo>
                    <a:lnTo>
                      <a:pt x="14938" y="13498"/>
                    </a:lnTo>
                    <a:lnTo>
                      <a:pt x="14938" y="13394"/>
                    </a:lnTo>
                    <a:lnTo>
                      <a:pt x="14878" y="13296"/>
                    </a:lnTo>
                    <a:lnTo>
                      <a:pt x="14821" y="13342"/>
                    </a:lnTo>
                    <a:lnTo>
                      <a:pt x="14702" y="13446"/>
                    </a:lnTo>
                    <a:lnTo>
                      <a:pt x="14585" y="13602"/>
                    </a:lnTo>
                    <a:lnTo>
                      <a:pt x="14469" y="13648"/>
                    </a:lnTo>
                    <a:lnTo>
                      <a:pt x="14379" y="13550"/>
                    </a:lnTo>
                    <a:lnTo>
                      <a:pt x="14233" y="13550"/>
                    </a:lnTo>
                    <a:lnTo>
                      <a:pt x="14379" y="13394"/>
                    </a:lnTo>
                    <a:lnTo>
                      <a:pt x="14469" y="13342"/>
                    </a:lnTo>
                    <a:lnTo>
                      <a:pt x="14555" y="13296"/>
                    </a:lnTo>
                    <a:close/>
                    <a:moveTo>
                      <a:pt x="16258" y="14312"/>
                    </a:moveTo>
                    <a:lnTo>
                      <a:pt x="16172" y="14260"/>
                    </a:lnTo>
                    <a:lnTo>
                      <a:pt x="16112" y="14260"/>
                    </a:lnTo>
                    <a:lnTo>
                      <a:pt x="16082" y="14312"/>
                    </a:lnTo>
                    <a:lnTo>
                      <a:pt x="16082" y="14415"/>
                    </a:lnTo>
                    <a:lnTo>
                      <a:pt x="16052" y="14519"/>
                    </a:lnTo>
                    <a:lnTo>
                      <a:pt x="16022" y="14669"/>
                    </a:lnTo>
                    <a:lnTo>
                      <a:pt x="15995" y="14923"/>
                    </a:lnTo>
                    <a:lnTo>
                      <a:pt x="15966" y="14773"/>
                    </a:lnTo>
                    <a:lnTo>
                      <a:pt x="15906" y="14669"/>
                    </a:lnTo>
                    <a:lnTo>
                      <a:pt x="15789" y="14669"/>
                    </a:lnTo>
                    <a:lnTo>
                      <a:pt x="15789" y="14617"/>
                    </a:lnTo>
                    <a:lnTo>
                      <a:pt x="15846" y="14467"/>
                    </a:lnTo>
                    <a:lnTo>
                      <a:pt x="15846" y="14312"/>
                    </a:lnTo>
                    <a:lnTo>
                      <a:pt x="15789" y="14213"/>
                    </a:lnTo>
                    <a:lnTo>
                      <a:pt x="15759" y="14110"/>
                    </a:lnTo>
                    <a:lnTo>
                      <a:pt x="15673" y="14006"/>
                    </a:lnTo>
                    <a:lnTo>
                      <a:pt x="15729" y="13954"/>
                    </a:lnTo>
                    <a:lnTo>
                      <a:pt x="15966" y="14006"/>
                    </a:lnTo>
                    <a:lnTo>
                      <a:pt x="16228" y="14006"/>
                    </a:lnTo>
                    <a:lnTo>
                      <a:pt x="16258" y="14110"/>
                    </a:lnTo>
                    <a:lnTo>
                      <a:pt x="16345" y="14312"/>
                    </a:lnTo>
                    <a:lnTo>
                      <a:pt x="16345" y="14363"/>
                    </a:lnTo>
                    <a:lnTo>
                      <a:pt x="16258" y="14312"/>
                    </a:lnTo>
                    <a:close/>
                    <a:moveTo>
                      <a:pt x="15819" y="15483"/>
                    </a:moveTo>
                    <a:lnTo>
                      <a:pt x="15846" y="15483"/>
                    </a:lnTo>
                    <a:lnTo>
                      <a:pt x="15876" y="15535"/>
                    </a:lnTo>
                    <a:lnTo>
                      <a:pt x="15995" y="15535"/>
                    </a:lnTo>
                    <a:lnTo>
                      <a:pt x="16022" y="15431"/>
                    </a:lnTo>
                    <a:lnTo>
                      <a:pt x="16052" y="15431"/>
                    </a:lnTo>
                    <a:lnTo>
                      <a:pt x="16142" y="15333"/>
                    </a:lnTo>
                    <a:lnTo>
                      <a:pt x="16198" y="15281"/>
                    </a:lnTo>
                    <a:lnTo>
                      <a:pt x="16318" y="15333"/>
                    </a:lnTo>
                    <a:lnTo>
                      <a:pt x="16345" y="15385"/>
                    </a:lnTo>
                    <a:lnTo>
                      <a:pt x="16112" y="15587"/>
                    </a:lnTo>
                    <a:lnTo>
                      <a:pt x="15966" y="15639"/>
                    </a:lnTo>
                    <a:lnTo>
                      <a:pt x="15846" y="15587"/>
                    </a:lnTo>
                    <a:lnTo>
                      <a:pt x="15846" y="15535"/>
                    </a:lnTo>
                    <a:lnTo>
                      <a:pt x="15819" y="15535"/>
                    </a:lnTo>
                    <a:lnTo>
                      <a:pt x="15819" y="15483"/>
                    </a:lnTo>
                    <a:close/>
                    <a:moveTo>
                      <a:pt x="16581" y="14923"/>
                    </a:moveTo>
                    <a:lnTo>
                      <a:pt x="16551" y="14923"/>
                    </a:lnTo>
                    <a:lnTo>
                      <a:pt x="16521" y="14871"/>
                    </a:lnTo>
                    <a:lnTo>
                      <a:pt x="16671" y="14819"/>
                    </a:lnTo>
                    <a:lnTo>
                      <a:pt x="16844" y="14773"/>
                    </a:lnTo>
                    <a:lnTo>
                      <a:pt x="16963" y="14773"/>
                    </a:lnTo>
                    <a:lnTo>
                      <a:pt x="17020" y="14721"/>
                    </a:lnTo>
                    <a:lnTo>
                      <a:pt x="17080" y="14721"/>
                    </a:lnTo>
                    <a:lnTo>
                      <a:pt x="16963" y="14819"/>
                    </a:lnTo>
                    <a:lnTo>
                      <a:pt x="16757" y="14871"/>
                    </a:lnTo>
                    <a:lnTo>
                      <a:pt x="16641" y="14871"/>
                    </a:lnTo>
                    <a:lnTo>
                      <a:pt x="16611" y="14923"/>
                    </a:lnTo>
                    <a:lnTo>
                      <a:pt x="16581" y="14923"/>
                    </a:lnTo>
                    <a:close/>
                    <a:moveTo>
                      <a:pt x="17080" y="16960"/>
                    </a:moveTo>
                    <a:lnTo>
                      <a:pt x="17050" y="16960"/>
                    </a:lnTo>
                    <a:lnTo>
                      <a:pt x="17080" y="16908"/>
                    </a:lnTo>
                    <a:lnTo>
                      <a:pt x="17110" y="16908"/>
                    </a:lnTo>
                    <a:lnTo>
                      <a:pt x="17140" y="16960"/>
                    </a:lnTo>
                    <a:lnTo>
                      <a:pt x="17140" y="17012"/>
                    </a:lnTo>
                    <a:lnTo>
                      <a:pt x="17110" y="17064"/>
                    </a:lnTo>
                    <a:lnTo>
                      <a:pt x="17080" y="16960"/>
                    </a:lnTo>
                    <a:close/>
                    <a:moveTo>
                      <a:pt x="18753" y="12736"/>
                    </a:moveTo>
                    <a:lnTo>
                      <a:pt x="18606" y="12834"/>
                    </a:lnTo>
                    <a:lnTo>
                      <a:pt x="18636" y="12782"/>
                    </a:lnTo>
                    <a:lnTo>
                      <a:pt x="18693" y="12736"/>
                    </a:lnTo>
                    <a:lnTo>
                      <a:pt x="18753" y="12736"/>
                    </a:lnTo>
                    <a:close/>
                    <a:moveTo>
                      <a:pt x="15729" y="2851"/>
                    </a:moveTo>
                    <a:lnTo>
                      <a:pt x="15789" y="2903"/>
                    </a:lnTo>
                    <a:lnTo>
                      <a:pt x="15729" y="2851"/>
                    </a:lnTo>
                    <a:close/>
                    <a:moveTo>
                      <a:pt x="18108" y="4530"/>
                    </a:moveTo>
                    <a:lnTo>
                      <a:pt x="18164" y="4478"/>
                    </a:lnTo>
                    <a:lnTo>
                      <a:pt x="18194" y="4530"/>
                    </a:lnTo>
                    <a:lnTo>
                      <a:pt x="18314" y="4634"/>
                    </a:lnTo>
                    <a:lnTo>
                      <a:pt x="18340" y="4686"/>
                    </a:lnTo>
                    <a:lnTo>
                      <a:pt x="18254" y="4784"/>
                    </a:lnTo>
                    <a:lnTo>
                      <a:pt x="18137" y="4836"/>
                    </a:lnTo>
                    <a:lnTo>
                      <a:pt x="18108" y="4738"/>
                    </a:lnTo>
                    <a:lnTo>
                      <a:pt x="17991" y="4582"/>
                    </a:lnTo>
                    <a:lnTo>
                      <a:pt x="18108" y="4530"/>
                    </a:lnTo>
                    <a:close/>
                    <a:moveTo>
                      <a:pt x="16288" y="866"/>
                    </a:moveTo>
                    <a:lnTo>
                      <a:pt x="16318" y="918"/>
                    </a:lnTo>
                    <a:lnTo>
                      <a:pt x="16345" y="1016"/>
                    </a:lnTo>
                    <a:lnTo>
                      <a:pt x="16375" y="1171"/>
                    </a:lnTo>
                    <a:lnTo>
                      <a:pt x="16434" y="1270"/>
                    </a:lnTo>
                    <a:lnTo>
                      <a:pt x="16521" y="1322"/>
                    </a:lnTo>
                    <a:lnTo>
                      <a:pt x="16611" y="1270"/>
                    </a:lnTo>
                    <a:lnTo>
                      <a:pt x="16671" y="1218"/>
                    </a:lnTo>
                    <a:lnTo>
                      <a:pt x="16817" y="1171"/>
                    </a:lnTo>
                    <a:lnTo>
                      <a:pt x="16727" y="1218"/>
                    </a:lnTo>
                    <a:lnTo>
                      <a:pt x="16697" y="1322"/>
                    </a:lnTo>
                    <a:lnTo>
                      <a:pt x="16671" y="1373"/>
                    </a:lnTo>
                    <a:lnTo>
                      <a:pt x="16671" y="1477"/>
                    </a:lnTo>
                    <a:lnTo>
                      <a:pt x="16641" y="1425"/>
                    </a:lnTo>
                    <a:lnTo>
                      <a:pt x="16611" y="1322"/>
                    </a:lnTo>
                    <a:lnTo>
                      <a:pt x="16494" y="1322"/>
                    </a:lnTo>
                    <a:lnTo>
                      <a:pt x="16375" y="1425"/>
                    </a:lnTo>
                    <a:lnTo>
                      <a:pt x="16318" y="1477"/>
                    </a:lnTo>
                    <a:lnTo>
                      <a:pt x="16318" y="1373"/>
                    </a:lnTo>
                    <a:lnTo>
                      <a:pt x="16345" y="1171"/>
                    </a:lnTo>
                    <a:lnTo>
                      <a:pt x="16318" y="1016"/>
                    </a:lnTo>
                    <a:lnTo>
                      <a:pt x="16258" y="866"/>
                    </a:lnTo>
                    <a:lnTo>
                      <a:pt x="16228" y="814"/>
                    </a:lnTo>
                    <a:lnTo>
                      <a:pt x="16288" y="866"/>
                    </a:lnTo>
                    <a:close/>
                    <a:moveTo>
                      <a:pt x="10125" y="1270"/>
                    </a:moveTo>
                    <a:lnTo>
                      <a:pt x="10095" y="1270"/>
                    </a:lnTo>
                    <a:lnTo>
                      <a:pt x="10125" y="1218"/>
                    </a:lnTo>
                    <a:lnTo>
                      <a:pt x="10125" y="127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6" name="Freeform 20"/>
              <p:cNvSpPr/>
              <p:nvPr/>
            </p:nvSpPr>
            <p:spPr>
              <a:xfrm>
                <a:off x="1822449" y="601662"/>
                <a:ext cx="59969" cy="47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971" y="21600"/>
                    </a:moveTo>
                    <a:lnTo>
                      <a:pt x="14786" y="20138"/>
                    </a:lnTo>
                    <a:lnTo>
                      <a:pt x="18257" y="20138"/>
                    </a:lnTo>
                    <a:lnTo>
                      <a:pt x="20443" y="18677"/>
                    </a:lnTo>
                    <a:lnTo>
                      <a:pt x="21600" y="15916"/>
                    </a:lnTo>
                    <a:lnTo>
                      <a:pt x="21600" y="10069"/>
                    </a:lnTo>
                    <a:lnTo>
                      <a:pt x="19286" y="4385"/>
                    </a:lnTo>
                    <a:lnTo>
                      <a:pt x="18257" y="1462"/>
                    </a:lnTo>
                    <a:lnTo>
                      <a:pt x="14786" y="1462"/>
                    </a:lnTo>
                    <a:lnTo>
                      <a:pt x="9129" y="0"/>
                    </a:lnTo>
                    <a:lnTo>
                      <a:pt x="4629" y="2923"/>
                    </a:lnTo>
                    <a:lnTo>
                      <a:pt x="2314" y="4385"/>
                    </a:lnTo>
                    <a:lnTo>
                      <a:pt x="1157" y="8608"/>
                    </a:lnTo>
                    <a:lnTo>
                      <a:pt x="0" y="12992"/>
                    </a:lnTo>
                    <a:lnTo>
                      <a:pt x="1157" y="17215"/>
                    </a:lnTo>
                    <a:lnTo>
                      <a:pt x="4629" y="21600"/>
                    </a:lnTo>
                    <a:lnTo>
                      <a:pt x="7971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7" name="Freeform 21"/>
              <p:cNvSpPr/>
              <p:nvPr/>
            </p:nvSpPr>
            <p:spPr>
              <a:xfrm>
                <a:off x="1098549" y="206375"/>
                <a:ext cx="94892" cy="72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36" y="7448"/>
                    </a:moveTo>
                    <a:lnTo>
                      <a:pt x="2864" y="8406"/>
                    </a:lnTo>
                    <a:lnTo>
                      <a:pt x="8673" y="8406"/>
                    </a:lnTo>
                    <a:lnTo>
                      <a:pt x="10064" y="7448"/>
                    </a:lnTo>
                    <a:lnTo>
                      <a:pt x="12273" y="7448"/>
                    </a:lnTo>
                    <a:lnTo>
                      <a:pt x="13664" y="8406"/>
                    </a:lnTo>
                    <a:lnTo>
                      <a:pt x="12273" y="8406"/>
                    </a:lnTo>
                    <a:lnTo>
                      <a:pt x="5073" y="10321"/>
                    </a:lnTo>
                    <a:lnTo>
                      <a:pt x="2127" y="11279"/>
                    </a:lnTo>
                    <a:lnTo>
                      <a:pt x="1391" y="13088"/>
                    </a:lnTo>
                    <a:lnTo>
                      <a:pt x="1391" y="15003"/>
                    </a:lnTo>
                    <a:lnTo>
                      <a:pt x="2127" y="17769"/>
                    </a:lnTo>
                    <a:lnTo>
                      <a:pt x="3600" y="19685"/>
                    </a:lnTo>
                    <a:lnTo>
                      <a:pt x="5727" y="20642"/>
                    </a:lnTo>
                    <a:lnTo>
                      <a:pt x="8673" y="20642"/>
                    </a:lnTo>
                    <a:lnTo>
                      <a:pt x="9327" y="21600"/>
                    </a:lnTo>
                    <a:lnTo>
                      <a:pt x="11536" y="20642"/>
                    </a:lnTo>
                    <a:lnTo>
                      <a:pt x="13664" y="19685"/>
                    </a:lnTo>
                    <a:lnTo>
                      <a:pt x="15136" y="17769"/>
                    </a:lnTo>
                    <a:lnTo>
                      <a:pt x="16609" y="16918"/>
                    </a:lnTo>
                    <a:lnTo>
                      <a:pt x="16609" y="14045"/>
                    </a:lnTo>
                    <a:lnTo>
                      <a:pt x="17345" y="13088"/>
                    </a:lnTo>
                    <a:lnTo>
                      <a:pt x="18736" y="13088"/>
                    </a:lnTo>
                    <a:lnTo>
                      <a:pt x="19473" y="11279"/>
                    </a:lnTo>
                    <a:lnTo>
                      <a:pt x="19473" y="10321"/>
                    </a:lnTo>
                    <a:lnTo>
                      <a:pt x="18736" y="9364"/>
                    </a:lnTo>
                    <a:lnTo>
                      <a:pt x="19473" y="8406"/>
                    </a:lnTo>
                    <a:lnTo>
                      <a:pt x="20945" y="7448"/>
                    </a:lnTo>
                    <a:lnTo>
                      <a:pt x="21600" y="5639"/>
                    </a:lnTo>
                    <a:lnTo>
                      <a:pt x="20945" y="3724"/>
                    </a:lnTo>
                    <a:lnTo>
                      <a:pt x="19473" y="958"/>
                    </a:lnTo>
                    <a:lnTo>
                      <a:pt x="17345" y="0"/>
                    </a:lnTo>
                    <a:lnTo>
                      <a:pt x="11536" y="0"/>
                    </a:lnTo>
                    <a:lnTo>
                      <a:pt x="9327" y="958"/>
                    </a:lnTo>
                    <a:lnTo>
                      <a:pt x="5727" y="1809"/>
                    </a:lnTo>
                    <a:lnTo>
                      <a:pt x="1391" y="3724"/>
                    </a:lnTo>
                    <a:lnTo>
                      <a:pt x="736" y="4682"/>
                    </a:lnTo>
                    <a:lnTo>
                      <a:pt x="0" y="5639"/>
                    </a:lnTo>
                    <a:lnTo>
                      <a:pt x="0" y="6597"/>
                    </a:lnTo>
                    <a:lnTo>
                      <a:pt x="736" y="7448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8" name="Freeform 22"/>
              <p:cNvSpPr/>
              <p:nvPr/>
            </p:nvSpPr>
            <p:spPr>
              <a:xfrm>
                <a:off x="263525" y="915987"/>
                <a:ext cx="53618" cy="50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04" y="1369"/>
                    </a:moveTo>
                    <a:lnTo>
                      <a:pt x="20304" y="0"/>
                    </a:lnTo>
                    <a:lnTo>
                      <a:pt x="16560" y="0"/>
                    </a:lnTo>
                    <a:lnTo>
                      <a:pt x="6336" y="10800"/>
                    </a:lnTo>
                    <a:lnTo>
                      <a:pt x="6336" y="12169"/>
                    </a:lnTo>
                    <a:lnTo>
                      <a:pt x="1296" y="12169"/>
                    </a:lnTo>
                    <a:lnTo>
                      <a:pt x="0" y="13538"/>
                    </a:lnTo>
                    <a:lnTo>
                      <a:pt x="0" y="18862"/>
                    </a:lnTo>
                    <a:lnTo>
                      <a:pt x="2592" y="21600"/>
                    </a:lnTo>
                    <a:lnTo>
                      <a:pt x="5184" y="21600"/>
                    </a:lnTo>
                    <a:lnTo>
                      <a:pt x="6336" y="20231"/>
                    </a:lnTo>
                    <a:lnTo>
                      <a:pt x="8928" y="21600"/>
                    </a:lnTo>
                    <a:lnTo>
                      <a:pt x="10224" y="21600"/>
                    </a:lnTo>
                    <a:lnTo>
                      <a:pt x="13968" y="17493"/>
                    </a:lnTo>
                    <a:lnTo>
                      <a:pt x="20304" y="13538"/>
                    </a:lnTo>
                    <a:lnTo>
                      <a:pt x="20304" y="12169"/>
                    </a:lnTo>
                    <a:lnTo>
                      <a:pt x="19152" y="10800"/>
                    </a:lnTo>
                    <a:lnTo>
                      <a:pt x="19152" y="9431"/>
                    </a:lnTo>
                    <a:lnTo>
                      <a:pt x="17856" y="9431"/>
                    </a:lnTo>
                    <a:lnTo>
                      <a:pt x="16560" y="8062"/>
                    </a:lnTo>
                    <a:lnTo>
                      <a:pt x="17856" y="6693"/>
                    </a:lnTo>
                    <a:lnTo>
                      <a:pt x="19152" y="6693"/>
                    </a:lnTo>
                    <a:lnTo>
                      <a:pt x="21600" y="5476"/>
                    </a:lnTo>
                    <a:lnTo>
                      <a:pt x="21600" y="4107"/>
                    </a:lnTo>
                    <a:lnTo>
                      <a:pt x="20304" y="1369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29" name="Freeform 23"/>
              <p:cNvSpPr/>
              <p:nvPr/>
            </p:nvSpPr>
            <p:spPr>
              <a:xfrm>
                <a:off x="6350" y="1039812"/>
                <a:ext cx="21867" cy="250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80" y="0"/>
                    </a:moveTo>
                    <a:lnTo>
                      <a:pt x="12393" y="0"/>
                    </a:lnTo>
                    <a:lnTo>
                      <a:pt x="9207" y="2469"/>
                    </a:lnTo>
                    <a:lnTo>
                      <a:pt x="6020" y="8023"/>
                    </a:lnTo>
                    <a:lnTo>
                      <a:pt x="2833" y="10800"/>
                    </a:lnTo>
                    <a:lnTo>
                      <a:pt x="0" y="13577"/>
                    </a:lnTo>
                    <a:lnTo>
                      <a:pt x="0" y="16354"/>
                    </a:lnTo>
                    <a:lnTo>
                      <a:pt x="6020" y="21600"/>
                    </a:lnTo>
                    <a:lnTo>
                      <a:pt x="9207" y="18823"/>
                    </a:lnTo>
                    <a:lnTo>
                      <a:pt x="12393" y="16354"/>
                    </a:lnTo>
                    <a:lnTo>
                      <a:pt x="18767" y="13577"/>
                    </a:lnTo>
                    <a:lnTo>
                      <a:pt x="21600" y="10800"/>
                    </a:lnTo>
                    <a:lnTo>
                      <a:pt x="21600" y="2469"/>
                    </a:lnTo>
                    <a:lnTo>
                      <a:pt x="15580" y="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0" name="Freeform 24"/>
              <p:cNvSpPr/>
              <p:nvPr/>
            </p:nvSpPr>
            <p:spPr>
              <a:xfrm>
                <a:off x="73025" y="1015824"/>
                <a:ext cx="18698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264" y="0"/>
                    </a:moveTo>
                    <a:lnTo>
                      <a:pt x="3668" y="0"/>
                    </a:lnTo>
                    <a:lnTo>
                      <a:pt x="0" y="7477"/>
                    </a:lnTo>
                    <a:lnTo>
                      <a:pt x="0" y="21600"/>
                    </a:lnTo>
                    <a:lnTo>
                      <a:pt x="17932" y="21600"/>
                    </a:lnTo>
                    <a:lnTo>
                      <a:pt x="21600" y="14123"/>
                    </a:lnTo>
                    <a:lnTo>
                      <a:pt x="17932" y="7477"/>
                    </a:lnTo>
                    <a:lnTo>
                      <a:pt x="14264" y="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1" name="Freeform 25"/>
              <p:cNvSpPr/>
              <p:nvPr/>
            </p:nvSpPr>
            <p:spPr>
              <a:xfrm>
                <a:off x="12700" y="862012"/>
                <a:ext cx="34569" cy="22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19" y="3135"/>
                    </a:moveTo>
                    <a:lnTo>
                      <a:pt x="15810" y="3135"/>
                    </a:lnTo>
                    <a:lnTo>
                      <a:pt x="13806" y="6271"/>
                    </a:lnTo>
                    <a:lnTo>
                      <a:pt x="11802" y="6271"/>
                    </a:lnTo>
                    <a:lnTo>
                      <a:pt x="11802" y="3135"/>
                    </a:lnTo>
                    <a:lnTo>
                      <a:pt x="9798" y="0"/>
                    </a:lnTo>
                    <a:lnTo>
                      <a:pt x="8016" y="0"/>
                    </a:lnTo>
                    <a:lnTo>
                      <a:pt x="2004" y="3135"/>
                    </a:lnTo>
                    <a:lnTo>
                      <a:pt x="0" y="6271"/>
                    </a:lnTo>
                    <a:lnTo>
                      <a:pt x="0" y="9406"/>
                    </a:lnTo>
                    <a:lnTo>
                      <a:pt x="2004" y="15329"/>
                    </a:lnTo>
                    <a:lnTo>
                      <a:pt x="6012" y="18465"/>
                    </a:lnTo>
                    <a:lnTo>
                      <a:pt x="13806" y="21600"/>
                    </a:lnTo>
                    <a:lnTo>
                      <a:pt x="17814" y="21600"/>
                    </a:lnTo>
                    <a:lnTo>
                      <a:pt x="19819" y="18465"/>
                    </a:lnTo>
                    <a:lnTo>
                      <a:pt x="21600" y="15329"/>
                    </a:lnTo>
                    <a:lnTo>
                      <a:pt x="21600" y="6271"/>
                    </a:lnTo>
                    <a:lnTo>
                      <a:pt x="19819" y="3135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2" name="Freeform 34"/>
              <p:cNvSpPr/>
              <p:nvPr/>
            </p:nvSpPr>
            <p:spPr>
              <a:xfrm>
                <a:off x="2030412" y="1843088"/>
                <a:ext cx="34570" cy="18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798" y="21600"/>
                    </a:moveTo>
                    <a:lnTo>
                      <a:pt x="17592" y="17932"/>
                    </a:lnTo>
                    <a:lnTo>
                      <a:pt x="21600" y="11004"/>
                    </a:lnTo>
                    <a:lnTo>
                      <a:pt x="21600" y="7336"/>
                    </a:lnTo>
                    <a:lnTo>
                      <a:pt x="19596" y="3668"/>
                    </a:lnTo>
                    <a:lnTo>
                      <a:pt x="17592" y="3668"/>
                    </a:lnTo>
                    <a:lnTo>
                      <a:pt x="7794" y="0"/>
                    </a:lnTo>
                    <a:lnTo>
                      <a:pt x="0" y="0"/>
                    </a:lnTo>
                    <a:lnTo>
                      <a:pt x="0" y="11004"/>
                    </a:lnTo>
                    <a:lnTo>
                      <a:pt x="5790" y="17932"/>
                    </a:lnTo>
                    <a:lnTo>
                      <a:pt x="9798" y="21600"/>
                    </a:lnTo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236" name="Group 214"/>
            <p:cNvGrpSpPr/>
            <p:nvPr/>
          </p:nvGrpSpPr>
          <p:grpSpPr>
            <a:xfrm>
              <a:off x="3498036" y="2041424"/>
              <a:ext cx="1384301" cy="1509353"/>
              <a:chOff x="0" y="0"/>
              <a:chExt cx="1384299" cy="1509352"/>
            </a:xfrm>
          </p:grpSpPr>
          <p:sp>
            <p:nvSpPr>
              <p:cNvPr id="1234" name="Freeform 35"/>
              <p:cNvSpPr/>
              <p:nvPr/>
            </p:nvSpPr>
            <p:spPr>
              <a:xfrm>
                <a:off x="0" y="0"/>
                <a:ext cx="1384300" cy="1509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49" y="7820"/>
                    </a:moveTo>
                    <a:lnTo>
                      <a:pt x="21499" y="7727"/>
                    </a:lnTo>
                    <a:lnTo>
                      <a:pt x="21403" y="7727"/>
                    </a:lnTo>
                    <a:lnTo>
                      <a:pt x="21302" y="7774"/>
                    </a:lnTo>
                    <a:lnTo>
                      <a:pt x="21201" y="7866"/>
                    </a:lnTo>
                    <a:lnTo>
                      <a:pt x="21005" y="7913"/>
                    </a:lnTo>
                    <a:lnTo>
                      <a:pt x="20606" y="7954"/>
                    </a:lnTo>
                    <a:lnTo>
                      <a:pt x="20263" y="7954"/>
                    </a:lnTo>
                    <a:lnTo>
                      <a:pt x="20061" y="8047"/>
                    </a:lnTo>
                    <a:lnTo>
                      <a:pt x="20061" y="8093"/>
                    </a:lnTo>
                    <a:lnTo>
                      <a:pt x="19719" y="8093"/>
                    </a:lnTo>
                    <a:lnTo>
                      <a:pt x="19668" y="8139"/>
                    </a:lnTo>
                    <a:lnTo>
                      <a:pt x="19567" y="8186"/>
                    </a:lnTo>
                    <a:lnTo>
                      <a:pt x="19421" y="8227"/>
                    </a:lnTo>
                    <a:lnTo>
                      <a:pt x="19269" y="8186"/>
                    </a:lnTo>
                    <a:lnTo>
                      <a:pt x="19219" y="8093"/>
                    </a:lnTo>
                    <a:lnTo>
                      <a:pt x="19123" y="8000"/>
                    </a:lnTo>
                    <a:lnTo>
                      <a:pt x="19022" y="7954"/>
                    </a:lnTo>
                    <a:lnTo>
                      <a:pt x="18972" y="7954"/>
                    </a:lnTo>
                    <a:lnTo>
                      <a:pt x="18921" y="7913"/>
                    </a:lnTo>
                    <a:lnTo>
                      <a:pt x="18876" y="7913"/>
                    </a:lnTo>
                    <a:lnTo>
                      <a:pt x="19022" y="7820"/>
                    </a:lnTo>
                    <a:lnTo>
                      <a:pt x="19123" y="7727"/>
                    </a:lnTo>
                    <a:lnTo>
                      <a:pt x="19073" y="7681"/>
                    </a:lnTo>
                    <a:lnTo>
                      <a:pt x="19022" y="7593"/>
                    </a:lnTo>
                    <a:lnTo>
                      <a:pt x="18972" y="7593"/>
                    </a:lnTo>
                    <a:lnTo>
                      <a:pt x="18972" y="7501"/>
                    </a:lnTo>
                    <a:lnTo>
                      <a:pt x="18477" y="7047"/>
                    </a:lnTo>
                    <a:lnTo>
                      <a:pt x="18326" y="6954"/>
                    </a:lnTo>
                    <a:lnTo>
                      <a:pt x="18230" y="6908"/>
                    </a:lnTo>
                    <a:lnTo>
                      <a:pt x="18079" y="6867"/>
                    </a:lnTo>
                    <a:lnTo>
                      <a:pt x="18034" y="6821"/>
                    </a:lnTo>
                    <a:lnTo>
                      <a:pt x="17983" y="6728"/>
                    </a:lnTo>
                    <a:lnTo>
                      <a:pt x="17933" y="6728"/>
                    </a:lnTo>
                    <a:lnTo>
                      <a:pt x="17882" y="6681"/>
                    </a:lnTo>
                    <a:lnTo>
                      <a:pt x="17781" y="6547"/>
                    </a:lnTo>
                    <a:lnTo>
                      <a:pt x="17685" y="6321"/>
                    </a:lnTo>
                    <a:lnTo>
                      <a:pt x="17635" y="6182"/>
                    </a:lnTo>
                    <a:lnTo>
                      <a:pt x="17534" y="6048"/>
                    </a:lnTo>
                    <a:lnTo>
                      <a:pt x="17483" y="6001"/>
                    </a:lnTo>
                    <a:lnTo>
                      <a:pt x="17534" y="5955"/>
                    </a:lnTo>
                    <a:lnTo>
                      <a:pt x="17483" y="5862"/>
                    </a:lnTo>
                    <a:lnTo>
                      <a:pt x="17388" y="5821"/>
                    </a:lnTo>
                    <a:lnTo>
                      <a:pt x="17287" y="5775"/>
                    </a:lnTo>
                    <a:lnTo>
                      <a:pt x="17236" y="5728"/>
                    </a:lnTo>
                    <a:lnTo>
                      <a:pt x="17191" y="5636"/>
                    </a:lnTo>
                    <a:lnTo>
                      <a:pt x="17141" y="5502"/>
                    </a:lnTo>
                    <a:lnTo>
                      <a:pt x="17141" y="5363"/>
                    </a:lnTo>
                    <a:lnTo>
                      <a:pt x="17090" y="5090"/>
                    </a:lnTo>
                    <a:lnTo>
                      <a:pt x="17090" y="4909"/>
                    </a:lnTo>
                    <a:lnTo>
                      <a:pt x="17040" y="4817"/>
                    </a:lnTo>
                    <a:lnTo>
                      <a:pt x="16989" y="4729"/>
                    </a:lnTo>
                    <a:lnTo>
                      <a:pt x="16894" y="4636"/>
                    </a:lnTo>
                    <a:lnTo>
                      <a:pt x="16742" y="4544"/>
                    </a:lnTo>
                    <a:lnTo>
                      <a:pt x="16641" y="4456"/>
                    </a:lnTo>
                    <a:lnTo>
                      <a:pt x="16641" y="4183"/>
                    </a:lnTo>
                    <a:lnTo>
                      <a:pt x="16545" y="4090"/>
                    </a:lnTo>
                    <a:lnTo>
                      <a:pt x="16495" y="3956"/>
                    </a:lnTo>
                    <a:lnTo>
                      <a:pt x="16394" y="3771"/>
                    </a:lnTo>
                    <a:lnTo>
                      <a:pt x="16298" y="3637"/>
                    </a:lnTo>
                    <a:lnTo>
                      <a:pt x="16248" y="3544"/>
                    </a:lnTo>
                    <a:lnTo>
                      <a:pt x="16147" y="3410"/>
                    </a:lnTo>
                    <a:lnTo>
                      <a:pt x="16147" y="3364"/>
                    </a:lnTo>
                    <a:lnTo>
                      <a:pt x="16096" y="3271"/>
                    </a:lnTo>
                    <a:lnTo>
                      <a:pt x="16051" y="3225"/>
                    </a:lnTo>
                    <a:lnTo>
                      <a:pt x="16051" y="3184"/>
                    </a:lnTo>
                    <a:lnTo>
                      <a:pt x="16001" y="3091"/>
                    </a:lnTo>
                    <a:lnTo>
                      <a:pt x="16001" y="2998"/>
                    </a:lnTo>
                    <a:lnTo>
                      <a:pt x="15900" y="2911"/>
                    </a:lnTo>
                    <a:lnTo>
                      <a:pt x="15900" y="2864"/>
                    </a:lnTo>
                    <a:lnTo>
                      <a:pt x="15798" y="2818"/>
                    </a:lnTo>
                    <a:lnTo>
                      <a:pt x="15754" y="2771"/>
                    </a:lnTo>
                    <a:lnTo>
                      <a:pt x="15652" y="2545"/>
                    </a:lnTo>
                    <a:lnTo>
                      <a:pt x="15602" y="2365"/>
                    </a:lnTo>
                    <a:lnTo>
                      <a:pt x="15703" y="2591"/>
                    </a:lnTo>
                    <a:lnTo>
                      <a:pt x="15754" y="2591"/>
                    </a:lnTo>
                    <a:lnTo>
                      <a:pt x="15798" y="2679"/>
                    </a:lnTo>
                    <a:lnTo>
                      <a:pt x="15950" y="2911"/>
                    </a:lnTo>
                    <a:lnTo>
                      <a:pt x="16001" y="2998"/>
                    </a:lnTo>
                    <a:lnTo>
                      <a:pt x="16096" y="3045"/>
                    </a:lnTo>
                    <a:lnTo>
                      <a:pt x="16197" y="2998"/>
                    </a:lnTo>
                    <a:lnTo>
                      <a:pt x="16248" y="2864"/>
                    </a:lnTo>
                    <a:lnTo>
                      <a:pt x="16298" y="2725"/>
                    </a:lnTo>
                    <a:lnTo>
                      <a:pt x="16349" y="2638"/>
                    </a:lnTo>
                    <a:lnTo>
                      <a:pt x="16394" y="2545"/>
                    </a:lnTo>
                    <a:lnTo>
                      <a:pt x="16394" y="2406"/>
                    </a:lnTo>
                    <a:lnTo>
                      <a:pt x="16248" y="1999"/>
                    </a:lnTo>
                    <a:lnTo>
                      <a:pt x="16197" y="1952"/>
                    </a:lnTo>
                    <a:lnTo>
                      <a:pt x="16051" y="1952"/>
                    </a:lnTo>
                    <a:lnTo>
                      <a:pt x="15798" y="1906"/>
                    </a:lnTo>
                    <a:lnTo>
                      <a:pt x="15602" y="1906"/>
                    </a:lnTo>
                    <a:lnTo>
                      <a:pt x="15405" y="1865"/>
                    </a:lnTo>
                    <a:lnTo>
                      <a:pt x="15355" y="1818"/>
                    </a:lnTo>
                    <a:lnTo>
                      <a:pt x="15209" y="1818"/>
                    </a:lnTo>
                    <a:lnTo>
                      <a:pt x="14911" y="1865"/>
                    </a:lnTo>
                    <a:lnTo>
                      <a:pt x="14709" y="1952"/>
                    </a:lnTo>
                    <a:lnTo>
                      <a:pt x="14664" y="1952"/>
                    </a:lnTo>
                    <a:lnTo>
                      <a:pt x="14563" y="1999"/>
                    </a:lnTo>
                    <a:lnTo>
                      <a:pt x="14366" y="1952"/>
                    </a:lnTo>
                    <a:lnTo>
                      <a:pt x="14316" y="1952"/>
                    </a:lnTo>
                    <a:lnTo>
                      <a:pt x="14164" y="1906"/>
                    </a:lnTo>
                    <a:lnTo>
                      <a:pt x="14018" y="1865"/>
                    </a:lnTo>
                    <a:lnTo>
                      <a:pt x="13771" y="1818"/>
                    </a:lnTo>
                    <a:lnTo>
                      <a:pt x="13423" y="1772"/>
                    </a:lnTo>
                    <a:lnTo>
                      <a:pt x="13372" y="1726"/>
                    </a:lnTo>
                    <a:lnTo>
                      <a:pt x="13322" y="1726"/>
                    </a:lnTo>
                    <a:lnTo>
                      <a:pt x="13277" y="1679"/>
                    </a:lnTo>
                    <a:lnTo>
                      <a:pt x="13176" y="1679"/>
                    </a:lnTo>
                    <a:lnTo>
                      <a:pt x="13024" y="1633"/>
                    </a:lnTo>
                    <a:lnTo>
                      <a:pt x="12878" y="1633"/>
                    </a:lnTo>
                    <a:lnTo>
                      <a:pt x="12726" y="1592"/>
                    </a:lnTo>
                    <a:lnTo>
                      <a:pt x="12681" y="1545"/>
                    </a:lnTo>
                    <a:lnTo>
                      <a:pt x="12530" y="1406"/>
                    </a:lnTo>
                    <a:lnTo>
                      <a:pt x="12182" y="1406"/>
                    </a:lnTo>
                    <a:lnTo>
                      <a:pt x="11985" y="1453"/>
                    </a:lnTo>
                    <a:lnTo>
                      <a:pt x="11687" y="1633"/>
                    </a:lnTo>
                    <a:lnTo>
                      <a:pt x="11637" y="1679"/>
                    </a:lnTo>
                    <a:lnTo>
                      <a:pt x="11637" y="1952"/>
                    </a:lnTo>
                    <a:lnTo>
                      <a:pt x="11687" y="2045"/>
                    </a:lnTo>
                    <a:lnTo>
                      <a:pt x="11592" y="2133"/>
                    </a:lnTo>
                    <a:lnTo>
                      <a:pt x="11491" y="2179"/>
                    </a:lnTo>
                    <a:lnTo>
                      <a:pt x="11339" y="2133"/>
                    </a:lnTo>
                    <a:lnTo>
                      <a:pt x="11244" y="2091"/>
                    </a:lnTo>
                    <a:lnTo>
                      <a:pt x="11092" y="1999"/>
                    </a:lnTo>
                    <a:lnTo>
                      <a:pt x="10946" y="1952"/>
                    </a:lnTo>
                    <a:lnTo>
                      <a:pt x="10648" y="1906"/>
                    </a:lnTo>
                    <a:lnTo>
                      <a:pt x="10497" y="1865"/>
                    </a:lnTo>
                    <a:lnTo>
                      <a:pt x="10401" y="1818"/>
                    </a:lnTo>
                    <a:lnTo>
                      <a:pt x="10351" y="1772"/>
                    </a:lnTo>
                    <a:lnTo>
                      <a:pt x="10351" y="1679"/>
                    </a:lnTo>
                    <a:lnTo>
                      <a:pt x="10300" y="1633"/>
                    </a:lnTo>
                    <a:lnTo>
                      <a:pt x="10250" y="1592"/>
                    </a:lnTo>
                    <a:lnTo>
                      <a:pt x="10154" y="1545"/>
                    </a:lnTo>
                    <a:lnTo>
                      <a:pt x="10053" y="1499"/>
                    </a:lnTo>
                    <a:lnTo>
                      <a:pt x="9952" y="1499"/>
                    </a:lnTo>
                    <a:lnTo>
                      <a:pt x="9907" y="1453"/>
                    </a:lnTo>
                    <a:lnTo>
                      <a:pt x="9806" y="1453"/>
                    </a:lnTo>
                    <a:lnTo>
                      <a:pt x="9654" y="1406"/>
                    </a:lnTo>
                    <a:lnTo>
                      <a:pt x="9508" y="1453"/>
                    </a:lnTo>
                    <a:lnTo>
                      <a:pt x="9261" y="1406"/>
                    </a:lnTo>
                    <a:lnTo>
                      <a:pt x="9110" y="1406"/>
                    </a:lnTo>
                    <a:lnTo>
                      <a:pt x="9065" y="1319"/>
                    </a:lnTo>
                    <a:lnTo>
                      <a:pt x="9014" y="1226"/>
                    </a:lnTo>
                    <a:lnTo>
                      <a:pt x="9014" y="1180"/>
                    </a:lnTo>
                    <a:lnTo>
                      <a:pt x="8773" y="1180"/>
                    </a:lnTo>
                    <a:lnTo>
                      <a:pt x="8671" y="1087"/>
                    </a:lnTo>
                    <a:lnTo>
                      <a:pt x="8773" y="1046"/>
                    </a:lnTo>
                    <a:lnTo>
                      <a:pt x="8817" y="1046"/>
                    </a:lnTo>
                    <a:lnTo>
                      <a:pt x="8817" y="999"/>
                    </a:lnTo>
                    <a:lnTo>
                      <a:pt x="8919" y="953"/>
                    </a:lnTo>
                    <a:lnTo>
                      <a:pt x="9014" y="860"/>
                    </a:lnTo>
                    <a:lnTo>
                      <a:pt x="9014" y="587"/>
                    </a:lnTo>
                    <a:lnTo>
                      <a:pt x="8868" y="453"/>
                    </a:lnTo>
                    <a:lnTo>
                      <a:pt x="8919" y="361"/>
                    </a:lnTo>
                    <a:lnTo>
                      <a:pt x="8963" y="361"/>
                    </a:lnTo>
                    <a:lnTo>
                      <a:pt x="9014" y="314"/>
                    </a:lnTo>
                    <a:lnTo>
                      <a:pt x="9014" y="180"/>
                    </a:lnTo>
                    <a:lnTo>
                      <a:pt x="8817" y="180"/>
                    </a:lnTo>
                    <a:lnTo>
                      <a:pt x="8817" y="134"/>
                    </a:lnTo>
                    <a:lnTo>
                      <a:pt x="8722" y="41"/>
                    </a:lnTo>
                    <a:lnTo>
                      <a:pt x="8570" y="0"/>
                    </a:lnTo>
                    <a:lnTo>
                      <a:pt x="8424" y="41"/>
                    </a:lnTo>
                    <a:lnTo>
                      <a:pt x="8273" y="88"/>
                    </a:lnTo>
                    <a:lnTo>
                      <a:pt x="8273" y="134"/>
                    </a:lnTo>
                    <a:lnTo>
                      <a:pt x="8177" y="134"/>
                    </a:lnTo>
                    <a:lnTo>
                      <a:pt x="8026" y="88"/>
                    </a:lnTo>
                    <a:lnTo>
                      <a:pt x="7880" y="41"/>
                    </a:lnTo>
                    <a:lnTo>
                      <a:pt x="7728" y="41"/>
                    </a:lnTo>
                    <a:lnTo>
                      <a:pt x="7632" y="88"/>
                    </a:lnTo>
                    <a:lnTo>
                      <a:pt x="7430" y="88"/>
                    </a:lnTo>
                    <a:lnTo>
                      <a:pt x="7385" y="134"/>
                    </a:lnTo>
                    <a:lnTo>
                      <a:pt x="7234" y="180"/>
                    </a:lnTo>
                    <a:lnTo>
                      <a:pt x="7133" y="180"/>
                    </a:lnTo>
                    <a:lnTo>
                      <a:pt x="7088" y="134"/>
                    </a:lnTo>
                    <a:lnTo>
                      <a:pt x="6936" y="134"/>
                    </a:lnTo>
                    <a:lnTo>
                      <a:pt x="6290" y="180"/>
                    </a:lnTo>
                    <a:lnTo>
                      <a:pt x="5897" y="227"/>
                    </a:lnTo>
                    <a:lnTo>
                      <a:pt x="5745" y="273"/>
                    </a:lnTo>
                    <a:lnTo>
                      <a:pt x="5599" y="361"/>
                    </a:lnTo>
                    <a:lnTo>
                      <a:pt x="5549" y="407"/>
                    </a:lnTo>
                    <a:lnTo>
                      <a:pt x="5448" y="453"/>
                    </a:lnTo>
                    <a:lnTo>
                      <a:pt x="5156" y="546"/>
                    </a:lnTo>
                    <a:lnTo>
                      <a:pt x="4903" y="680"/>
                    </a:lnTo>
                    <a:lnTo>
                      <a:pt x="4903" y="726"/>
                    </a:lnTo>
                    <a:lnTo>
                      <a:pt x="4757" y="726"/>
                    </a:lnTo>
                    <a:lnTo>
                      <a:pt x="4656" y="680"/>
                    </a:lnTo>
                    <a:lnTo>
                      <a:pt x="4560" y="680"/>
                    </a:lnTo>
                    <a:lnTo>
                      <a:pt x="4459" y="634"/>
                    </a:lnTo>
                    <a:lnTo>
                      <a:pt x="4313" y="634"/>
                    </a:lnTo>
                    <a:lnTo>
                      <a:pt x="4212" y="680"/>
                    </a:lnTo>
                    <a:lnTo>
                      <a:pt x="4061" y="680"/>
                    </a:lnTo>
                    <a:lnTo>
                      <a:pt x="3915" y="587"/>
                    </a:lnTo>
                    <a:lnTo>
                      <a:pt x="3763" y="500"/>
                    </a:lnTo>
                    <a:lnTo>
                      <a:pt x="3667" y="453"/>
                    </a:lnTo>
                    <a:lnTo>
                      <a:pt x="3617" y="453"/>
                    </a:lnTo>
                    <a:lnTo>
                      <a:pt x="3566" y="500"/>
                    </a:lnTo>
                    <a:lnTo>
                      <a:pt x="3420" y="726"/>
                    </a:lnTo>
                    <a:lnTo>
                      <a:pt x="3370" y="814"/>
                    </a:lnTo>
                    <a:lnTo>
                      <a:pt x="3218" y="1087"/>
                    </a:lnTo>
                    <a:lnTo>
                      <a:pt x="3123" y="1133"/>
                    </a:lnTo>
                    <a:lnTo>
                      <a:pt x="3022" y="1180"/>
                    </a:lnTo>
                    <a:lnTo>
                      <a:pt x="2774" y="1272"/>
                    </a:lnTo>
                    <a:lnTo>
                      <a:pt x="2673" y="1272"/>
                    </a:lnTo>
                    <a:lnTo>
                      <a:pt x="2628" y="1360"/>
                    </a:lnTo>
                    <a:lnTo>
                      <a:pt x="2578" y="1406"/>
                    </a:lnTo>
                    <a:lnTo>
                      <a:pt x="2527" y="1499"/>
                    </a:lnTo>
                    <a:lnTo>
                      <a:pt x="2426" y="1592"/>
                    </a:lnTo>
                    <a:lnTo>
                      <a:pt x="2376" y="1679"/>
                    </a:lnTo>
                    <a:lnTo>
                      <a:pt x="2376" y="1726"/>
                    </a:lnTo>
                    <a:lnTo>
                      <a:pt x="2331" y="1772"/>
                    </a:lnTo>
                    <a:lnTo>
                      <a:pt x="2280" y="1865"/>
                    </a:lnTo>
                    <a:lnTo>
                      <a:pt x="2230" y="1999"/>
                    </a:lnTo>
                    <a:lnTo>
                      <a:pt x="2331" y="2225"/>
                    </a:lnTo>
                    <a:lnTo>
                      <a:pt x="2331" y="2318"/>
                    </a:lnTo>
                    <a:lnTo>
                      <a:pt x="2179" y="2498"/>
                    </a:lnTo>
                    <a:lnTo>
                      <a:pt x="1983" y="2679"/>
                    </a:lnTo>
                    <a:lnTo>
                      <a:pt x="1881" y="2725"/>
                    </a:lnTo>
                    <a:lnTo>
                      <a:pt x="1786" y="2818"/>
                    </a:lnTo>
                    <a:lnTo>
                      <a:pt x="1685" y="2911"/>
                    </a:lnTo>
                    <a:lnTo>
                      <a:pt x="1488" y="2952"/>
                    </a:lnTo>
                    <a:lnTo>
                      <a:pt x="1438" y="2952"/>
                    </a:lnTo>
                    <a:lnTo>
                      <a:pt x="1438" y="3045"/>
                    </a:lnTo>
                    <a:lnTo>
                      <a:pt x="1241" y="3045"/>
                    </a:lnTo>
                    <a:lnTo>
                      <a:pt x="1140" y="3184"/>
                    </a:lnTo>
                    <a:lnTo>
                      <a:pt x="1090" y="3318"/>
                    </a:lnTo>
                    <a:lnTo>
                      <a:pt x="893" y="3498"/>
                    </a:lnTo>
                    <a:lnTo>
                      <a:pt x="741" y="3683"/>
                    </a:lnTo>
                    <a:lnTo>
                      <a:pt x="691" y="3771"/>
                    </a:lnTo>
                    <a:lnTo>
                      <a:pt x="646" y="3864"/>
                    </a:lnTo>
                    <a:lnTo>
                      <a:pt x="595" y="4044"/>
                    </a:lnTo>
                    <a:lnTo>
                      <a:pt x="399" y="4229"/>
                    </a:lnTo>
                    <a:lnTo>
                      <a:pt x="247" y="4456"/>
                    </a:lnTo>
                    <a:lnTo>
                      <a:pt x="101" y="4729"/>
                    </a:lnTo>
                    <a:lnTo>
                      <a:pt x="51" y="4863"/>
                    </a:lnTo>
                    <a:lnTo>
                      <a:pt x="0" y="4956"/>
                    </a:lnTo>
                    <a:lnTo>
                      <a:pt x="0" y="5043"/>
                    </a:lnTo>
                    <a:lnTo>
                      <a:pt x="51" y="5229"/>
                    </a:lnTo>
                    <a:lnTo>
                      <a:pt x="146" y="5316"/>
                    </a:lnTo>
                    <a:lnTo>
                      <a:pt x="197" y="5316"/>
                    </a:lnTo>
                    <a:lnTo>
                      <a:pt x="197" y="5636"/>
                    </a:lnTo>
                    <a:lnTo>
                      <a:pt x="247" y="5775"/>
                    </a:lnTo>
                    <a:lnTo>
                      <a:pt x="247" y="5821"/>
                    </a:lnTo>
                    <a:lnTo>
                      <a:pt x="298" y="5909"/>
                    </a:lnTo>
                    <a:lnTo>
                      <a:pt x="298" y="6001"/>
                    </a:lnTo>
                    <a:lnTo>
                      <a:pt x="247" y="6135"/>
                    </a:lnTo>
                    <a:lnTo>
                      <a:pt x="146" y="6274"/>
                    </a:lnTo>
                    <a:lnTo>
                      <a:pt x="101" y="6362"/>
                    </a:lnTo>
                    <a:lnTo>
                      <a:pt x="101" y="6408"/>
                    </a:lnTo>
                    <a:lnTo>
                      <a:pt x="146" y="6501"/>
                    </a:lnTo>
                    <a:lnTo>
                      <a:pt x="146" y="6547"/>
                    </a:lnTo>
                    <a:lnTo>
                      <a:pt x="101" y="6594"/>
                    </a:lnTo>
                    <a:lnTo>
                      <a:pt x="51" y="6681"/>
                    </a:lnTo>
                    <a:lnTo>
                      <a:pt x="0" y="6774"/>
                    </a:lnTo>
                    <a:lnTo>
                      <a:pt x="0" y="6954"/>
                    </a:lnTo>
                    <a:lnTo>
                      <a:pt x="51" y="7094"/>
                    </a:lnTo>
                    <a:lnTo>
                      <a:pt x="146" y="7227"/>
                    </a:lnTo>
                    <a:lnTo>
                      <a:pt x="146" y="7408"/>
                    </a:lnTo>
                    <a:lnTo>
                      <a:pt x="101" y="7454"/>
                    </a:lnTo>
                    <a:lnTo>
                      <a:pt x="101" y="7547"/>
                    </a:lnTo>
                    <a:lnTo>
                      <a:pt x="146" y="7593"/>
                    </a:lnTo>
                    <a:lnTo>
                      <a:pt x="197" y="7640"/>
                    </a:lnTo>
                    <a:lnTo>
                      <a:pt x="298" y="7640"/>
                    </a:lnTo>
                    <a:lnTo>
                      <a:pt x="298" y="7681"/>
                    </a:lnTo>
                    <a:lnTo>
                      <a:pt x="399" y="7774"/>
                    </a:lnTo>
                    <a:lnTo>
                      <a:pt x="494" y="7774"/>
                    </a:lnTo>
                    <a:lnTo>
                      <a:pt x="545" y="7820"/>
                    </a:lnTo>
                    <a:lnTo>
                      <a:pt x="545" y="7954"/>
                    </a:lnTo>
                    <a:lnTo>
                      <a:pt x="595" y="8000"/>
                    </a:lnTo>
                    <a:lnTo>
                      <a:pt x="646" y="8000"/>
                    </a:lnTo>
                    <a:lnTo>
                      <a:pt x="646" y="8047"/>
                    </a:lnTo>
                    <a:lnTo>
                      <a:pt x="741" y="8139"/>
                    </a:lnTo>
                    <a:lnTo>
                      <a:pt x="792" y="8227"/>
                    </a:lnTo>
                    <a:lnTo>
                      <a:pt x="842" y="8273"/>
                    </a:lnTo>
                    <a:lnTo>
                      <a:pt x="1039" y="8412"/>
                    </a:lnTo>
                    <a:lnTo>
                      <a:pt x="1191" y="8546"/>
                    </a:lnTo>
                    <a:lnTo>
                      <a:pt x="1191" y="8639"/>
                    </a:lnTo>
                    <a:lnTo>
                      <a:pt x="1241" y="8685"/>
                    </a:lnTo>
                    <a:lnTo>
                      <a:pt x="1241" y="8727"/>
                    </a:lnTo>
                    <a:lnTo>
                      <a:pt x="1337" y="8958"/>
                    </a:lnTo>
                    <a:lnTo>
                      <a:pt x="1488" y="9046"/>
                    </a:lnTo>
                    <a:lnTo>
                      <a:pt x="1533" y="9092"/>
                    </a:lnTo>
                    <a:lnTo>
                      <a:pt x="1634" y="9185"/>
                    </a:lnTo>
                    <a:lnTo>
                      <a:pt x="1735" y="9185"/>
                    </a:lnTo>
                    <a:lnTo>
                      <a:pt x="1735" y="9231"/>
                    </a:lnTo>
                    <a:lnTo>
                      <a:pt x="1786" y="9273"/>
                    </a:lnTo>
                    <a:lnTo>
                      <a:pt x="2129" y="9504"/>
                    </a:lnTo>
                    <a:lnTo>
                      <a:pt x="2527" y="9731"/>
                    </a:lnTo>
                    <a:lnTo>
                      <a:pt x="2876" y="9865"/>
                    </a:lnTo>
                    <a:lnTo>
                      <a:pt x="2971" y="9911"/>
                    </a:lnTo>
                    <a:lnTo>
                      <a:pt x="3123" y="9911"/>
                    </a:lnTo>
                    <a:lnTo>
                      <a:pt x="3471" y="9819"/>
                    </a:lnTo>
                    <a:lnTo>
                      <a:pt x="3718" y="9777"/>
                    </a:lnTo>
                    <a:lnTo>
                      <a:pt x="3965" y="9731"/>
                    </a:lnTo>
                    <a:lnTo>
                      <a:pt x="4560" y="9731"/>
                    </a:lnTo>
                    <a:lnTo>
                      <a:pt x="4605" y="9777"/>
                    </a:lnTo>
                    <a:lnTo>
                      <a:pt x="4706" y="9819"/>
                    </a:lnTo>
                    <a:lnTo>
                      <a:pt x="4807" y="9865"/>
                    </a:lnTo>
                    <a:lnTo>
                      <a:pt x="5105" y="9731"/>
                    </a:lnTo>
                    <a:lnTo>
                      <a:pt x="5448" y="9592"/>
                    </a:lnTo>
                    <a:lnTo>
                      <a:pt x="5549" y="9592"/>
                    </a:lnTo>
                    <a:lnTo>
                      <a:pt x="5599" y="9546"/>
                    </a:lnTo>
                    <a:lnTo>
                      <a:pt x="5796" y="9458"/>
                    </a:lnTo>
                    <a:lnTo>
                      <a:pt x="5846" y="9458"/>
                    </a:lnTo>
                    <a:lnTo>
                      <a:pt x="5897" y="9412"/>
                    </a:lnTo>
                    <a:lnTo>
                      <a:pt x="5948" y="9412"/>
                    </a:lnTo>
                    <a:lnTo>
                      <a:pt x="6043" y="9365"/>
                    </a:lnTo>
                    <a:lnTo>
                      <a:pt x="6341" y="9365"/>
                    </a:lnTo>
                    <a:lnTo>
                      <a:pt x="6442" y="9273"/>
                    </a:lnTo>
                    <a:lnTo>
                      <a:pt x="6442" y="9319"/>
                    </a:lnTo>
                    <a:lnTo>
                      <a:pt x="6492" y="9319"/>
                    </a:lnTo>
                    <a:lnTo>
                      <a:pt x="6689" y="9365"/>
                    </a:lnTo>
                    <a:lnTo>
                      <a:pt x="6790" y="9412"/>
                    </a:lnTo>
                    <a:lnTo>
                      <a:pt x="6936" y="9412"/>
                    </a:lnTo>
                    <a:lnTo>
                      <a:pt x="7037" y="9458"/>
                    </a:lnTo>
                    <a:lnTo>
                      <a:pt x="7088" y="9546"/>
                    </a:lnTo>
                    <a:lnTo>
                      <a:pt x="7183" y="9638"/>
                    </a:lnTo>
                    <a:lnTo>
                      <a:pt x="7234" y="9819"/>
                    </a:lnTo>
                    <a:lnTo>
                      <a:pt x="7385" y="9958"/>
                    </a:lnTo>
                    <a:lnTo>
                      <a:pt x="7481" y="9958"/>
                    </a:lnTo>
                    <a:lnTo>
                      <a:pt x="7531" y="9911"/>
                    </a:lnTo>
                    <a:lnTo>
                      <a:pt x="7632" y="9911"/>
                    </a:lnTo>
                    <a:lnTo>
                      <a:pt x="7728" y="9865"/>
                    </a:lnTo>
                    <a:lnTo>
                      <a:pt x="8127" y="9865"/>
                    </a:lnTo>
                    <a:lnTo>
                      <a:pt x="8177" y="9819"/>
                    </a:lnTo>
                    <a:lnTo>
                      <a:pt x="8177" y="9911"/>
                    </a:lnTo>
                    <a:lnTo>
                      <a:pt x="8323" y="10045"/>
                    </a:lnTo>
                    <a:lnTo>
                      <a:pt x="8323" y="10092"/>
                    </a:lnTo>
                    <a:lnTo>
                      <a:pt x="8525" y="10092"/>
                    </a:lnTo>
                    <a:lnTo>
                      <a:pt x="8621" y="10184"/>
                    </a:lnTo>
                    <a:lnTo>
                      <a:pt x="8621" y="10318"/>
                    </a:lnTo>
                    <a:lnTo>
                      <a:pt x="8570" y="10365"/>
                    </a:lnTo>
                    <a:lnTo>
                      <a:pt x="8570" y="10550"/>
                    </a:lnTo>
                    <a:lnTo>
                      <a:pt x="8621" y="10591"/>
                    </a:lnTo>
                    <a:lnTo>
                      <a:pt x="8570" y="10638"/>
                    </a:lnTo>
                    <a:lnTo>
                      <a:pt x="8570" y="10730"/>
                    </a:lnTo>
                    <a:lnTo>
                      <a:pt x="8475" y="10730"/>
                    </a:lnTo>
                    <a:lnTo>
                      <a:pt x="8475" y="10777"/>
                    </a:lnTo>
                    <a:lnTo>
                      <a:pt x="8424" y="10823"/>
                    </a:lnTo>
                    <a:lnTo>
                      <a:pt x="8424" y="10864"/>
                    </a:lnTo>
                    <a:lnTo>
                      <a:pt x="8525" y="10911"/>
                    </a:lnTo>
                    <a:lnTo>
                      <a:pt x="8424" y="11003"/>
                    </a:lnTo>
                    <a:lnTo>
                      <a:pt x="8424" y="11050"/>
                    </a:lnTo>
                    <a:lnTo>
                      <a:pt x="8475" y="11096"/>
                    </a:lnTo>
                    <a:lnTo>
                      <a:pt x="8525" y="11137"/>
                    </a:lnTo>
                    <a:lnTo>
                      <a:pt x="8525" y="11184"/>
                    </a:lnTo>
                    <a:lnTo>
                      <a:pt x="8424" y="11184"/>
                    </a:lnTo>
                    <a:lnTo>
                      <a:pt x="8424" y="11230"/>
                    </a:lnTo>
                    <a:lnTo>
                      <a:pt x="8374" y="11277"/>
                    </a:lnTo>
                    <a:lnTo>
                      <a:pt x="8273" y="11410"/>
                    </a:lnTo>
                    <a:lnTo>
                      <a:pt x="8228" y="11503"/>
                    </a:lnTo>
                    <a:lnTo>
                      <a:pt x="8273" y="11550"/>
                    </a:lnTo>
                    <a:lnTo>
                      <a:pt x="8323" y="11596"/>
                    </a:lnTo>
                    <a:lnTo>
                      <a:pt x="8374" y="11683"/>
                    </a:lnTo>
                    <a:lnTo>
                      <a:pt x="8424" y="11730"/>
                    </a:lnTo>
                    <a:lnTo>
                      <a:pt x="8475" y="11823"/>
                    </a:lnTo>
                    <a:lnTo>
                      <a:pt x="8722" y="12049"/>
                    </a:lnTo>
                    <a:lnTo>
                      <a:pt x="8773" y="12142"/>
                    </a:lnTo>
                    <a:lnTo>
                      <a:pt x="8817" y="12230"/>
                    </a:lnTo>
                    <a:lnTo>
                      <a:pt x="8963" y="12322"/>
                    </a:lnTo>
                    <a:lnTo>
                      <a:pt x="9014" y="12322"/>
                    </a:lnTo>
                    <a:lnTo>
                      <a:pt x="8963" y="12322"/>
                    </a:lnTo>
                    <a:lnTo>
                      <a:pt x="9014" y="12415"/>
                    </a:lnTo>
                    <a:lnTo>
                      <a:pt x="9110" y="12503"/>
                    </a:lnTo>
                    <a:lnTo>
                      <a:pt x="9211" y="12642"/>
                    </a:lnTo>
                    <a:lnTo>
                      <a:pt x="9261" y="12642"/>
                    </a:lnTo>
                    <a:lnTo>
                      <a:pt x="9312" y="12683"/>
                    </a:lnTo>
                    <a:lnTo>
                      <a:pt x="9357" y="12776"/>
                    </a:lnTo>
                    <a:lnTo>
                      <a:pt x="9357" y="12868"/>
                    </a:lnTo>
                    <a:lnTo>
                      <a:pt x="9407" y="12956"/>
                    </a:lnTo>
                    <a:lnTo>
                      <a:pt x="9357" y="13002"/>
                    </a:lnTo>
                    <a:lnTo>
                      <a:pt x="9508" y="13322"/>
                    </a:lnTo>
                    <a:lnTo>
                      <a:pt x="9654" y="13548"/>
                    </a:lnTo>
                    <a:lnTo>
                      <a:pt x="9654" y="13687"/>
                    </a:lnTo>
                    <a:lnTo>
                      <a:pt x="9609" y="13734"/>
                    </a:lnTo>
                    <a:lnTo>
                      <a:pt x="9609" y="13868"/>
                    </a:lnTo>
                    <a:lnTo>
                      <a:pt x="9654" y="14048"/>
                    </a:lnTo>
                    <a:lnTo>
                      <a:pt x="9705" y="14141"/>
                    </a:lnTo>
                    <a:lnTo>
                      <a:pt x="9705" y="14187"/>
                    </a:lnTo>
                    <a:lnTo>
                      <a:pt x="9755" y="14321"/>
                    </a:lnTo>
                    <a:lnTo>
                      <a:pt x="9806" y="14460"/>
                    </a:lnTo>
                    <a:lnTo>
                      <a:pt x="9755" y="14594"/>
                    </a:lnTo>
                    <a:lnTo>
                      <a:pt x="9705" y="14733"/>
                    </a:lnTo>
                    <a:lnTo>
                      <a:pt x="9609" y="14821"/>
                    </a:lnTo>
                    <a:lnTo>
                      <a:pt x="9407" y="15094"/>
                    </a:lnTo>
                    <a:lnTo>
                      <a:pt x="9357" y="15367"/>
                    </a:lnTo>
                    <a:lnTo>
                      <a:pt x="9312" y="15506"/>
                    </a:lnTo>
                    <a:lnTo>
                      <a:pt x="9261" y="15640"/>
                    </a:lnTo>
                    <a:lnTo>
                      <a:pt x="9211" y="15686"/>
                    </a:lnTo>
                    <a:lnTo>
                      <a:pt x="9160" y="15779"/>
                    </a:lnTo>
                    <a:lnTo>
                      <a:pt x="9160" y="16098"/>
                    </a:lnTo>
                    <a:lnTo>
                      <a:pt x="9211" y="16186"/>
                    </a:lnTo>
                    <a:lnTo>
                      <a:pt x="9160" y="16232"/>
                    </a:lnTo>
                    <a:lnTo>
                      <a:pt x="9211" y="16412"/>
                    </a:lnTo>
                    <a:lnTo>
                      <a:pt x="9357" y="16598"/>
                    </a:lnTo>
                    <a:lnTo>
                      <a:pt x="9508" y="16871"/>
                    </a:lnTo>
                    <a:lnTo>
                      <a:pt x="9654" y="17144"/>
                    </a:lnTo>
                    <a:lnTo>
                      <a:pt x="9755" y="17417"/>
                    </a:lnTo>
                    <a:lnTo>
                      <a:pt x="9806" y="17505"/>
                    </a:lnTo>
                    <a:lnTo>
                      <a:pt x="9856" y="17597"/>
                    </a:lnTo>
                    <a:lnTo>
                      <a:pt x="9952" y="17778"/>
                    </a:lnTo>
                    <a:lnTo>
                      <a:pt x="9952" y="18143"/>
                    </a:lnTo>
                    <a:lnTo>
                      <a:pt x="10002" y="18231"/>
                    </a:lnTo>
                    <a:lnTo>
                      <a:pt x="10053" y="18416"/>
                    </a:lnTo>
                    <a:lnTo>
                      <a:pt x="10104" y="18643"/>
                    </a:lnTo>
                    <a:lnTo>
                      <a:pt x="10104" y="18823"/>
                    </a:lnTo>
                    <a:lnTo>
                      <a:pt x="10154" y="19143"/>
                    </a:lnTo>
                    <a:lnTo>
                      <a:pt x="10199" y="19282"/>
                    </a:lnTo>
                    <a:lnTo>
                      <a:pt x="10300" y="19369"/>
                    </a:lnTo>
                    <a:lnTo>
                      <a:pt x="10401" y="19462"/>
                    </a:lnTo>
                    <a:lnTo>
                      <a:pt x="10497" y="19596"/>
                    </a:lnTo>
                    <a:lnTo>
                      <a:pt x="10547" y="19596"/>
                    </a:lnTo>
                    <a:lnTo>
                      <a:pt x="10547" y="19689"/>
                    </a:lnTo>
                    <a:lnTo>
                      <a:pt x="10699" y="19869"/>
                    </a:lnTo>
                    <a:lnTo>
                      <a:pt x="10749" y="20055"/>
                    </a:lnTo>
                    <a:lnTo>
                      <a:pt x="10845" y="20235"/>
                    </a:lnTo>
                    <a:lnTo>
                      <a:pt x="10946" y="20415"/>
                    </a:lnTo>
                    <a:lnTo>
                      <a:pt x="11041" y="20554"/>
                    </a:lnTo>
                    <a:lnTo>
                      <a:pt x="11041" y="20642"/>
                    </a:lnTo>
                    <a:lnTo>
                      <a:pt x="11092" y="20735"/>
                    </a:lnTo>
                    <a:lnTo>
                      <a:pt x="11092" y="20827"/>
                    </a:lnTo>
                    <a:lnTo>
                      <a:pt x="10997" y="20827"/>
                    </a:lnTo>
                    <a:lnTo>
                      <a:pt x="10946" y="20915"/>
                    </a:lnTo>
                    <a:lnTo>
                      <a:pt x="10997" y="20961"/>
                    </a:lnTo>
                    <a:lnTo>
                      <a:pt x="11092" y="21100"/>
                    </a:lnTo>
                    <a:lnTo>
                      <a:pt x="11092" y="21281"/>
                    </a:lnTo>
                    <a:lnTo>
                      <a:pt x="11143" y="21327"/>
                    </a:lnTo>
                    <a:lnTo>
                      <a:pt x="11244" y="21373"/>
                    </a:lnTo>
                    <a:lnTo>
                      <a:pt x="11244" y="21415"/>
                    </a:lnTo>
                    <a:lnTo>
                      <a:pt x="11339" y="21461"/>
                    </a:lnTo>
                    <a:lnTo>
                      <a:pt x="11390" y="21461"/>
                    </a:lnTo>
                    <a:lnTo>
                      <a:pt x="11491" y="21554"/>
                    </a:lnTo>
                    <a:lnTo>
                      <a:pt x="11592" y="21600"/>
                    </a:lnTo>
                    <a:lnTo>
                      <a:pt x="11637" y="21600"/>
                    </a:lnTo>
                    <a:lnTo>
                      <a:pt x="11738" y="21507"/>
                    </a:lnTo>
                    <a:lnTo>
                      <a:pt x="11839" y="21461"/>
                    </a:lnTo>
                    <a:lnTo>
                      <a:pt x="12182" y="21461"/>
                    </a:lnTo>
                    <a:lnTo>
                      <a:pt x="12283" y="21415"/>
                    </a:lnTo>
                    <a:lnTo>
                      <a:pt x="12283" y="21373"/>
                    </a:lnTo>
                    <a:lnTo>
                      <a:pt x="12384" y="21327"/>
                    </a:lnTo>
                    <a:lnTo>
                      <a:pt x="12827" y="21327"/>
                    </a:lnTo>
                    <a:lnTo>
                      <a:pt x="13024" y="21373"/>
                    </a:lnTo>
                    <a:lnTo>
                      <a:pt x="13075" y="21327"/>
                    </a:lnTo>
                    <a:lnTo>
                      <a:pt x="13322" y="21327"/>
                    </a:lnTo>
                    <a:lnTo>
                      <a:pt x="13473" y="21188"/>
                    </a:lnTo>
                    <a:lnTo>
                      <a:pt x="13619" y="21188"/>
                    </a:lnTo>
                    <a:lnTo>
                      <a:pt x="13771" y="21142"/>
                    </a:lnTo>
                    <a:lnTo>
                      <a:pt x="13917" y="21100"/>
                    </a:lnTo>
                    <a:lnTo>
                      <a:pt x="14316" y="20827"/>
                    </a:lnTo>
                    <a:lnTo>
                      <a:pt x="14709" y="20415"/>
                    </a:lnTo>
                    <a:lnTo>
                      <a:pt x="15057" y="20008"/>
                    </a:lnTo>
                    <a:lnTo>
                      <a:pt x="15254" y="19782"/>
                    </a:lnTo>
                    <a:lnTo>
                      <a:pt x="15506" y="19550"/>
                    </a:lnTo>
                    <a:lnTo>
                      <a:pt x="15602" y="19369"/>
                    </a:lnTo>
                    <a:lnTo>
                      <a:pt x="15652" y="19096"/>
                    </a:lnTo>
                    <a:lnTo>
                      <a:pt x="15652" y="19009"/>
                    </a:lnTo>
                    <a:lnTo>
                      <a:pt x="15703" y="18962"/>
                    </a:lnTo>
                    <a:lnTo>
                      <a:pt x="15703" y="18870"/>
                    </a:lnTo>
                    <a:lnTo>
                      <a:pt x="15652" y="18777"/>
                    </a:lnTo>
                    <a:lnTo>
                      <a:pt x="15551" y="18777"/>
                    </a:lnTo>
                    <a:lnTo>
                      <a:pt x="15551" y="18736"/>
                    </a:lnTo>
                    <a:lnTo>
                      <a:pt x="15703" y="18597"/>
                    </a:lnTo>
                    <a:lnTo>
                      <a:pt x="16051" y="18463"/>
                    </a:lnTo>
                    <a:lnTo>
                      <a:pt x="16349" y="18370"/>
                    </a:lnTo>
                    <a:lnTo>
                      <a:pt x="16394" y="18277"/>
                    </a:lnTo>
                    <a:lnTo>
                      <a:pt x="16444" y="18231"/>
                    </a:lnTo>
                    <a:lnTo>
                      <a:pt x="16444" y="18143"/>
                    </a:lnTo>
                    <a:lnTo>
                      <a:pt x="16495" y="18051"/>
                    </a:lnTo>
                    <a:lnTo>
                      <a:pt x="16495" y="17644"/>
                    </a:lnTo>
                    <a:lnTo>
                      <a:pt x="16444" y="17551"/>
                    </a:lnTo>
                    <a:lnTo>
                      <a:pt x="16444" y="17417"/>
                    </a:lnTo>
                    <a:lnTo>
                      <a:pt x="16394" y="17278"/>
                    </a:lnTo>
                    <a:lnTo>
                      <a:pt x="16349" y="17185"/>
                    </a:lnTo>
                    <a:lnTo>
                      <a:pt x="16298" y="17098"/>
                    </a:lnTo>
                    <a:lnTo>
                      <a:pt x="16248" y="17051"/>
                    </a:lnTo>
                    <a:lnTo>
                      <a:pt x="16248" y="16912"/>
                    </a:lnTo>
                    <a:lnTo>
                      <a:pt x="16298" y="16912"/>
                    </a:lnTo>
                    <a:lnTo>
                      <a:pt x="16394" y="16871"/>
                    </a:lnTo>
                    <a:lnTo>
                      <a:pt x="16444" y="16778"/>
                    </a:lnTo>
                    <a:lnTo>
                      <a:pt x="16444" y="16732"/>
                    </a:lnTo>
                    <a:lnTo>
                      <a:pt x="16596" y="16686"/>
                    </a:lnTo>
                    <a:lnTo>
                      <a:pt x="16691" y="16598"/>
                    </a:lnTo>
                    <a:lnTo>
                      <a:pt x="16793" y="16552"/>
                    </a:lnTo>
                    <a:lnTo>
                      <a:pt x="16843" y="16459"/>
                    </a:lnTo>
                    <a:lnTo>
                      <a:pt x="17040" y="16279"/>
                    </a:lnTo>
                    <a:lnTo>
                      <a:pt x="17236" y="16186"/>
                    </a:lnTo>
                    <a:lnTo>
                      <a:pt x="17388" y="16139"/>
                    </a:lnTo>
                    <a:lnTo>
                      <a:pt x="17483" y="16098"/>
                    </a:lnTo>
                    <a:lnTo>
                      <a:pt x="17685" y="16052"/>
                    </a:lnTo>
                    <a:lnTo>
                      <a:pt x="17832" y="15913"/>
                    </a:lnTo>
                    <a:lnTo>
                      <a:pt x="18034" y="15733"/>
                    </a:lnTo>
                    <a:lnTo>
                      <a:pt x="18129" y="15552"/>
                    </a:lnTo>
                    <a:lnTo>
                      <a:pt x="18180" y="15413"/>
                    </a:lnTo>
                    <a:lnTo>
                      <a:pt x="18180" y="15367"/>
                    </a:lnTo>
                    <a:lnTo>
                      <a:pt x="18129" y="15186"/>
                    </a:lnTo>
                    <a:lnTo>
                      <a:pt x="18129" y="14460"/>
                    </a:lnTo>
                    <a:lnTo>
                      <a:pt x="18079" y="14367"/>
                    </a:lnTo>
                    <a:lnTo>
                      <a:pt x="18079" y="14141"/>
                    </a:lnTo>
                    <a:lnTo>
                      <a:pt x="18034" y="14094"/>
                    </a:lnTo>
                    <a:lnTo>
                      <a:pt x="17933" y="14002"/>
                    </a:lnTo>
                    <a:lnTo>
                      <a:pt x="17882" y="14002"/>
                    </a:lnTo>
                    <a:lnTo>
                      <a:pt x="17832" y="13914"/>
                    </a:lnTo>
                    <a:lnTo>
                      <a:pt x="17832" y="13821"/>
                    </a:lnTo>
                    <a:lnTo>
                      <a:pt x="17781" y="13734"/>
                    </a:lnTo>
                    <a:lnTo>
                      <a:pt x="17736" y="13641"/>
                    </a:lnTo>
                    <a:lnTo>
                      <a:pt x="17736" y="13461"/>
                    </a:lnTo>
                    <a:lnTo>
                      <a:pt x="17685" y="13368"/>
                    </a:lnTo>
                    <a:lnTo>
                      <a:pt x="17736" y="13229"/>
                    </a:lnTo>
                    <a:lnTo>
                      <a:pt x="17781" y="13229"/>
                    </a:lnTo>
                    <a:lnTo>
                      <a:pt x="17781" y="13141"/>
                    </a:lnTo>
                    <a:lnTo>
                      <a:pt x="17736" y="13049"/>
                    </a:lnTo>
                    <a:lnTo>
                      <a:pt x="17685" y="13049"/>
                    </a:lnTo>
                    <a:lnTo>
                      <a:pt x="17584" y="12956"/>
                    </a:lnTo>
                    <a:lnTo>
                      <a:pt x="17635" y="12822"/>
                    </a:lnTo>
                    <a:lnTo>
                      <a:pt x="17736" y="12595"/>
                    </a:lnTo>
                    <a:lnTo>
                      <a:pt x="17736" y="12549"/>
                    </a:lnTo>
                    <a:lnTo>
                      <a:pt x="17781" y="12503"/>
                    </a:lnTo>
                    <a:lnTo>
                      <a:pt x="18034" y="11956"/>
                    </a:lnTo>
                    <a:lnTo>
                      <a:pt x="18129" y="11869"/>
                    </a:lnTo>
                    <a:lnTo>
                      <a:pt x="18180" y="11869"/>
                    </a:lnTo>
                    <a:lnTo>
                      <a:pt x="18281" y="11823"/>
                    </a:lnTo>
                    <a:lnTo>
                      <a:pt x="18326" y="11823"/>
                    </a:lnTo>
                    <a:lnTo>
                      <a:pt x="18427" y="11730"/>
                    </a:lnTo>
                    <a:lnTo>
                      <a:pt x="18477" y="11637"/>
                    </a:lnTo>
                    <a:lnTo>
                      <a:pt x="18528" y="11596"/>
                    </a:lnTo>
                    <a:lnTo>
                      <a:pt x="18921" y="11230"/>
                    </a:lnTo>
                    <a:lnTo>
                      <a:pt x="19168" y="11003"/>
                    </a:lnTo>
                    <a:lnTo>
                      <a:pt x="19466" y="10777"/>
                    </a:lnTo>
                    <a:lnTo>
                      <a:pt x="19668" y="10638"/>
                    </a:lnTo>
                    <a:lnTo>
                      <a:pt x="19865" y="10550"/>
                    </a:lnTo>
                    <a:lnTo>
                      <a:pt x="20061" y="10365"/>
                    </a:lnTo>
                    <a:lnTo>
                      <a:pt x="20510" y="9958"/>
                    </a:lnTo>
                    <a:lnTo>
                      <a:pt x="20707" y="9685"/>
                    </a:lnTo>
                    <a:lnTo>
                      <a:pt x="20808" y="9546"/>
                    </a:lnTo>
                    <a:lnTo>
                      <a:pt x="20853" y="9412"/>
                    </a:lnTo>
                    <a:lnTo>
                      <a:pt x="20954" y="9273"/>
                    </a:lnTo>
                    <a:lnTo>
                      <a:pt x="21151" y="9000"/>
                    </a:lnTo>
                    <a:lnTo>
                      <a:pt x="21353" y="8685"/>
                    </a:lnTo>
                    <a:lnTo>
                      <a:pt x="21448" y="8412"/>
                    </a:lnTo>
                    <a:lnTo>
                      <a:pt x="21499" y="8227"/>
                    </a:lnTo>
                    <a:lnTo>
                      <a:pt x="21600" y="7913"/>
                    </a:lnTo>
                    <a:lnTo>
                      <a:pt x="21549" y="7820"/>
                    </a:lnTo>
                    <a:close/>
                    <a:moveTo>
                      <a:pt x="16096" y="14275"/>
                    </a:moveTo>
                    <a:lnTo>
                      <a:pt x="16096" y="14233"/>
                    </a:lnTo>
                    <a:lnTo>
                      <a:pt x="16051" y="14141"/>
                    </a:lnTo>
                    <a:lnTo>
                      <a:pt x="16051" y="14048"/>
                    </a:lnTo>
                    <a:lnTo>
                      <a:pt x="16001" y="14002"/>
                    </a:lnTo>
                    <a:lnTo>
                      <a:pt x="16001" y="13960"/>
                    </a:lnTo>
                    <a:lnTo>
                      <a:pt x="16051" y="13960"/>
                    </a:lnTo>
                    <a:lnTo>
                      <a:pt x="16147" y="14187"/>
                    </a:lnTo>
                    <a:lnTo>
                      <a:pt x="16197" y="14414"/>
                    </a:lnTo>
                    <a:lnTo>
                      <a:pt x="16197" y="14460"/>
                    </a:lnTo>
                    <a:lnTo>
                      <a:pt x="16248" y="14506"/>
                    </a:lnTo>
                    <a:lnTo>
                      <a:pt x="16197" y="14548"/>
                    </a:lnTo>
                    <a:lnTo>
                      <a:pt x="16197" y="14733"/>
                    </a:lnTo>
                    <a:lnTo>
                      <a:pt x="16298" y="14960"/>
                    </a:lnTo>
                    <a:lnTo>
                      <a:pt x="16349" y="15140"/>
                    </a:lnTo>
                    <a:lnTo>
                      <a:pt x="16349" y="15233"/>
                    </a:lnTo>
                    <a:lnTo>
                      <a:pt x="16197" y="15094"/>
                    </a:lnTo>
                    <a:lnTo>
                      <a:pt x="16147" y="14960"/>
                    </a:lnTo>
                    <a:lnTo>
                      <a:pt x="16096" y="14779"/>
                    </a:lnTo>
                    <a:lnTo>
                      <a:pt x="16096" y="14594"/>
                    </a:lnTo>
                    <a:lnTo>
                      <a:pt x="16147" y="14460"/>
                    </a:lnTo>
                    <a:lnTo>
                      <a:pt x="16147" y="14367"/>
                    </a:lnTo>
                    <a:lnTo>
                      <a:pt x="16096" y="14275"/>
                    </a:lnTo>
                    <a:close/>
                    <a:moveTo>
                      <a:pt x="16147" y="11277"/>
                    </a:moveTo>
                    <a:lnTo>
                      <a:pt x="16096" y="11277"/>
                    </a:lnTo>
                    <a:lnTo>
                      <a:pt x="16001" y="11323"/>
                    </a:lnTo>
                    <a:lnTo>
                      <a:pt x="15950" y="11364"/>
                    </a:lnTo>
                    <a:lnTo>
                      <a:pt x="15950" y="11503"/>
                    </a:lnTo>
                    <a:lnTo>
                      <a:pt x="15900" y="11596"/>
                    </a:lnTo>
                    <a:lnTo>
                      <a:pt x="15849" y="11683"/>
                    </a:lnTo>
                    <a:lnTo>
                      <a:pt x="15798" y="11683"/>
                    </a:lnTo>
                    <a:lnTo>
                      <a:pt x="15754" y="11730"/>
                    </a:lnTo>
                    <a:lnTo>
                      <a:pt x="15798" y="11823"/>
                    </a:lnTo>
                    <a:lnTo>
                      <a:pt x="15798" y="11869"/>
                    </a:lnTo>
                    <a:lnTo>
                      <a:pt x="15703" y="11823"/>
                    </a:lnTo>
                    <a:lnTo>
                      <a:pt x="15304" y="11823"/>
                    </a:lnTo>
                    <a:lnTo>
                      <a:pt x="15304" y="11596"/>
                    </a:lnTo>
                    <a:lnTo>
                      <a:pt x="15355" y="11596"/>
                    </a:lnTo>
                    <a:lnTo>
                      <a:pt x="15405" y="11503"/>
                    </a:lnTo>
                    <a:lnTo>
                      <a:pt x="15355" y="11457"/>
                    </a:lnTo>
                    <a:lnTo>
                      <a:pt x="15405" y="11410"/>
                    </a:lnTo>
                    <a:lnTo>
                      <a:pt x="15456" y="11277"/>
                    </a:lnTo>
                    <a:lnTo>
                      <a:pt x="15602" y="11184"/>
                    </a:lnTo>
                    <a:lnTo>
                      <a:pt x="15754" y="11137"/>
                    </a:lnTo>
                    <a:lnTo>
                      <a:pt x="15950" y="11184"/>
                    </a:lnTo>
                    <a:lnTo>
                      <a:pt x="16001" y="11184"/>
                    </a:lnTo>
                    <a:lnTo>
                      <a:pt x="16147" y="11277"/>
                    </a:lnTo>
                    <a:close/>
                    <a:moveTo>
                      <a:pt x="14911" y="13502"/>
                    </a:moveTo>
                    <a:lnTo>
                      <a:pt x="14861" y="13414"/>
                    </a:lnTo>
                    <a:lnTo>
                      <a:pt x="14861" y="13368"/>
                    </a:lnTo>
                    <a:lnTo>
                      <a:pt x="14810" y="13322"/>
                    </a:lnTo>
                    <a:lnTo>
                      <a:pt x="14759" y="13229"/>
                    </a:lnTo>
                    <a:lnTo>
                      <a:pt x="14664" y="13141"/>
                    </a:lnTo>
                    <a:lnTo>
                      <a:pt x="14563" y="13002"/>
                    </a:lnTo>
                    <a:lnTo>
                      <a:pt x="14512" y="12776"/>
                    </a:lnTo>
                    <a:lnTo>
                      <a:pt x="14512" y="12322"/>
                    </a:lnTo>
                    <a:lnTo>
                      <a:pt x="14563" y="12456"/>
                    </a:lnTo>
                    <a:lnTo>
                      <a:pt x="14563" y="12503"/>
                    </a:lnTo>
                    <a:lnTo>
                      <a:pt x="14613" y="12776"/>
                    </a:lnTo>
                    <a:lnTo>
                      <a:pt x="14664" y="12915"/>
                    </a:lnTo>
                    <a:lnTo>
                      <a:pt x="14759" y="13002"/>
                    </a:lnTo>
                    <a:lnTo>
                      <a:pt x="14861" y="13141"/>
                    </a:lnTo>
                    <a:lnTo>
                      <a:pt x="14861" y="13229"/>
                    </a:lnTo>
                    <a:lnTo>
                      <a:pt x="14911" y="13275"/>
                    </a:lnTo>
                    <a:lnTo>
                      <a:pt x="14911" y="13414"/>
                    </a:lnTo>
                    <a:lnTo>
                      <a:pt x="14962" y="13414"/>
                    </a:lnTo>
                    <a:lnTo>
                      <a:pt x="14962" y="13502"/>
                    </a:lnTo>
                    <a:lnTo>
                      <a:pt x="15007" y="13548"/>
                    </a:lnTo>
                    <a:lnTo>
                      <a:pt x="15007" y="13595"/>
                    </a:lnTo>
                    <a:lnTo>
                      <a:pt x="14962" y="13548"/>
                    </a:lnTo>
                    <a:lnTo>
                      <a:pt x="14911" y="13548"/>
                    </a:lnTo>
                    <a:lnTo>
                      <a:pt x="14911" y="13502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5" name="Freeform 36"/>
              <p:cNvSpPr/>
              <p:nvPr/>
            </p:nvSpPr>
            <p:spPr>
              <a:xfrm>
                <a:off x="1212849" y="1023937"/>
                <a:ext cx="148868" cy="2822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2" y="3627"/>
                    </a:moveTo>
                    <a:lnTo>
                      <a:pt x="20663" y="2666"/>
                    </a:lnTo>
                    <a:lnTo>
                      <a:pt x="20247" y="1951"/>
                    </a:lnTo>
                    <a:lnTo>
                      <a:pt x="19310" y="962"/>
                    </a:lnTo>
                    <a:lnTo>
                      <a:pt x="18841" y="742"/>
                    </a:lnTo>
                    <a:lnTo>
                      <a:pt x="18841" y="247"/>
                    </a:lnTo>
                    <a:lnTo>
                      <a:pt x="18373" y="247"/>
                    </a:lnTo>
                    <a:lnTo>
                      <a:pt x="17905" y="0"/>
                    </a:lnTo>
                    <a:lnTo>
                      <a:pt x="17488" y="247"/>
                    </a:lnTo>
                    <a:lnTo>
                      <a:pt x="17020" y="495"/>
                    </a:lnTo>
                    <a:lnTo>
                      <a:pt x="16551" y="495"/>
                    </a:lnTo>
                    <a:lnTo>
                      <a:pt x="16551" y="962"/>
                    </a:lnTo>
                    <a:lnTo>
                      <a:pt x="16083" y="1704"/>
                    </a:lnTo>
                    <a:lnTo>
                      <a:pt x="16083" y="1951"/>
                    </a:lnTo>
                    <a:lnTo>
                      <a:pt x="14730" y="2198"/>
                    </a:lnTo>
                    <a:lnTo>
                      <a:pt x="14261" y="2198"/>
                    </a:lnTo>
                    <a:lnTo>
                      <a:pt x="13324" y="2418"/>
                    </a:lnTo>
                    <a:lnTo>
                      <a:pt x="13324" y="3160"/>
                    </a:lnTo>
                    <a:lnTo>
                      <a:pt x="12856" y="3627"/>
                    </a:lnTo>
                    <a:lnTo>
                      <a:pt x="12856" y="3875"/>
                    </a:lnTo>
                    <a:lnTo>
                      <a:pt x="13324" y="3875"/>
                    </a:lnTo>
                    <a:lnTo>
                      <a:pt x="12856" y="4122"/>
                    </a:lnTo>
                    <a:lnTo>
                      <a:pt x="12440" y="4369"/>
                    </a:lnTo>
                    <a:lnTo>
                      <a:pt x="10566" y="4864"/>
                    </a:lnTo>
                    <a:lnTo>
                      <a:pt x="10097" y="4864"/>
                    </a:lnTo>
                    <a:lnTo>
                      <a:pt x="9213" y="5084"/>
                    </a:lnTo>
                    <a:lnTo>
                      <a:pt x="8276" y="5579"/>
                    </a:lnTo>
                    <a:lnTo>
                      <a:pt x="6922" y="5826"/>
                    </a:lnTo>
                    <a:lnTo>
                      <a:pt x="5049" y="5826"/>
                    </a:lnTo>
                    <a:lnTo>
                      <a:pt x="4632" y="6073"/>
                    </a:lnTo>
                    <a:lnTo>
                      <a:pt x="3227" y="6073"/>
                    </a:lnTo>
                    <a:lnTo>
                      <a:pt x="2759" y="6321"/>
                    </a:lnTo>
                    <a:lnTo>
                      <a:pt x="2290" y="6540"/>
                    </a:lnTo>
                    <a:lnTo>
                      <a:pt x="2290" y="7530"/>
                    </a:lnTo>
                    <a:lnTo>
                      <a:pt x="1874" y="8244"/>
                    </a:lnTo>
                    <a:lnTo>
                      <a:pt x="1405" y="8739"/>
                    </a:lnTo>
                    <a:lnTo>
                      <a:pt x="1405" y="9234"/>
                    </a:lnTo>
                    <a:lnTo>
                      <a:pt x="1874" y="10195"/>
                    </a:lnTo>
                    <a:lnTo>
                      <a:pt x="2290" y="11157"/>
                    </a:lnTo>
                    <a:lnTo>
                      <a:pt x="2759" y="11899"/>
                    </a:lnTo>
                    <a:lnTo>
                      <a:pt x="3227" y="12366"/>
                    </a:lnTo>
                    <a:lnTo>
                      <a:pt x="2759" y="13108"/>
                    </a:lnTo>
                    <a:lnTo>
                      <a:pt x="1874" y="13823"/>
                    </a:lnTo>
                    <a:lnTo>
                      <a:pt x="468" y="15032"/>
                    </a:lnTo>
                    <a:lnTo>
                      <a:pt x="0" y="16021"/>
                    </a:lnTo>
                    <a:lnTo>
                      <a:pt x="0" y="16983"/>
                    </a:lnTo>
                    <a:lnTo>
                      <a:pt x="468" y="17725"/>
                    </a:lnTo>
                    <a:lnTo>
                      <a:pt x="1405" y="18934"/>
                    </a:lnTo>
                    <a:lnTo>
                      <a:pt x="1874" y="19896"/>
                    </a:lnTo>
                    <a:lnTo>
                      <a:pt x="2290" y="20611"/>
                    </a:lnTo>
                    <a:lnTo>
                      <a:pt x="4632" y="21353"/>
                    </a:lnTo>
                    <a:lnTo>
                      <a:pt x="6922" y="21600"/>
                    </a:lnTo>
                    <a:lnTo>
                      <a:pt x="7391" y="21353"/>
                    </a:lnTo>
                    <a:lnTo>
                      <a:pt x="8276" y="21353"/>
                    </a:lnTo>
                    <a:lnTo>
                      <a:pt x="8744" y="21105"/>
                    </a:lnTo>
                    <a:lnTo>
                      <a:pt x="9213" y="21105"/>
                    </a:lnTo>
                    <a:lnTo>
                      <a:pt x="10566" y="20858"/>
                    </a:lnTo>
                    <a:lnTo>
                      <a:pt x="11034" y="20858"/>
                    </a:lnTo>
                    <a:lnTo>
                      <a:pt x="11503" y="20611"/>
                    </a:lnTo>
                    <a:lnTo>
                      <a:pt x="12440" y="19649"/>
                    </a:lnTo>
                    <a:lnTo>
                      <a:pt x="13793" y="17478"/>
                    </a:lnTo>
                    <a:lnTo>
                      <a:pt x="14261" y="16489"/>
                    </a:lnTo>
                    <a:lnTo>
                      <a:pt x="15614" y="14318"/>
                    </a:lnTo>
                    <a:lnTo>
                      <a:pt x="17905" y="10443"/>
                    </a:lnTo>
                    <a:lnTo>
                      <a:pt x="18841" y="8492"/>
                    </a:lnTo>
                    <a:lnTo>
                      <a:pt x="18841" y="7777"/>
                    </a:lnTo>
                    <a:lnTo>
                      <a:pt x="19310" y="7530"/>
                    </a:lnTo>
                    <a:lnTo>
                      <a:pt x="19310" y="6073"/>
                    </a:lnTo>
                    <a:lnTo>
                      <a:pt x="19778" y="6321"/>
                    </a:lnTo>
                    <a:lnTo>
                      <a:pt x="21132" y="6321"/>
                    </a:lnTo>
                    <a:lnTo>
                      <a:pt x="21600" y="6073"/>
                    </a:lnTo>
                    <a:lnTo>
                      <a:pt x="21600" y="4122"/>
                    </a:lnTo>
                    <a:lnTo>
                      <a:pt x="21132" y="3627"/>
                    </a:lnTo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246" name="Group 239"/>
            <p:cNvGrpSpPr/>
            <p:nvPr/>
          </p:nvGrpSpPr>
          <p:grpSpPr>
            <a:xfrm>
              <a:off x="1448573" y="1771549"/>
              <a:ext cx="1649054" cy="1909403"/>
              <a:chOff x="0" y="0"/>
              <a:chExt cx="1649052" cy="1909402"/>
            </a:xfrm>
          </p:grpSpPr>
          <p:sp>
            <p:nvSpPr>
              <p:cNvPr id="1237" name="Freeform 26"/>
              <p:cNvSpPr/>
              <p:nvPr/>
            </p:nvSpPr>
            <p:spPr>
              <a:xfrm>
                <a:off x="846137" y="1811337"/>
                <a:ext cx="22226" cy="15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8" y="21600"/>
                    </a:moveTo>
                    <a:lnTo>
                      <a:pt x="12194" y="21600"/>
                    </a:lnTo>
                    <a:lnTo>
                      <a:pt x="18465" y="12764"/>
                    </a:lnTo>
                    <a:lnTo>
                      <a:pt x="18465" y="8836"/>
                    </a:lnTo>
                    <a:lnTo>
                      <a:pt x="21600" y="4418"/>
                    </a:lnTo>
                    <a:lnTo>
                      <a:pt x="15329" y="0"/>
                    </a:lnTo>
                    <a:lnTo>
                      <a:pt x="6271" y="0"/>
                    </a:lnTo>
                    <a:lnTo>
                      <a:pt x="3135" y="4418"/>
                    </a:lnTo>
                    <a:lnTo>
                      <a:pt x="0" y="12764"/>
                    </a:lnTo>
                    <a:lnTo>
                      <a:pt x="3135" y="21600"/>
                    </a:lnTo>
                    <a:lnTo>
                      <a:pt x="9058" y="21600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8" name="Freeform 27"/>
              <p:cNvSpPr/>
              <p:nvPr/>
            </p:nvSpPr>
            <p:spPr>
              <a:xfrm>
                <a:off x="838200" y="1624012"/>
                <a:ext cx="15523" cy="15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18" y="13255"/>
                    </a:moveTo>
                    <a:lnTo>
                      <a:pt x="8836" y="17182"/>
                    </a:lnTo>
                    <a:lnTo>
                      <a:pt x="13255" y="21600"/>
                    </a:lnTo>
                    <a:lnTo>
                      <a:pt x="17673" y="21600"/>
                    </a:lnTo>
                    <a:lnTo>
                      <a:pt x="21600" y="13255"/>
                    </a:lnTo>
                    <a:lnTo>
                      <a:pt x="17673" y="8836"/>
                    </a:lnTo>
                    <a:lnTo>
                      <a:pt x="13255" y="0"/>
                    </a:lnTo>
                    <a:lnTo>
                      <a:pt x="4418" y="0"/>
                    </a:lnTo>
                    <a:lnTo>
                      <a:pt x="0" y="4418"/>
                    </a:lnTo>
                    <a:lnTo>
                      <a:pt x="0" y="8836"/>
                    </a:lnTo>
                    <a:lnTo>
                      <a:pt x="4418" y="13255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39" name="Freeform 28"/>
              <p:cNvSpPr/>
              <p:nvPr/>
            </p:nvSpPr>
            <p:spPr>
              <a:xfrm>
                <a:off x="854075" y="1824037"/>
                <a:ext cx="18698" cy="18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04" y="17932"/>
                    </a:moveTo>
                    <a:lnTo>
                      <a:pt x="18340" y="14672"/>
                    </a:lnTo>
                    <a:lnTo>
                      <a:pt x="21600" y="11004"/>
                    </a:lnTo>
                    <a:lnTo>
                      <a:pt x="21600" y="7336"/>
                    </a:lnTo>
                    <a:lnTo>
                      <a:pt x="18340" y="3668"/>
                    </a:lnTo>
                    <a:lnTo>
                      <a:pt x="14672" y="0"/>
                    </a:lnTo>
                    <a:lnTo>
                      <a:pt x="7336" y="3668"/>
                    </a:lnTo>
                    <a:lnTo>
                      <a:pt x="7336" y="7336"/>
                    </a:lnTo>
                    <a:lnTo>
                      <a:pt x="3668" y="14672"/>
                    </a:lnTo>
                    <a:lnTo>
                      <a:pt x="0" y="17932"/>
                    </a:lnTo>
                    <a:lnTo>
                      <a:pt x="3668" y="21600"/>
                    </a:lnTo>
                    <a:lnTo>
                      <a:pt x="11004" y="21600"/>
                    </a:lnTo>
                    <a:lnTo>
                      <a:pt x="11004" y="17932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0" name="Freeform 29"/>
              <p:cNvSpPr/>
              <p:nvPr/>
            </p:nvSpPr>
            <p:spPr>
              <a:xfrm>
                <a:off x="1096962" y="466725"/>
                <a:ext cx="22226" cy="15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71" y="21600"/>
                    </a:moveTo>
                    <a:lnTo>
                      <a:pt x="15329" y="17182"/>
                    </a:lnTo>
                    <a:lnTo>
                      <a:pt x="18465" y="17182"/>
                    </a:lnTo>
                    <a:lnTo>
                      <a:pt x="21600" y="12764"/>
                    </a:lnTo>
                    <a:lnTo>
                      <a:pt x="18465" y="4418"/>
                    </a:lnTo>
                    <a:lnTo>
                      <a:pt x="15329" y="0"/>
                    </a:lnTo>
                    <a:lnTo>
                      <a:pt x="3135" y="0"/>
                    </a:lnTo>
                    <a:lnTo>
                      <a:pt x="3135" y="8836"/>
                    </a:lnTo>
                    <a:lnTo>
                      <a:pt x="0" y="17182"/>
                    </a:lnTo>
                    <a:lnTo>
                      <a:pt x="3135" y="21600"/>
                    </a:lnTo>
                    <a:lnTo>
                      <a:pt x="6271" y="21600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1" name="Freeform 30"/>
              <p:cNvSpPr/>
              <p:nvPr/>
            </p:nvSpPr>
            <p:spPr>
              <a:xfrm>
                <a:off x="857250" y="266700"/>
                <a:ext cx="123467" cy="504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3" y="13481"/>
                    </a:moveTo>
                    <a:lnTo>
                      <a:pt x="1130" y="13481"/>
                    </a:lnTo>
                    <a:lnTo>
                      <a:pt x="0" y="16238"/>
                    </a:lnTo>
                    <a:lnTo>
                      <a:pt x="565" y="17617"/>
                    </a:lnTo>
                    <a:lnTo>
                      <a:pt x="1130" y="18843"/>
                    </a:lnTo>
                    <a:lnTo>
                      <a:pt x="5023" y="18843"/>
                    </a:lnTo>
                    <a:lnTo>
                      <a:pt x="6091" y="17617"/>
                    </a:lnTo>
                    <a:lnTo>
                      <a:pt x="8351" y="18843"/>
                    </a:lnTo>
                    <a:lnTo>
                      <a:pt x="9419" y="18843"/>
                    </a:lnTo>
                    <a:lnTo>
                      <a:pt x="10549" y="21600"/>
                    </a:lnTo>
                    <a:lnTo>
                      <a:pt x="11114" y="20221"/>
                    </a:lnTo>
                    <a:lnTo>
                      <a:pt x="11679" y="20221"/>
                    </a:lnTo>
                    <a:lnTo>
                      <a:pt x="12181" y="18843"/>
                    </a:lnTo>
                    <a:lnTo>
                      <a:pt x="14442" y="17617"/>
                    </a:lnTo>
                    <a:lnTo>
                      <a:pt x="16640" y="16238"/>
                    </a:lnTo>
                    <a:lnTo>
                      <a:pt x="20533" y="16238"/>
                    </a:lnTo>
                    <a:lnTo>
                      <a:pt x="21600" y="14860"/>
                    </a:lnTo>
                    <a:lnTo>
                      <a:pt x="21600" y="10723"/>
                    </a:lnTo>
                    <a:lnTo>
                      <a:pt x="20533" y="9498"/>
                    </a:lnTo>
                    <a:lnTo>
                      <a:pt x="18272" y="5362"/>
                    </a:lnTo>
                    <a:lnTo>
                      <a:pt x="15509" y="3983"/>
                    </a:lnTo>
                    <a:lnTo>
                      <a:pt x="13312" y="2604"/>
                    </a:lnTo>
                    <a:lnTo>
                      <a:pt x="10549" y="2604"/>
                    </a:lnTo>
                    <a:lnTo>
                      <a:pt x="9984" y="3983"/>
                    </a:lnTo>
                    <a:lnTo>
                      <a:pt x="9984" y="2604"/>
                    </a:lnTo>
                    <a:lnTo>
                      <a:pt x="8853" y="2604"/>
                    </a:lnTo>
                    <a:lnTo>
                      <a:pt x="6091" y="0"/>
                    </a:lnTo>
                    <a:lnTo>
                      <a:pt x="4458" y="1379"/>
                    </a:lnTo>
                    <a:lnTo>
                      <a:pt x="4458" y="5362"/>
                    </a:lnTo>
                    <a:lnTo>
                      <a:pt x="5588" y="8119"/>
                    </a:lnTo>
                    <a:lnTo>
                      <a:pt x="6091" y="9498"/>
                    </a:lnTo>
                    <a:lnTo>
                      <a:pt x="6656" y="13481"/>
                    </a:lnTo>
                    <a:lnTo>
                      <a:pt x="5023" y="13481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2" name="Freeform 31"/>
              <p:cNvSpPr/>
              <p:nvPr/>
            </p:nvSpPr>
            <p:spPr>
              <a:xfrm>
                <a:off x="692150" y="203200"/>
                <a:ext cx="167917" cy="69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1" y="3917"/>
                    </a:moveTo>
                    <a:lnTo>
                      <a:pt x="1662" y="4812"/>
                    </a:lnTo>
                    <a:lnTo>
                      <a:pt x="2077" y="6827"/>
                    </a:lnTo>
                    <a:lnTo>
                      <a:pt x="2077" y="7834"/>
                    </a:lnTo>
                    <a:lnTo>
                      <a:pt x="2862" y="7834"/>
                    </a:lnTo>
                    <a:lnTo>
                      <a:pt x="4108" y="8841"/>
                    </a:lnTo>
                    <a:lnTo>
                      <a:pt x="6554" y="8841"/>
                    </a:lnTo>
                    <a:lnTo>
                      <a:pt x="8169" y="10744"/>
                    </a:lnTo>
                    <a:lnTo>
                      <a:pt x="9369" y="12759"/>
                    </a:lnTo>
                    <a:lnTo>
                      <a:pt x="10615" y="14773"/>
                    </a:lnTo>
                    <a:lnTo>
                      <a:pt x="12231" y="15668"/>
                    </a:lnTo>
                    <a:lnTo>
                      <a:pt x="13062" y="17683"/>
                    </a:lnTo>
                    <a:lnTo>
                      <a:pt x="13062" y="18690"/>
                    </a:lnTo>
                    <a:lnTo>
                      <a:pt x="12646" y="19697"/>
                    </a:lnTo>
                    <a:lnTo>
                      <a:pt x="13477" y="20705"/>
                    </a:lnTo>
                    <a:lnTo>
                      <a:pt x="14677" y="21600"/>
                    </a:lnTo>
                    <a:lnTo>
                      <a:pt x="20400" y="21600"/>
                    </a:lnTo>
                    <a:lnTo>
                      <a:pt x="21185" y="20705"/>
                    </a:lnTo>
                    <a:lnTo>
                      <a:pt x="21600" y="20705"/>
                    </a:lnTo>
                    <a:lnTo>
                      <a:pt x="21600" y="18690"/>
                    </a:lnTo>
                    <a:lnTo>
                      <a:pt x="19569" y="14773"/>
                    </a:lnTo>
                    <a:lnTo>
                      <a:pt x="18369" y="13766"/>
                    </a:lnTo>
                    <a:lnTo>
                      <a:pt x="16708" y="12759"/>
                    </a:lnTo>
                    <a:lnTo>
                      <a:pt x="15923" y="11751"/>
                    </a:lnTo>
                    <a:lnTo>
                      <a:pt x="13062" y="8841"/>
                    </a:lnTo>
                    <a:lnTo>
                      <a:pt x="11446" y="6827"/>
                    </a:lnTo>
                    <a:lnTo>
                      <a:pt x="7754" y="3917"/>
                    </a:lnTo>
                    <a:lnTo>
                      <a:pt x="4523" y="1007"/>
                    </a:lnTo>
                    <a:lnTo>
                      <a:pt x="2446" y="0"/>
                    </a:lnTo>
                    <a:lnTo>
                      <a:pt x="831" y="1007"/>
                    </a:lnTo>
                    <a:lnTo>
                      <a:pt x="415" y="1007"/>
                    </a:lnTo>
                    <a:lnTo>
                      <a:pt x="0" y="2015"/>
                    </a:lnTo>
                    <a:lnTo>
                      <a:pt x="415" y="3022"/>
                    </a:lnTo>
                    <a:lnTo>
                      <a:pt x="831" y="3917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3" name="Freeform 32"/>
              <p:cNvSpPr/>
              <p:nvPr/>
            </p:nvSpPr>
            <p:spPr>
              <a:xfrm>
                <a:off x="655637" y="206375"/>
                <a:ext cx="38101" cy="28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97" y="21600"/>
                    </a:moveTo>
                    <a:lnTo>
                      <a:pt x="7200" y="19385"/>
                    </a:lnTo>
                    <a:lnTo>
                      <a:pt x="18103" y="9415"/>
                    </a:lnTo>
                    <a:lnTo>
                      <a:pt x="19954" y="9415"/>
                    </a:lnTo>
                    <a:lnTo>
                      <a:pt x="19954" y="7200"/>
                    </a:lnTo>
                    <a:lnTo>
                      <a:pt x="21600" y="7200"/>
                    </a:lnTo>
                    <a:lnTo>
                      <a:pt x="21600" y="2492"/>
                    </a:lnTo>
                    <a:lnTo>
                      <a:pt x="19954" y="0"/>
                    </a:lnTo>
                    <a:lnTo>
                      <a:pt x="18103" y="0"/>
                    </a:lnTo>
                    <a:lnTo>
                      <a:pt x="7200" y="9415"/>
                    </a:lnTo>
                    <a:lnTo>
                      <a:pt x="0" y="16892"/>
                    </a:lnTo>
                    <a:lnTo>
                      <a:pt x="0" y="19385"/>
                    </a:lnTo>
                    <a:lnTo>
                      <a:pt x="3497" y="21600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4" name="Freeform 33"/>
              <p:cNvSpPr/>
              <p:nvPr/>
            </p:nvSpPr>
            <p:spPr>
              <a:xfrm>
                <a:off x="782637" y="301625"/>
                <a:ext cx="38101" cy="15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6" y="0"/>
                    </a:moveTo>
                    <a:lnTo>
                      <a:pt x="0" y="4418"/>
                    </a:lnTo>
                    <a:lnTo>
                      <a:pt x="0" y="12764"/>
                    </a:lnTo>
                    <a:lnTo>
                      <a:pt x="7200" y="17182"/>
                    </a:lnTo>
                    <a:lnTo>
                      <a:pt x="16251" y="21600"/>
                    </a:lnTo>
                    <a:lnTo>
                      <a:pt x="19954" y="21600"/>
                    </a:lnTo>
                    <a:lnTo>
                      <a:pt x="21600" y="17182"/>
                    </a:lnTo>
                    <a:lnTo>
                      <a:pt x="21600" y="12764"/>
                    </a:lnTo>
                    <a:lnTo>
                      <a:pt x="19954" y="8836"/>
                    </a:lnTo>
                    <a:lnTo>
                      <a:pt x="12549" y="4418"/>
                    </a:lnTo>
                    <a:lnTo>
                      <a:pt x="1646" y="0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5" name="Freeform 74"/>
              <p:cNvSpPr/>
              <p:nvPr/>
            </p:nvSpPr>
            <p:spPr>
              <a:xfrm>
                <a:off x="0" y="0"/>
                <a:ext cx="1649053" cy="1909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58" y="9055"/>
                    </a:moveTo>
                    <a:lnTo>
                      <a:pt x="21477" y="9055"/>
                    </a:lnTo>
                    <a:lnTo>
                      <a:pt x="21558" y="9055"/>
                    </a:lnTo>
                    <a:lnTo>
                      <a:pt x="21520" y="8982"/>
                    </a:lnTo>
                    <a:lnTo>
                      <a:pt x="21520" y="8945"/>
                    </a:lnTo>
                    <a:lnTo>
                      <a:pt x="21435" y="8840"/>
                    </a:lnTo>
                    <a:lnTo>
                      <a:pt x="21350" y="8803"/>
                    </a:lnTo>
                    <a:lnTo>
                      <a:pt x="21100" y="8803"/>
                    </a:lnTo>
                    <a:lnTo>
                      <a:pt x="20977" y="8730"/>
                    </a:lnTo>
                    <a:lnTo>
                      <a:pt x="20812" y="8660"/>
                    </a:lnTo>
                    <a:lnTo>
                      <a:pt x="20642" y="8550"/>
                    </a:lnTo>
                    <a:lnTo>
                      <a:pt x="20520" y="8445"/>
                    </a:lnTo>
                    <a:lnTo>
                      <a:pt x="20392" y="8371"/>
                    </a:lnTo>
                    <a:lnTo>
                      <a:pt x="20062" y="8298"/>
                    </a:lnTo>
                    <a:lnTo>
                      <a:pt x="19855" y="8335"/>
                    </a:lnTo>
                    <a:lnTo>
                      <a:pt x="19647" y="8335"/>
                    </a:lnTo>
                    <a:lnTo>
                      <a:pt x="19477" y="8265"/>
                    </a:lnTo>
                    <a:lnTo>
                      <a:pt x="19355" y="8229"/>
                    </a:lnTo>
                    <a:lnTo>
                      <a:pt x="19270" y="8229"/>
                    </a:lnTo>
                    <a:lnTo>
                      <a:pt x="19185" y="8265"/>
                    </a:lnTo>
                    <a:lnTo>
                      <a:pt x="19105" y="8298"/>
                    </a:lnTo>
                    <a:lnTo>
                      <a:pt x="18977" y="8371"/>
                    </a:lnTo>
                    <a:lnTo>
                      <a:pt x="19020" y="8335"/>
                    </a:lnTo>
                    <a:lnTo>
                      <a:pt x="19020" y="8298"/>
                    </a:lnTo>
                    <a:lnTo>
                      <a:pt x="19062" y="8229"/>
                    </a:lnTo>
                    <a:lnTo>
                      <a:pt x="19062" y="8119"/>
                    </a:lnTo>
                    <a:lnTo>
                      <a:pt x="18977" y="8082"/>
                    </a:lnTo>
                    <a:lnTo>
                      <a:pt x="18812" y="7976"/>
                    </a:lnTo>
                    <a:lnTo>
                      <a:pt x="18439" y="7834"/>
                    </a:lnTo>
                    <a:lnTo>
                      <a:pt x="18355" y="7834"/>
                    </a:lnTo>
                    <a:lnTo>
                      <a:pt x="18189" y="7797"/>
                    </a:lnTo>
                    <a:lnTo>
                      <a:pt x="18147" y="7797"/>
                    </a:lnTo>
                    <a:lnTo>
                      <a:pt x="18062" y="7834"/>
                    </a:lnTo>
                    <a:lnTo>
                      <a:pt x="18020" y="7866"/>
                    </a:lnTo>
                    <a:lnTo>
                      <a:pt x="18020" y="7976"/>
                    </a:lnTo>
                    <a:lnTo>
                      <a:pt x="17939" y="7976"/>
                    </a:lnTo>
                    <a:lnTo>
                      <a:pt x="17897" y="8013"/>
                    </a:lnTo>
                    <a:lnTo>
                      <a:pt x="17855" y="8082"/>
                    </a:lnTo>
                    <a:lnTo>
                      <a:pt x="17770" y="8119"/>
                    </a:lnTo>
                    <a:lnTo>
                      <a:pt x="17689" y="8119"/>
                    </a:lnTo>
                    <a:lnTo>
                      <a:pt x="17855" y="7976"/>
                    </a:lnTo>
                    <a:lnTo>
                      <a:pt x="17982" y="7834"/>
                    </a:lnTo>
                    <a:lnTo>
                      <a:pt x="17982" y="7797"/>
                    </a:lnTo>
                    <a:lnTo>
                      <a:pt x="17939" y="7761"/>
                    </a:lnTo>
                    <a:lnTo>
                      <a:pt x="17812" y="7687"/>
                    </a:lnTo>
                    <a:lnTo>
                      <a:pt x="17562" y="7655"/>
                    </a:lnTo>
                    <a:lnTo>
                      <a:pt x="17439" y="7687"/>
                    </a:lnTo>
                    <a:lnTo>
                      <a:pt x="17397" y="7687"/>
                    </a:lnTo>
                    <a:lnTo>
                      <a:pt x="17355" y="7724"/>
                    </a:lnTo>
                    <a:lnTo>
                      <a:pt x="17312" y="7797"/>
                    </a:lnTo>
                    <a:lnTo>
                      <a:pt x="17312" y="7834"/>
                    </a:lnTo>
                    <a:lnTo>
                      <a:pt x="17274" y="7866"/>
                    </a:lnTo>
                    <a:lnTo>
                      <a:pt x="17232" y="7866"/>
                    </a:lnTo>
                    <a:lnTo>
                      <a:pt x="17232" y="7797"/>
                    </a:lnTo>
                    <a:lnTo>
                      <a:pt x="17274" y="7724"/>
                    </a:lnTo>
                    <a:lnTo>
                      <a:pt x="17312" y="7724"/>
                    </a:lnTo>
                    <a:lnTo>
                      <a:pt x="17355" y="7687"/>
                    </a:lnTo>
                    <a:lnTo>
                      <a:pt x="17439" y="7655"/>
                    </a:lnTo>
                    <a:lnTo>
                      <a:pt x="17605" y="7439"/>
                    </a:lnTo>
                    <a:lnTo>
                      <a:pt x="17605" y="7329"/>
                    </a:lnTo>
                    <a:lnTo>
                      <a:pt x="17482" y="7223"/>
                    </a:lnTo>
                    <a:lnTo>
                      <a:pt x="17397" y="7186"/>
                    </a:lnTo>
                    <a:lnTo>
                      <a:pt x="17397" y="7150"/>
                    </a:lnTo>
                    <a:lnTo>
                      <a:pt x="17312" y="7076"/>
                    </a:lnTo>
                    <a:lnTo>
                      <a:pt x="17274" y="6971"/>
                    </a:lnTo>
                    <a:lnTo>
                      <a:pt x="17274" y="6861"/>
                    </a:lnTo>
                    <a:lnTo>
                      <a:pt x="17232" y="6791"/>
                    </a:lnTo>
                    <a:lnTo>
                      <a:pt x="17189" y="6755"/>
                    </a:lnTo>
                    <a:lnTo>
                      <a:pt x="17147" y="6755"/>
                    </a:lnTo>
                    <a:lnTo>
                      <a:pt x="17147" y="6824"/>
                    </a:lnTo>
                    <a:lnTo>
                      <a:pt x="17105" y="6861"/>
                    </a:lnTo>
                    <a:lnTo>
                      <a:pt x="17024" y="6897"/>
                    </a:lnTo>
                    <a:lnTo>
                      <a:pt x="17024" y="6934"/>
                    </a:lnTo>
                    <a:lnTo>
                      <a:pt x="16982" y="6934"/>
                    </a:lnTo>
                    <a:lnTo>
                      <a:pt x="16982" y="6971"/>
                    </a:lnTo>
                    <a:lnTo>
                      <a:pt x="16939" y="7007"/>
                    </a:lnTo>
                    <a:lnTo>
                      <a:pt x="16897" y="7040"/>
                    </a:lnTo>
                    <a:lnTo>
                      <a:pt x="16897" y="7076"/>
                    </a:lnTo>
                    <a:lnTo>
                      <a:pt x="16855" y="7113"/>
                    </a:lnTo>
                    <a:lnTo>
                      <a:pt x="16817" y="7186"/>
                    </a:lnTo>
                    <a:lnTo>
                      <a:pt x="16732" y="7223"/>
                    </a:lnTo>
                    <a:lnTo>
                      <a:pt x="16567" y="7223"/>
                    </a:lnTo>
                    <a:lnTo>
                      <a:pt x="16524" y="7256"/>
                    </a:lnTo>
                    <a:lnTo>
                      <a:pt x="16482" y="7256"/>
                    </a:lnTo>
                    <a:lnTo>
                      <a:pt x="16397" y="7223"/>
                    </a:lnTo>
                    <a:lnTo>
                      <a:pt x="16317" y="7186"/>
                    </a:lnTo>
                    <a:lnTo>
                      <a:pt x="16359" y="7113"/>
                    </a:lnTo>
                    <a:lnTo>
                      <a:pt x="16397" y="7076"/>
                    </a:lnTo>
                    <a:lnTo>
                      <a:pt x="16397" y="6934"/>
                    </a:lnTo>
                    <a:lnTo>
                      <a:pt x="16359" y="6791"/>
                    </a:lnTo>
                    <a:lnTo>
                      <a:pt x="16359" y="6612"/>
                    </a:lnTo>
                    <a:lnTo>
                      <a:pt x="16397" y="6502"/>
                    </a:lnTo>
                    <a:lnTo>
                      <a:pt x="16439" y="6502"/>
                    </a:lnTo>
                    <a:lnTo>
                      <a:pt x="16439" y="6466"/>
                    </a:lnTo>
                    <a:lnTo>
                      <a:pt x="16482" y="6397"/>
                    </a:lnTo>
                    <a:lnTo>
                      <a:pt x="16439" y="6397"/>
                    </a:lnTo>
                    <a:lnTo>
                      <a:pt x="16317" y="6360"/>
                    </a:lnTo>
                    <a:lnTo>
                      <a:pt x="15897" y="6360"/>
                    </a:lnTo>
                    <a:lnTo>
                      <a:pt x="15859" y="6323"/>
                    </a:lnTo>
                    <a:lnTo>
                      <a:pt x="15817" y="6287"/>
                    </a:lnTo>
                    <a:lnTo>
                      <a:pt x="15689" y="6323"/>
                    </a:lnTo>
                    <a:lnTo>
                      <a:pt x="15652" y="6360"/>
                    </a:lnTo>
                    <a:lnTo>
                      <a:pt x="15609" y="6360"/>
                    </a:lnTo>
                    <a:lnTo>
                      <a:pt x="15524" y="6250"/>
                    </a:lnTo>
                    <a:lnTo>
                      <a:pt x="15524" y="6213"/>
                    </a:lnTo>
                    <a:lnTo>
                      <a:pt x="15439" y="6181"/>
                    </a:lnTo>
                    <a:lnTo>
                      <a:pt x="15402" y="6144"/>
                    </a:lnTo>
                    <a:lnTo>
                      <a:pt x="15317" y="6107"/>
                    </a:lnTo>
                    <a:lnTo>
                      <a:pt x="15274" y="6071"/>
                    </a:lnTo>
                    <a:lnTo>
                      <a:pt x="15274" y="5998"/>
                    </a:lnTo>
                    <a:lnTo>
                      <a:pt x="15232" y="5965"/>
                    </a:lnTo>
                    <a:lnTo>
                      <a:pt x="15152" y="5928"/>
                    </a:lnTo>
                    <a:lnTo>
                      <a:pt x="15067" y="5892"/>
                    </a:lnTo>
                    <a:lnTo>
                      <a:pt x="14982" y="5818"/>
                    </a:lnTo>
                    <a:lnTo>
                      <a:pt x="14902" y="5818"/>
                    </a:lnTo>
                    <a:lnTo>
                      <a:pt x="14859" y="5782"/>
                    </a:lnTo>
                    <a:lnTo>
                      <a:pt x="14732" y="5749"/>
                    </a:lnTo>
                    <a:lnTo>
                      <a:pt x="14524" y="5749"/>
                    </a:lnTo>
                    <a:lnTo>
                      <a:pt x="14524" y="5712"/>
                    </a:lnTo>
                    <a:lnTo>
                      <a:pt x="14609" y="5676"/>
                    </a:lnTo>
                    <a:lnTo>
                      <a:pt x="14609" y="5533"/>
                    </a:lnTo>
                    <a:lnTo>
                      <a:pt x="14567" y="5533"/>
                    </a:lnTo>
                    <a:lnTo>
                      <a:pt x="14274" y="5460"/>
                    </a:lnTo>
                    <a:lnTo>
                      <a:pt x="14236" y="5460"/>
                    </a:lnTo>
                    <a:lnTo>
                      <a:pt x="14152" y="5423"/>
                    </a:lnTo>
                    <a:lnTo>
                      <a:pt x="14194" y="5387"/>
                    </a:lnTo>
                    <a:lnTo>
                      <a:pt x="14236" y="5354"/>
                    </a:lnTo>
                    <a:lnTo>
                      <a:pt x="14236" y="5318"/>
                    </a:lnTo>
                    <a:lnTo>
                      <a:pt x="14194" y="5281"/>
                    </a:lnTo>
                    <a:lnTo>
                      <a:pt x="14024" y="5281"/>
                    </a:lnTo>
                    <a:lnTo>
                      <a:pt x="13736" y="5354"/>
                    </a:lnTo>
                    <a:lnTo>
                      <a:pt x="13529" y="5423"/>
                    </a:lnTo>
                    <a:lnTo>
                      <a:pt x="13359" y="5423"/>
                    </a:lnTo>
                    <a:lnTo>
                      <a:pt x="13279" y="5387"/>
                    </a:lnTo>
                    <a:lnTo>
                      <a:pt x="13109" y="5318"/>
                    </a:lnTo>
                    <a:lnTo>
                      <a:pt x="13029" y="5318"/>
                    </a:lnTo>
                    <a:lnTo>
                      <a:pt x="12821" y="5354"/>
                    </a:lnTo>
                    <a:lnTo>
                      <a:pt x="12694" y="5318"/>
                    </a:lnTo>
                    <a:lnTo>
                      <a:pt x="12694" y="5208"/>
                    </a:lnTo>
                    <a:lnTo>
                      <a:pt x="12651" y="5138"/>
                    </a:lnTo>
                    <a:lnTo>
                      <a:pt x="12571" y="5102"/>
                    </a:lnTo>
                    <a:lnTo>
                      <a:pt x="12444" y="5102"/>
                    </a:lnTo>
                    <a:lnTo>
                      <a:pt x="12359" y="5065"/>
                    </a:lnTo>
                    <a:lnTo>
                      <a:pt x="12321" y="5028"/>
                    </a:lnTo>
                    <a:lnTo>
                      <a:pt x="12321" y="4992"/>
                    </a:lnTo>
                    <a:lnTo>
                      <a:pt x="12279" y="4992"/>
                    </a:lnTo>
                    <a:lnTo>
                      <a:pt x="12236" y="4955"/>
                    </a:lnTo>
                    <a:lnTo>
                      <a:pt x="12151" y="5028"/>
                    </a:lnTo>
                    <a:lnTo>
                      <a:pt x="12194" y="5065"/>
                    </a:lnTo>
                    <a:lnTo>
                      <a:pt x="12151" y="5102"/>
                    </a:lnTo>
                    <a:lnTo>
                      <a:pt x="12114" y="5138"/>
                    </a:lnTo>
                    <a:lnTo>
                      <a:pt x="12029" y="5138"/>
                    </a:lnTo>
                    <a:lnTo>
                      <a:pt x="11864" y="5208"/>
                    </a:lnTo>
                    <a:lnTo>
                      <a:pt x="11779" y="5281"/>
                    </a:lnTo>
                    <a:lnTo>
                      <a:pt x="11779" y="5354"/>
                    </a:lnTo>
                    <a:lnTo>
                      <a:pt x="11821" y="5423"/>
                    </a:lnTo>
                    <a:lnTo>
                      <a:pt x="11821" y="5460"/>
                    </a:lnTo>
                    <a:lnTo>
                      <a:pt x="11901" y="5533"/>
                    </a:lnTo>
                    <a:lnTo>
                      <a:pt x="11864" y="5603"/>
                    </a:lnTo>
                    <a:lnTo>
                      <a:pt x="11864" y="5639"/>
                    </a:lnTo>
                    <a:lnTo>
                      <a:pt x="11821" y="5639"/>
                    </a:lnTo>
                    <a:lnTo>
                      <a:pt x="11694" y="5603"/>
                    </a:lnTo>
                    <a:lnTo>
                      <a:pt x="11656" y="5533"/>
                    </a:lnTo>
                    <a:lnTo>
                      <a:pt x="11614" y="5460"/>
                    </a:lnTo>
                    <a:lnTo>
                      <a:pt x="11694" y="5354"/>
                    </a:lnTo>
                    <a:lnTo>
                      <a:pt x="11779" y="5281"/>
                    </a:lnTo>
                    <a:lnTo>
                      <a:pt x="11736" y="5244"/>
                    </a:lnTo>
                    <a:lnTo>
                      <a:pt x="11694" y="5171"/>
                    </a:lnTo>
                    <a:lnTo>
                      <a:pt x="11694" y="5138"/>
                    </a:lnTo>
                    <a:lnTo>
                      <a:pt x="11656" y="5138"/>
                    </a:lnTo>
                    <a:lnTo>
                      <a:pt x="11694" y="5102"/>
                    </a:lnTo>
                    <a:lnTo>
                      <a:pt x="11736" y="5065"/>
                    </a:lnTo>
                    <a:lnTo>
                      <a:pt x="11779" y="5065"/>
                    </a:lnTo>
                    <a:lnTo>
                      <a:pt x="11864" y="5028"/>
                    </a:lnTo>
                    <a:lnTo>
                      <a:pt x="11901" y="4992"/>
                    </a:lnTo>
                    <a:lnTo>
                      <a:pt x="11901" y="4955"/>
                    </a:lnTo>
                    <a:lnTo>
                      <a:pt x="11821" y="4923"/>
                    </a:lnTo>
                    <a:lnTo>
                      <a:pt x="11779" y="4886"/>
                    </a:lnTo>
                    <a:lnTo>
                      <a:pt x="11694" y="4923"/>
                    </a:lnTo>
                    <a:lnTo>
                      <a:pt x="11656" y="4955"/>
                    </a:lnTo>
                    <a:lnTo>
                      <a:pt x="11529" y="5028"/>
                    </a:lnTo>
                    <a:lnTo>
                      <a:pt x="11406" y="5028"/>
                    </a:lnTo>
                    <a:lnTo>
                      <a:pt x="11364" y="5102"/>
                    </a:lnTo>
                    <a:lnTo>
                      <a:pt x="11321" y="5138"/>
                    </a:lnTo>
                    <a:lnTo>
                      <a:pt x="11279" y="5138"/>
                    </a:lnTo>
                    <a:lnTo>
                      <a:pt x="11194" y="5171"/>
                    </a:lnTo>
                    <a:lnTo>
                      <a:pt x="11114" y="5171"/>
                    </a:lnTo>
                    <a:lnTo>
                      <a:pt x="11071" y="5208"/>
                    </a:lnTo>
                    <a:lnTo>
                      <a:pt x="10986" y="5208"/>
                    </a:lnTo>
                    <a:lnTo>
                      <a:pt x="10906" y="5171"/>
                    </a:lnTo>
                    <a:lnTo>
                      <a:pt x="10821" y="5208"/>
                    </a:lnTo>
                    <a:lnTo>
                      <a:pt x="10736" y="5281"/>
                    </a:lnTo>
                    <a:lnTo>
                      <a:pt x="10699" y="5318"/>
                    </a:lnTo>
                    <a:lnTo>
                      <a:pt x="10656" y="5387"/>
                    </a:lnTo>
                    <a:lnTo>
                      <a:pt x="10656" y="5533"/>
                    </a:lnTo>
                    <a:lnTo>
                      <a:pt x="10571" y="5570"/>
                    </a:lnTo>
                    <a:lnTo>
                      <a:pt x="10486" y="5676"/>
                    </a:lnTo>
                    <a:lnTo>
                      <a:pt x="10406" y="5570"/>
                    </a:lnTo>
                    <a:lnTo>
                      <a:pt x="10364" y="5570"/>
                    </a:lnTo>
                    <a:lnTo>
                      <a:pt x="10279" y="5497"/>
                    </a:lnTo>
                    <a:lnTo>
                      <a:pt x="10156" y="5423"/>
                    </a:lnTo>
                    <a:lnTo>
                      <a:pt x="10029" y="5423"/>
                    </a:lnTo>
                    <a:lnTo>
                      <a:pt x="9949" y="5387"/>
                    </a:lnTo>
                    <a:lnTo>
                      <a:pt x="9821" y="5423"/>
                    </a:lnTo>
                    <a:lnTo>
                      <a:pt x="9741" y="5460"/>
                    </a:lnTo>
                    <a:lnTo>
                      <a:pt x="9614" y="5533"/>
                    </a:lnTo>
                    <a:lnTo>
                      <a:pt x="9533" y="5570"/>
                    </a:lnTo>
                    <a:lnTo>
                      <a:pt x="9449" y="5603"/>
                    </a:lnTo>
                    <a:lnTo>
                      <a:pt x="9321" y="5570"/>
                    </a:lnTo>
                    <a:lnTo>
                      <a:pt x="9199" y="5533"/>
                    </a:lnTo>
                    <a:lnTo>
                      <a:pt x="9199" y="5497"/>
                    </a:lnTo>
                    <a:lnTo>
                      <a:pt x="9156" y="5497"/>
                    </a:lnTo>
                    <a:lnTo>
                      <a:pt x="9114" y="5460"/>
                    </a:lnTo>
                    <a:lnTo>
                      <a:pt x="9071" y="5460"/>
                    </a:lnTo>
                    <a:lnTo>
                      <a:pt x="9071" y="5423"/>
                    </a:lnTo>
                    <a:lnTo>
                      <a:pt x="9033" y="5387"/>
                    </a:lnTo>
                    <a:lnTo>
                      <a:pt x="8949" y="5281"/>
                    </a:lnTo>
                    <a:lnTo>
                      <a:pt x="8864" y="5171"/>
                    </a:lnTo>
                    <a:lnTo>
                      <a:pt x="8783" y="5138"/>
                    </a:lnTo>
                    <a:lnTo>
                      <a:pt x="8783" y="5028"/>
                    </a:lnTo>
                    <a:lnTo>
                      <a:pt x="8826" y="4923"/>
                    </a:lnTo>
                    <a:lnTo>
                      <a:pt x="8864" y="4886"/>
                    </a:lnTo>
                    <a:lnTo>
                      <a:pt x="8864" y="4560"/>
                    </a:lnTo>
                    <a:lnTo>
                      <a:pt x="8906" y="4491"/>
                    </a:lnTo>
                    <a:lnTo>
                      <a:pt x="8906" y="4454"/>
                    </a:lnTo>
                    <a:lnTo>
                      <a:pt x="8949" y="4418"/>
                    </a:lnTo>
                    <a:lnTo>
                      <a:pt x="8949" y="4275"/>
                    </a:lnTo>
                    <a:lnTo>
                      <a:pt x="8906" y="4239"/>
                    </a:lnTo>
                    <a:lnTo>
                      <a:pt x="8949" y="4202"/>
                    </a:lnTo>
                    <a:lnTo>
                      <a:pt x="8864" y="4129"/>
                    </a:lnTo>
                    <a:lnTo>
                      <a:pt x="8864" y="4096"/>
                    </a:lnTo>
                    <a:lnTo>
                      <a:pt x="8826" y="4096"/>
                    </a:lnTo>
                    <a:lnTo>
                      <a:pt x="8656" y="4023"/>
                    </a:lnTo>
                    <a:lnTo>
                      <a:pt x="8576" y="3986"/>
                    </a:lnTo>
                    <a:lnTo>
                      <a:pt x="8406" y="3949"/>
                    </a:lnTo>
                    <a:lnTo>
                      <a:pt x="8076" y="4023"/>
                    </a:lnTo>
                    <a:lnTo>
                      <a:pt x="7698" y="4023"/>
                    </a:lnTo>
                    <a:lnTo>
                      <a:pt x="7576" y="4059"/>
                    </a:lnTo>
                    <a:lnTo>
                      <a:pt x="7533" y="4023"/>
                    </a:lnTo>
                    <a:lnTo>
                      <a:pt x="7533" y="3986"/>
                    </a:lnTo>
                    <a:lnTo>
                      <a:pt x="7576" y="3880"/>
                    </a:lnTo>
                    <a:lnTo>
                      <a:pt x="7618" y="3807"/>
                    </a:lnTo>
                    <a:lnTo>
                      <a:pt x="7618" y="3591"/>
                    </a:lnTo>
                    <a:lnTo>
                      <a:pt x="7656" y="3518"/>
                    </a:lnTo>
                    <a:lnTo>
                      <a:pt x="7656" y="3485"/>
                    </a:lnTo>
                    <a:lnTo>
                      <a:pt x="7741" y="3449"/>
                    </a:lnTo>
                    <a:lnTo>
                      <a:pt x="7826" y="3339"/>
                    </a:lnTo>
                    <a:lnTo>
                      <a:pt x="7826" y="3017"/>
                    </a:lnTo>
                    <a:lnTo>
                      <a:pt x="7868" y="2944"/>
                    </a:lnTo>
                    <a:lnTo>
                      <a:pt x="7948" y="2907"/>
                    </a:lnTo>
                    <a:lnTo>
                      <a:pt x="7991" y="2838"/>
                    </a:lnTo>
                    <a:lnTo>
                      <a:pt x="8033" y="2765"/>
                    </a:lnTo>
                    <a:lnTo>
                      <a:pt x="7948" y="2691"/>
                    </a:lnTo>
                    <a:lnTo>
                      <a:pt x="7783" y="2691"/>
                    </a:lnTo>
                    <a:lnTo>
                      <a:pt x="7698" y="2655"/>
                    </a:lnTo>
                    <a:lnTo>
                      <a:pt x="7576" y="2691"/>
                    </a:lnTo>
                    <a:lnTo>
                      <a:pt x="7533" y="2691"/>
                    </a:lnTo>
                    <a:lnTo>
                      <a:pt x="7368" y="2728"/>
                    </a:lnTo>
                    <a:lnTo>
                      <a:pt x="7161" y="2765"/>
                    </a:lnTo>
                    <a:lnTo>
                      <a:pt x="7076" y="2838"/>
                    </a:lnTo>
                    <a:lnTo>
                      <a:pt x="7033" y="2907"/>
                    </a:lnTo>
                    <a:lnTo>
                      <a:pt x="7033" y="3054"/>
                    </a:lnTo>
                    <a:lnTo>
                      <a:pt x="6991" y="3086"/>
                    </a:lnTo>
                    <a:lnTo>
                      <a:pt x="6948" y="3123"/>
                    </a:lnTo>
                    <a:lnTo>
                      <a:pt x="6948" y="3196"/>
                    </a:lnTo>
                    <a:lnTo>
                      <a:pt x="6911" y="3270"/>
                    </a:lnTo>
                    <a:lnTo>
                      <a:pt x="6868" y="3302"/>
                    </a:lnTo>
                    <a:lnTo>
                      <a:pt x="6826" y="3302"/>
                    </a:lnTo>
                    <a:lnTo>
                      <a:pt x="6783" y="3339"/>
                    </a:lnTo>
                    <a:lnTo>
                      <a:pt x="6783" y="3375"/>
                    </a:lnTo>
                    <a:lnTo>
                      <a:pt x="6741" y="3412"/>
                    </a:lnTo>
                    <a:lnTo>
                      <a:pt x="6618" y="3375"/>
                    </a:lnTo>
                    <a:lnTo>
                      <a:pt x="6533" y="3339"/>
                    </a:lnTo>
                    <a:lnTo>
                      <a:pt x="6118" y="3412"/>
                    </a:lnTo>
                    <a:lnTo>
                      <a:pt x="6033" y="3449"/>
                    </a:lnTo>
                    <a:lnTo>
                      <a:pt x="5911" y="3449"/>
                    </a:lnTo>
                    <a:lnTo>
                      <a:pt x="5826" y="3412"/>
                    </a:lnTo>
                    <a:lnTo>
                      <a:pt x="5746" y="3339"/>
                    </a:lnTo>
                    <a:lnTo>
                      <a:pt x="5661" y="3339"/>
                    </a:lnTo>
                    <a:lnTo>
                      <a:pt x="5576" y="3302"/>
                    </a:lnTo>
                    <a:lnTo>
                      <a:pt x="5538" y="3270"/>
                    </a:lnTo>
                    <a:lnTo>
                      <a:pt x="5538" y="3086"/>
                    </a:lnTo>
                    <a:lnTo>
                      <a:pt x="5368" y="2907"/>
                    </a:lnTo>
                    <a:lnTo>
                      <a:pt x="5246" y="2838"/>
                    </a:lnTo>
                    <a:lnTo>
                      <a:pt x="5161" y="2691"/>
                    </a:lnTo>
                    <a:lnTo>
                      <a:pt x="5161" y="2512"/>
                    </a:lnTo>
                    <a:lnTo>
                      <a:pt x="5118" y="2410"/>
                    </a:lnTo>
                    <a:lnTo>
                      <a:pt x="5118" y="2374"/>
                    </a:lnTo>
                    <a:lnTo>
                      <a:pt x="5161" y="2158"/>
                    </a:lnTo>
                    <a:lnTo>
                      <a:pt x="5246" y="1800"/>
                    </a:lnTo>
                    <a:lnTo>
                      <a:pt x="5246" y="1690"/>
                    </a:lnTo>
                    <a:lnTo>
                      <a:pt x="5203" y="1653"/>
                    </a:lnTo>
                    <a:lnTo>
                      <a:pt x="5118" y="1653"/>
                    </a:lnTo>
                    <a:lnTo>
                      <a:pt x="4911" y="1584"/>
                    </a:lnTo>
                    <a:lnTo>
                      <a:pt x="4788" y="1547"/>
                    </a:lnTo>
                    <a:lnTo>
                      <a:pt x="4745" y="1511"/>
                    </a:lnTo>
                    <a:lnTo>
                      <a:pt x="4703" y="1437"/>
                    </a:lnTo>
                    <a:lnTo>
                      <a:pt x="4703" y="1368"/>
                    </a:lnTo>
                    <a:lnTo>
                      <a:pt x="4661" y="1331"/>
                    </a:lnTo>
                    <a:lnTo>
                      <a:pt x="4661" y="1295"/>
                    </a:lnTo>
                    <a:lnTo>
                      <a:pt x="4618" y="1221"/>
                    </a:lnTo>
                    <a:lnTo>
                      <a:pt x="4411" y="1042"/>
                    </a:lnTo>
                    <a:lnTo>
                      <a:pt x="4368" y="973"/>
                    </a:lnTo>
                    <a:lnTo>
                      <a:pt x="4288" y="827"/>
                    </a:lnTo>
                    <a:lnTo>
                      <a:pt x="4161" y="757"/>
                    </a:lnTo>
                    <a:lnTo>
                      <a:pt x="3995" y="721"/>
                    </a:lnTo>
                    <a:lnTo>
                      <a:pt x="3873" y="721"/>
                    </a:lnTo>
                    <a:lnTo>
                      <a:pt x="3830" y="757"/>
                    </a:lnTo>
                    <a:lnTo>
                      <a:pt x="3788" y="757"/>
                    </a:lnTo>
                    <a:lnTo>
                      <a:pt x="3745" y="863"/>
                    </a:lnTo>
                    <a:lnTo>
                      <a:pt x="3703" y="900"/>
                    </a:lnTo>
                    <a:lnTo>
                      <a:pt x="3661" y="900"/>
                    </a:lnTo>
                    <a:lnTo>
                      <a:pt x="3580" y="863"/>
                    </a:lnTo>
                    <a:lnTo>
                      <a:pt x="3495" y="827"/>
                    </a:lnTo>
                    <a:lnTo>
                      <a:pt x="3415" y="790"/>
                    </a:lnTo>
                    <a:lnTo>
                      <a:pt x="3373" y="790"/>
                    </a:lnTo>
                    <a:lnTo>
                      <a:pt x="3330" y="721"/>
                    </a:lnTo>
                    <a:lnTo>
                      <a:pt x="3330" y="647"/>
                    </a:lnTo>
                    <a:lnTo>
                      <a:pt x="3288" y="611"/>
                    </a:lnTo>
                    <a:lnTo>
                      <a:pt x="3245" y="542"/>
                    </a:lnTo>
                    <a:lnTo>
                      <a:pt x="3123" y="468"/>
                    </a:lnTo>
                    <a:lnTo>
                      <a:pt x="2995" y="358"/>
                    </a:lnTo>
                    <a:lnTo>
                      <a:pt x="2830" y="252"/>
                    </a:lnTo>
                    <a:lnTo>
                      <a:pt x="2415" y="252"/>
                    </a:lnTo>
                    <a:lnTo>
                      <a:pt x="2330" y="358"/>
                    </a:lnTo>
                    <a:lnTo>
                      <a:pt x="1580" y="358"/>
                    </a:lnTo>
                    <a:lnTo>
                      <a:pt x="915" y="147"/>
                    </a:lnTo>
                    <a:lnTo>
                      <a:pt x="750" y="110"/>
                    </a:lnTo>
                    <a:lnTo>
                      <a:pt x="665" y="37"/>
                    </a:lnTo>
                    <a:lnTo>
                      <a:pt x="585" y="0"/>
                    </a:lnTo>
                    <a:lnTo>
                      <a:pt x="42" y="73"/>
                    </a:lnTo>
                    <a:lnTo>
                      <a:pt x="0" y="110"/>
                    </a:lnTo>
                    <a:lnTo>
                      <a:pt x="0" y="147"/>
                    </a:lnTo>
                    <a:lnTo>
                      <a:pt x="85" y="216"/>
                    </a:lnTo>
                    <a:lnTo>
                      <a:pt x="127" y="289"/>
                    </a:lnTo>
                    <a:lnTo>
                      <a:pt x="292" y="505"/>
                    </a:lnTo>
                    <a:lnTo>
                      <a:pt x="373" y="721"/>
                    </a:lnTo>
                    <a:lnTo>
                      <a:pt x="373" y="790"/>
                    </a:lnTo>
                    <a:lnTo>
                      <a:pt x="458" y="827"/>
                    </a:lnTo>
                    <a:lnTo>
                      <a:pt x="585" y="900"/>
                    </a:lnTo>
                    <a:lnTo>
                      <a:pt x="623" y="900"/>
                    </a:lnTo>
                    <a:lnTo>
                      <a:pt x="708" y="936"/>
                    </a:lnTo>
                    <a:lnTo>
                      <a:pt x="792" y="1006"/>
                    </a:lnTo>
                    <a:lnTo>
                      <a:pt x="792" y="1221"/>
                    </a:lnTo>
                    <a:lnTo>
                      <a:pt x="623" y="1221"/>
                    </a:lnTo>
                    <a:lnTo>
                      <a:pt x="623" y="1295"/>
                    </a:lnTo>
                    <a:lnTo>
                      <a:pt x="750" y="1401"/>
                    </a:lnTo>
                    <a:lnTo>
                      <a:pt x="915" y="1437"/>
                    </a:lnTo>
                    <a:lnTo>
                      <a:pt x="958" y="1437"/>
                    </a:lnTo>
                    <a:lnTo>
                      <a:pt x="1042" y="1474"/>
                    </a:lnTo>
                    <a:lnTo>
                      <a:pt x="1165" y="1547"/>
                    </a:lnTo>
                    <a:lnTo>
                      <a:pt x="1208" y="1584"/>
                    </a:lnTo>
                    <a:lnTo>
                      <a:pt x="1293" y="1690"/>
                    </a:lnTo>
                    <a:lnTo>
                      <a:pt x="1330" y="1800"/>
                    </a:lnTo>
                    <a:lnTo>
                      <a:pt x="1250" y="1869"/>
                    </a:lnTo>
                    <a:lnTo>
                      <a:pt x="1293" y="1942"/>
                    </a:lnTo>
                    <a:lnTo>
                      <a:pt x="1373" y="1979"/>
                    </a:lnTo>
                    <a:lnTo>
                      <a:pt x="1500" y="2048"/>
                    </a:lnTo>
                    <a:lnTo>
                      <a:pt x="1500" y="2085"/>
                    </a:lnTo>
                    <a:lnTo>
                      <a:pt x="1580" y="2121"/>
                    </a:lnTo>
                    <a:lnTo>
                      <a:pt x="1708" y="2195"/>
                    </a:lnTo>
                    <a:lnTo>
                      <a:pt x="1788" y="2264"/>
                    </a:lnTo>
                    <a:lnTo>
                      <a:pt x="1873" y="2374"/>
                    </a:lnTo>
                    <a:lnTo>
                      <a:pt x="1873" y="2410"/>
                    </a:lnTo>
                    <a:lnTo>
                      <a:pt x="1958" y="2410"/>
                    </a:lnTo>
                    <a:lnTo>
                      <a:pt x="2038" y="2337"/>
                    </a:lnTo>
                    <a:lnTo>
                      <a:pt x="2038" y="2231"/>
                    </a:lnTo>
                    <a:lnTo>
                      <a:pt x="2000" y="2195"/>
                    </a:lnTo>
                    <a:lnTo>
                      <a:pt x="2000" y="2121"/>
                    </a:lnTo>
                    <a:lnTo>
                      <a:pt x="1915" y="2048"/>
                    </a:lnTo>
                    <a:lnTo>
                      <a:pt x="1708" y="2048"/>
                    </a:lnTo>
                    <a:lnTo>
                      <a:pt x="1708" y="1906"/>
                    </a:lnTo>
                    <a:lnTo>
                      <a:pt x="1665" y="1832"/>
                    </a:lnTo>
                    <a:lnTo>
                      <a:pt x="1580" y="1690"/>
                    </a:lnTo>
                    <a:lnTo>
                      <a:pt x="1500" y="1547"/>
                    </a:lnTo>
                    <a:lnTo>
                      <a:pt x="1458" y="1437"/>
                    </a:lnTo>
                    <a:lnTo>
                      <a:pt x="1330" y="1331"/>
                    </a:lnTo>
                    <a:lnTo>
                      <a:pt x="1293" y="1295"/>
                    </a:lnTo>
                    <a:lnTo>
                      <a:pt x="1208" y="1221"/>
                    </a:lnTo>
                    <a:lnTo>
                      <a:pt x="1208" y="1189"/>
                    </a:lnTo>
                    <a:lnTo>
                      <a:pt x="1042" y="973"/>
                    </a:lnTo>
                    <a:lnTo>
                      <a:pt x="1000" y="936"/>
                    </a:lnTo>
                    <a:lnTo>
                      <a:pt x="1042" y="936"/>
                    </a:lnTo>
                    <a:lnTo>
                      <a:pt x="1042" y="827"/>
                    </a:lnTo>
                    <a:lnTo>
                      <a:pt x="1000" y="827"/>
                    </a:lnTo>
                    <a:lnTo>
                      <a:pt x="915" y="790"/>
                    </a:lnTo>
                    <a:lnTo>
                      <a:pt x="873" y="790"/>
                    </a:lnTo>
                    <a:lnTo>
                      <a:pt x="830" y="757"/>
                    </a:lnTo>
                    <a:lnTo>
                      <a:pt x="708" y="684"/>
                    </a:lnTo>
                    <a:lnTo>
                      <a:pt x="708" y="611"/>
                    </a:lnTo>
                    <a:lnTo>
                      <a:pt x="665" y="468"/>
                    </a:lnTo>
                    <a:lnTo>
                      <a:pt x="585" y="289"/>
                    </a:lnTo>
                    <a:lnTo>
                      <a:pt x="585" y="252"/>
                    </a:lnTo>
                    <a:lnTo>
                      <a:pt x="665" y="252"/>
                    </a:lnTo>
                    <a:lnTo>
                      <a:pt x="665" y="289"/>
                    </a:lnTo>
                    <a:lnTo>
                      <a:pt x="708" y="289"/>
                    </a:lnTo>
                    <a:lnTo>
                      <a:pt x="750" y="326"/>
                    </a:lnTo>
                    <a:lnTo>
                      <a:pt x="792" y="289"/>
                    </a:lnTo>
                    <a:lnTo>
                      <a:pt x="830" y="289"/>
                    </a:lnTo>
                    <a:lnTo>
                      <a:pt x="915" y="326"/>
                    </a:lnTo>
                    <a:lnTo>
                      <a:pt x="958" y="395"/>
                    </a:lnTo>
                    <a:lnTo>
                      <a:pt x="1042" y="358"/>
                    </a:lnTo>
                    <a:lnTo>
                      <a:pt x="1080" y="358"/>
                    </a:lnTo>
                    <a:lnTo>
                      <a:pt x="1080" y="395"/>
                    </a:lnTo>
                    <a:lnTo>
                      <a:pt x="1042" y="432"/>
                    </a:lnTo>
                    <a:lnTo>
                      <a:pt x="1042" y="505"/>
                    </a:lnTo>
                    <a:lnTo>
                      <a:pt x="1123" y="647"/>
                    </a:lnTo>
                    <a:lnTo>
                      <a:pt x="1123" y="721"/>
                    </a:lnTo>
                    <a:lnTo>
                      <a:pt x="1208" y="790"/>
                    </a:lnTo>
                    <a:lnTo>
                      <a:pt x="1165" y="827"/>
                    </a:lnTo>
                    <a:lnTo>
                      <a:pt x="1165" y="936"/>
                    </a:lnTo>
                    <a:lnTo>
                      <a:pt x="1208" y="973"/>
                    </a:lnTo>
                    <a:lnTo>
                      <a:pt x="1208" y="1006"/>
                    </a:lnTo>
                    <a:lnTo>
                      <a:pt x="1250" y="1006"/>
                    </a:lnTo>
                    <a:lnTo>
                      <a:pt x="1293" y="973"/>
                    </a:lnTo>
                    <a:lnTo>
                      <a:pt x="1330" y="973"/>
                    </a:lnTo>
                    <a:lnTo>
                      <a:pt x="1458" y="1116"/>
                    </a:lnTo>
                    <a:lnTo>
                      <a:pt x="1538" y="1152"/>
                    </a:lnTo>
                    <a:lnTo>
                      <a:pt x="1623" y="1189"/>
                    </a:lnTo>
                    <a:lnTo>
                      <a:pt x="1708" y="1221"/>
                    </a:lnTo>
                    <a:lnTo>
                      <a:pt x="1708" y="1331"/>
                    </a:lnTo>
                    <a:lnTo>
                      <a:pt x="1750" y="1368"/>
                    </a:lnTo>
                    <a:lnTo>
                      <a:pt x="1830" y="1368"/>
                    </a:lnTo>
                    <a:lnTo>
                      <a:pt x="1958" y="1437"/>
                    </a:lnTo>
                    <a:lnTo>
                      <a:pt x="2000" y="1474"/>
                    </a:lnTo>
                    <a:lnTo>
                      <a:pt x="2038" y="1511"/>
                    </a:lnTo>
                    <a:lnTo>
                      <a:pt x="2080" y="1511"/>
                    </a:lnTo>
                    <a:lnTo>
                      <a:pt x="2038" y="1584"/>
                    </a:lnTo>
                    <a:lnTo>
                      <a:pt x="2038" y="1690"/>
                    </a:lnTo>
                    <a:lnTo>
                      <a:pt x="2080" y="1726"/>
                    </a:lnTo>
                    <a:lnTo>
                      <a:pt x="2208" y="1800"/>
                    </a:lnTo>
                    <a:lnTo>
                      <a:pt x="2330" y="1869"/>
                    </a:lnTo>
                    <a:lnTo>
                      <a:pt x="2415" y="1979"/>
                    </a:lnTo>
                    <a:lnTo>
                      <a:pt x="2995" y="2476"/>
                    </a:lnTo>
                    <a:lnTo>
                      <a:pt x="3123" y="2691"/>
                    </a:lnTo>
                    <a:lnTo>
                      <a:pt x="3123" y="2801"/>
                    </a:lnTo>
                    <a:lnTo>
                      <a:pt x="3080" y="2838"/>
                    </a:lnTo>
                    <a:lnTo>
                      <a:pt x="3123" y="2907"/>
                    </a:lnTo>
                    <a:lnTo>
                      <a:pt x="3080" y="2907"/>
                    </a:lnTo>
                    <a:lnTo>
                      <a:pt x="3038" y="2980"/>
                    </a:lnTo>
                    <a:lnTo>
                      <a:pt x="3123" y="3123"/>
                    </a:lnTo>
                    <a:lnTo>
                      <a:pt x="3165" y="3196"/>
                    </a:lnTo>
                    <a:lnTo>
                      <a:pt x="3288" y="3270"/>
                    </a:lnTo>
                    <a:lnTo>
                      <a:pt x="3330" y="3270"/>
                    </a:lnTo>
                    <a:lnTo>
                      <a:pt x="3415" y="3302"/>
                    </a:lnTo>
                    <a:lnTo>
                      <a:pt x="3538" y="3412"/>
                    </a:lnTo>
                    <a:lnTo>
                      <a:pt x="3623" y="3449"/>
                    </a:lnTo>
                    <a:lnTo>
                      <a:pt x="3745" y="3518"/>
                    </a:lnTo>
                    <a:lnTo>
                      <a:pt x="3873" y="3518"/>
                    </a:lnTo>
                    <a:lnTo>
                      <a:pt x="3953" y="3555"/>
                    </a:lnTo>
                    <a:lnTo>
                      <a:pt x="4038" y="3555"/>
                    </a:lnTo>
                    <a:lnTo>
                      <a:pt x="4245" y="3664"/>
                    </a:lnTo>
                    <a:lnTo>
                      <a:pt x="4330" y="3697"/>
                    </a:lnTo>
                    <a:lnTo>
                      <a:pt x="4453" y="3734"/>
                    </a:lnTo>
                    <a:lnTo>
                      <a:pt x="4580" y="3770"/>
                    </a:lnTo>
                    <a:lnTo>
                      <a:pt x="4911" y="3880"/>
                    </a:lnTo>
                    <a:lnTo>
                      <a:pt x="5161" y="4023"/>
                    </a:lnTo>
                    <a:lnTo>
                      <a:pt x="5288" y="4059"/>
                    </a:lnTo>
                    <a:lnTo>
                      <a:pt x="5411" y="4059"/>
                    </a:lnTo>
                    <a:lnTo>
                      <a:pt x="5703" y="3986"/>
                    </a:lnTo>
                    <a:lnTo>
                      <a:pt x="5868" y="3949"/>
                    </a:lnTo>
                    <a:lnTo>
                      <a:pt x="5996" y="3986"/>
                    </a:lnTo>
                    <a:lnTo>
                      <a:pt x="6076" y="3986"/>
                    </a:lnTo>
                    <a:lnTo>
                      <a:pt x="6118" y="4023"/>
                    </a:lnTo>
                    <a:lnTo>
                      <a:pt x="6203" y="4023"/>
                    </a:lnTo>
                    <a:lnTo>
                      <a:pt x="6283" y="4096"/>
                    </a:lnTo>
                    <a:lnTo>
                      <a:pt x="6368" y="4165"/>
                    </a:lnTo>
                    <a:lnTo>
                      <a:pt x="6368" y="4239"/>
                    </a:lnTo>
                    <a:lnTo>
                      <a:pt x="6491" y="4344"/>
                    </a:lnTo>
                    <a:lnTo>
                      <a:pt x="6576" y="4381"/>
                    </a:lnTo>
                    <a:lnTo>
                      <a:pt x="6703" y="4491"/>
                    </a:lnTo>
                    <a:lnTo>
                      <a:pt x="6783" y="4528"/>
                    </a:lnTo>
                    <a:lnTo>
                      <a:pt x="7076" y="4528"/>
                    </a:lnTo>
                    <a:lnTo>
                      <a:pt x="7118" y="4560"/>
                    </a:lnTo>
                    <a:lnTo>
                      <a:pt x="7161" y="4528"/>
                    </a:lnTo>
                    <a:lnTo>
                      <a:pt x="7198" y="4528"/>
                    </a:lnTo>
                    <a:lnTo>
                      <a:pt x="7448" y="4597"/>
                    </a:lnTo>
                    <a:lnTo>
                      <a:pt x="7618" y="4634"/>
                    </a:lnTo>
                    <a:lnTo>
                      <a:pt x="7698" y="4634"/>
                    </a:lnTo>
                    <a:lnTo>
                      <a:pt x="7741" y="4560"/>
                    </a:lnTo>
                    <a:lnTo>
                      <a:pt x="7826" y="4634"/>
                    </a:lnTo>
                    <a:lnTo>
                      <a:pt x="7826" y="4739"/>
                    </a:lnTo>
                    <a:lnTo>
                      <a:pt x="7868" y="4776"/>
                    </a:lnTo>
                    <a:lnTo>
                      <a:pt x="7948" y="4849"/>
                    </a:lnTo>
                    <a:lnTo>
                      <a:pt x="8033" y="4923"/>
                    </a:lnTo>
                    <a:lnTo>
                      <a:pt x="8198" y="5028"/>
                    </a:lnTo>
                    <a:lnTo>
                      <a:pt x="8283" y="5102"/>
                    </a:lnTo>
                    <a:lnTo>
                      <a:pt x="8283" y="5138"/>
                    </a:lnTo>
                    <a:lnTo>
                      <a:pt x="8241" y="5171"/>
                    </a:lnTo>
                    <a:lnTo>
                      <a:pt x="8241" y="5208"/>
                    </a:lnTo>
                    <a:lnTo>
                      <a:pt x="8198" y="5281"/>
                    </a:lnTo>
                    <a:lnTo>
                      <a:pt x="8241" y="5354"/>
                    </a:lnTo>
                    <a:lnTo>
                      <a:pt x="8326" y="5387"/>
                    </a:lnTo>
                    <a:lnTo>
                      <a:pt x="8326" y="5423"/>
                    </a:lnTo>
                    <a:lnTo>
                      <a:pt x="8406" y="5423"/>
                    </a:lnTo>
                    <a:lnTo>
                      <a:pt x="8448" y="5387"/>
                    </a:lnTo>
                    <a:lnTo>
                      <a:pt x="8491" y="5387"/>
                    </a:lnTo>
                    <a:lnTo>
                      <a:pt x="8533" y="5423"/>
                    </a:lnTo>
                    <a:lnTo>
                      <a:pt x="8533" y="5460"/>
                    </a:lnTo>
                    <a:lnTo>
                      <a:pt x="8576" y="5460"/>
                    </a:lnTo>
                    <a:lnTo>
                      <a:pt x="8656" y="5497"/>
                    </a:lnTo>
                    <a:lnTo>
                      <a:pt x="8741" y="5497"/>
                    </a:lnTo>
                    <a:lnTo>
                      <a:pt x="8741" y="5603"/>
                    </a:lnTo>
                    <a:lnTo>
                      <a:pt x="8826" y="5676"/>
                    </a:lnTo>
                    <a:lnTo>
                      <a:pt x="8864" y="5712"/>
                    </a:lnTo>
                    <a:lnTo>
                      <a:pt x="8949" y="5712"/>
                    </a:lnTo>
                    <a:lnTo>
                      <a:pt x="8991" y="5676"/>
                    </a:lnTo>
                    <a:lnTo>
                      <a:pt x="9033" y="5712"/>
                    </a:lnTo>
                    <a:lnTo>
                      <a:pt x="9199" y="5749"/>
                    </a:lnTo>
                    <a:lnTo>
                      <a:pt x="9321" y="5855"/>
                    </a:lnTo>
                    <a:lnTo>
                      <a:pt x="9406" y="5892"/>
                    </a:lnTo>
                    <a:lnTo>
                      <a:pt x="9449" y="5892"/>
                    </a:lnTo>
                    <a:lnTo>
                      <a:pt x="9533" y="5965"/>
                    </a:lnTo>
                    <a:lnTo>
                      <a:pt x="9699" y="5965"/>
                    </a:lnTo>
                    <a:lnTo>
                      <a:pt x="9741" y="5928"/>
                    </a:lnTo>
                    <a:lnTo>
                      <a:pt x="9741" y="5818"/>
                    </a:lnTo>
                    <a:lnTo>
                      <a:pt x="9699" y="5782"/>
                    </a:lnTo>
                    <a:lnTo>
                      <a:pt x="9699" y="5749"/>
                    </a:lnTo>
                    <a:lnTo>
                      <a:pt x="9741" y="5712"/>
                    </a:lnTo>
                    <a:lnTo>
                      <a:pt x="9821" y="5676"/>
                    </a:lnTo>
                    <a:lnTo>
                      <a:pt x="9821" y="5639"/>
                    </a:lnTo>
                    <a:lnTo>
                      <a:pt x="9864" y="5603"/>
                    </a:lnTo>
                    <a:lnTo>
                      <a:pt x="9991" y="5570"/>
                    </a:lnTo>
                    <a:lnTo>
                      <a:pt x="10114" y="5603"/>
                    </a:lnTo>
                    <a:lnTo>
                      <a:pt x="10156" y="5639"/>
                    </a:lnTo>
                    <a:lnTo>
                      <a:pt x="10199" y="5639"/>
                    </a:lnTo>
                    <a:lnTo>
                      <a:pt x="10156" y="5712"/>
                    </a:lnTo>
                    <a:lnTo>
                      <a:pt x="10156" y="5782"/>
                    </a:lnTo>
                    <a:lnTo>
                      <a:pt x="10241" y="5892"/>
                    </a:lnTo>
                    <a:lnTo>
                      <a:pt x="10241" y="5928"/>
                    </a:lnTo>
                    <a:lnTo>
                      <a:pt x="10199" y="5928"/>
                    </a:lnTo>
                    <a:lnTo>
                      <a:pt x="10156" y="5965"/>
                    </a:lnTo>
                    <a:lnTo>
                      <a:pt x="10114" y="5998"/>
                    </a:lnTo>
                    <a:lnTo>
                      <a:pt x="10071" y="6034"/>
                    </a:lnTo>
                    <a:lnTo>
                      <a:pt x="10071" y="6107"/>
                    </a:lnTo>
                    <a:lnTo>
                      <a:pt x="10114" y="6144"/>
                    </a:lnTo>
                    <a:lnTo>
                      <a:pt x="10199" y="6213"/>
                    </a:lnTo>
                    <a:lnTo>
                      <a:pt x="10199" y="6429"/>
                    </a:lnTo>
                    <a:lnTo>
                      <a:pt x="10156" y="6429"/>
                    </a:lnTo>
                    <a:lnTo>
                      <a:pt x="10156" y="6645"/>
                    </a:lnTo>
                    <a:lnTo>
                      <a:pt x="10199" y="6791"/>
                    </a:lnTo>
                    <a:lnTo>
                      <a:pt x="10241" y="6791"/>
                    </a:lnTo>
                    <a:lnTo>
                      <a:pt x="10241" y="6897"/>
                    </a:lnTo>
                    <a:lnTo>
                      <a:pt x="10199" y="6897"/>
                    </a:lnTo>
                    <a:lnTo>
                      <a:pt x="10199" y="6971"/>
                    </a:lnTo>
                    <a:lnTo>
                      <a:pt x="10156" y="6971"/>
                    </a:lnTo>
                    <a:lnTo>
                      <a:pt x="10071" y="7076"/>
                    </a:lnTo>
                    <a:lnTo>
                      <a:pt x="9949" y="7113"/>
                    </a:lnTo>
                    <a:lnTo>
                      <a:pt x="9906" y="7150"/>
                    </a:lnTo>
                    <a:lnTo>
                      <a:pt x="9864" y="7223"/>
                    </a:lnTo>
                    <a:lnTo>
                      <a:pt x="9821" y="7256"/>
                    </a:lnTo>
                    <a:lnTo>
                      <a:pt x="9779" y="7292"/>
                    </a:lnTo>
                    <a:lnTo>
                      <a:pt x="9779" y="7402"/>
                    </a:lnTo>
                    <a:lnTo>
                      <a:pt x="9741" y="7402"/>
                    </a:lnTo>
                    <a:lnTo>
                      <a:pt x="9614" y="7471"/>
                    </a:lnTo>
                    <a:lnTo>
                      <a:pt x="9533" y="7471"/>
                    </a:lnTo>
                    <a:lnTo>
                      <a:pt x="9533" y="7508"/>
                    </a:lnTo>
                    <a:lnTo>
                      <a:pt x="9491" y="7618"/>
                    </a:lnTo>
                    <a:lnTo>
                      <a:pt x="9491" y="7687"/>
                    </a:lnTo>
                    <a:lnTo>
                      <a:pt x="9449" y="7687"/>
                    </a:lnTo>
                    <a:lnTo>
                      <a:pt x="9364" y="7761"/>
                    </a:lnTo>
                    <a:lnTo>
                      <a:pt x="9364" y="7834"/>
                    </a:lnTo>
                    <a:lnTo>
                      <a:pt x="9321" y="7866"/>
                    </a:lnTo>
                    <a:lnTo>
                      <a:pt x="9241" y="7903"/>
                    </a:lnTo>
                    <a:lnTo>
                      <a:pt x="9241" y="8050"/>
                    </a:lnTo>
                    <a:lnTo>
                      <a:pt x="9283" y="8119"/>
                    </a:lnTo>
                    <a:lnTo>
                      <a:pt x="9241" y="8155"/>
                    </a:lnTo>
                    <a:lnTo>
                      <a:pt x="9241" y="8229"/>
                    </a:lnTo>
                    <a:lnTo>
                      <a:pt x="9321" y="8265"/>
                    </a:lnTo>
                    <a:lnTo>
                      <a:pt x="9364" y="8265"/>
                    </a:lnTo>
                    <a:lnTo>
                      <a:pt x="9364" y="8298"/>
                    </a:lnTo>
                    <a:lnTo>
                      <a:pt x="9406" y="8298"/>
                    </a:lnTo>
                    <a:lnTo>
                      <a:pt x="9449" y="8335"/>
                    </a:lnTo>
                    <a:lnTo>
                      <a:pt x="9533" y="8335"/>
                    </a:lnTo>
                    <a:lnTo>
                      <a:pt x="9491" y="8371"/>
                    </a:lnTo>
                    <a:lnTo>
                      <a:pt x="9449" y="8445"/>
                    </a:lnTo>
                    <a:lnTo>
                      <a:pt x="9406" y="8481"/>
                    </a:lnTo>
                    <a:lnTo>
                      <a:pt x="9364" y="8445"/>
                    </a:lnTo>
                    <a:lnTo>
                      <a:pt x="9241" y="8514"/>
                    </a:lnTo>
                    <a:lnTo>
                      <a:pt x="9199" y="8587"/>
                    </a:lnTo>
                    <a:lnTo>
                      <a:pt x="9156" y="8624"/>
                    </a:lnTo>
                    <a:lnTo>
                      <a:pt x="9156" y="8766"/>
                    </a:lnTo>
                    <a:lnTo>
                      <a:pt x="9241" y="8876"/>
                    </a:lnTo>
                    <a:lnTo>
                      <a:pt x="9241" y="8945"/>
                    </a:lnTo>
                    <a:lnTo>
                      <a:pt x="9156" y="8982"/>
                    </a:lnTo>
                    <a:lnTo>
                      <a:pt x="9199" y="9055"/>
                    </a:lnTo>
                    <a:lnTo>
                      <a:pt x="9364" y="9161"/>
                    </a:lnTo>
                    <a:lnTo>
                      <a:pt x="9449" y="9234"/>
                    </a:lnTo>
                    <a:lnTo>
                      <a:pt x="9533" y="9271"/>
                    </a:lnTo>
                    <a:lnTo>
                      <a:pt x="9614" y="9377"/>
                    </a:lnTo>
                    <a:lnTo>
                      <a:pt x="9656" y="9450"/>
                    </a:lnTo>
                    <a:lnTo>
                      <a:pt x="9741" y="9524"/>
                    </a:lnTo>
                    <a:lnTo>
                      <a:pt x="9779" y="9593"/>
                    </a:lnTo>
                    <a:lnTo>
                      <a:pt x="9821" y="9703"/>
                    </a:lnTo>
                    <a:lnTo>
                      <a:pt x="9906" y="9845"/>
                    </a:lnTo>
                    <a:lnTo>
                      <a:pt x="10114" y="10204"/>
                    </a:lnTo>
                    <a:lnTo>
                      <a:pt x="10321" y="10493"/>
                    </a:lnTo>
                    <a:lnTo>
                      <a:pt x="10449" y="10672"/>
                    </a:lnTo>
                    <a:lnTo>
                      <a:pt x="10486" y="10745"/>
                    </a:lnTo>
                    <a:lnTo>
                      <a:pt x="10486" y="10782"/>
                    </a:lnTo>
                    <a:lnTo>
                      <a:pt x="10449" y="10782"/>
                    </a:lnTo>
                    <a:lnTo>
                      <a:pt x="10486" y="10888"/>
                    </a:lnTo>
                    <a:lnTo>
                      <a:pt x="10571" y="10993"/>
                    </a:lnTo>
                    <a:lnTo>
                      <a:pt x="10614" y="10993"/>
                    </a:lnTo>
                    <a:lnTo>
                      <a:pt x="10699" y="11067"/>
                    </a:lnTo>
                    <a:lnTo>
                      <a:pt x="10736" y="11103"/>
                    </a:lnTo>
                    <a:lnTo>
                      <a:pt x="11029" y="11246"/>
                    </a:lnTo>
                    <a:lnTo>
                      <a:pt x="11406" y="11425"/>
                    </a:lnTo>
                    <a:lnTo>
                      <a:pt x="11656" y="11535"/>
                    </a:lnTo>
                    <a:lnTo>
                      <a:pt x="11736" y="11608"/>
                    </a:lnTo>
                    <a:lnTo>
                      <a:pt x="11779" y="11641"/>
                    </a:lnTo>
                    <a:lnTo>
                      <a:pt x="11864" y="11714"/>
                    </a:lnTo>
                    <a:lnTo>
                      <a:pt x="12029" y="11787"/>
                    </a:lnTo>
                    <a:lnTo>
                      <a:pt x="12071" y="11824"/>
                    </a:lnTo>
                    <a:lnTo>
                      <a:pt x="12114" y="11857"/>
                    </a:lnTo>
                    <a:lnTo>
                      <a:pt x="12071" y="11857"/>
                    </a:lnTo>
                    <a:lnTo>
                      <a:pt x="12071" y="12036"/>
                    </a:lnTo>
                    <a:lnTo>
                      <a:pt x="12114" y="12036"/>
                    </a:lnTo>
                    <a:lnTo>
                      <a:pt x="12151" y="12325"/>
                    </a:lnTo>
                    <a:lnTo>
                      <a:pt x="12151" y="12467"/>
                    </a:lnTo>
                    <a:lnTo>
                      <a:pt x="12114" y="12614"/>
                    </a:lnTo>
                    <a:lnTo>
                      <a:pt x="12029" y="12866"/>
                    </a:lnTo>
                    <a:lnTo>
                      <a:pt x="12029" y="12936"/>
                    </a:lnTo>
                    <a:lnTo>
                      <a:pt x="11986" y="12972"/>
                    </a:lnTo>
                    <a:lnTo>
                      <a:pt x="12029" y="13046"/>
                    </a:lnTo>
                    <a:lnTo>
                      <a:pt x="12071" y="13078"/>
                    </a:lnTo>
                    <a:lnTo>
                      <a:pt x="12029" y="13151"/>
                    </a:lnTo>
                    <a:lnTo>
                      <a:pt x="12029" y="13367"/>
                    </a:lnTo>
                    <a:lnTo>
                      <a:pt x="11986" y="13583"/>
                    </a:lnTo>
                    <a:lnTo>
                      <a:pt x="11944" y="13725"/>
                    </a:lnTo>
                    <a:lnTo>
                      <a:pt x="11901" y="13872"/>
                    </a:lnTo>
                    <a:lnTo>
                      <a:pt x="11864" y="13941"/>
                    </a:lnTo>
                    <a:lnTo>
                      <a:pt x="11821" y="14015"/>
                    </a:lnTo>
                    <a:lnTo>
                      <a:pt x="11821" y="14088"/>
                    </a:lnTo>
                    <a:lnTo>
                      <a:pt x="11779" y="14194"/>
                    </a:lnTo>
                    <a:lnTo>
                      <a:pt x="11694" y="14267"/>
                    </a:lnTo>
                    <a:lnTo>
                      <a:pt x="11694" y="14373"/>
                    </a:lnTo>
                    <a:lnTo>
                      <a:pt x="11736" y="14410"/>
                    </a:lnTo>
                    <a:lnTo>
                      <a:pt x="11736" y="14446"/>
                    </a:lnTo>
                    <a:lnTo>
                      <a:pt x="11779" y="14519"/>
                    </a:lnTo>
                    <a:lnTo>
                      <a:pt x="11821" y="14552"/>
                    </a:lnTo>
                    <a:lnTo>
                      <a:pt x="11779" y="14625"/>
                    </a:lnTo>
                    <a:lnTo>
                      <a:pt x="11694" y="14699"/>
                    </a:lnTo>
                    <a:lnTo>
                      <a:pt x="11694" y="15309"/>
                    </a:lnTo>
                    <a:lnTo>
                      <a:pt x="11656" y="15346"/>
                    </a:lnTo>
                    <a:lnTo>
                      <a:pt x="11656" y="15488"/>
                    </a:lnTo>
                    <a:lnTo>
                      <a:pt x="11614" y="15525"/>
                    </a:lnTo>
                    <a:lnTo>
                      <a:pt x="11529" y="15668"/>
                    </a:lnTo>
                    <a:lnTo>
                      <a:pt x="11529" y="15847"/>
                    </a:lnTo>
                    <a:lnTo>
                      <a:pt x="11444" y="15957"/>
                    </a:lnTo>
                    <a:lnTo>
                      <a:pt x="11406" y="16063"/>
                    </a:lnTo>
                    <a:lnTo>
                      <a:pt x="11406" y="16099"/>
                    </a:lnTo>
                    <a:lnTo>
                      <a:pt x="11364" y="16173"/>
                    </a:lnTo>
                    <a:lnTo>
                      <a:pt x="11321" y="16209"/>
                    </a:lnTo>
                    <a:lnTo>
                      <a:pt x="11321" y="16242"/>
                    </a:lnTo>
                    <a:lnTo>
                      <a:pt x="11279" y="16315"/>
                    </a:lnTo>
                    <a:lnTo>
                      <a:pt x="11236" y="16352"/>
                    </a:lnTo>
                    <a:lnTo>
                      <a:pt x="11194" y="16352"/>
                    </a:lnTo>
                    <a:lnTo>
                      <a:pt x="11156" y="16388"/>
                    </a:lnTo>
                    <a:lnTo>
                      <a:pt x="11156" y="16458"/>
                    </a:lnTo>
                    <a:lnTo>
                      <a:pt x="11194" y="16531"/>
                    </a:lnTo>
                    <a:lnTo>
                      <a:pt x="11194" y="16710"/>
                    </a:lnTo>
                    <a:lnTo>
                      <a:pt x="11236" y="16820"/>
                    </a:lnTo>
                    <a:lnTo>
                      <a:pt x="11279" y="16889"/>
                    </a:lnTo>
                    <a:lnTo>
                      <a:pt x="11236" y="16999"/>
                    </a:lnTo>
                    <a:lnTo>
                      <a:pt x="11236" y="17036"/>
                    </a:lnTo>
                    <a:lnTo>
                      <a:pt x="11194" y="17105"/>
                    </a:lnTo>
                    <a:lnTo>
                      <a:pt x="11156" y="17215"/>
                    </a:lnTo>
                    <a:lnTo>
                      <a:pt x="11156" y="17284"/>
                    </a:lnTo>
                    <a:lnTo>
                      <a:pt x="11114" y="17284"/>
                    </a:lnTo>
                    <a:lnTo>
                      <a:pt x="11114" y="17463"/>
                    </a:lnTo>
                    <a:lnTo>
                      <a:pt x="11156" y="17537"/>
                    </a:lnTo>
                    <a:lnTo>
                      <a:pt x="11156" y="17573"/>
                    </a:lnTo>
                    <a:lnTo>
                      <a:pt x="11114" y="17573"/>
                    </a:lnTo>
                    <a:lnTo>
                      <a:pt x="11114" y="17610"/>
                    </a:lnTo>
                    <a:lnTo>
                      <a:pt x="11071" y="17610"/>
                    </a:lnTo>
                    <a:lnTo>
                      <a:pt x="11029" y="17679"/>
                    </a:lnTo>
                    <a:lnTo>
                      <a:pt x="10986" y="17826"/>
                    </a:lnTo>
                    <a:lnTo>
                      <a:pt x="10986" y="18005"/>
                    </a:lnTo>
                    <a:lnTo>
                      <a:pt x="11029" y="18005"/>
                    </a:lnTo>
                    <a:lnTo>
                      <a:pt x="11156" y="17968"/>
                    </a:lnTo>
                    <a:lnTo>
                      <a:pt x="11194" y="17968"/>
                    </a:lnTo>
                    <a:lnTo>
                      <a:pt x="11236" y="17895"/>
                    </a:lnTo>
                    <a:lnTo>
                      <a:pt x="11236" y="17610"/>
                    </a:lnTo>
                    <a:lnTo>
                      <a:pt x="11321" y="17537"/>
                    </a:lnTo>
                    <a:lnTo>
                      <a:pt x="11321" y="17500"/>
                    </a:lnTo>
                    <a:lnTo>
                      <a:pt x="11364" y="17500"/>
                    </a:lnTo>
                    <a:lnTo>
                      <a:pt x="11364" y="17537"/>
                    </a:lnTo>
                    <a:lnTo>
                      <a:pt x="11406" y="17610"/>
                    </a:lnTo>
                    <a:lnTo>
                      <a:pt x="11444" y="17610"/>
                    </a:lnTo>
                    <a:lnTo>
                      <a:pt x="11444" y="17646"/>
                    </a:lnTo>
                    <a:lnTo>
                      <a:pt x="11364" y="17716"/>
                    </a:lnTo>
                    <a:lnTo>
                      <a:pt x="11364" y="17789"/>
                    </a:lnTo>
                    <a:lnTo>
                      <a:pt x="11406" y="17789"/>
                    </a:lnTo>
                    <a:lnTo>
                      <a:pt x="11406" y="17862"/>
                    </a:lnTo>
                    <a:lnTo>
                      <a:pt x="11364" y="17862"/>
                    </a:lnTo>
                    <a:lnTo>
                      <a:pt x="11364" y="17895"/>
                    </a:lnTo>
                    <a:lnTo>
                      <a:pt x="11321" y="17968"/>
                    </a:lnTo>
                    <a:lnTo>
                      <a:pt x="11321" y="18078"/>
                    </a:lnTo>
                    <a:lnTo>
                      <a:pt x="11279" y="18147"/>
                    </a:lnTo>
                    <a:lnTo>
                      <a:pt x="11279" y="18257"/>
                    </a:lnTo>
                    <a:lnTo>
                      <a:pt x="11321" y="18294"/>
                    </a:lnTo>
                    <a:lnTo>
                      <a:pt x="11279" y="18326"/>
                    </a:lnTo>
                    <a:lnTo>
                      <a:pt x="11321" y="18363"/>
                    </a:lnTo>
                    <a:lnTo>
                      <a:pt x="11279" y="18363"/>
                    </a:lnTo>
                    <a:lnTo>
                      <a:pt x="11279" y="18542"/>
                    </a:lnTo>
                    <a:lnTo>
                      <a:pt x="11236" y="18542"/>
                    </a:lnTo>
                    <a:lnTo>
                      <a:pt x="11156" y="18579"/>
                    </a:lnTo>
                    <a:lnTo>
                      <a:pt x="11156" y="18652"/>
                    </a:lnTo>
                    <a:lnTo>
                      <a:pt x="11194" y="18689"/>
                    </a:lnTo>
                    <a:lnTo>
                      <a:pt x="11194" y="18721"/>
                    </a:lnTo>
                    <a:lnTo>
                      <a:pt x="11114" y="18721"/>
                    </a:lnTo>
                    <a:lnTo>
                      <a:pt x="11071" y="18689"/>
                    </a:lnTo>
                    <a:lnTo>
                      <a:pt x="10986" y="18615"/>
                    </a:lnTo>
                    <a:lnTo>
                      <a:pt x="10906" y="18615"/>
                    </a:lnTo>
                    <a:lnTo>
                      <a:pt x="10864" y="18652"/>
                    </a:lnTo>
                    <a:lnTo>
                      <a:pt x="10779" y="18689"/>
                    </a:lnTo>
                    <a:lnTo>
                      <a:pt x="10779" y="18758"/>
                    </a:lnTo>
                    <a:lnTo>
                      <a:pt x="10821" y="18795"/>
                    </a:lnTo>
                    <a:lnTo>
                      <a:pt x="10736" y="18795"/>
                    </a:lnTo>
                    <a:lnTo>
                      <a:pt x="10699" y="18868"/>
                    </a:lnTo>
                    <a:lnTo>
                      <a:pt x="10736" y="18905"/>
                    </a:lnTo>
                    <a:lnTo>
                      <a:pt x="10779" y="18905"/>
                    </a:lnTo>
                    <a:lnTo>
                      <a:pt x="10821" y="18937"/>
                    </a:lnTo>
                    <a:lnTo>
                      <a:pt x="10864" y="18974"/>
                    </a:lnTo>
                    <a:lnTo>
                      <a:pt x="11029" y="18974"/>
                    </a:lnTo>
                    <a:lnTo>
                      <a:pt x="11029" y="19047"/>
                    </a:lnTo>
                    <a:lnTo>
                      <a:pt x="10986" y="19084"/>
                    </a:lnTo>
                    <a:lnTo>
                      <a:pt x="10949" y="19084"/>
                    </a:lnTo>
                    <a:lnTo>
                      <a:pt x="10906" y="19190"/>
                    </a:lnTo>
                    <a:lnTo>
                      <a:pt x="10906" y="19226"/>
                    </a:lnTo>
                    <a:lnTo>
                      <a:pt x="10986" y="19226"/>
                    </a:lnTo>
                    <a:lnTo>
                      <a:pt x="10986" y="19263"/>
                    </a:lnTo>
                    <a:lnTo>
                      <a:pt x="10949" y="19300"/>
                    </a:lnTo>
                    <a:lnTo>
                      <a:pt x="10864" y="19263"/>
                    </a:lnTo>
                    <a:lnTo>
                      <a:pt x="10779" y="19263"/>
                    </a:lnTo>
                    <a:lnTo>
                      <a:pt x="10736" y="19300"/>
                    </a:lnTo>
                    <a:lnTo>
                      <a:pt x="10656" y="19336"/>
                    </a:lnTo>
                    <a:lnTo>
                      <a:pt x="10656" y="19405"/>
                    </a:lnTo>
                    <a:lnTo>
                      <a:pt x="10699" y="19442"/>
                    </a:lnTo>
                    <a:lnTo>
                      <a:pt x="10699" y="19515"/>
                    </a:lnTo>
                    <a:lnTo>
                      <a:pt x="10779" y="19515"/>
                    </a:lnTo>
                    <a:lnTo>
                      <a:pt x="10864" y="19479"/>
                    </a:lnTo>
                    <a:lnTo>
                      <a:pt x="10949" y="19405"/>
                    </a:lnTo>
                    <a:lnTo>
                      <a:pt x="10986" y="19442"/>
                    </a:lnTo>
                    <a:lnTo>
                      <a:pt x="10986" y="19479"/>
                    </a:lnTo>
                    <a:lnTo>
                      <a:pt x="10949" y="19479"/>
                    </a:lnTo>
                    <a:lnTo>
                      <a:pt x="10906" y="19515"/>
                    </a:lnTo>
                    <a:lnTo>
                      <a:pt x="10864" y="19515"/>
                    </a:lnTo>
                    <a:lnTo>
                      <a:pt x="10864" y="19548"/>
                    </a:lnTo>
                    <a:lnTo>
                      <a:pt x="10736" y="19658"/>
                    </a:lnTo>
                    <a:lnTo>
                      <a:pt x="10699" y="19694"/>
                    </a:lnTo>
                    <a:lnTo>
                      <a:pt x="10699" y="19731"/>
                    </a:lnTo>
                    <a:lnTo>
                      <a:pt x="10736" y="19764"/>
                    </a:lnTo>
                    <a:lnTo>
                      <a:pt x="10779" y="19764"/>
                    </a:lnTo>
                    <a:lnTo>
                      <a:pt x="10779" y="19800"/>
                    </a:lnTo>
                    <a:lnTo>
                      <a:pt x="10821" y="19837"/>
                    </a:lnTo>
                    <a:lnTo>
                      <a:pt x="10949" y="19837"/>
                    </a:lnTo>
                    <a:lnTo>
                      <a:pt x="10949" y="19731"/>
                    </a:lnTo>
                    <a:lnTo>
                      <a:pt x="10986" y="19658"/>
                    </a:lnTo>
                    <a:lnTo>
                      <a:pt x="10986" y="19621"/>
                    </a:lnTo>
                    <a:lnTo>
                      <a:pt x="11071" y="19694"/>
                    </a:lnTo>
                    <a:lnTo>
                      <a:pt x="11029" y="19731"/>
                    </a:lnTo>
                    <a:lnTo>
                      <a:pt x="10986" y="19800"/>
                    </a:lnTo>
                    <a:lnTo>
                      <a:pt x="10986" y="19910"/>
                    </a:lnTo>
                    <a:lnTo>
                      <a:pt x="10949" y="19979"/>
                    </a:lnTo>
                    <a:lnTo>
                      <a:pt x="10906" y="19979"/>
                    </a:lnTo>
                    <a:lnTo>
                      <a:pt x="10864" y="20016"/>
                    </a:lnTo>
                    <a:lnTo>
                      <a:pt x="10864" y="20053"/>
                    </a:lnTo>
                    <a:lnTo>
                      <a:pt x="10821" y="20089"/>
                    </a:lnTo>
                    <a:lnTo>
                      <a:pt x="10821" y="20195"/>
                    </a:lnTo>
                    <a:lnTo>
                      <a:pt x="10864" y="20232"/>
                    </a:lnTo>
                    <a:lnTo>
                      <a:pt x="11029" y="20232"/>
                    </a:lnTo>
                    <a:lnTo>
                      <a:pt x="11071" y="20195"/>
                    </a:lnTo>
                    <a:lnTo>
                      <a:pt x="11156" y="20232"/>
                    </a:lnTo>
                    <a:lnTo>
                      <a:pt x="11156" y="20269"/>
                    </a:lnTo>
                    <a:lnTo>
                      <a:pt x="11071" y="20269"/>
                    </a:lnTo>
                    <a:lnTo>
                      <a:pt x="11029" y="20305"/>
                    </a:lnTo>
                    <a:lnTo>
                      <a:pt x="11071" y="20379"/>
                    </a:lnTo>
                    <a:lnTo>
                      <a:pt x="11156" y="20379"/>
                    </a:lnTo>
                    <a:lnTo>
                      <a:pt x="11156" y="20411"/>
                    </a:lnTo>
                    <a:lnTo>
                      <a:pt x="11194" y="20448"/>
                    </a:lnTo>
                    <a:lnTo>
                      <a:pt x="11236" y="20411"/>
                    </a:lnTo>
                    <a:lnTo>
                      <a:pt x="11279" y="20411"/>
                    </a:lnTo>
                    <a:lnTo>
                      <a:pt x="11279" y="20342"/>
                    </a:lnTo>
                    <a:lnTo>
                      <a:pt x="11364" y="20379"/>
                    </a:lnTo>
                    <a:lnTo>
                      <a:pt x="11444" y="20411"/>
                    </a:lnTo>
                    <a:lnTo>
                      <a:pt x="11406" y="20448"/>
                    </a:lnTo>
                    <a:lnTo>
                      <a:pt x="11364" y="20484"/>
                    </a:lnTo>
                    <a:lnTo>
                      <a:pt x="11364" y="20558"/>
                    </a:lnTo>
                    <a:lnTo>
                      <a:pt x="11614" y="20558"/>
                    </a:lnTo>
                    <a:lnTo>
                      <a:pt x="11694" y="20590"/>
                    </a:lnTo>
                    <a:lnTo>
                      <a:pt x="11694" y="20664"/>
                    </a:lnTo>
                    <a:lnTo>
                      <a:pt x="11656" y="20627"/>
                    </a:lnTo>
                    <a:lnTo>
                      <a:pt x="11571" y="20627"/>
                    </a:lnTo>
                    <a:lnTo>
                      <a:pt x="11529" y="20664"/>
                    </a:lnTo>
                    <a:lnTo>
                      <a:pt x="11486" y="20664"/>
                    </a:lnTo>
                    <a:lnTo>
                      <a:pt x="11444" y="20700"/>
                    </a:lnTo>
                    <a:lnTo>
                      <a:pt x="11444" y="20737"/>
                    </a:lnTo>
                    <a:lnTo>
                      <a:pt x="11486" y="20773"/>
                    </a:lnTo>
                    <a:lnTo>
                      <a:pt x="11614" y="20773"/>
                    </a:lnTo>
                    <a:lnTo>
                      <a:pt x="11694" y="20700"/>
                    </a:lnTo>
                    <a:lnTo>
                      <a:pt x="11736" y="20664"/>
                    </a:lnTo>
                    <a:lnTo>
                      <a:pt x="11779" y="20700"/>
                    </a:lnTo>
                    <a:lnTo>
                      <a:pt x="11779" y="20773"/>
                    </a:lnTo>
                    <a:lnTo>
                      <a:pt x="11694" y="20806"/>
                    </a:lnTo>
                    <a:lnTo>
                      <a:pt x="11614" y="20806"/>
                    </a:lnTo>
                    <a:lnTo>
                      <a:pt x="11529" y="20773"/>
                    </a:lnTo>
                    <a:lnTo>
                      <a:pt x="11486" y="20806"/>
                    </a:lnTo>
                    <a:lnTo>
                      <a:pt x="11444" y="20843"/>
                    </a:lnTo>
                    <a:lnTo>
                      <a:pt x="11444" y="20916"/>
                    </a:lnTo>
                    <a:lnTo>
                      <a:pt x="11406" y="20916"/>
                    </a:lnTo>
                    <a:lnTo>
                      <a:pt x="11321" y="20879"/>
                    </a:lnTo>
                    <a:lnTo>
                      <a:pt x="11236" y="20879"/>
                    </a:lnTo>
                    <a:lnTo>
                      <a:pt x="11194" y="20843"/>
                    </a:lnTo>
                    <a:lnTo>
                      <a:pt x="11156" y="20879"/>
                    </a:lnTo>
                    <a:lnTo>
                      <a:pt x="11156" y="20989"/>
                    </a:lnTo>
                    <a:lnTo>
                      <a:pt x="11236" y="21058"/>
                    </a:lnTo>
                    <a:lnTo>
                      <a:pt x="11406" y="21058"/>
                    </a:lnTo>
                    <a:lnTo>
                      <a:pt x="11444" y="21095"/>
                    </a:lnTo>
                    <a:lnTo>
                      <a:pt x="11486" y="21095"/>
                    </a:lnTo>
                    <a:lnTo>
                      <a:pt x="11529" y="21132"/>
                    </a:lnTo>
                    <a:lnTo>
                      <a:pt x="11571" y="21095"/>
                    </a:lnTo>
                    <a:lnTo>
                      <a:pt x="11571" y="21022"/>
                    </a:lnTo>
                    <a:lnTo>
                      <a:pt x="11614" y="20989"/>
                    </a:lnTo>
                    <a:lnTo>
                      <a:pt x="11656" y="20989"/>
                    </a:lnTo>
                    <a:lnTo>
                      <a:pt x="11736" y="21022"/>
                    </a:lnTo>
                    <a:lnTo>
                      <a:pt x="11821" y="20989"/>
                    </a:lnTo>
                    <a:lnTo>
                      <a:pt x="11864" y="20916"/>
                    </a:lnTo>
                    <a:lnTo>
                      <a:pt x="11864" y="20773"/>
                    </a:lnTo>
                    <a:lnTo>
                      <a:pt x="11901" y="20737"/>
                    </a:lnTo>
                    <a:lnTo>
                      <a:pt x="11986" y="20664"/>
                    </a:lnTo>
                    <a:lnTo>
                      <a:pt x="12114" y="20627"/>
                    </a:lnTo>
                    <a:lnTo>
                      <a:pt x="12151" y="20627"/>
                    </a:lnTo>
                    <a:lnTo>
                      <a:pt x="12151" y="20664"/>
                    </a:lnTo>
                    <a:lnTo>
                      <a:pt x="12071" y="20700"/>
                    </a:lnTo>
                    <a:lnTo>
                      <a:pt x="11986" y="20737"/>
                    </a:lnTo>
                    <a:lnTo>
                      <a:pt x="11986" y="20843"/>
                    </a:lnTo>
                    <a:lnTo>
                      <a:pt x="12029" y="20879"/>
                    </a:lnTo>
                    <a:lnTo>
                      <a:pt x="12236" y="20879"/>
                    </a:lnTo>
                    <a:lnTo>
                      <a:pt x="12194" y="20916"/>
                    </a:lnTo>
                    <a:lnTo>
                      <a:pt x="12114" y="20916"/>
                    </a:lnTo>
                    <a:lnTo>
                      <a:pt x="12114" y="20953"/>
                    </a:lnTo>
                    <a:lnTo>
                      <a:pt x="12151" y="21022"/>
                    </a:lnTo>
                    <a:lnTo>
                      <a:pt x="12151" y="21095"/>
                    </a:lnTo>
                    <a:lnTo>
                      <a:pt x="12071" y="21095"/>
                    </a:lnTo>
                    <a:lnTo>
                      <a:pt x="12114" y="21058"/>
                    </a:lnTo>
                    <a:lnTo>
                      <a:pt x="12071" y="21022"/>
                    </a:lnTo>
                    <a:lnTo>
                      <a:pt x="12071" y="20953"/>
                    </a:lnTo>
                    <a:lnTo>
                      <a:pt x="12029" y="20916"/>
                    </a:lnTo>
                    <a:lnTo>
                      <a:pt x="11986" y="20916"/>
                    </a:lnTo>
                    <a:lnTo>
                      <a:pt x="11901" y="20989"/>
                    </a:lnTo>
                    <a:lnTo>
                      <a:pt x="11944" y="21095"/>
                    </a:lnTo>
                    <a:lnTo>
                      <a:pt x="11901" y="21058"/>
                    </a:lnTo>
                    <a:lnTo>
                      <a:pt x="11821" y="21022"/>
                    </a:lnTo>
                    <a:lnTo>
                      <a:pt x="11779" y="21022"/>
                    </a:lnTo>
                    <a:lnTo>
                      <a:pt x="11736" y="21058"/>
                    </a:lnTo>
                    <a:lnTo>
                      <a:pt x="11736" y="21132"/>
                    </a:lnTo>
                    <a:lnTo>
                      <a:pt x="11779" y="21132"/>
                    </a:lnTo>
                    <a:lnTo>
                      <a:pt x="11694" y="21132"/>
                    </a:lnTo>
                    <a:lnTo>
                      <a:pt x="11656" y="21168"/>
                    </a:lnTo>
                    <a:lnTo>
                      <a:pt x="11614" y="21205"/>
                    </a:lnTo>
                    <a:lnTo>
                      <a:pt x="11656" y="21238"/>
                    </a:lnTo>
                    <a:lnTo>
                      <a:pt x="11821" y="21238"/>
                    </a:lnTo>
                    <a:lnTo>
                      <a:pt x="11864" y="21274"/>
                    </a:lnTo>
                    <a:lnTo>
                      <a:pt x="11901" y="21311"/>
                    </a:lnTo>
                    <a:lnTo>
                      <a:pt x="11901" y="21384"/>
                    </a:lnTo>
                    <a:lnTo>
                      <a:pt x="11944" y="21421"/>
                    </a:lnTo>
                    <a:lnTo>
                      <a:pt x="12029" y="21348"/>
                    </a:lnTo>
                    <a:lnTo>
                      <a:pt x="12029" y="21311"/>
                    </a:lnTo>
                    <a:lnTo>
                      <a:pt x="12071" y="21274"/>
                    </a:lnTo>
                    <a:lnTo>
                      <a:pt x="12071" y="21311"/>
                    </a:lnTo>
                    <a:lnTo>
                      <a:pt x="12114" y="21348"/>
                    </a:lnTo>
                    <a:lnTo>
                      <a:pt x="12114" y="21384"/>
                    </a:lnTo>
                    <a:lnTo>
                      <a:pt x="12151" y="21421"/>
                    </a:lnTo>
                    <a:lnTo>
                      <a:pt x="12236" y="21490"/>
                    </a:lnTo>
                    <a:lnTo>
                      <a:pt x="12321" y="21490"/>
                    </a:lnTo>
                    <a:lnTo>
                      <a:pt x="12321" y="21421"/>
                    </a:lnTo>
                    <a:lnTo>
                      <a:pt x="12359" y="21384"/>
                    </a:lnTo>
                    <a:lnTo>
                      <a:pt x="12401" y="21421"/>
                    </a:lnTo>
                    <a:lnTo>
                      <a:pt x="12444" y="21421"/>
                    </a:lnTo>
                    <a:lnTo>
                      <a:pt x="12444" y="21453"/>
                    </a:lnTo>
                    <a:lnTo>
                      <a:pt x="12486" y="21490"/>
                    </a:lnTo>
                    <a:lnTo>
                      <a:pt x="12571" y="21527"/>
                    </a:lnTo>
                    <a:lnTo>
                      <a:pt x="12571" y="21600"/>
                    </a:lnTo>
                    <a:lnTo>
                      <a:pt x="12694" y="21600"/>
                    </a:lnTo>
                    <a:lnTo>
                      <a:pt x="12694" y="21490"/>
                    </a:lnTo>
                    <a:lnTo>
                      <a:pt x="12651" y="21453"/>
                    </a:lnTo>
                    <a:lnTo>
                      <a:pt x="12609" y="21384"/>
                    </a:lnTo>
                    <a:lnTo>
                      <a:pt x="12571" y="21384"/>
                    </a:lnTo>
                    <a:lnTo>
                      <a:pt x="12902" y="21384"/>
                    </a:lnTo>
                    <a:lnTo>
                      <a:pt x="12944" y="21421"/>
                    </a:lnTo>
                    <a:lnTo>
                      <a:pt x="13067" y="21421"/>
                    </a:lnTo>
                    <a:lnTo>
                      <a:pt x="13152" y="21384"/>
                    </a:lnTo>
                    <a:lnTo>
                      <a:pt x="13236" y="21384"/>
                    </a:lnTo>
                    <a:lnTo>
                      <a:pt x="13317" y="21348"/>
                    </a:lnTo>
                    <a:lnTo>
                      <a:pt x="13402" y="21348"/>
                    </a:lnTo>
                    <a:lnTo>
                      <a:pt x="13402" y="21274"/>
                    </a:lnTo>
                    <a:lnTo>
                      <a:pt x="13359" y="21238"/>
                    </a:lnTo>
                    <a:lnTo>
                      <a:pt x="13236" y="21238"/>
                    </a:lnTo>
                    <a:lnTo>
                      <a:pt x="13029" y="21168"/>
                    </a:lnTo>
                    <a:lnTo>
                      <a:pt x="12779" y="20989"/>
                    </a:lnTo>
                    <a:lnTo>
                      <a:pt x="12694" y="20953"/>
                    </a:lnTo>
                    <a:lnTo>
                      <a:pt x="12694" y="20916"/>
                    </a:lnTo>
                    <a:lnTo>
                      <a:pt x="12651" y="20916"/>
                    </a:lnTo>
                    <a:lnTo>
                      <a:pt x="12651" y="20879"/>
                    </a:lnTo>
                    <a:lnTo>
                      <a:pt x="12571" y="20843"/>
                    </a:lnTo>
                    <a:lnTo>
                      <a:pt x="12529" y="20843"/>
                    </a:lnTo>
                    <a:lnTo>
                      <a:pt x="12529" y="20806"/>
                    </a:lnTo>
                    <a:lnTo>
                      <a:pt x="12609" y="20773"/>
                    </a:lnTo>
                    <a:lnTo>
                      <a:pt x="12609" y="20664"/>
                    </a:lnTo>
                    <a:lnTo>
                      <a:pt x="12529" y="20627"/>
                    </a:lnTo>
                    <a:lnTo>
                      <a:pt x="12529" y="20664"/>
                    </a:lnTo>
                    <a:lnTo>
                      <a:pt x="12359" y="20590"/>
                    </a:lnTo>
                    <a:lnTo>
                      <a:pt x="12279" y="20590"/>
                    </a:lnTo>
                    <a:lnTo>
                      <a:pt x="12279" y="20558"/>
                    </a:lnTo>
                    <a:lnTo>
                      <a:pt x="12321" y="20521"/>
                    </a:lnTo>
                    <a:lnTo>
                      <a:pt x="12401" y="20521"/>
                    </a:lnTo>
                    <a:lnTo>
                      <a:pt x="12444" y="20558"/>
                    </a:lnTo>
                    <a:lnTo>
                      <a:pt x="12486" y="20558"/>
                    </a:lnTo>
                    <a:lnTo>
                      <a:pt x="12529" y="20521"/>
                    </a:lnTo>
                    <a:lnTo>
                      <a:pt x="12529" y="20448"/>
                    </a:lnTo>
                    <a:lnTo>
                      <a:pt x="12486" y="20411"/>
                    </a:lnTo>
                    <a:lnTo>
                      <a:pt x="12444" y="20342"/>
                    </a:lnTo>
                    <a:lnTo>
                      <a:pt x="12401" y="20305"/>
                    </a:lnTo>
                    <a:lnTo>
                      <a:pt x="12401" y="20016"/>
                    </a:lnTo>
                    <a:lnTo>
                      <a:pt x="12444" y="19979"/>
                    </a:lnTo>
                    <a:lnTo>
                      <a:pt x="12529" y="19910"/>
                    </a:lnTo>
                    <a:lnTo>
                      <a:pt x="12571" y="19874"/>
                    </a:lnTo>
                    <a:lnTo>
                      <a:pt x="12694" y="19837"/>
                    </a:lnTo>
                    <a:lnTo>
                      <a:pt x="12736" y="19764"/>
                    </a:lnTo>
                    <a:lnTo>
                      <a:pt x="12736" y="19694"/>
                    </a:lnTo>
                    <a:lnTo>
                      <a:pt x="12779" y="19621"/>
                    </a:lnTo>
                    <a:lnTo>
                      <a:pt x="12859" y="19515"/>
                    </a:lnTo>
                    <a:lnTo>
                      <a:pt x="12944" y="19479"/>
                    </a:lnTo>
                    <a:lnTo>
                      <a:pt x="12986" y="19442"/>
                    </a:lnTo>
                    <a:lnTo>
                      <a:pt x="13109" y="19369"/>
                    </a:lnTo>
                    <a:lnTo>
                      <a:pt x="13194" y="19336"/>
                    </a:lnTo>
                    <a:lnTo>
                      <a:pt x="13236" y="19263"/>
                    </a:lnTo>
                    <a:lnTo>
                      <a:pt x="13236" y="19190"/>
                    </a:lnTo>
                    <a:lnTo>
                      <a:pt x="13279" y="19120"/>
                    </a:lnTo>
                    <a:lnTo>
                      <a:pt x="13279" y="19010"/>
                    </a:lnTo>
                    <a:lnTo>
                      <a:pt x="13236" y="18974"/>
                    </a:lnTo>
                    <a:lnTo>
                      <a:pt x="12986" y="18974"/>
                    </a:lnTo>
                    <a:lnTo>
                      <a:pt x="12902" y="18905"/>
                    </a:lnTo>
                    <a:lnTo>
                      <a:pt x="12821" y="18831"/>
                    </a:lnTo>
                    <a:lnTo>
                      <a:pt x="12821" y="18721"/>
                    </a:lnTo>
                    <a:lnTo>
                      <a:pt x="12859" y="18652"/>
                    </a:lnTo>
                    <a:lnTo>
                      <a:pt x="12944" y="18542"/>
                    </a:lnTo>
                    <a:lnTo>
                      <a:pt x="13067" y="18506"/>
                    </a:lnTo>
                    <a:lnTo>
                      <a:pt x="13236" y="18473"/>
                    </a:lnTo>
                    <a:lnTo>
                      <a:pt x="13279" y="18436"/>
                    </a:lnTo>
                    <a:lnTo>
                      <a:pt x="13317" y="18400"/>
                    </a:lnTo>
                    <a:lnTo>
                      <a:pt x="13317" y="18363"/>
                    </a:lnTo>
                    <a:lnTo>
                      <a:pt x="13359" y="18326"/>
                    </a:lnTo>
                    <a:lnTo>
                      <a:pt x="13402" y="18257"/>
                    </a:lnTo>
                    <a:lnTo>
                      <a:pt x="13402" y="18184"/>
                    </a:lnTo>
                    <a:lnTo>
                      <a:pt x="13444" y="18041"/>
                    </a:lnTo>
                    <a:lnTo>
                      <a:pt x="13444" y="17968"/>
                    </a:lnTo>
                    <a:lnTo>
                      <a:pt x="13486" y="17968"/>
                    </a:lnTo>
                    <a:lnTo>
                      <a:pt x="13567" y="17931"/>
                    </a:lnTo>
                    <a:lnTo>
                      <a:pt x="13567" y="17862"/>
                    </a:lnTo>
                    <a:lnTo>
                      <a:pt x="13529" y="17789"/>
                    </a:lnTo>
                    <a:lnTo>
                      <a:pt x="13609" y="17789"/>
                    </a:lnTo>
                    <a:lnTo>
                      <a:pt x="13694" y="17862"/>
                    </a:lnTo>
                    <a:lnTo>
                      <a:pt x="13817" y="17862"/>
                    </a:lnTo>
                    <a:lnTo>
                      <a:pt x="13902" y="17789"/>
                    </a:lnTo>
                    <a:lnTo>
                      <a:pt x="13902" y="17716"/>
                    </a:lnTo>
                    <a:lnTo>
                      <a:pt x="13859" y="17679"/>
                    </a:lnTo>
                    <a:lnTo>
                      <a:pt x="13817" y="17679"/>
                    </a:lnTo>
                    <a:lnTo>
                      <a:pt x="13774" y="17646"/>
                    </a:lnTo>
                    <a:lnTo>
                      <a:pt x="13736" y="17679"/>
                    </a:lnTo>
                    <a:lnTo>
                      <a:pt x="13694" y="17679"/>
                    </a:lnTo>
                    <a:lnTo>
                      <a:pt x="13652" y="17716"/>
                    </a:lnTo>
                    <a:lnTo>
                      <a:pt x="13609" y="17716"/>
                    </a:lnTo>
                    <a:lnTo>
                      <a:pt x="13609" y="17679"/>
                    </a:lnTo>
                    <a:lnTo>
                      <a:pt x="13567" y="17646"/>
                    </a:lnTo>
                    <a:lnTo>
                      <a:pt x="13486" y="17646"/>
                    </a:lnTo>
                    <a:lnTo>
                      <a:pt x="13486" y="17500"/>
                    </a:lnTo>
                    <a:lnTo>
                      <a:pt x="13444" y="17394"/>
                    </a:lnTo>
                    <a:lnTo>
                      <a:pt x="13444" y="17357"/>
                    </a:lnTo>
                    <a:lnTo>
                      <a:pt x="13486" y="17321"/>
                    </a:lnTo>
                    <a:lnTo>
                      <a:pt x="13486" y="17284"/>
                    </a:lnTo>
                    <a:lnTo>
                      <a:pt x="13652" y="17321"/>
                    </a:lnTo>
                    <a:lnTo>
                      <a:pt x="13694" y="17357"/>
                    </a:lnTo>
                    <a:lnTo>
                      <a:pt x="13859" y="17394"/>
                    </a:lnTo>
                    <a:lnTo>
                      <a:pt x="14067" y="17394"/>
                    </a:lnTo>
                    <a:lnTo>
                      <a:pt x="14152" y="17321"/>
                    </a:lnTo>
                    <a:lnTo>
                      <a:pt x="14194" y="17251"/>
                    </a:lnTo>
                    <a:lnTo>
                      <a:pt x="14194" y="17068"/>
                    </a:lnTo>
                    <a:lnTo>
                      <a:pt x="14236" y="17036"/>
                    </a:lnTo>
                    <a:lnTo>
                      <a:pt x="14274" y="16999"/>
                    </a:lnTo>
                    <a:lnTo>
                      <a:pt x="14274" y="16962"/>
                    </a:lnTo>
                    <a:lnTo>
                      <a:pt x="14236" y="16926"/>
                    </a:lnTo>
                    <a:lnTo>
                      <a:pt x="14236" y="16889"/>
                    </a:lnTo>
                    <a:lnTo>
                      <a:pt x="14194" y="16820"/>
                    </a:lnTo>
                    <a:lnTo>
                      <a:pt x="14444" y="16820"/>
                    </a:lnTo>
                    <a:lnTo>
                      <a:pt x="14982" y="16783"/>
                    </a:lnTo>
                    <a:lnTo>
                      <a:pt x="15274" y="16710"/>
                    </a:lnTo>
                    <a:lnTo>
                      <a:pt x="15402" y="16637"/>
                    </a:lnTo>
                    <a:lnTo>
                      <a:pt x="15482" y="16567"/>
                    </a:lnTo>
                    <a:lnTo>
                      <a:pt x="15652" y="16388"/>
                    </a:lnTo>
                    <a:lnTo>
                      <a:pt x="15689" y="16315"/>
                    </a:lnTo>
                    <a:lnTo>
                      <a:pt x="15732" y="16278"/>
                    </a:lnTo>
                    <a:lnTo>
                      <a:pt x="15732" y="16173"/>
                    </a:lnTo>
                    <a:lnTo>
                      <a:pt x="15689" y="16136"/>
                    </a:lnTo>
                    <a:lnTo>
                      <a:pt x="15609" y="16136"/>
                    </a:lnTo>
                    <a:lnTo>
                      <a:pt x="15524" y="16063"/>
                    </a:lnTo>
                    <a:lnTo>
                      <a:pt x="15524" y="15993"/>
                    </a:lnTo>
                    <a:lnTo>
                      <a:pt x="15609" y="15920"/>
                    </a:lnTo>
                    <a:lnTo>
                      <a:pt x="15609" y="15883"/>
                    </a:lnTo>
                    <a:lnTo>
                      <a:pt x="15567" y="15847"/>
                    </a:lnTo>
                    <a:lnTo>
                      <a:pt x="15439" y="15778"/>
                    </a:lnTo>
                    <a:lnTo>
                      <a:pt x="15317" y="15778"/>
                    </a:lnTo>
                    <a:lnTo>
                      <a:pt x="15189" y="15704"/>
                    </a:lnTo>
                    <a:lnTo>
                      <a:pt x="15232" y="15668"/>
                    </a:lnTo>
                    <a:lnTo>
                      <a:pt x="15274" y="15668"/>
                    </a:lnTo>
                    <a:lnTo>
                      <a:pt x="15274" y="15631"/>
                    </a:lnTo>
                    <a:lnTo>
                      <a:pt x="15317" y="15631"/>
                    </a:lnTo>
                    <a:lnTo>
                      <a:pt x="15402" y="15704"/>
                    </a:lnTo>
                    <a:lnTo>
                      <a:pt x="15609" y="15704"/>
                    </a:lnTo>
                    <a:lnTo>
                      <a:pt x="15774" y="15778"/>
                    </a:lnTo>
                    <a:lnTo>
                      <a:pt x="15859" y="15810"/>
                    </a:lnTo>
                    <a:lnTo>
                      <a:pt x="15897" y="15778"/>
                    </a:lnTo>
                    <a:lnTo>
                      <a:pt x="16274" y="15778"/>
                    </a:lnTo>
                    <a:lnTo>
                      <a:pt x="16397" y="15741"/>
                    </a:lnTo>
                    <a:lnTo>
                      <a:pt x="16482" y="15668"/>
                    </a:lnTo>
                    <a:lnTo>
                      <a:pt x="16524" y="15594"/>
                    </a:lnTo>
                    <a:lnTo>
                      <a:pt x="16567" y="15562"/>
                    </a:lnTo>
                    <a:lnTo>
                      <a:pt x="16604" y="15525"/>
                    </a:lnTo>
                    <a:lnTo>
                      <a:pt x="16604" y="15488"/>
                    </a:lnTo>
                    <a:lnTo>
                      <a:pt x="16647" y="15488"/>
                    </a:lnTo>
                    <a:lnTo>
                      <a:pt x="16732" y="15415"/>
                    </a:lnTo>
                    <a:lnTo>
                      <a:pt x="16817" y="15346"/>
                    </a:lnTo>
                    <a:lnTo>
                      <a:pt x="16897" y="15236"/>
                    </a:lnTo>
                    <a:lnTo>
                      <a:pt x="16939" y="15163"/>
                    </a:lnTo>
                    <a:lnTo>
                      <a:pt x="16982" y="15020"/>
                    </a:lnTo>
                    <a:lnTo>
                      <a:pt x="16982" y="14951"/>
                    </a:lnTo>
                    <a:lnTo>
                      <a:pt x="17067" y="14878"/>
                    </a:lnTo>
                    <a:lnTo>
                      <a:pt x="17105" y="14878"/>
                    </a:lnTo>
                    <a:lnTo>
                      <a:pt x="17105" y="14735"/>
                    </a:lnTo>
                    <a:lnTo>
                      <a:pt x="17189" y="14662"/>
                    </a:lnTo>
                    <a:lnTo>
                      <a:pt x="17274" y="14662"/>
                    </a:lnTo>
                    <a:lnTo>
                      <a:pt x="17274" y="14699"/>
                    </a:lnTo>
                    <a:lnTo>
                      <a:pt x="17232" y="14768"/>
                    </a:lnTo>
                    <a:lnTo>
                      <a:pt x="17232" y="14804"/>
                    </a:lnTo>
                    <a:lnTo>
                      <a:pt x="17274" y="14841"/>
                    </a:lnTo>
                    <a:lnTo>
                      <a:pt x="17312" y="14878"/>
                    </a:lnTo>
                    <a:lnTo>
                      <a:pt x="17355" y="14841"/>
                    </a:lnTo>
                    <a:lnTo>
                      <a:pt x="17439" y="14662"/>
                    </a:lnTo>
                    <a:lnTo>
                      <a:pt x="17524" y="14552"/>
                    </a:lnTo>
                    <a:lnTo>
                      <a:pt x="17562" y="14519"/>
                    </a:lnTo>
                    <a:lnTo>
                      <a:pt x="17562" y="14483"/>
                    </a:lnTo>
                    <a:lnTo>
                      <a:pt x="17689" y="14336"/>
                    </a:lnTo>
                    <a:lnTo>
                      <a:pt x="17812" y="14267"/>
                    </a:lnTo>
                    <a:lnTo>
                      <a:pt x="17855" y="14230"/>
                    </a:lnTo>
                    <a:lnTo>
                      <a:pt x="17897" y="14120"/>
                    </a:lnTo>
                    <a:lnTo>
                      <a:pt x="17897" y="13620"/>
                    </a:lnTo>
                    <a:lnTo>
                      <a:pt x="17982" y="13510"/>
                    </a:lnTo>
                    <a:lnTo>
                      <a:pt x="17982" y="13440"/>
                    </a:lnTo>
                    <a:lnTo>
                      <a:pt x="18105" y="13404"/>
                    </a:lnTo>
                    <a:lnTo>
                      <a:pt x="18312" y="13225"/>
                    </a:lnTo>
                    <a:lnTo>
                      <a:pt x="18477" y="13151"/>
                    </a:lnTo>
                    <a:lnTo>
                      <a:pt x="18647" y="13115"/>
                    </a:lnTo>
                    <a:lnTo>
                      <a:pt x="18727" y="13115"/>
                    </a:lnTo>
                    <a:lnTo>
                      <a:pt x="18770" y="13078"/>
                    </a:lnTo>
                    <a:lnTo>
                      <a:pt x="18770" y="13046"/>
                    </a:lnTo>
                    <a:lnTo>
                      <a:pt x="18812" y="13046"/>
                    </a:lnTo>
                    <a:lnTo>
                      <a:pt x="18897" y="13009"/>
                    </a:lnTo>
                    <a:lnTo>
                      <a:pt x="18977" y="12936"/>
                    </a:lnTo>
                    <a:lnTo>
                      <a:pt x="19020" y="12899"/>
                    </a:lnTo>
                    <a:lnTo>
                      <a:pt x="19355" y="12899"/>
                    </a:lnTo>
                    <a:lnTo>
                      <a:pt x="19435" y="12936"/>
                    </a:lnTo>
                    <a:lnTo>
                      <a:pt x="19520" y="12936"/>
                    </a:lnTo>
                    <a:lnTo>
                      <a:pt x="19647" y="12899"/>
                    </a:lnTo>
                    <a:lnTo>
                      <a:pt x="19685" y="12899"/>
                    </a:lnTo>
                    <a:lnTo>
                      <a:pt x="19685" y="12830"/>
                    </a:lnTo>
                    <a:lnTo>
                      <a:pt x="19727" y="12756"/>
                    </a:lnTo>
                    <a:lnTo>
                      <a:pt x="19855" y="12720"/>
                    </a:lnTo>
                    <a:lnTo>
                      <a:pt x="19935" y="12683"/>
                    </a:lnTo>
                    <a:lnTo>
                      <a:pt x="19977" y="12651"/>
                    </a:lnTo>
                    <a:lnTo>
                      <a:pt x="19977" y="12467"/>
                    </a:lnTo>
                    <a:lnTo>
                      <a:pt x="20062" y="12398"/>
                    </a:lnTo>
                    <a:lnTo>
                      <a:pt x="20105" y="12361"/>
                    </a:lnTo>
                    <a:lnTo>
                      <a:pt x="20142" y="12288"/>
                    </a:lnTo>
                    <a:lnTo>
                      <a:pt x="20142" y="12252"/>
                    </a:lnTo>
                    <a:lnTo>
                      <a:pt x="20185" y="12219"/>
                    </a:lnTo>
                    <a:lnTo>
                      <a:pt x="20185" y="12146"/>
                    </a:lnTo>
                    <a:lnTo>
                      <a:pt x="20227" y="12146"/>
                    </a:lnTo>
                    <a:lnTo>
                      <a:pt x="20270" y="12109"/>
                    </a:lnTo>
                    <a:lnTo>
                      <a:pt x="20270" y="12072"/>
                    </a:lnTo>
                    <a:lnTo>
                      <a:pt x="20312" y="11930"/>
                    </a:lnTo>
                    <a:lnTo>
                      <a:pt x="20312" y="11787"/>
                    </a:lnTo>
                    <a:lnTo>
                      <a:pt x="20355" y="11751"/>
                    </a:lnTo>
                    <a:lnTo>
                      <a:pt x="20392" y="11714"/>
                    </a:lnTo>
                    <a:lnTo>
                      <a:pt x="20477" y="11641"/>
                    </a:lnTo>
                    <a:lnTo>
                      <a:pt x="20477" y="11572"/>
                    </a:lnTo>
                    <a:lnTo>
                      <a:pt x="20435" y="11498"/>
                    </a:lnTo>
                    <a:lnTo>
                      <a:pt x="20477" y="11392"/>
                    </a:lnTo>
                    <a:lnTo>
                      <a:pt x="20520" y="11246"/>
                    </a:lnTo>
                    <a:lnTo>
                      <a:pt x="20477" y="11103"/>
                    </a:lnTo>
                    <a:lnTo>
                      <a:pt x="20477" y="10961"/>
                    </a:lnTo>
                    <a:lnTo>
                      <a:pt x="20520" y="10782"/>
                    </a:lnTo>
                    <a:lnTo>
                      <a:pt x="20520" y="10708"/>
                    </a:lnTo>
                    <a:lnTo>
                      <a:pt x="20562" y="10635"/>
                    </a:lnTo>
                    <a:lnTo>
                      <a:pt x="20562" y="10598"/>
                    </a:lnTo>
                    <a:lnTo>
                      <a:pt x="20520" y="10529"/>
                    </a:lnTo>
                    <a:lnTo>
                      <a:pt x="20562" y="10493"/>
                    </a:lnTo>
                    <a:lnTo>
                      <a:pt x="20600" y="10529"/>
                    </a:lnTo>
                    <a:lnTo>
                      <a:pt x="20642" y="10566"/>
                    </a:lnTo>
                    <a:lnTo>
                      <a:pt x="20812" y="10493"/>
                    </a:lnTo>
                    <a:lnTo>
                      <a:pt x="20935" y="10240"/>
                    </a:lnTo>
                    <a:lnTo>
                      <a:pt x="20977" y="10204"/>
                    </a:lnTo>
                    <a:lnTo>
                      <a:pt x="21020" y="10098"/>
                    </a:lnTo>
                    <a:lnTo>
                      <a:pt x="21100" y="10061"/>
                    </a:lnTo>
                    <a:lnTo>
                      <a:pt x="21185" y="10061"/>
                    </a:lnTo>
                    <a:lnTo>
                      <a:pt x="21350" y="9918"/>
                    </a:lnTo>
                    <a:lnTo>
                      <a:pt x="21477" y="9772"/>
                    </a:lnTo>
                    <a:lnTo>
                      <a:pt x="21558" y="9593"/>
                    </a:lnTo>
                    <a:lnTo>
                      <a:pt x="21600" y="9450"/>
                    </a:lnTo>
                    <a:lnTo>
                      <a:pt x="21600" y="9308"/>
                    </a:lnTo>
                    <a:lnTo>
                      <a:pt x="21558" y="9055"/>
                    </a:lnTo>
                    <a:close/>
                    <a:moveTo>
                      <a:pt x="11194" y="19300"/>
                    </a:moveTo>
                    <a:lnTo>
                      <a:pt x="11156" y="19300"/>
                    </a:lnTo>
                    <a:lnTo>
                      <a:pt x="11114" y="19226"/>
                    </a:lnTo>
                    <a:lnTo>
                      <a:pt x="11156" y="19226"/>
                    </a:lnTo>
                    <a:lnTo>
                      <a:pt x="11194" y="19263"/>
                    </a:lnTo>
                    <a:lnTo>
                      <a:pt x="11194" y="1930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266" name="Group 249"/>
            <p:cNvGrpSpPr/>
            <p:nvPr/>
          </p:nvGrpSpPr>
          <p:grpSpPr>
            <a:xfrm>
              <a:off x="2351861" y="207861"/>
              <a:ext cx="5363803" cy="2205039"/>
              <a:chOff x="0" y="0"/>
              <a:chExt cx="5363802" cy="2205038"/>
            </a:xfrm>
          </p:grpSpPr>
          <p:sp>
            <p:nvSpPr>
              <p:cNvPr id="1247" name="Freeform 37"/>
              <p:cNvSpPr/>
              <p:nvPr/>
            </p:nvSpPr>
            <p:spPr>
              <a:xfrm>
                <a:off x="4278311" y="684213"/>
                <a:ext cx="167917" cy="66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6" y="16463"/>
                    </a:moveTo>
                    <a:lnTo>
                      <a:pt x="2405" y="20666"/>
                    </a:lnTo>
                    <a:lnTo>
                      <a:pt x="2821" y="20666"/>
                    </a:lnTo>
                    <a:lnTo>
                      <a:pt x="3238" y="21600"/>
                    </a:lnTo>
                    <a:lnTo>
                      <a:pt x="3654" y="21600"/>
                    </a:lnTo>
                    <a:lnTo>
                      <a:pt x="6522" y="19615"/>
                    </a:lnTo>
                    <a:lnTo>
                      <a:pt x="7308" y="19615"/>
                    </a:lnTo>
                    <a:lnTo>
                      <a:pt x="7724" y="20666"/>
                    </a:lnTo>
                    <a:lnTo>
                      <a:pt x="8557" y="21600"/>
                    </a:lnTo>
                    <a:lnTo>
                      <a:pt x="9343" y="20666"/>
                    </a:lnTo>
                    <a:lnTo>
                      <a:pt x="11424" y="19615"/>
                    </a:lnTo>
                    <a:lnTo>
                      <a:pt x="14662" y="19615"/>
                    </a:lnTo>
                    <a:lnTo>
                      <a:pt x="15078" y="17514"/>
                    </a:lnTo>
                    <a:lnTo>
                      <a:pt x="14246" y="13427"/>
                    </a:lnTo>
                    <a:lnTo>
                      <a:pt x="13830" y="11325"/>
                    </a:lnTo>
                    <a:lnTo>
                      <a:pt x="15078" y="11325"/>
                    </a:lnTo>
                    <a:lnTo>
                      <a:pt x="14662" y="13427"/>
                    </a:lnTo>
                    <a:lnTo>
                      <a:pt x="14662" y="14478"/>
                    </a:lnTo>
                    <a:lnTo>
                      <a:pt x="15078" y="16463"/>
                    </a:lnTo>
                    <a:lnTo>
                      <a:pt x="16281" y="18564"/>
                    </a:lnTo>
                    <a:lnTo>
                      <a:pt x="17113" y="19615"/>
                    </a:lnTo>
                    <a:lnTo>
                      <a:pt x="18732" y="19615"/>
                    </a:lnTo>
                    <a:lnTo>
                      <a:pt x="19981" y="18564"/>
                    </a:lnTo>
                    <a:lnTo>
                      <a:pt x="20397" y="17514"/>
                    </a:lnTo>
                    <a:lnTo>
                      <a:pt x="20397" y="13427"/>
                    </a:lnTo>
                    <a:lnTo>
                      <a:pt x="21184" y="12376"/>
                    </a:lnTo>
                    <a:lnTo>
                      <a:pt x="21600" y="10275"/>
                    </a:lnTo>
                    <a:lnTo>
                      <a:pt x="21184" y="9224"/>
                    </a:lnTo>
                    <a:lnTo>
                      <a:pt x="19981" y="7239"/>
                    </a:lnTo>
                    <a:lnTo>
                      <a:pt x="19149" y="5137"/>
                    </a:lnTo>
                    <a:lnTo>
                      <a:pt x="16697" y="5137"/>
                    </a:lnTo>
                    <a:lnTo>
                      <a:pt x="15495" y="4086"/>
                    </a:lnTo>
                    <a:lnTo>
                      <a:pt x="14246" y="4086"/>
                    </a:lnTo>
                    <a:lnTo>
                      <a:pt x="12211" y="2102"/>
                    </a:lnTo>
                    <a:lnTo>
                      <a:pt x="11008" y="3036"/>
                    </a:lnTo>
                    <a:lnTo>
                      <a:pt x="10176" y="5137"/>
                    </a:lnTo>
                    <a:lnTo>
                      <a:pt x="10176" y="7239"/>
                    </a:lnTo>
                    <a:lnTo>
                      <a:pt x="9343" y="6188"/>
                    </a:lnTo>
                    <a:lnTo>
                      <a:pt x="7724" y="4086"/>
                    </a:lnTo>
                    <a:lnTo>
                      <a:pt x="7308" y="3036"/>
                    </a:lnTo>
                    <a:lnTo>
                      <a:pt x="5273" y="0"/>
                    </a:lnTo>
                    <a:lnTo>
                      <a:pt x="3654" y="1051"/>
                    </a:lnTo>
                    <a:lnTo>
                      <a:pt x="2035" y="4086"/>
                    </a:lnTo>
                    <a:lnTo>
                      <a:pt x="786" y="8290"/>
                    </a:lnTo>
                    <a:lnTo>
                      <a:pt x="0" y="11325"/>
                    </a:lnTo>
                    <a:lnTo>
                      <a:pt x="0" y="15412"/>
                    </a:lnTo>
                    <a:lnTo>
                      <a:pt x="370" y="16463"/>
                    </a:lnTo>
                    <a:lnTo>
                      <a:pt x="786" y="16463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8" name="Freeform 38"/>
              <p:cNvSpPr/>
              <p:nvPr/>
            </p:nvSpPr>
            <p:spPr>
              <a:xfrm>
                <a:off x="3505199" y="544513"/>
                <a:ext cx="129817" cy="72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" y="15961"/>
                    </a:moveTo>
                    <a:lnTo>
                      <a:pt x="1074" y="16812"/>
                    </a:lnTo>
                    <a:lnTo>
                      <a:pt x="0" y="17769"/>
                    </a:lnTo>
                    <a:lnTo>
                      <a:pt x="0" y="20642"/>
                    </a:lnTo>
                    <a:lnTo>
                      <a:pt x="1074" y="21600"/>
                    </a:lnTo>
                    <a:lnTo>
                      <a:pt x="1611" y="21600"/>
                    </a:lnTo>
                    <a:lnTo>
                      <a:pt x="3162" y="20642"/>
                    </a:lnTo>
                    <a:lnTo>
                      <a:pt x="5310" y="20642"/>
                    </a:lnTo>
                    <a:lnTo>
                      <a:pt x="9487" y="19685"/>
                    </a:lnTo>
                    <a:lnTo>
                      <a:pt x="12650" y="18727"/>
                    </a:lnTo>
                    <a:lnTo>
                      <a:pt x="16349" y="17769"/>
                    </a:lnTo>
                    <a:lnTo>
                      <a:pt x="19512" y="15003"/>
                    </a:lnTo>
                    <a:lnTo>
                      <a:pt x="20586" y="14045"/>
                    </a:lnTo>
                    <a:lnTo>
                      <a:pt x="21600" y="12130"/>
                    </a:lnTo>
                    <a:lnTo>
                      <a:pt x="21600" y="11172"/>
                    </a:lnTo>
                    <a:lnTo>
                      <a:pt x="20586" y="9364"/>
                    </a:lnTo>
                    <a:lnTo>
                      <a:pt x="18975" y="8406"/>
                    </a:lnTo>
                    <a:lnTo>
                      <a:pt x="17901" y="7448"/>
                    </a:lnTo>
                    <a:lnTo>
                      <a:pt x="16886" y="6491"/>
                    </a:lnTo>
                    <a:lnTo>
                      <a:pt x="15812" y="5533"/>
                    </a:lnTo>
                    <a:lnTo>
                      <a:pt x="13724" y="5533"/>
                    </a:lnTo>
                    <a:lnTo>
                      <a:pt x="12113" y="6491"/>
                    </a:lnTo>
                    <a:lnTo>
                      <a:pt x="12650" y="6491"/>
                    </a:lnTo>
                    <a:lnTo>
                      <a:pt x="13187" y="5533"/>
                    </a:lnTo>
                    <a:lnTo>
                      <a:pt x="13187" y="2767"/>
                    </a:lnTo>
                    <a:lnTo>
                      <a:pt x="12650" y="2767"/>
                    </a:lnTo>
                    <a:lnTo>
                      <a:pt x="12113" y="851"/>
                    </a:lnTo>
                    <a:lnTo>
                      <a:pt x="11098" y="0"/>
                    </a:lnTo>
                    <a:lnTo>
                      <a:pt x="10024" y="851"/>
                    </a:lnTo>
                    <a:lnTo>
                      <a:pt x="10024" y="1809"/>
                    </a:lnTo>
                    <a:lnTo>
                      <a:pt x="9487" y="1809"/>
                    </a:lnTo>
                    <a:lnTo>
                      <a:pt x="8473" y="2767"/>
                    </a:lnTo>
                    <a:lnTo>
                      <a:pt x="7399" y="2767"/>
                    </a:lnTo>
                    <a:lnTo>
                      <a:pt x="6325" y="3724"/>
                    </a:lnTo>
                    <a:lnTo>
                      <a:pt x="6325" y="4682"/>
                    </a:lnTo>
                    <a:lnTo>
                      <a:pt x="5848" y="5533"/>
                    </a:lnTo>
                    <a:lnTo>
                      <a:pt x="4773" y="9364"/>
                    </a:lnTo>
                    <a:lnTo>
                      <a:pt x="3162" y="9364"/>
                    </a:lnTo>
                    <a:lnTo>
                      <a:pt x="2685" y="10321"/>
                    </a:lnTo>
                    <a:lnTo>
                      <a:pt x="2685" y="12130"/>
                    </a:lnTo>
                    <a:lnTo>
                      <a:pt x="2148" y="14045"/>
                    </a:lnTo>
                    <a:lnTo>
                      <a:pt x="1074" y="15961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49" name="Freeform 39"/>
              <p:cNvSpPr/>
              <p:nvPr/>
            </p:nvSpPr>
            <p:spPr>
              <a:xfrm>
                <a:off x="3362324" y="461963"/>
                <a:ext cx="113943" cy="82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3" y="19910"/>
                    </a:moveTo>
                    <a:lnTo>
                      <a:pt x="3600" y="21600"/>
                    </a:lnTo>
                    <a:lnTo>
                      <a:pt x="4823" y="21600"/>
                    </a:lnTo>
                    <a:lnTo>
                      <a:pt x="6657" y="20755"/>
                    </a:lnTo>
                    <a:lnTo>
                      <a:pt x="8423" y="19910"/>
                    </a:lnTo>
                    <a:lnTo>
                      <a:pt x="9034" y="18219"/>
                    </a:lnTo>
                    <a:lnTo>
                      <a:pt x="9034" y="17374"/>
                    </a:lnTo>
                    <a:lnTo>
                      <a:pt x="10189" y="16623"/>
                    </a:lnTo>
                    <a:lnTo>
                      <a:pt x="12023" y="15777"/>
                    </a:lnTo>
                    <a:lnTo>
                      <a:pt x="16777" y="14087"/>
                    </a:lnTo>
                    <a:lnTo>
                      <a:pt x="18000" y="14087"/>
                    </a:lnTo>
                    <a:lnTo>
                      <a:pt x="18611" y="13242"/>
                    </a:lnTo>
                    <a:lnTo>
                      <a:pt x="19834" y="13242"/>
                    </a:lnTo>
                    <a:lnTo>
                      <a:pt x="19834" y="9955"/>
                    </a:lnTo>
                    <a:lnTo>
                      <a:pt x="20377" y="9955"/>
                    </a:lnTo>
                    <a:lnTo>
                      <a:pt x="21600" y="8264"/>
                    </a:lnTo>
                    <a:lnTo>
                      <a:pt x="20989" y="7419"/>
                    </a:lnTo>
                    <a:lnTo>
                      <a:pt x="20989" y="6668"/>
                    </a:lnTo>
                    <a:lnTo>
                      <a:pt x="19223" y="5823"/>
                    </a:lnTo>
                    <a:lnTo>
                      <a:pt x="18611" y="4977"/>
                    </a:lnTo>
                    <a:lnTo>
                      <a:pt x="16777" y="4977"/>
                    </a:lnTo>
                    <a:lnTo>
                      <a:pt x="16777" y="3287"/>
                    </a:lnTo>
                    <a:lnTo>
                      <a:pt x="16234" y="1690"/>
                    </a:lnTo>
                    <a:lnTo>
                      <a:pt x="16234" y="0"/>
                    </a:lnTo>
                    <a:lnTo>
                      <a:pt x="14400" y="0"/>
                    </a:lnTo>
                    <a:lnTo>
                      <a:pt x="13245" y="845"/>
                    </a:lnTo>
                    <a:lnTo>
                      <a:pt x="12023" y="1690"/>
                    </a:lnTo>
                    <a:lnTo>
                      <a:pt x="9645" y="2442"/>
                    </a:lnTo>
                    <a:lnTo>
                      <a:pt x="6657" y="4132"/>
                    </a:lnTo>
                    <a:lnTo>
                      <a:pt x="5434" y="4977"/>
                    </a:lnTo>
                    <a:lnTo>
                      <a:pt x="4823" y="6668"/>
                    </a:lnTo>
                    <a:lnTo>
                      <a:pt x="5434" y="7419"/>
                    </a:lnTo>
                    <a:lnTo>
                      <a:pt x="6045" y="8264"/>
                    </a:lnTo>
                    <a:lnTo>
                      <a:pt x="5434" y="9110"/>
                    </a:lnTo>
                    <a:lnTo>
                      <a:pt x="4211" y="9955"/>
                    </a:lnTo>
                    <a:lnTo>
                      <a:pt x="2445" y="9955"/>
                    </a:lnTo>
                    <a:lnTo>
                      <a:pt x="2445" y="12397"/>
                    </a:lnTo>
                    <a:lnTo>
                      <a:pt x="3057" y="13242"/>
                    </a:lnTo>
                    <a:lnTo>
                      <a:pt x="3600" y="14087"/>
                    </a:lnTo>
                    <a:lnTo>
                      <a:pt x="4823" y="14932"/>
                    </a:lnTo>
                    <a:lnTo>
                      <a:pt x="1223" y="14932"/>
                    </a:lnTo>
                    <a:lnTo>
                      <a:pt x="0" y="16623"/>
                    </a:lnTo>
                    <a:lnTo>
                      <a:pt x="0" y="17374"/>
                    </a:lnTo>
                    <a:lnTo>
                      <a:pt x="611" y="18219"/>
                    </a:lnTo>
                    <a:lnTo>
                      <a:pt x="1223" y="19910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0" name="Freeform 40"/>
              <p:cNvSpPr/>
              <p:nvPr/>
            </p:nvSpPr>
            <p:spPr>
              <a:xfrm>
                <a:off x="3400424" y="515938"/>
                <a:ext cx="120293" cy="6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29" y="1098"/>
                    </a:moveTo>
                    <a:lnTo>
                      <a:pt x="12471" y="0"/>
                    </a:lnTo>
                    <a:lnTo>
                      <a:pt x="11379" y="0"/>
                    </a:lnTo>
                    <a:lnTo>
                      <a:pt x="6236" y="1098"/>
                    </a:lnTo>
                    <a:lnTo>
                      <a:pt x="3986" y="3295"/>
                    </a:lnTo>
                    <a:lnTo>
                      <a:pt x="2829" y="4271"/>
                    </a:lnTo>
                    <a:lnTo>
                      <a:pt x="2314" y="5369"/>
                    </a:lnTo>
                    <a:lnTo>
                      <a:pt x="579" y="8664"/>
                    </a:lnTo>
                    <a:lnTo>
                      <a:pt x="0" y="8664"/>
                    </a:lnTo>
                    <a:lnTo>
                      <a:pt x="0" y="11837"/>
                    </a:lnTo>
                    <a:lnTo>
                      <a:pt x="1157" y="12936"/>
                    </a:lnTo>
                    <a:lnTo>
                      <a:pt x="1736" y="14034"/>
                    </a:lnTo>
                    <a:lnTo>
                      <a:pt x="2829" y="14034"/>
                    </a:lnTo>
                    <a:lnTo>
                      <a:pt x="3986" y="15132"/>
                    </a:lnTo>
                    <a:lnTo>
                      <a:pt x="4564" y="17207"/>
                    </a:lnTo>
                    <a:lnTo>
                      <a:pt x="6236" y="18305"/>
                    </a:lnTo>
                    <a:lnTo>
                      <a:pt x="6814" y="17207"/>
                    </a:lnTo>
                    <a:lnTo>
                      <a:pt x="9064" y="18305"/>
                    </a:lnTo>
                    <a:lnTo>
                      <a:pt x="10800" y="19403"/>
                    </a:lnTo>
                    <a:lnTo>
                      <a:pt x="11379" y="20502"/>
                    </a:lnTo>
                    <a:lnTo>
                      <a:pt x="13050" y="20502"/>
                    </a:lnTo>
                    <a:lnTo>
                      <a:pt x="17036" y="21600"/>
                    </a:lnTo>
                    <a:lnTo>
                      <a:pt x="18707" y="21600"/>
                    </a:lnTo>
                    <a:lnTo>
                      <a:pt x="19864" y="19403"/>
                    </a:lnTo>
                    <a:lnTo>
                      <a:pt x="20443" y="17207"/>
                    </a:lnTo>
                    <a:lnTo>
                      <a:pt x="19864" y="16108"/>
                    </a:lnTo>
                    <a:lnTo>
                      <a:pt x="19286" y="15132"/>
                    </a:lnTo>
                    <a:lnTo>
                      <a:pt x="21600" y="9763"/>
                    </a:lnTo>
                    <a:lnTo>
                      <a:pt x="21600" y="5369"/>
                    </a:lnTo>
                    <a:lnTo>
                      <a:pt x="20443" y="4271"/>
                    </a:lnTo>
                    <a:lnTo>
                      <a:pt x="19286" y="3295"/>
                    </a:lnTo>
                    <a:lnTo>
                      <a:pt x="17036" y="2197"/>
                    </a:lnTo>
                    <a:lnTo>
                      <a:pt x="15879" y="2197"/>
                    </a:lnTo>
                    <a:lnTo>
                      <a:pt x="15364" y="3295"/>
                    </a:lnTo>
                    <a:lnTo>
                      <a:pt x="15364" y="4271"/>
                    </a:lnTo>
                    <a:lnTo>
                      <a:pt x="14207" y="3295"/>
                    </a:lnTo>
                    <a:lnTo>
                      <a:pt x="13629" y="1098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1" name="Freeform 41"/>
              <p:cNvSpPr/>
              <p:nvPr/>
            </p:nvSpPr>
            <p:spPr>
              <a:xfrm>
                <a:off x="4371974" y="1414462"/>
                <a:ext cx="56794" cy="209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45" y="10819"/>
                    </a:moveTo>
                    <a:lnTo>
                      <a:pt x="16845" y="9485"/>
                    </a:lnTo>
                    <a:lnTo>
                      <a:pt x="13177" y="6558"/>
                    </a:lnTo>
                    <a:lnTo>
                      <a:pt x="11955" y="5557"/>
                    </a:lnTo>
                    <a:lnTo>
                      <a:pt x="13177" y="4594"/>
                    </a:lnTo>
                    <a:lnTo>
                      <a:pt x="13177" y="4261"/>
                    </a:lnTo>
                    <a:lnTo>
                      <a:pt x="14400" y="2964"/>
                    </a:lnTo>
                    <a:lnTo>
                      <a:pt x="11955" y="2297"/>
                    </a:lnTo>
                    <a:lnTo>
                      <a:pt x="9645" y="1334"/>
                    </a:lnTo>
                    <a:lnTo>
                      <a:pt x="8423" y="333"/>
                    </a:lnTo>
                    <a:lnTo>
                      <a:pt x="7200" y="0"/>
                    </a:lnTo>
                    <a:lnTo>
                      <a:pt x="4755" y="0"/>
                    </a:lnTo>
                    <a:lnTo>
                      <a:pt x="3668" y="667"/>
                    </a:lnTo>
                    <a:lnTo>
                      <a:pt x="3668" y="1630"/>
                    </a:lnTo>
                    <a:lnTo>
                      <a:pt x="2445" y="1630"/>
                    </a:lnTo>
                    <a:lnTo>
                      <a:pt x="0" y="1964"/>
                    </a:lnTo>
                    <a:lnTo>
                      <a:pt x="0" y="6224"/>
                    </a:lnTo>
                    <a:lnTo>
                      <a:pt x="2445" y="8521"/>
                    </a:lnTo>
                    <a:lnTo>
                      <a:pt x="2445" y="12115"/>
                    </a:lnTo>
                    <a:lnTo>
                      <a:pt x="1223" y="15042"/>
                    </a:lnTo>
                    <a:lnTo>
                      <a:pt x="1223" y="16043"/>
                    </a:lnTo>
                    <a:lnTo>
                      <a:pt x="2445" y="17339"/>
                    </a:lnTo>
                    <a:lnTo>
                      <a:pt x="1223" y="19303"/>
                    </a:lnTo>
                    <a:lnTo>
                      <a:pt x="0" y="20303"/>
                    </a:lnTo>
                    <a:lnTo>
                      <a:pt x="0" y="20933"/>
                    </a:lnTo>
                    <a:lnTo>
                      <a:pt x="1223" y="21600"/>
                    </a:lnTo>
                    <a:lnTo>
                      <a:pt x="4755" y="21600"/>
                    </a:lnTo>
                    <a:lnTo>
                      <a:pt x="4755" y="20933"/>
                    </a:lnTo>
                    <a:lnTo>
                      <a:pt x="5977" y="20933"/>
                    </a:lnTo>
                    <a:lnTo>
                      <a:pt x="7200" y="20600"/>
                    </a:lnTo>
                    <a:lnTo>
                      <a:pt x="9645" y="20600"/>
                    </a:lnTo>
                    <a:lnTo>
                      <a:pt x="10868" y="20303"/>
                    </a:lnTo>
                    <a:lnTo>
                      <a:pt x="10868" y="19636"/>
                    </a:lnTo>
                    <a:lnTo>
                      <a:pt x="9645" y="18969"/>
                    </a:lnTo>
                    <a:lnTo>
                      <a:pt x="7200" y="17673"/>
                    </a:lnTo>
                    <a:lnTo>
                      <a:pt x="7200" y="17006"/>
                    </a:lnTo>
                    <a:lnTo>
                      <a:pt x="8423" y="16376"/>
                    </a:lnTo>
                    <a:lnTo>
                      <a:pt x="8423" y="16043"/>
                    </a:lnTo>
                    <a:lnTo>
                      <a:pt x="9645" y="15376"/>
                    </a:lnTo>
                    <a:lnTo>
                      <a:pt x="9645" y="14412"/>
                    </a:lnTo>
                    <a:lnTo>
                      <a:pt x="10868" y="14079"/>
                    </a:lnTo>
                    <a:lnTo>
                      <a:pt x="11955" y="13745"/>
                    </a:lnTo>
                    <a:lnTo>
                      <a:pt x="16845" y="14412"/>
                    </a:lnTo>
                    <a:lnTo>
                      <a:pt x="18068" y="14412"/>
                    </a:lnTo>
                    <a:lnTo>
                      <a:pt x="19155" y="14746"/>
                    </a:lnTo>
                    <a:lnTo>
                      <a:pt x="20377" y="14746"/>
                    </a:lnTo>
                    <a:lnTo>
                      <a:pt x="21600" y="14079"/>
                    </a:lnTo>
                    <a:lnTo>
                      <a:pt x="21600" y="13745"/>
                    </a:lnTo>
                    <a:lnTo>
                      <a:pt x="16845" y="10819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2" name="Freeform 42"/>
              <p:cNvSpPr/>
              <p:nvPr/>
            </p:nvSpPr>
            <p:spPr>
              <a:xfrm>
                <a:off x="2546349" y="655638"/>
                <a:ext cx="371117" cy="250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8" y="18036"/>
                    </a:moveTo>
                    <a:lnTo>
                      <a:pt x="544" y="18036"/>
                    </a:lnTo>
                    <a:lnTo>
                      <a:pt x="1109" y="18315"/>
                    </a:lnTo>
                    <a:lnTo>
                      <a:pt x="1298" y="18315"/>
                    </a:lnTo>
                    <a:lnTo>
                      <a:pt x="1298" y="19121"/>
                    </a:lnTo>
                    <a:lnTo>
                      <a:pt x="1486" y="19400"/>
                    </a:lnTo>
                    <a:lnTo>
                      <a:pt x="1653" y="19679"/>
                    </a:lnTo>
                    <a:lnTo>
                      <a:pt x="1842" y="19679"/>
                    </a:lnTo>
                    <a:lnTo>
                      <a:pt x="2219" y="19400"/>
                    </a:lnTo>
                    <a:lnTo>
                      <a:pt x="2219" y="18594"/>
                    </a:lnTo>
                    <a:lnTo>
                      <a:pt x="2574" y="18873"/>
                    </a:lnTo>
                    <a:lnTo>
                      <a:pt x="2951" y="19400"/>
                    </a:lnTo>
                    <a:lnTo>
                      <a:pt x="2574" y="19958"/>
                    </a:lnTo>
                    <a:lnTo>
                      <a:pt x="2763" y="20515"/>
                    </a:lnTo>
                    <a:lnTo>
                      <a:pt x="3140" y="20763"/>
                    </a:lnTo>
                    <a:lnTo>
                      <a:pt x="3684" y="21042"/>
                    </a:lnTo>
                    <a:lnTo>
                      <a:pt x="4437" y="21321"/>
                    </a:lnTo>
                    <a:lnTo>
                      <a:pt x="5170" y="21321"/>
                    </a:lnTo>
                    <a:lnTo>
                      <a:pt x="6823" y="21600"/>
                    </a:lnTo>
                    <a:lnTo>
                      <a:pt x="7388" y="21321"/>
                    </a:lnTo>
                    <a:lnTo>
                      <a:pt x="7577" y="21321"/>
                    </a:lnTo>
                    <a:lnTo>
                      <a:pt x="7744" y="20763"/>
                    </a:lnTo>
                    <a:lnTo>
                      <a:pt x="7577" y="20236"/>
                    </a:lnTo>
                    <a:lnTo>
                      <a:pt x="7012" y="19679"/>
                    </a:lnTo>
                    <a:lnTo>
                      <a:pt x="6091" y="18594"/>
                    </a:lnTo>
                    <a:lnTo>
                      <a:pt x="5547" y="17478"/>
                    </a:lnTo>
                    <a:lnTo>
                      <a:pt x="5358" y="16673"/>
                    </a:lnTo>
                    <a:lnTo>
                      <a:pt x="5358" y="15867"/>
                    </a:lnTo>
                    <a:lnTo>
                      <a:pt x="5714" y="15309"/>
                    </a:lnTo>
                    <a:lnTo>
                      <a:pt x="6091" y="14751"/>
                    </a:lnTo>
                    <a:lnTo>
                      <a:pt x="6091" y="14224"/>
                    </a:lnTo>
                    <a:lnTo>
                      <a:pt x="6656" y="13388"/>
                    </a:lnTo>
                    <a:lnTo>
                      <a:pt x="7012" y="12830"/>
                    </a:lnTo>
                    <a:lnTo>
                      <a:pt x="7200" y="12024"/>
                    </a:lnTo>
                    <a:lnTo>
                      <a:pt x="7388" y="11745"/>
                    </a:lnTo>
                    <a:lnTo>
                      <a:pt x="7577" y="11745"/>
                    </a:lnTo>
                    <a:lnTo>
                      <a:pt x="7933" y="11466"/>
                    </a:lnTo>
                    <a:lnTo>
                      <a:pt x="7933" y="10661"/>
                    </a:lnTo>
                    <a:lnTo>
                      <a:pt x="8121" y="10661"/>
                    </a:lnTo>
                    <a:lnTo>
                      <a:pt x="8498" y="10382"/>
                    </a:lnTo>
                    <a:lnTo>
                      <a:pt x="8853" y="9824"/>
                    </a:lnTo>
                    <a:lnTo>
                      <a:pt x="9042" y="9297"/>
                    </a:lnTo>
                    <a:lnTo>
                      <a:pt x="9042" y="8739"/>
                    </a:lnTo>
                    <a:lnTo>
                      <a:pt x="9795" y="8739"/>
                    </a:lnTo>
                    <a:lnTo>
                      <a:pt x="9963" y="8460"/>
                    </a:lnTo>
                    <a:lnTo>
                      <a:pt x="10151" y="8181"/>
                    </a:lnTo>
                    <a:lnTo>
                      <a:pt x="10716" y="7933"/>
                    </a:lnTo>
                    <a:lnTo>
                      <a:pt x="11072" y="7933"/>
                    </a:lnTo>
                    <a:lnTo>
                      <a:pt x="11449" y="7655"/>
                    </a:lnTo>
                    <a:lnTo>
                      <a:pt x="11826" y="7097"/>
                    </a:lnTo>
                    <a:lnTo>
                      <a:pt x="12558" y="6539"/>
                    </a:lnTo>
                    <a:lnTo>
                      <a:pt x="14212" y="5454"/>
                    </a:lnTo>
                    <a:lnTo>
                      <a:pt x="16242" y="4648"/>
                    </a:lnTo>
                    <a:lnTo>
                      <a:pt x="18272" y="3812"/>
                    </a:lnTo>
                    <a:lnTo>
                      <a:pt x="19381" y="3254"/>
                    </a:lnTo>
                    <a:lnTo>
                      <a:pt x="20302" y="2727"/>
                    </a:lnTo>
                    <a:lnTo>
                      <a:pt x="21244" y="1890"/>
                    </a:lnTo>
                    <a:lnTo>
                      <a:pt x="21600" y="1364"/>
                    </a:lnTo>
                    <a:lnTo>
                      <a:pt x="21600" y="1085"/>
                    </a:lnTo>
                    <a:lnTo>
                      <a:pt x="21412" y="248"/>
                    </a:lnTo>
                    <a:lnTo>
                      <a:pt x="21244" y="248"/>
                    </a:lnTo>
                    <a:lnTo>
                      <a:pt x="20867" y="0"/>
                    </a:lnTo>
                    <a:lnTo>
                      <a:pt x="19570" y="0"/>
                    </a:lnTo>
                    <a:lnTo>
                      <a:pt x="18649" y="527"/>
                    </a:lnTo>
                    <a:lnTo>
                      <a:pt x="17916" y="806"/>
                    </a:lnTo>
                    <a:lnTo>
                      <a:pt x="17540" y="1364"/>
                    </a:lnTo>
                    <a:lnTo>
                      <a:pt x="16995" y="1611"/>
                    </a:lnTo>
                    <a:lnTo>
                      <a:pt x="16074" y="1611"/>
                    </a:lnTo>
                    <a:lnTo>
                      <a:pt x="15509" y="1890"/>
                    </a:lnTo>
                    <a:lnTo>
                      <a:pt x="14965" y="2448"/>
                    </a:lnTo>
                    <a:lnTo>
                      <a:pt x="14023" y="2448"/>
                    </a:lnTo>
                    <a:lnTo>
                      <a:pt x="13479" y="2169"/>
                    </a:lnTo>
                    <a:lnTo>
                      <a:pt x="12370" y="2169"/>
                    </a:lnTo>
                    <a:lnTo>
                      <a:pt x="12181" y="2448"/>
                    </a:lnTo>
                    <a:lnTo>
                      <a:pt x="11993" y="2448"/>
                    </a:lnTo>
                    <a:lnTo>
                      <a:pt x="11449" y="2727"/>
                    </a:lnTo>
                    <a:lnTo>
                      <a:pt x="11072" y="3006"/>
                    </a:lnTo>
                    <a:lnTo>
                      <a:pt x="10716" y="3254"/>
                    </a:lnTo>
                    <a:lnTo>
                      <a:pt x="10151" y="3533"/>
                    </a:lnTo>
                    <a:lnTo>
                      <a:pt x="9042" y="3812"/>
                    </a:lnTo>
                    <a:lnTo>
                      <a:pt x="8686" y="4091"/>
                    </a:lnTo>
                    <a:lnTo>
                      <a:pt x="8309" y="4370"/>
                    </a:lnTo>
                    <a:lnTo>
                      <a:pt x="8309" y="4648"/>
                    </a:lnTo>
                    <a:lnTo>
                      <a:pt x="7933" y="4896"/>
                    </a:lnTo>
                    <a:lnTo>
                      <a:pt x="7577" y="4896"/>
                    </a:lnTo>
                    <a:lnTo>
                      <a:pt x="7577" y="5454"/>
                    </a:lnTo>
                    <a:lnTo>
                      <a:pt x="7388" y="5733"/>
                    </a:lnTo>
                    <a:lnTo>
                      <a:pt x="6823" y="5733"/>
                    </a:lnTo>
                    <a:lnTo>
                      <a:pt x="6467" y="5454"/>
                    </a:lnTo>
                    <a:lnTo>
                      <a:pt x="6279" y="5454"/>
                    </a:lnTo>
                    <a:lnTo>
                      <a:pt x="6091" y="5733"/>
                    </a:lnTo>
                    <a:lnTo>
                      <a:pt x="5902" y="6291"/>
                    </a:lnTo>
                    <a:lnTo>
                      <a:pt x="6091" y="6818"/>
                    </a:lnTo>
                    <a:lnTo>
                      <a:pt x="6279" y="7376"/>
                    </a:lnTo>
                    <a:lnTo>
                      <a:pt x="5902" y="7376"/>
                    </a:lnTo>
                    <a:lnTo>
                      <a:pt x="5714" y="7655"/>
                    </a:lnTo>
                    <a:lnTo>
                      <a:pt x="5547" y="7933"/>
                    </a:lnTo>
                    <a:lnTo>
                      <a:pt x="5547" y="8460"/>
                    </a:lnTo>
                    <a:lnTo>
                      <a:pt x="5358" y="8460"/>
                    </a:lnTo>
                    <a:lnTo>
                      <a:pt x="4981" y="9018"/>
                    </a:lnTo>
                    <a:lnTo>
                      <a:pt x="5170" y="9297"/>
                    </a:lnTo>
                    <a:lnTo>
                      <a:pt x="4437" y="9824"/>
                    </a:lnTo>
                    <a:lnTo>
                      <a:pt x="4060" y="9824"/>
                    </a:lnTo>
                    <a:lnTo>
                      <a:pt x="3684" y="10382"/>
                    </a:lnTo>
                    <a:lnTo>
                      <a:pt x="3684" y="10939"/>
                    </a:lnTo>
                    <a:lnTo>
                      <a:pt x="4060" y="11466"/>
                    </a:lnTo>
                    <a:lnTo>
                      <a:pt x="3684" y="12024"/>
                    </a:lnTo>
                    <a:lnTo>
                      <a:pt x="3684" y="12303"/>
                    </a:lnTo>
                    <a:lnTo>
                      <a:pt x="3328" y="12582"/>
                    </a:lnTo>
                    <a:lnTo>
                      <a:pt x="2763" y="12582"/>
                    </a:lnTo>
                    <a:lnTo>
                      <a:pt x="2574" y="13109"/>
                    </a:lnTo>
                    <a:lnTo>
                      <a:pt x="2574" y="13388"/>
                    </a:lnTo>
                    <a:lnTo>
                      <a:pt x="2030" y="13388"/>
                    </a:lnTo>
                    <a:lnTo>
                      <a:pt x="1842" y="13667"/>
                    </a:lnTo>
                    <a:lnTo>
                      <a:pt x="1842" y="13945"/>
                    </a:lnTo>
                    <a:lnTo>
                      <a:pt x="1653" y="14224"/>
                    </a:lnTo>
                    <a:lnTo>
                      <a:pt x="1842" y="14472"/>
                    </a:lnTo>
                    <a:lnTo>
                      <a:pt x="2219" y="15030"/>
                    </a:lnTo>
                    <a:lnTo>
                      <a:pt x="2030" y="15030"/>
                    </a:lnTo>
                    <a:lnTo>
                      <a:pt x="1653" y="15309"/>
                    </a:lnTo>
                    <a:lnTo>
                      <a:pt x="1486" y="15867"/>
                    </a:lnTo>
                    <a:lnTo>
                      <a:pt x="1109" y="16115"/>
                    </a:lnTo>
                    <a:lnTo>
                      <a:pt x="921" y="16115"/>
                    </a:lnTo>
                    <a:lnTo>
                      <a:pt x="377" y="16394"/>
                    </a:lnTo>
                    <a:lnTo>
                      <a:pt x="188" y="16394"/>
                    </a:lnTo>
                    <a:lnTo>
                      <a:pt x="0" y="16952"/>
                    </a:lnTo>
                    <a:lnTo>
                      <a:pt x="0" y="17757"/>
                    </a:lnTo>
                    <a:lnTo>
                      <a:pt x="188" y="18036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3" name="Freeform 43"/>
              <p:cNvSpPr/>
              <p:nvPr/>
            </p:nvSpPr>
            <p:spPr>
              <a:xfrm>
                <a:off x="1292224" y="1379537"/>
                <a:ext cx="101242" cy="107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79" y="18432"/>
                    </a:moveTo>
                    <a:lnTo>
                      <a:pt x="14170" y="17784"/>
                    </a:lnTo>
                    <a:lnTo>
                      <a:pt x="18230" y="17784"/>
                    </a:lnTo>
                    <a:lnTo>
                      <a:pt x="18919" y="16560"/>
                    </a:lnTo>
                    <a:lnTo>
                      <a:pt x="18919" y="15264"/>
                    </a:lnTo>
                    <a:lnTo>
                      <a:pt x="19609" y="12744"/>
                    </a:lnTo>
                    <a:lnTo>
                      <a:pt x="18230" y="7632"/>
                    </a:lnTo>
                    <a:lnTo>
                      <a:pt x="18919" y="6984"/>
                    </a:lnTo>
                    <a:lnTo>
                      <a:pt x="20221" y="6336"/>
                    </a:lnTo>
                    <a:lnTo>
                      <a:pt x="21600" y="5760"/>
                    </a:lnTo>
                    <a:lnTo>
                      <a:pt x="21600" y="4464"/>
                    </a:lnTo>
                    <a:lnTo>
                      <a:pt x="20911" y="2592"/>
                    </a:lnTo>
                    <a:lnTo>
                      <a:pt x="18919" y="648"/>
                    </a:lnTo>
                    <a:lnTo>
                      <a:pt x="18230" y="0"/>
                    </a:lnTo>
                    <a:lnTo>
                      <a:pt x="16851" y="0"/>
                    </a:lnTo>
                    <a:lnTo>
                      <a:pt x="14860" y="648"/>
                    </a:lnTo>
                    <a:lnTo>
                      <a:pt x="14170" y="648"/>
                    </a:lnTo>
                    <a:lnTo>
                      <a:pt x="13481" y="1296"/>
                    </a:lnTo>
                    <a:lnTo>
                      <a:pt x="12791" y="1296"/>
                    </a:lnTo>
                    <a:lnTo>
                      <a:pt x="12179" y="1944"/>
                    </a:lnTo>
                    <a:lnTo>
                      <a:pt x="12179" y="3168"/>
                    </a:lnTo>
                    <a:lnTo>
                      <a:pt x="10800" y="4464"/>
                    </a:lnTo>
                    <a:lnTo>
                      <a:pt x="8732" y="4464"/>
                    </a:lnTo>
                    <a:lnTo>
                      <a:pt x="6740" y="5112"/>
                    </a:lnTo>
                    <a:lnTo>
                      <a:pt x="6740" y="5760"/>
                    </a:lnTo>
                    <a:lnTo>
                      <a:pt x="1302" y="5760"/>
                    </a:lnTo>
                    <a:lnTo>
                      <a:pt x="1302" y="7632"/>
                    </a:lnTo>
                    <a:lnTo>
                      <a:pt x="1991" y="7632"/>
                    </a:lnTo>
                    <a:lnTo>
                      <a:pt x="2681" y="8280"/>
                    </a:lnTo>
                    <a:lnTo>
                      <a:pt x="1991" y="8280"/>
                    </a:lnTo>
                    <a:lnTo>
                      <a:pt x="1991" y="8928"/>
                    </a:lnTo>
                    <a:lnTo>
                      <a:pt x="1302" y="9576"/>
                    </a:lnTo>
                    <a:lnTo>
                      <a:pt x="1991" y="10800"/>
                    </a:lnTo>
                    <a:lnTo>
                      <a:pt x="3370" y="12096"/>
                    </a:lnTo>
                    <a:lnTo>
                      <a:pt x="4060" y="12096"/>
                    </a:lnTo>
                    <a:lnTo>
                      <a:pt x="4749" y="12744"/>
                    </a:lnTo>
                    <a:lnTo>
                      <a:pt x="4060" y="13392"/>
                    </a:lnTo>
                    <a:lnTo>
                      <a:pt x="3370" y="13968"/>
                    </a:lnTo>
                    <a:lnTo>
                      <a:pt x="2681" y="15264"/>
                    </a:lnTo>
                    <a:lnTo>
                      <a:pt x="2681" y="15912"/>
                    </a:lnTo>
                    <a:lnTo>
                      <a:pt x="1302" y="16560"/>
                    </a:lnTo>
                    <a:lnTo>
                      <a:pt x="689" y="17208"/>
                    </a:lnTo>
                    <a:lnTo>
                      <a:pt x="0" y="17784"/>
                    </a:lnTo>
                    <a:lnTo>
                      <a:pt x="0" y="18432"/>
                    </a:lnTo>
                    <a:lnTo>
                      <a:pt x="689" y="19080"/>
                    </a:lnTo>
                    <a:lnTo>
                      <a:pt x="2681" y="21024"/>
                    </a:lnTo>
                    <a:lnTo>
                      <a:pt x="4749" y="21600"/>
                    </a:lnTo>
                    <a:lnTo>
                      <a:pt x="8732" y="21024"/>
                    </a:lnTo>
                    <a:lnTo>
                      <a:pt x="10800" y="19728"/>
                    </a:lnTo>
                    <a:lnTo>
                      <a:pt x="12179" y="18432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4" name="Freeform 44"/>
              <p:cNvSpPr/>
              <p:nvPr/>
            </p:nvSpPr>
            <p:spPr>
              <a:xfrm>
                <a:off x="1374774" y="1281112"/>
                <a:ext cx="171093" cy="240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3" y="6544"/>
                    </a:moveTo>
                    <a:lnTo>
                      <a:pt x="1585" y="6544"/>
                    </a:lnTo>
                    <a:lnTo>
                      <a:pt x="1223" y="7093"/>
                    </a:lnTo>
                    <a:lnTo>
                      <a:pt x="1223" y="7673"/>
                    </a:lnTo>
                    <a:lnTo>
                      <a:pt x="1585" y="8253"/>
                    </a:lnTo>
                    <a:lnTo>
                      <a:pt x="1992" y="8511"/>
                    </a:lnTo>
                    <a:lnTo>
                      <a:pt x="2400" y="8511"/>
                    </a:lnTo>
                    <a:lnTo>
                      <a:pt x="3215" y="8253"/>
                    </a:lnTo>
                    <a:lnTo>
                      <a:pt x="3985" y="7963"/>
                    </a:lnTo>
                    <a:lnTo>
                      <a:pt x="3985" y="8253"/>
                    </a:lnTo>
                    <a:lnTo>
                      <a:pt x="3623" y="9091"/>
                    </a:lnTo>
                    <a:lnTo>
                      <a:pt x="3215" y="9381"/>
                    </a:lnTo>
                    <a:lnTo>
                      <a:pt x="3215" y="10220"/>
                    </a:lnTo>
                    <a:lnTo>
                      <a:pt x="3623" y="10510"/>
                    </a:lnTo>
                    <a:lnTo>
                      <a:pt x="4800" y="10510"/>
                    </a:lnTo>
                    <a:lnTo>
                      <a:pt x="6023" y="10220"/>
                    </a:lnTo>
                    <a:lnTo>
                      <a:pt x="7200" y="9962"/>
                    </a:lnTo>
                    <a:lnTo>
                      <a:pt x="7608" y="9672"/>
                    </a:lnTo>
                    <a:lnTo>
                      <a:pt x="7608" y="10220"/>
                    </a:lnTo>
                    <a:lnTo>
                      <a:pt x="7200" y="10510"/>
                    </a:lnTo>
                    <a:lnTo>
                      <a:pt x="7200" y="11380"/>
                    </a:lnTo>
                    <a:lnTo>
                      <a:pt x="7608" y="11380"/>
                    </a:lnTo>
                    <a:lnTo>
                      <a:pt x="8015" y="11638"/>
                    </a:lnTo>
                    <a:lnTo>
                      <a:pt x="8377" y="11638"/>
                    </a:lnTo>
                    <a:lnTo>
                      <a:pt x="8377" y="13637"/>
                    </a:lnTo>
                    <a:lnTo>
                      <a:pt x="6023" y="13637"/>
                    </a:lnTo>
                    <a:lnTo>
                      <a:pt x="5615" y="13347"/>
                    </a:lnTo>
                    <a:lnTo>
                      <a:pt x="5208" y="13347"/>
                    </a:lnTo>
                    <a:lnTo>
                      <a:pt x="4800" y="13637"/>
                    </a:lnTo>
                    <a:lnTo>
                      <a:pt x="4800" y="14217"/>
                    </a:lnTo>
                    <a:lnTo>
                      <a:pt x="4392" y="14217"/>
                    </a:lnTo>
                    <a:lnTo>
                      <a:pt x="4392" y="14507"/>
                    </a:lnTo>
                    <a:lnTo>
                      <a:pt x="3985" y="15056"/>
                    </a:lnTo>
                    <a:lnTo>
                      <a:pt x="4800" y="15636"/>
                    </a:lnTo>
                    <a:lnTo>
                      <a:pt x="5615" y="15636"/>
                    </a:lnTo>
                    <a:lnTo>
                      <a:pt x="5208" y="16216"/>
                    </a:lnTo>
                    <a:lnTo>
                      <a:pt x="3623" y="16764"/>
                    </a:lnTo>
                    <a:lnTo>
                      <a:pt x="2808" y="16764"/>
                    </a:lnTo>
                    <a:lnTo>
                      <a:pt x="2400" y="17054"/>
                    </a:lnTo>
                    <a:lnTo>
                      <a:pt x="2400" y="17344"/>
                    </a:lnTo>
                    <a:lnTo>
                      <a:pt x="2808" y="17635"/>
                    </a:lnTo>
                    <a:lnTo>
                      <a:pt x="3623" y="17925"/>
                    </a:lnTo>
                    <a:lnTo>
                      <a:pt x="4800" y="17925"/>
                    </a:lnTo>
                    <a:lnTo>
                      <a:pt x="5615" y="18215"/>
                    </a:lnTo>
                    <a:lnTo>
                      <a:pt x="6385" y="18215"/>
                    </a:lnTo>
                    <a:lnTo>
                      <a:pt x="6792" y="18473"/>
                    </a:lnTo>
                    <a:lnTo>
                      <a:pt x="8015" y="18473"/>
                    </a:lnTo>
                    <a:lnTo>
                      <a:pt x="6385" y="18473"/>
                    </a:lnTo>
                    <a:lnTo>
                      <a:pt x="6023" y="18763"/>
                    </a:lnTo>
                    <a:lnTo>
                      <a:pt x="4392" y="19633"/>
                    </a:lnTo>
                    <a:lnTo>
                      <a:pt x="2400" y="21052"/>
                    </a:lnTo>
                    <a:lnTo>
                      <a:pt x="2808" y="21600"/>
                    </a:lnTo>
                    <a:lnTo>
                      <a:pt x="3623" y="21600"/>
                    </a:lnTo>
                    <a:lnTo>
                      <a:pt x="4392" y="21342"/>
                    </a:lnTo>
                    <a:lnTo>
                      <a:pt x="4800" y="21342"/>
                    </a:lnTo>
                    <a:lnTo>
                      <a:pt x="5208" y="21052"/>
                    </a:lnTo>
                    <a:lnTo>
                      <a:pt x="5615" y="21342"/>
                    </a:lnTo>
                    <a:lnTo>
                      <a:pt x="7200" y="21342"/>
                    </a:lnTo>
                    <a:lnTo>
                      <a:pt x="7200" y="21052"/>
                    </a:lnTo>
                    <a:lnTo>
                      <a:pt x="7608" y="21052"/>
                    </a:lnTo>
                    <a:lnTo>
                      <a:pt x="7608" y="20762"/>
                    </a:lnTo>
                    <a:lnTo>
                      <a:pt x="8377" y="20762"/>
                    </a:lnTo>
                    <a:lnTo>
                      <a:pt x="8785" y="20472"/>
                    </a:lnTo>
                    <a:lnTo>
                      <a:pt x="10777" y="20472"/>
                    </a:lnTo>
                    <a:lnTo>
                      <a:pt x="11592" y="19891"/>
                    </a:lnTo>
                    <a:lnTo>
                      <a:pt x="12408" y="20181"/>
                    </a:lnTo>
                    <a:lnTo>
                      <a:pt x="12815" y="20181"/>
                    </a:lnTo>
                    <a:lnTo>
                      <a:pt x="13177" y="20472"/>
                    </a:lnTo>
                    <a:lnTo>
                      <a:pt x="13585" y="20472"/>
                    </a:lnTo>
                    <a:lnTo>
                      <a:pt x="14808" y="20181"/>
                    </a:lnTo>
                    <a:lnTo>
                      <a:pt x="16392" y="19891"/>
                    </a:lnTo>
                    <a:lnTo>
                      <a:pt x="18385" y="19633"/>
                    </a:lnTo>
                    <a:lnTo>
                      <a:pt x="19200" y="19343"/>
                    </a:lnTo>
                    <a:lnTo>
                      <a:pt x="19970" y="19053"/>
                    </a:lnTo>
                    <a:lnTo>
                      <a:pt x="20377" y="18763"/>
                    </a:lnTo>
                    <a:lnTo>
                      <a:pt x="19970" y="18473"/>
                    </a:lnTo>
                    <a:lnTo>
                      <a:pt x="19970" y="18215"/>
                    </a:lnTo>
                    <a:lnTo>
                      <a:pt x="18792" y="18215"/>
                    </a:lnTo>
                    <a:lnTo>
                      <a:pt x="19200" y="17635"/>
                    </a:lnTo>
                    <a:lnTo>
                      <a:pt x="19970" y="17344"/>
                    </a:lnTo>
                    <a:lnTo>
                      <a:pt x="21192" y="16506"/>
                    </a:lnTo>
                    <a:lnTo>
                      <a:pt x="21600" y="16216"/>
                    </a:lnTo>
                    <a:lnTo>
                      <a:pt x="21600" y="15346"/>
                    </a:lnTo>
                    <a:lnTo>
                      <a:pt x="21192" y="15056"/>
                    </a:lnTo>
                    <a:lnTo>
                      <a:pt x="20785" y="14798"/>
                    </a:lnTo>
                    <a:lnTo>
                      <a:pt x="19970" y="14507"/>
                    </a:lnTo>
                    <a:lnTo>
                      <a:pt x="18792" y="14217"/>
                    </a:lnTo>
                    <a:lnTo>
                      <a:pt x="17977" y="14798"/>
                    </a:lnTo>
                    <a:lnTo>
                      <a:pt x="17570" y="14507"/>
                    </a:lnTo>
                    <a:lnTo>
                      <a:pt x="17570" y="13927"/>
                    </a:lnTo>
                    <a:lnTo>
                      <a:pt x="17208" y="13347"/>
                    </a:lnTo>
                    <a:lnTo>
                      <a:pt x="17208" y="13089"/>
                    </a:lnTo>
                    <a:lnTo>
                      <a:pt x="16800" y="13089"/>
                    </a:lnTo>
                    <a:lnTo>
                      <a:pt x="16800" y="12799"/>
                    </a:lnTo>
                    <a:lnTo>
                      <a:pt x="16392" y="11380"/>
                    </a:lnTo>
                    <a:lnTo>
                      <a:pt x="15577" y="10800"/>
                    </a:lnTo>
                    <a:lnTo>
                      <a:pt x="14808" y="10220"/>
                    </a:lnTo>
                    <a:lnTo>
                      <a:pt x="13585" y="9962"/>
                    </a:lnTo>
                    <a:lnTo>
                      <a:pt x="13177" y="8511"/>
                    </a:lnTo>
                    <a:lnTo>
                      <a:pt x="13177" y="7963"/>
                    </a:lnTo>
                    <a:lnTo>
                      <a:pt x="12815" y="7673"/>
                    </a:lnTo>
                    <a:lnTo>
                      <a:pt x="12000" y="7673"/>
                    </a:lnTo>
                    <a:lnTo>
                      <a:pt x="10777" y="6802"/>
                    </a:lnTo>
                    <a:lnTo>
                      <a:pt x="9192" y="6802"/>
                    </a:lnTo>
                    <a:lnTo>
                      <a:pt x="10008" y="6254"/>
                    </a:lnTo>
                    <a:lnTo>
                      <a:pt x="10777" y="5674"/>
                    </a:lnTo>
                    <a:lnTo>
                      <a:pt x="11592" y="4546"/>
                    </a:lnTo>
                    <a:lnTo>
                      <a:pt x="12000" y="3127"/>
                    </a:lnTo>
                    <a:lnTo>
                      <a:pt x="12000" y="2837"/>
                    </a:lnTo>
                    <a:lnTo>
                      <a:pt x="11185" y="2547"/>
                    </a:lnTo>
                    <a:lnTo>
                      <a:pt x="9192" y="2257"/>
                    </a:lnTo>
                    <a:lnTo>
                      <a:pt x="7200" y="2547"/>
                    </a:lnTo>
                    <a:lnTo>
                      <a:pt x="6385" y="2547"/>
                    </a:lnTo>
                    <a:lnTo>
                      <a:pt x="7200" y="1967"/>
                    </a:lnTo>
                    <a:lnTo>
                      <a:pt x="8015" y="1419"/>
                    </a:lnTo>
                    <a:lnTo>
                      <a:pt x="8377" y="1128"/>
                    </a:lnTo>
                    <a:lnTo>
                      <a:pt x="8377" y="258"/>
                    </a:lnTo>
                    <a:lnTo>
                      <a:pt x="7608" y="0"/>
                    </a:lnTo>
                    <a:lnTo>
                      <a:pt x="6792" y="258"/>
                    </a:lnTo>
                    <a:lnTo>
                      <a:pt x="3985" y="258"/>
                    </a:lnTo>
                    <a:lnTo>
                      <a:pt x="3215" y="548"/>
                    </a:lnTo>
                    <a:lnTo>
                      <a:pt x="2808" y="1128"/>
                    </a:lnTo>
                    <a:lnTo>
                      <a:pt x="2400" y="1967"/>
                    </a:lnTo>
                    <a:lnTo>
                      <a:pt x="2400" y="2257"/>
                    </a:lnTo>
                    <a:lnTo>
                      <a:pt x="1992" y="2547"/>
                    </a:lnTo>
                    <a:lnTo>
                      <a:pt x="1585" y="2547"/>
                    </a:lnTo>
                    <a:lnTo>
                      <a:pt x="1585" y="3385"/>
                    </a:lnTo>
                    <a:lnTo>
                      <a:pt x="1223" y="3675"/>
                    </a:lnTo>
                    <a:lnTo>
                      <a:pt x="815" y="3965"/>
                    </a:lnTo>
                    <a:lnTo>
                      <a:pt x="1223" y="4546"/>
                    </a:lnTo>
                    <a:lnTo>
                      <a:pt x="0" y="5384"/>
                    </a:lnTo>
                    <a:lnTo>
                      <a:pt x="0" y="6254"/>
                    </a:lnTo>
                    <a:lnTo>
                      <a:pt x="408" y="6254"/>
                    </a:lnTo>
                    <a:lnTo>
                      <a:pt x="1223" y="6544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5" name="Freeform 45"/>
              <p:cNvSpPr/>
              <p:nvPr/>
            </p:nvSpPr>
            <p:spPr>
              <a:xfrm>
                <a:off x="1676399" y="1738313"/>
                <a:ext cx="37745" cy="56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170" y="1230"/>
                    </a:moveTo>
                    <a:lnTo>
                      <a:pt x="7336" y="2324"/>
                    </a:lnTo>
                    <a:lnTo>
                      <a:pt x="3668" y="2324"/>
                    </a:lnTo>
                    <a:lnTo>
                      <a:pt x="0" y="3554"/>
                    </a:lnTo>
                    <a:lnTo>
                      <a:pt x="0" y="6015"/>
                    </a:lnTo>
                    <a:lnTo>
                      <a:pt x="1834" y="8476"/>
                    </a:lnTo>
                    <a:lnTo>
                      <a:pt x="3668" y="10800"/>
                    </a:lnTo>
                    <a:lnTo>
                      <a:pt x="3668" y="17909"/>
                    </a:lnTo>
                    <a:lnTo>
                      <a:pt x="7336" y="21600"/>
                    </a:lnTo>
                    <a:lnTo>
                      <a:pt x="10800" y="21600"/>
                    </a:lnTo>
                    <a:lnTo>
                      <a:pt x="14468" y="19139"/>
                    </a:lnTo>
                    <a:lnTo>
                      <a:pt x="16302" y="19139"/>
                    </a:lnTo>
                    <a:lnTo>
                      <a:pt x="19766" y="17909"/>
                    </a:lnTo>
                    <a:lnTo>
                      <a:pt x="21600" y="15585"/>
                    </a:lnTo>
                    <a:lnTo>
                      <a:pt x="21600" y="2324"/>
                    </a:lnTo>
                    <a:lnTo>
                      <a:pt x="18136" y="1230"/>
                    </a:lnTo>
                    <a:lnTo>
                      <a:pt x="16302" y="0"/>
                    </a:lnTo>
                    <a:lnTo>
                      <a:pt x="9170" y="1230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56" name="Freeform 46"/>
              <p:cNvSpPr/>
              <p:nvPr/>
            </p:nvSpPr>
            <p:spPr>
              <a:xfrm>
                <a:off x="1758949" y="1808163"/>
                <a:ext cx="63143" cy="44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0"/>
                    </a:moveTo>
                    <a:lnTo>
                      <a:pt x="15095" y="1568"/>
                    </a:lnTo>
                    <a:lnTo>
                      <a:pt x="8591" y="1568"/>
                    </a:lnTo>
                    <a:lnTo>
                      <a:pt x="5400" y="0"/>
                    </a:lnTo>
                    <a:lnTo>
                      <a:pt x="2086" y="1568"/>
                    </a:lnTo>
                    <a:lnTo>
                      <a:pt x="1105" y="3135"/>
                    </a:lnTo>
                    <a:lnTo>
                      <a:pt x="0" y="6097"/>
                    </a:lnTo>
                    <a:lnTo>
                      <a:pt x="1105" y="7665"/>
                    </a:lnTo>
                    <a:lnTo>
                      <a:pt x="3191" y="9232"/>
                    </a:lnTo>
                    <a:lnTo>
                      <a:pt x="8591" y="13761"/>
                    </a:lnTo>
                    <a:lnTo>
                      <a:pt x="10800" y="13761"/>
                    </a:lnTo>
                    <a:lnTo>
                      <a:pt x="13009" y="16897"/>
                    </a:lnTo>
                    <a:lnTo>
                      <a:pt x="15095" y="18465"/>
                    </a:lnTo>
                    <a:lnTo>
                      <a:pt x="15095" y="20032"/>
                    </a:lnTo>
                    <a:lnTo>
                      <a:pt x="17305" y="21600"/>
                    </a:lnTo>
                    <a:lnTo>
                      <a:pt x="19514" y="18465"/>
                    </a:lnTo>
                    <a:lnTo>
                      <a:pt x="19514" y="7665"/>
                    </a:lnTo>
                    <a:lnTo>
                      <a:pt x="20495" y="6097"/>
                    </a:lnTo>
                    <a:lnTo>
                      <a:pt x="21600" y="4529"/>
                    </a:lnTo>
                    <a:lnTo>
                      <a:pt x="21600" y="1568"/>
                    </a:lnTo>
                    <a:lnTo>
                      <a:pt x="19514" y="0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grpSp>
            <p:nvGrpSpPr>
              <p:cNvPr id="1259" name="Freeform 47"/>
              <p:cNvGrpSpPr/>
              <p:nvPr/>
            </p:nvGrpSpPr>
            <p:grpSpPr>
              <a:xfrm>
                <a:off x="3230464" y="1523841"/>
                <a:ext cx="12544" cy="12701"/>
                <a:chOff x="0" y="0"/>
                <a:chExt cx="12543" cy="12699"/>
              </a:xfrm>
            </p:grpSpPr>
            <p:sp>
              <p:nvSpPr>
                <p:cNvPr id="1257" name="Line"/>
                <p:cNvSpPr/>
                <p:nvPr/>
              </p:nvSpPr>
              <p:spPr>
                <a:xfrm>
                  <a:off x="-1" y="0"/>
                  <a:ext cx="12545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258" name="Line"/>
                <p:cNvSpPr/>
                <p:nvPr/>
              </p:nvSpPr>
              <p:spPr>
                <a:xfrm flipH="1" flipV="1">
                  <a:off x="-1" y="0"/>
                  <a:ext cx="12545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260" name="Freeform 48"/>
              <p:cNvSpPr/>
              <p:nvPr/>
            </p:nvSpPr>
            <p:spPr>
              <a:xfrm>
                <a:off x="3216107" y="150954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1" name="Freeform 49"/>
              <p:cNvSpPr/>
              <p:nvPr/>
            </p:nvSpPr>
            <p:spPr>
              <a:xfrm>
                <a:off x="0" y="0"/>
                <a:ext cx="1236302" cy="893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43" y="2385"/>
                    </a:moveTo>
                    <a:lnTo>
                      <a:pt x="21380" y="2307"/>
                    </a:lnTo>
                    <a:lnTo>
                      <a:pt x="21046" y="2150"/>
                    </a:lnTo>
                    <a:lnTo>
                      <a:pt x="20713" y="2072"/>
                    </a:lnTo>
                    <a:lnTo>
                      <a:pt x="20322" y="2002"/>
                    </a:lnTo>
                    <a:lnTo>
                      <a:pt x="20045" y="2002"/>
                    </a:lnTo>
                    <a:lnTo>
                      <a:pt x="19825" y="2072"/>
                    </a:lnTo>
                    <a:lnTo>
                      <a:pt x="19712" y="2229"/>
                    </a:lnTo>
                    <a:lnTo>
                      <a:pt x="19599" y="2455"/>
                    </a:lnTo>
                    <a:lnTo>
                      <a:pt x="19599" y="2533"/>
                    </a:lnTo>
                    <a:lnTo>
                      <a:pt x="19492" y="2612"/>
                    </a:lnTo>
                    <a:lnTo>
                      <a:pt x="19265" y="2533"/>
                    </a:lnTo>
                    <a:lnTo>
                      <a:pt x="18931" y="2455"/>
                    </a:lnTo>
                    <a:lnTo>
                      <a:pt x="18881" y="2455"/>
                    </a:lnTo>
                    <a:lnTo>
                      <a:pt x="18881" y="2533"/>
                    </a:lnTo>
                    <a:lnTo>
                      <a:pt x="18768" y="2455"/>
                    </a:lnTo>
                    <a:lnTo>
                      <a:pt x="18768" y="2307"/>
                    </a:lnTo>
                    <a:lnTo>
                      <a:pt x="18711" y="2307"/>
                    </a:lnTo>
                    <a:lnTo>
                      <a:pt x="18604" y="2385"/>
                    </a:lnTo>
                    <a:lnTo>
                      <a:pt x="18434" y="2455"/>
                    </a:lnTo>
                    <a:lnTo>
                      <a:pt x="18321" y="2612"/>
                    </a:lnTo>
                    <a:lnTo>
                      <a:pt x="18101" y="2769"/>
                    </a:lnTo>
                    <a:lnTo>
                      <a:pt x="17937" y="2917"/>
                    </a:lnTo>
                    <a:lnTo>
                      <a:pt x="17710" y="3152"/>
                    </a:lnTo>
                    <a:lnTo>
                      <a:pt x="17603" y="3230"/>
                    </a:lnTo>
                    <a:lnTo>
                      <a:pt x="17327" y="3456"/>
                    </a:lnTo>
                    <a:lnTo>
                      <a:pt x="17434" y="3230"/>
                    </a:lnTo>
                    <a:lnTo>
                      <a:pt x="17937" y="2533"/>
                    </a:lnTo>
                    <a:lnTo>
                      <a:pt x="18044" y="2307"/>
                    </a:lnTo>
                    <a:lnTo>
                      <a:pt x="18044" y="2002"/>
                    </a:lnTo>
                    <a:lnTo>
                      <a:pt x="17987" y="1924"/>
                    </a:lnTo>
                    <a:lnTo>
                      <a:pt x="17937" y="1846"/>
                    </a:lnTo>
                    <a:lnTo>
                      <a:pt x="17660" y="1767"/>
                    </a:lnTo>
                    <a:lnTo>
                      <a:pt x="17490" y="1924"/>
                    </a:lnTo>
                    <a:lnTo>
                      <a:pt x="17377" y="2072"/>
                    </a:lnTo>
                    <a:lnTo>
                      <a:pt x="17213" y="2150"/>
                    </a:lnTo>
                    <a:lnTo>
                      <a:pt x="17100" y="2229"/>
                    </a:lnTo>
                    <a:lnTo>
                      <a:pt x="16880" y="2385"/>
                    </a:lnTo>
                    <a:lnTo>
                      <a:pt x="16433" y="2612"/>
                    </a:lnTo>
                    <a:lnTo>
                      <a:pt x="16156" y="2690"/>
                    </a:lnTo>
                    <a:lnTo>
                      <a:pt x="16099" y="2612"/>
                    </a:lnTo>
                    <a:lnTo>
                      <a:pt x="16269" y="2533"/>
                    </a:lnTo>
                    <a:lnTo>
                      <a:pt x="16546" y="2385"/>
                    </a:lnTo>
                    <a:lnTo>
                      <a:pt x="16603" y="2307"/>
                    </a:lnTo>
                    <a:lnTo>
                      <a:pt x="16766" y="2150"/>
                    </a:lnTo>
                    <a:lnTo>
                      <a:pt x="16823" y="2002"/>
                    </a:lnTo>
                    <a:lnTo>
                      <a:pt x="16716" y="1924"/>
                    </a:lnTo>
                    <a:lnTo>
                      <a:pt x="16156" y="1924"/>
                    </a:lnTo>
                    <a:lnTo>
                      <a:pt x="15438" y="2002"/>
                    </a:lnTo>
                    <a:lnTo>
                      <a:pt x="15048" y="2072"/>
                    </a:lnTo>
                    <a:lnTo>
                      <a:pt x="14878" y="2150"/>
                    </a:lnTo>
                    <a:lnTo>
                      <a:pt x="14771" y="2150"/>
                    </a:lnTo>
                    <a:lnTo>
                      <a:pt x="14324" y="2307"/>
                    </a:lnTo>
                    <a:lnTo>
                      <a:pt x="14217" y="2307"/>
                    </a:lnTo>
                    <a:lnTo>
                      <a:pt x="14381" y="2150"/>
                    </a:lnTo>
                    <a:lnTo>
                      <a:pt x="14658" y="2072"/>
                    </a:lnTo>
                    <a:lnTo>
                      <a:pt x="15545" y="1846"/>
                    </a:lnTo>
                    <a:lnTo>
                      <a:pt x="16213" y="1846"/>
                    </a:lnTo>
                    <a:lnTo>
                      <a:pt x="16766" y="1767"/>
                    </a:lnTo>
                    <a:lnTo>
                      <a:pt x="17043" y="1767"/>
                    </a:lnTo>
                    <a:lnTo>
                      <a:pt x="17270" y="1689"/>
                    </a:lnTo>
                    <a:lnTo>
                      <a:pt x="17490" y="1541"/>
                    </a:lnTo>
                    <a:lnTo>
                      <a:pt x="17710" y="1463"/>
                    </a:lnTo>
                    <a:lnTo>
                      <a:pt x="17767" y="1463"/>
                    </a:lnTo>
                    <a:lnTo>
                      <a:pt x="18157" y="1306"/>
                    </a:lnTo>
                    <a:lnTo>
                      <a:pt x="18214" y="1228"/>
                    </a:lnTo>
                    <a:lnTo>
                      <a:pt x="18214" y="1149"/>
                    </a:lnTo>
                    <a:lnTo>
                      <a:pt x="17937" y="1001"/>
                    </a:lnTo>
                    <a:lnTo>
                      <a:pt x="17547" y="923"/>
                    </a:lnTo>
                    <a:lnTo>
                      <a:pt x="17213" y="923"/>
                    </a:lnTo>
                    <a:lnTo>
                      <a:pt x="17100" y="844"/>
                    </a:lnTo>
                    <a:lnTo>
                      <a:pt x="17043" y="766"/>
                    </a:lnTo>
                    <a:lnTo>
                      <a:pt x="16993" y="618"/>
                    </a:lnTo>
                    <a:lnTo>
                      <a:pt x="16880" y="540"/>
                    </a:lnTo>
                    <a:lnTo>
                      <a:pt x="16823" y="540"/>
                    </a:lnTo>
                    <a:lnTo>
                      <a:pt x="16659" y="383"/>
                    </a:lnTo>
                    <a:lnTo>
                      <a:pt x="16490" y="305"/>
                    </a:lnTo>
                    <a:lnTo>
                      <a:pt x="16213" y="305"/>
                    </a:lnTo>
                    <a:lnTo>
                      <a:pt x="15822" y="226"/>
                    </a:lnTo>
                    <a:lnTo>
                      <a:pt x="15659" y="226"/>
                    </a:lnTo>
                    <a:lnTo>
                      <a:pt x="15325" y="78"/>
                    </a:lnTo>
                    <a:lnTo>
                      <a:pt x="14828" y="0"/>
                    </a:lnTo>
                    <a:lnTo>
                      <a:pt x="14601" y="0"/>
                    </a:lnTo>
                    <a:lnTo>
                      <a:pt x="14217" y="78"/>
                    </a:lnTo>
                    <a:lnTo>
                      <a:pt x="13103" y="78"/>
                    </a:lnTo>
                    <a:lnTo>
                      <a:pt x="12990" y="157"/>
                    </a:lnTo>
                    <a:lnTo>
                      <a:pt x="12713" y="157"/>
                    </a:lnTo>
                    <a:lnTo>
                      <a:pt x="12606" y="226"/>
                    </a:lnTo>
                    <a:lnTo>
                      <a:pt x="12329" y="226"/>
                    </a:lnTo>
                    <a:lnTo>
                      <a:pt x="12216" y="383"/>
                    </a:lnTo>
                    <a:lnTo>
                      <a:pt x="12273" y="461"/>
                    </a:lnTo>
                    <a:lnTo>
                      <a:pt x="12273" y="618"/>
                    </a:lnTo>
                    <a:lnTo>
                      <a:pt x="12216" y="688"/>
                    </a:lnTo>
                    <a:lnTo>
                      <a:pt x="12046" y="688"/>
                    </a:lnTo>
                    <a:lnTo>
                      <a:pt x="12046" y="540"/>
                    </a:lnTo>
                    <a:lnTo>
                      <a:pt x="11939" y="461"/>
                    </a:lnTo>
                    <a:lnTo>
                      <a:pt x="11883" y="383"/>
                    </a:lnTo>
                    <a:lnTo>
                      <a:pt x="11549" y="383"/>
                    </a:lnTo>
                    <a:lnTo>
                      <a:pt x="11436" y="461"/>
                    </a:lnTo>
                    <a:lnTo>
                      <a:pt x="10995" y="461"/>
                    </a:lnTo>
                    <a:lnTo>
                      <a:pt x="10662" y="383"/>
                    </a:lnTo>
                    <a:lnTo>
                      <a:pt x="10548" y="383"/>
                    </a:lnTo>
                    <a:lnTo>
                      <a:pt x="10492" y="461"/>
                    </a:lnTo>
                    <a:lnTo>
                      <a:pt x="10385" y="540"/>
                    </a:lnTo>
                    <a:lnTo>
                      <a:pt x="10215" y="540"/>
                    </a:lnTo>
                    <a:lnTo>
                      <a:pt x="9717" y="618"/>
                    </a:lnTo>
                    <a:lnTo>
                      <a:pt x="9441" y="618"/>
                    </a:lnTo>
                    <a:lnTo>
                      <a:pt x="9384" y="688"/>
                    </a:lnTo>
                    <a:lnTo>
                      <a:pt x="9327" y="766"/>
                    </a:lnTo>
                    <a:lnTo>
                      <a:pt x="9384" y="844"/>
                    </a:lnTo>
                    <a:lnTo>
                      <a:pt x="9441" y="844"/>
                    </a:lnTo>
                    <a:lnTo>
                      <a:pt x="9497" y="923"/>
                    </a:lnTo>
                    <a:lnTo>
                      <a:pt x="9661" y="1080"/>
                    </a:lnTo>
                    <a:lnTo>
                      <a:pt x="9384" y="1149"/>
                    </a:lnTo>
                    <a:lnTo>
                      <a:pt x="9107" y="1149"/>
                    </a:lnTo>
                    <a:lnTo>
                      <a:pt x="9050" y="1228"/>
                    </a:lnTo>
                    <a:lnTo>
                      <a:pt x="9050" y="1384"/>
                    </a:lnTo>
                    <a:lnTo>
                      <a:pt x="9214" y="1541"/>
                    </a:lnTo>
                    <a:lnTo>
                      <a:pt x="9497" y="1689"/>
                    </a:lnTo>
                    <a:lnTo>
                      <a:pt x="9774" y="1924"/>
                    </a:lnTo>
                    <a:lnTo>
                      <a:pt x="9994" y="2229"/>
                    </a:lnTo>
                    <a:lnTo>
                      <a:pt x="9824" y="2150"/>
                    </a:lnTo>
                    <a:lnTo>
                      <a:pt x="9548" y="2002"/>
                    </a:lnTo>
                    <a:lnTo>
                      <a:pt x="9327" y="1846"/>
                    </a:lnTo>
                    <a:lnTo>
                      <a:pt x="9164" y="1767"/>
                    </a:lnTo>
                    <a:lnTo>
                      <a:pt x="9107" y="1767"/>
                    </a:lnTo>
                    <a:lnTo>
                      <a:pt x="8880" y="1689"/>
                    </a:lnTo>
                    <a:lnTo>
                      <a:pt x="8773" y="1611"/>
                    </a:lnTo>
                    <a:lnTo>
                      <a:pt x="8603" y="1463"/>
                    </a:lnTo>
                    <a:lnTo>
                      <a:pt x="8383" y="1306"/>
                    </a:lnTo>
                    <a:lnTo>
                      <a:pt x="7936" y="1228"/>
                    </a:lnTo>
                    <a:lnTo>
                      <a:pt x="7829" y="1228"/>
                    </a:lnTo>
                    <a:lnTo>
                      <a:pt x="7773" y="1306"/>
                    </a:lnTo>
                    <a:lnTo>
                      <a:pt x="7773" y="1463"/>
                    </a:lnTo>
                    <a:lnTo>
                      <a:pt x="7829" y="1611"/>
                    </a:lnTo>
                    <a:lnTo>
                      <a:pt x="7993" y="1689"/>
                    </a:lnTo>
                    <a:lnTo>
                      <a:pt x="8220" y="2002"/>
                    </a:lnTo>
                    <a:lnTo>
                      <a:pt x="7936" y="2002"/>
                    </a:lnTo>
                    <a:lnTo>
                      <a:pt x="7773" y="1924"/>
                    </a:lnTo>
                    <a:lnTo>
                      <a:pt x="7716" y="1924"/>
                    </a:lnTo>
                    <a:lnTo>
                      <a:pt x="7496" y="1846"/>
                    </a:lnTo>
                    <a:lnTo>
                      <a:pt x="7496" y="1767"/>
                    </a:lnTo>
                    <a:lnTo>
                      <a:pt x="7276" y="1611"/>
                    </a:lnTo>
                    <a:lnTo>
                      <a:pt x="7106" y="1541"/>
                    </a:lnTo>
                    <a:lnTo>
                      <a:pt x="6942" y="1541"/>
                    </a:lnTo>
                    <a:lnTo>
                      <a:pt x="6942" y="1689"/>
                    </a:lnTo>
                    <a:lnTo>
                      <a:pt x="6999" y="1767"/>
                    </a:lnTo>
                    <a:lnTo>
                      <a:pt x="6999" y="1924"/>
                    </a:lnTo>
                    <a:lnTo>
                      <a:pt x="7049" y="2150"/>
                    </a:lnTo>
                    <a:lnTo>
                      <a:pt x="6999" y="2307"/>
                    </a:lnTo>
                    <a:lnTo>
                      <a:pt x="6942" y="2385"/>
                    </a:lnTo>
                    <a:lnTo>
                      <a:pt x="6772" y="2533"/>
                    </a:lnTo>
                    <a:lnTo>
                      <a:pt x="6772" y="2455"/>
                    </a:lnTo>
                    <a:lnTo>
                      <a:pt x="6829" y="2150"/>
                    </a:lnTo>
                    <a:lnTo>
                      <a:pt x="6772" y="1846"/>
                    </a:lnTo>
                    <a:lnTo>
                      <a:pt x="6715" y="1611"/>
                    </a:lnTo>
                    <a:lnTo>
                      <a:pt x="6608" y="1463"/>
                    </a:lnTo>
                    <a:lnTo>
                      <a:pt x="6331" y="1463"/>
                    </a:lnTo>
                    <a:lnTo>
                      <a:pt x="5998" y="1541"/>
                    </a:lnTo>
                    <a:lnTo>
                      <a:pt x="5721" y="1611"/>
                    </a:lnTo>
                    <a:lnTo>
                      <a:pt x="5551" y="1689"/>
                    </a:lnTo>
                    <a:lnTo>
                      <a:pt x="5161" y="1689"/>
                    </a:lnTo>
                    <a:lnTo>
                      <a:pt x="4997" y="1846"/>
                    </a:lnTo>
                    <a:lnTo>
                      <a:pt x="4997" y="2002"/>
                    </a:lnTo>
                    <a:lnTo>
                      <a:pt x="5054" y="2002"/>
                    </a:lnTo>
                    <a:lnTo>
                      <a:pt x="5054" y="2072"/>
                    </a:lnTo>
                    <a:lnTo>
                      <a:pt x="5161" y="2150"/>
                    </a:lnTo>
                    <a:lnTo>
                      <a:pt x="5110" y="2229"/>
                    </a:lnTo>
                    <a:lnTo>
                      <a:pt x="4941" y="2150"/>
                    </a:lnTo>
                    <a:lnTo>
                      <a:pt x="4827" y="2072"/>
                    </a:lnTo>
                    <a:lnTo>
                      <a:pt x="4720" y="2002"/>
                    </a:lnTo>
                    <a:lnTo>
                      <a:pt x="4273" y="2002"/>
                    </a:lnTo>
                    <a:lnTo>
                      <a:pt x="4110" y="2072"/>
                    </a:lnTo>
                    <a:lnTo>
                      <a:pt x="4053" y="2150"/>
                    </a:lnTo>
                    <a:lnTo>
                      <a:pt x="4053" y="2307"/>
                    </a:lnTo>
                    <a:lnTo>
                      <a:pt x="4166" y="2455"/>
                    </a:lnTo>
                    <a:lnTo>
                      <a:pt x="4166" y="2917"/>
                    </a:lnTo>
                    <a:lnTo>
                      <a:pt x="4110" y="2995"/>
                    </a:lnTo>
                    <a:lnTo>
                      <a:pt x="3940" y="2917"/>
                    </a:lnTo>
                    <a:lnTo>
                      <a:pt x="3883" y="2847"/>
                    </a:lnTo>
                    <a:lnTo>
                      <a:pt x="3663" y="2847"/>
                    </a:lnTo>
                    <a:lnTo>
                      <a:pt x="3499" y="2769"/>
                    </a:lnTo>
                    <a:lnTo>
                      <a:pt x="3109" y="2917"/>
                    </a:lnTo>
                    <a:lnTo>
                      <a:pt x="2606" y="3230"/>
                    </a:lnTo>
                    <a:lnTo>
                      <a:pt x="2108" y="3613"/>
                    </a:lnTo>
                    <a:lnTo>
                      <a:pt x="1945" y="3770"/>
                    </a:lnTo>
                    <a:lnTo>
                      <a:pt x="1888" y="3918"/>
                    </a:lnTo>
                    <a:lnTo>
                      <a:pt x="1888" y="3996"/>
                    </a:lnTo>
                    <a:lnTo>
                      <a:pt x="1995" y="4153"/>
                    </a:lnTo>
                    <a:lnTo>
                      <a:pt x="2776" y="4153"/>
                    </a:lnTo>
                    <a:lnTo>
                      <a:pt x="2776" y="4458"/>
                    </a:lnTo>
                    <a:lnTo>
                      <a:pt x="2662" y="4684"/>
                    </a:lnTo>
                    <a:lnTo>
                      <a:pt x="2606" y="4841"/>
                    </a:lnTo>
                    <a:lnTo>
                      <a:pt x="2442" y="4997"/>
                    </a:lnTo>
                    <a:lnTo>
                      <a:pt x="2329" y="5076"/>
                    </a:lnTo>
                    <a:lnTo>
                      <a:pt x="1888" y="5076"/>
                    </a:lnTo>
                    <a:lnTo>
                      <a:pt x="1662" y="5145"/>
                    </a:lnTo>
                    <a:lnTo>
                      <a:pt x="1498" y="5145"/>
                    </a:lnTo>
                    <a:lnTo>
                      <a:pt x="1334" y="5224"/>
                    </a:lnTo>
                    <a:lnTo>
                      <a:pt x="1334" y="5302"/>
                    </a:lnTo>
                    <a:lnTo>
                      <a:pt x="1221" y="5380"/>
                    </a:lnTo>
                    <a:lnTo>
                      <a:pt x="774" y="5537"/>
                    </a:lnTo>
                    <a:lnTo>
                      <a:pt x="717" y="5537"/>
                    </a:lnTo>
                    <a:lnTo>
                      <a:pt x="164" y="5763"/>
                    </a:lnTo>
                    <a:lnTo>
                      <a:pt x="57" y="5842"/>
                    </a:lnTo>
                    <a:lnTo>
                      <a:pt x="0" y="5999"/>
                    </a:lnTo>
                    <a:lnTo>
                      <a:pt x="57" y="6225"/>
                    </a:lnTo>
                    <a:lnTo>
                      <a:pt x="107" y="6303"/>
                    </a:lnTo>
                    <a:lnTo>
                      <a:pt x="220" y="6382"/>
                    </a:lnTo>
                    <a:lnTo>
                      <a:pt x="497" y="6382"/>
                    </a:lnTo>
                    <a:lnTo>
                      <a:pt x="667" y="6460"/>
                    </a:lnTo>
                    <a:lnTo>
                      <a:pt x="774" y="6608"/>
                    </a:lnTo>
                    <a:lnTo>
                      <a:pt x="1001" y="6765"/>
                    </a:lnTo>
                    <a:lnTo>
                      <a:pt x="1334" y="6765"/>
                    </a:lnTo>
                    <a:lnTo>
                      <a:pt x="1775" y="6686"/>
                    </a:lnTo>
                    <a:lnTo>
                      <a:pt x="2052" y="6608"/>
                    </a:lnTo>
                    <a:lnTo>
                      <a:pt x="2278" y="6765"/>
                    </a:lnTo>
                    <a:lnTo>
                      <a:pt x="2278" y="6991"/>
                    </a:lnTo>
                    <a:lnTo>
                      <a:pt x="1888" y="6991"/>
                    </a:lnTo>
                    <a:lnTo>
                      <a:pt x="1555" y="6913"/>
                    </a:lnTo>
                    <a:lnTo>
                      <a:pt x="1441" y="6913"/>
                    </a:lnTo>
                    <a:lnTo>
                      <a:pt x="1385" y="6991"/>
                    </a:lnTo>
                    <a:lnTo>
                      <a:pt x="1164" y="7069"/>
                    </a:lnTo>
                    <a:lnTo>
                      <a:pt x="667" y="7069"/>
                    </a:lnTo>
                    <a:lnTo>
                      <a:pt x="554" y="7148"/>
                    </a:lnTo>
                    <a:lnTo>
                      <a:pt x="497" y="7226"/>
                    </a:lnTo>
                    <a:lnTo>
                      <a:pt x="497" y="7304"/>
                    </a:lnTo>
                    <a:lnTo>
                      <a:pt x="667" y="7452"/>
                    </a:lnTo>
                    <a:lnTo>
                      <a:pt x="1164" y="7452"/>
                    </a:lnTo>
                    <a:lnTo>
                      <a:pt x="1164" y="7531"/>
                    </a:lnTo>
                    <a:lnTo>
                      <a:pt x="1221" y="7531"/>
                    </a:lnTo>
                    <a:lnTo>
                      <a:pt x="1221" y="7688"/>
                    </a:lnTo>
                    <a:lnTo>
                      <a:pt x="1164" y="7766"/>
                    </a:lnTo>
                    <a:lnTo>
                      <a:pt x="1164" y="7992"/>
                    </a:lnTo>
                    <a:lnTo>
                      <a:pt x="1278" y="8071"/>
                    </a:lnTo>
                    <a:lnTo>
                      <a:pt x="1555" y="8149"/>
                    </a:lnTo>
                    <a:lnTo>
                      <a:pt x="1831" y="8297"/>
                    </a:lnTo>
                    <a:lnTo>
                      <a:pt x="2052" y="8375"/>
                    </a:lnTo>
                    <a:lnTo>
                      <a:pt x="2165" y="8297"/>
                    </a:lnTo>
                    <a:lnTo>
                      <a:pt x="2165" y="8227"/>
                    </a:lnTo>
                    <a:lnTo>
                      <a:pt x="2108" y="8149"/>
                    </a:lnTo>
                    <a:lnTo>
                      <a:pt x="2385" y="8149"/>
                    </a:lnTo>
                    <a:lnTo>
                      <a:pt x="2442" y="8227"/>
                    </a:lnTo>
                    <a:lnTo>
                      <a:pt x="2662" y="8227"/>
                    </a:lnTo>
                    <a:lnTo>
                      <a:pt x="2662" y="8149"/>
                    </a:lnTo>
                    <a:lnTo>
                      <a:pt x="2719" y="8149"/>
                    </a:lnTo>
                    <a:lnTo>
                      <a:pt x="2939" y="8071"/>
                    </a:lnTo>
                    <a:lnTo>
                      <a:pt x="3052" y="8071"/>
                    </a:lnTo>
                    <a:lnTo>
                      <a:pt x="3222" y="7992"/>
                    </a:lnTo>
                    <a:lnTo>
                      <a:pt x="3386" y="7992"/>
                    </a:lnTo>
                    <a:lnTo>
                      <a:pt x="3606" y="8071"/>
                    </a:lnTo>
                    <a:lnTo>
                      <a:pt x="3883" y="8149"/>
                    </a:lnTo>
                    <a:lnTo>
                      <a:pt x="4217" y="8227"/>
                    </a:lnTo>
                    <a:lnTo>
                      <a:pt x="4494" y="8375"/>
                    </a:lnTo>
                    <a:lnTo>
                      <a:pt x="4720" y="8532"/>
                    </a:lnTo>
                    <a:lnTo>
                      <a:pt x="4777" y="8532"/>
                    </a:lnTo>
                    <a:lnTo>
                      <a:pt x="4997" y="8689"/>
                    </a:lnTo>
                    <a:lnTo>
                      <a:pt x="5054" y="8758"/>
                    </a:lnTo>
                    <a:lnTo>
                      <a:pt x="5054" y="8837"/>
                    </a:lnTo>
                    <a:lnTo>
                      <a:pt x="5110" y="8993"/>
                    </a:lnTo>
                    <a:lnTo>
                      <a:pt x="5161" y="9141"/>
                    </a:lnTo>
                    <a:lnTo>
                      <a:pt x="5331" y="9298"/>
                    </a:lnTo>
                    <a:lnTo>
                      <a:pt x="5551" y="9533"/>
                    </a:lnTo>
                    <a:lnTo>
                      <a:pt x="5721" y="9603"/>
                    </a:lnTo>
                    <a:lnTo>
                      <a:pt x="5828" y="9760"/>
                    </a:lnTo>
                    <a:lnTo>
                      <a:pt x="5885" y="9995"/>
                    </a:lnTo>
                    <a:lnTo>
                      <a:pt x="5885" y="10221"/>
                    </a:lnTo>
                    <a:lnTo>
                      <a:pt x="5941" y="10456"/>
                    </a:lnTo>
                    <a:lnTo>
                      <a:pt x="6055" y="10604"/>
                    </a:lnTo>
                    <a:lnTo>
                      <a:pt x="6105" y="10761"/>
                    </a:lnTo>
                    <a:lnTo>
                      <a:pt x="6105" y="10918"/>
                    </a:lnTo>
                    <a:lnTo>
                      <a:pt x="6162" y="10987"/>
                    </a:lnTo>
                    <a:lnTo>
                      <a:pt x="6331" y="11301"/>
                    </a:lnTo>
                    <a:lnTo>
                      <a:pt x="6331" y="11370"/>
                    </a:lnTo>
                    <a:lnTo>
                      <a:pt x="6275" y="11527"/>
                    </a:lnTo>
                    <a:lnTo>
                      <a:pt x="6218" y="11527"/>
                    </a:lnTo>
                    <a:lnTo>
                      <a:pt x="6162" y="11605"/>
                    </a:lnTo>
                    <a:lnTo>
                      <a:pt x="6105" y="11762"/>
                    </a:lnTo>
                    <a:lnTo>
                      <a:pt x="6105" y="11832"/>
                    </a:lnTo>
                    <a:lnTo>
                      <a:pt x="6162" y="11988"/>
                    </a:lnTo>
                    <a:lnTo>
                      <a:pt x="6162" y="12067"/>
                    </a:lnTo>
                    <a:lnTo>
                      <a:pt x="6105" y="12067"/>
                    </a:lnTo>
                    <a:lnTo>
                      <a:pt x="6105" y="12293"/>
                    </a:lnTo>
                    <a:lnTo>
                      <a:pt x="6218" y="12450"/>
                    </a:lnTo>
                    <a:lnTo>
                      <a:pt x="6275" y="12450"/>
                    </a:lnTo>
                    <a:lnTo>
                      <a:pt x="6331" y="12528"/>
                    </a:lnTo>
                    <a:lnTo>
                      <a:pt x="6495" y="12450"/>
                    </a:lnTo>
                    <a:lnTo>
                      <a:pt x="6665" y="12371"/>
                    </a:lnTo>
                    <a:lnTo>
                      <a:pt x="6665" y="12293"/>
                    </a:lnTo>
                    <a:lnTo>
                      <a:pt x="6715" y="12223"/>
                    </a:lnTo>
                    <a:lnTo>
                      <a:pt x="6829" y="12145"/>
                    </a:lnTo>
                    <a:lnTo>
                      <a:pt x="6942" y="12223"/>
                    </a:lnTo>
                    <a:lnTo>
                      <a:pt x="6942" y="12371"/>
                    </a:lnTo>
                    <a:lnTo>
                      <a:pt x="6885" y="12450"/>
                    </a:lnTo>
                    <a:lnTo>
                      <a:pt x="6885" y="12528"/>
                    </a:lnTo>
                    <a:lnTo>
                      <a:pt x="6942" y="12685"/>
                    </a:lnTo>
                    <a:lnTo>
                      <a:pt x="7049" y="12755"/>
                    </a:lnTo>
                    <a:lnTo>
                      <a:pt x="7219" y="12833"/>
                    </a:lnTo>
                    <a:lnTo>
                      <a:pt x="7326" y="12833"/>
                    </a:lnTo>
                    <a:lnTo>
                      <a:pt x="7609" y="13068"/>
                    </a:lnTo>
                    <a:lnTo>
                      <a:pt x="7773" y="13294"/>
                    </a:lnTo>
                    <a:lnTo>
                      <a:pt x="7659" y="13294"/>
                    </a:lnTo>
                    <a:lnTo>
                      <a:pt x="7496" y="13216"/>
                    </a:lnTo>
                    <a:lnTo>
                      <a:pt x="7383" y="13146"/>
                    </a:lnTo>
                    <a:lnTo>
                      <a:pt x="7219" y="13068"/>
                    </a:lnTo>
                    <a:lnTo>
                      <a:pt x="6665" y="13068"/>
                    </a:lnTo>
                    <a:lnTo>
                      <a:pt x="6608" y="13146"/>
                    </a:lnTo>
                    <a:lnTo>
                      <a:pt x="6665" y="13294"/>
                    </a:lnTo>
                    <a:lnTo>
                      <a:pt x="7049" y="13599"/>
                    </a:lnTo>
                    <a:lnTo>
                      <a:pt x="7276" y="13677"/>
                    </a:lnTo>
                    <a:lnTo>
                      <a:pt x="7439" y="13756"/>
                    </a:lnTo>
                    <a:lnTo>
                      <a:pt x="7552" y="13756"/>
                    </a:lnTo>
                    <a:lnTo>
                      <a:pt x="7716" y="13834"/>
                    </a:lnTo>
                    <a:lnTo>
                      <a:pt x="7773" y="13991"/>
                    </a:lnTo>
                    <a:lnTo>
                      <a:pt x="7829" y="14060"/>
                    </a:lnTo>
                    <a:lnTo>
                      <a:pt x="7829" y="14217"/>
                    </a:lnTo>
                    <a:lnTo>
                      <a:pt x="7716" y="14452"/>
                    </a:lnTo>
                    <a:lnTo>
                      <a:pt x="7716" y="14914"/>
                    </a:lnTo>
                    <a:lnTo>
                      <a:pt x="7276" y="14914"/>
                    </a:lnTo>
                    <a:lnTo>
                      <a:pt x="7106" y="14983"/>
                    </a:lnTo>
                    <a:lnTo>
                      <a:pt x="7049" y="15062"/>
                    </a:lnTo>
                    <a:lnTo>
                      <a:pt x="6999" y="15218"/>
                    </a:lnTo>
                    <a:lnTo>
                      <a:pt x="6942" y="15375"/>
                    </a:lnTo>
                    <a:lnTo>
                      <a:pt x="6885" y="15523"/>
                    </a:lnTo>
                    <a:lnTo>
                      <a:pt x="6829" y="15680"/>
                    </a:lnTo>
                    <a:lnTo>
                      <a:pt x="6715" y="15906"/>
                    </a:lnTo>
                    <a:lnTo>
                      <a:pt x="6715" y="16063"/>
                    </a:lnTo>
                    <a:lnTo>
                      <a:pt x="6772" y="16141"/>
                    </a:lnTo>
                    <a:lnTo>
                      <a:pt x="6942" y="16289"/>
                    </a:lnTo>
                    <a:lnTo>
                      <a:pt x="7049" y="16368"/>
                    </a:lnTo>
                    <a:lnTo>
                      <a:pt x="7049" y="16446"/>
                    </a:lnTo>
                    <a:lnTo>
                      <a:pt x="6999" y="16524"/>
                    </a:lnTo>
                    <a:lnTo>
                      <a:pt x="6942" y="16524"/>
                    </a:lnTo>
                    <a:lnTo>
                      <a:pt x="6829" y="16603"/>
                    </a:lnTo>
                    <a:lnTo>
                      <a:pt x="6772" y="16751"/>
                    </a:lnTo>
                    <a:lnTo>
                      <a:pt x="6772" y="16907"/>
                    </a:lnTo>
                    <a:lnTo>
                      <a:pt x="6829" y="16986"/>
                    </a:lnTo>
                    <a:lnTo>
                      <a:pt x="6999" y="17212"/>
                    </a:lnTo>
                    <a:lnTo>
                      <a:pt x="7276" y="17447"/>
                    </a:lnTo>
                    <a:lnTo>
                      <a:pt x="7326" y="17526"/>
                    </a:lnTo>
                    <a:lnTo>
                      <a:pt x="7326" y="18292"/>
                    </a:lnTo>
                    <a:lnTo>
                      <a:pt x="7383" y="18370"/>
                    </a:lnTo>
                    <a:lnTo>
                      <a:pt x="7496" y="18370"/>
                    </a:lnTo>
                    <a:lnTo>
                      <a:pt x="7552" y="18448"/>
                    </a:lnTo>
                    <a:lnTo>
                      <a:pt x="7552" y="18675"/>
                    </a:lnTo>
                    <a:lnTo>
                      <a:pt x="7659" y="18831"/>
                    </a:lnTo>
                    <a:lnTo>
                      <a:pt x="7716" y="18979"/>
                    </a:lnTo>
                    <a:lnTo>
                      <a:pt x="7886" y="19215"/>
                    </a:lnTo>
                    <a:lnTo>
                      <a:pt x="7993" y="19293"/>
                    </a:lnTo>
                    <a:lnTo>
                      <a:pt x="7993" y="19676"/>
                    </a:lnTo>
                    <a:lnTo>
                      <a:pt x="8106" y="19902"/>
                    </a:lnTo>
                    <a:lnTo>
                      <a:pt x="8163" y="19981"/>
                    </a:lnTo>
                    <a:lnTo>
                      <a:pt x="8327" y="20216"/>
                    </a:lnTo>
                    <a:lnTo>
                      <a:pt x="8497" y="20364"/>
                    </a:lnTo>
                    <a:lnTo>
                      <a:pt x="8553" y="20520"/>
                    </a:lnTo>
                    <a:lnTo>
                      <a:pt x="8553" y="20599"/>
                    </a:lnTo>
                    <a:lnTo>
                      <a:pt x="8773" y="20904"/>
                    </a:lnTo>
                    <a:lnTo>
                      <a:pt x="9107" y="20904"/>
                    </a:lnTo>
                    <a:lnTo>
                      <a:pt x="9164" y="20982"/>
                    </a:lnTo>
                    <a:lnTo>
                      <a:pt x="9214" y="21060"/>
                    </a:lnTo>
                    <a:lnTo>
                      <a:pt x="9384" y="21060"/>
                    </a:lnTo>
                    <a:lnTo>
                      <a:pt x="9604" y="21139"/>
                    </a:lnTo>
                    <a:lnTo>
                      <a:pt x="9717" y="21287"/>
                    </a:lnTo>
                    <a:lnTo>
                      <a:pt x="9824" y="21365"/>
                    </a:lnTo>
                    <a:lnTo>
                      <a:pt x="10051" y="21522"/>
                    </a:lnTo>
                    <a:lnTo>
                      <a:pt x="10328" y="21600"/>
                    </a:lnTo>
                    <a:lnTo>
                      <a:pt x="10385" y="21600"/>
                    </a:lnTo>
                    <a:lnTo>
                      <a:pt x="10441" y="21522"/>
                    </a:lnTo>
                    <a:lnTo>
                      <a:pt x="10492" y="21365"/>
                    </a:lnTo>
                    <a:lnTo>
                      <a:pt x="10605" y="21208"/>
                    </a:lnTo>
                    <a:lnTo>
                      <a:pt x="10662" y="20982"/>
                    </a:lnTo>
                    <a:lnTo>
                      <a:pt x="10718" y="20825"/>
                    </a:lnTo>
                    <a:lnTo>
                      <a:pt x="10769" y="20520"/>
                    </a:lnTo>
                    <a:lnTo>
                      <a:pt x="10825" y="20442"/>
                    </a:lnTo>
                    <a:lnTo>
                      <a:pt x="10825" y="20364"/>
                    </a:lnTo>
                    <a:lnTo>
                      <a:pt x="10882" y="20059"/>
                    </a:lnTo>
                    <a:lnTo>
                      <a:pt x="10825" y="19833"/>
                    </a:lnTo>
                    <a:lnTo>
                      <a:pt x="10825" y="19754"/>
                    </a:lnTo>
                    <a:lnTo>
                      <a:pt x="10718" y="19676"/>
                    </a:lnTo>
                    <a:lnTo>
                      <a:pt x="10718" y="19598"/>
                    </a:lnTo>
                    <a:lnTo>
                      <a:pt x="10769" y="19519"/>
                    </a:lnTo>
                    <a:lnTo>
                      <a:pt x="11052" y="19519"/>
                    </a:lnTo>
                    <a:lnTo>
                      <a:pt x="11102" y="19371"/>
                    </a:lnTo>
                    <a:lnTo>
                      <a:pt x="11272" y="19136"/>
                    </a:lnTo>
                    <a:lnTo>
                      <a:pt x="11272" y="18979"/>
                    </a:lnTo>
                    <a:lnTo>
                      <a:pt x="11329" y="18910"/>
                    </a:lnTo>
                    <a:lnTo>
                      <a:pt x="11385" y="18831"/>
                    </a:lnTo>
                    <a:lnTo>
                      <a:pt x="11436" y="18675"/>
                    </a:lnTo>
                    <a:lnTo>
                      <a:pt x="11436" y="18596"/>
                    </a:lnTo>
                    <a:lnTo>
                      <a:pt x="11385" y="18448"/>
                    </a:lnTo>
                    <a:lnTo>
                      <a:pt x="11329" y="18370"/>
                    </a:lnTo>
                    <a:lnTo>
                      <a:pt x="11492" y="18292"/>
                    </a:lnTo>
                    <a:lnTo>
                      <a:pt x="11549" y="18213"/>
                    </a:lnTo>
                    <a:lnTo>
                      <a:pt x="11549" y="17987"/>
                    </a:lnTo>
                    <a:lnTo>
                      <a:pt x="11436" y="17830"/>
                    </a:lnTo>
                    <a:lnTo>
                      <a:pt x="11329" y="17830"/>
                    </a:lnTo>
                    <a:lnTo>
                      <a:pt x="11329" y="17674"/>
                    </a:lnTo>
                    <a:lnTo>
                      <a:pt x="11436" y="17752"/>
                    </a:lnTo>
                    <a:lnTo>
                      <a:pt x="11549" y="17752"/>
                    </a:lnTo>
                    <a:lnTo>
                      <a:pt x="11606" y="17830"/>
                    </a:lnTo>
                    <a:lnTo>
                      <a:pt x="11662" y="17752"/>
                    </a:lnTo>
                    <a:lnTo>
                      <a:pt x="11713" y="17674"/>
                    </a:lnTo>
                    <a:lnTo>
                      <a:pt x="11713" y="17604"/>
                    </a:lnTo>
                    <a:lnTo>
                      <a:pt x="11662" y="17526"/>
                    </a:lnTo>
                    <a:lnTo>
                      <a:pt x="11662" y="17447"/>
                    </a:lnTo>
                    <a:lnTo>
                      <a:pt x="11769" y="17369"/>
                    </a:lnTo>
                    <a:lnTo>
                      <a:pt x="11996" y="17369"/>
                    </a:lnTo>
                    <a:lnTo>
                      <a:pt x="12273" y="17212"/>
                    </a:lnTo>
                    <a:lnTo>
                      <a:pt x="12273" y="17142"/>
                    </a:lnTo>
                    <a:lnTo>
                      <a:pt x="12329" y="17064"/>
                    </a:lnTo>
                    <a:lnTo>
                      <a:pt x="12273" y="16907"/>
                    </a:lnTo>
                    <a:lnTo>
                      <a:pt x="12329" y="16829"/>
                    </a:lnTo>
                    <a:lnTo>
                      <a:pt x="12329" y="16751"/>
                    </a:lnTo>
                    <a:lnTo>
                      <a:pt x="12436" y="16829"/>
                    </a:lnTo>
                    <a:lnTo>
                      <a:pt x="12380" y="17064"/>
                    </a:lnTo>
                    <a:lnTo>
                      <a:pt x="12436" y="17212"/>
                    </a:lnTo>
                    <a:lnTo>
                      <a:pt x="12550" y="17142"/>
                    </a:lnTo>
                    <a:lnTo>
                      <a:pt x="12713" y="17064"/>
                    </a:lnTo>
                    <a:lnTo>
                      <a:pt x="12990" y="17064"/>
                    </a:lnTo>
                    <a:lnTo>
                      <a:pt x="13217" y="16986"/>
                    </a:lnTo>
                    <a:lnTo>
                      <a:pt x="13437" y="16829"/>
                    </a:lnTo>
                    <a:lnTo>
                      <a:pt x="13714" y="16603"/>
                    </a:lnTo>
                    <a:lnTo>
                      <a:pt x="13884" y="16368"/>
                    </a:lnTo>
                    <a:lnTo>
                      <a:pt x="13991" y="16063"/>
                    </a:lnTo>
                    <a:lnTo>
                      <a:pt x="14104" y="15837"/>
                    </a:lnTo>
                    <a:lnTo>
                      <a:pt x="14217" y="15758"/>
                    </a:lnTo>
                    <a:lnTo>
                      <a:pt x="14381" y="15680"/>
                    </a:lnTo>
                    <a:lnTo>
                      <a:pt x="14438" y="15523"/>
                    </a:lnTo>
                    <a:lnTo>
                      <a:pt x="14438" y="15297"/>
                    </a:lnTo>
                    <a:lnTo>
                      <a:pt x="14494" y="15218"/>
                    </a:lnTo>
                    <a:lnTo>
                      <a:pt x="14715" y="15297"/>
                    </a:lnTo>
                    <a:lnTo>
                      <a:pt x="14828" y="15375"/>
                    </a:lnTo>
                    <a:lnTo>
                      <a:pt x="14878" y="15297"/>
                    </a:lnTo>
                    <a:lnTo>
                      <a:pt x="14935" y="15218"/>
                    </a:lnTo>
                    <a:lnTo>
                      <a:pt x="15269" y="15218"/>
                    </a:lnTo>
                    <a:lnTo>
                      <a:pt x="15382" y="15140"/>
                    </a:lnTo>
                    <a:lnTo>
                      <a:pt x="15438" y="15062"/>
                    </a:lnTo>
                    <a:lnTo>
                      <a:pt x="15879" y="15062"/>
                    </a:lnTo>
                    <a:lnTo>
                      <a:pt x="16269" y="14914"/>
                    </a:lnTo>
                    <a:lnTo>
                      <a:pt x="16603" y="14757"/>
                    </a:lnTo>
                    <a:lnTo>
                      <a:pt x="16880" y="14600"/>
                    </a:lnTo>
                    <a:lnTo>
                      <a:pt x="17157" y="14374"/>
                    </a:lnTo>
                    <a:lnTo>
                      <a:pt x="17490" y="14139"/>
                    </a:lnTo>
                    <a:lnTo>
                      <a:pt x="17824" y="13912"/>
                    </a:lnTo>
                    <a:lnTo>
                      <a:pt x="17880" y="13912"/>
                    </a:lnTo>
                    <a:lnTo>
                      <a:pt x="17937" y="13756"/>
                    </a:lnTo>
                    <a:lnTo>
                      <a:pt x="17880" y="13677"/>
                    </a:lnTo>
                    <a:lnTo>
                      <a:pt x="17377" y="13677"/>
                    </a:lnTo>
                    <a:lnTo>
                      <a:pt x="17327" y="13599"/>
                    </a:lnTo>
                    <a:lnTo>
                      <a:pt x="17213" y="13599"/>
                    </a:lnTo>
                    <a:lnTo>
                      <a:pt x="17100" y="13529"/>
                    </a:lnTo>
                    <a:lnTo>
                      <a:pt x="16766" y="13451"/>
                    </a:lnTo>
                    <a:lnTo>
                      <a:pt x="16659" y="13451"/>
                    </a:lnTo>
                    <a:lnTo>
                      <a:pt x="16546" y="13529"/>
                    </a:lnTo>
                    <a:lnTo>
                      <a:pt x="16490" y="13599"/>
                    </a:lnTo>
                    <a:lnTo>
                      <a:pt x="16490" y="13529"/>
                    </a:lnTo>
                    <a:lnTo>
                      <a:pt x="16546" y="13373"/>
                    </a:lnTo>
                    <a:lnTo>
                      <a:pt x="16659" y="13294"/>
                    </a:lnTo>
                    <a:lnTo>
                      <a:pt x="16766" y="13294"/>
                    </a:lnTo>
                    <a:lnTo>
                      <a:pt x="16823" y="13216"/>
                    </a:lnTo>
                    <a:lnTo>
                      <a:pt x="16823" y="12990"/>
                    </a:lnTo>
                    <a:lnTo>
                      <a:pt x="16766" y="12833"/>
                    </a:lnTo>
                    <a:lnTo>
                      <a:pt x="16766" y="12685"/>
                    </a:lnTo>
                    <a:lnTo>
                      <a:pt x="16823" y="12685"/>
                    </a:lnTo>
                    <a:lnTo>
                      <a:pt x="16993" y="12755"/>
                    </a:lnTo>
                    <a:lnTo>
                      <a:pt x="17213" y="13068"/>
                    </a:lnTo>
                    <a:lnTo>
                      <a:pt x="17327" y="13216"/>
                    </a:lnTo>
                    <a:lnTo>
                      <a:pt x="17490" y="13294"/>
                    </a:lnTo>
                    <a:lnTo>
                      <a:pt x="17660" y="13373"/>
                    </a:lnTo>
                    <a:lnTo>
                      <a:pt x="17824" y="13451"/>
                    </a:lnTo>
                    <a:lnTo>
                      <a:pt x="17937" y="13451"/>
                    </a:lnTo>
                    <a:lnTo>
                      <a:pt x="18044" y="13373"/>
                    </a:lnTo>
                    <a:lnTo>
                      <a:pt x="18101" y="13373"/>
                    </a:lnTo>
                    <a:lnTo>
                      <a:pt x="18157" y="13294"/>
                    </a:lnTo>
                    <a:lnTo>
                      <a:pt x="18157" y="12755"/>
                    </a:lnTo>
                    <a:lnTo>
                      <a:pt x="18214" y="12685"/>
                    </a:lnTo>
                    <a:lnTo>
                      <a:pt x="18101" y="12528"/>
                    </a:lnTo>
                    <a:lnTo>
                      <a:pt x="17937" y="12293"/>
                    </a:lnTo>
                    <a:lnTo>
                      <a:pt x="17660" y="12067"/>
                    </a:lnTo>
                    <a:lnTo>
                      <a:pt x="17490" y="11910"/>
                    </a:lnTo>
                    <a:lnTo>
                      <a:pt x="17270" y="11684"/>
                    </a:lnTo>
                    <a:lnTo>
                      <a:pt x="17270" y="11605"/>
                    </a:lnTo>
                    <a:lnTo>
                      <a:pt x="17434" y="11605"/>
                    </a:lnTo>
                    <a:lnTo>
                      <a:pt x="17710" y="11762"/>
                    </a:lnTo>
                    <a:lnTo>
                      <a:pt x="17767" y="11762"/>
                    </a:lnTo>
                    <a:lnTo>
                      <a:pt x="17880" y="11832"/>
                    </a:lnTo>
                    <a:lnTo>
                      <a:pt x="17987" y="11762"/>
                    </a:lnTo>
                    <a:lnTo>
                      <a:pt x="18044" y="11605"/>
                    </a:lnTo>
                    <a:lnTo>
                      <a:pt x="18101" y="11301"/>
                    </a:lnTo>
                    <a:lnTo>
                      <a:pt x="18044" y="11144"/>
                    </a:lnTo>
                    <a:lnTo>
                      <a:pt x="17987" y="11144"/>
                    </a:lnTo>
                    <a:lnTo>
                      <a:pt x="17710" y="11066"/>
                    </a:lnTo>
                    <a:lnTo>
                      <a:pt x="17490" y="11066"/>
                    </a:lnTo>
                    <a:lnTo>
                      <a:pt x="17213" y="11222"/>
                    </a:lnTo>
                    <a:lnTo>
                      <a:pt x="16993" y="11222"/>
                    </a:lnTo>
                    <a:lnTo>
                      <a:pt x="16936" y="11066"/>
                    </a:lnTo>
                    <a:lnTo>
                      <a:pt x="17100" y="10987"/>
                    </a:lnTo>
                    <a:lnTo>
                      <a:pt x="17213" y="10918"/>
                    </a:lnTo>
                    <a:lnTo>
                      <a:pt x="17270" y="10918"/>
                    </a:lnTo>
                    <a:lnTo>
                      <a:pt x="17270" y="10761"/>
                    </a:lnTo>
                    <a:lnTo>
                      <a:pt x="17213" y="10682"/>
                    </a:lnTo>
                    <a:lnTo>
                      <a:pt x="17213" y="10604"/>
                    </a:lnTo>
                    <a:lnTo>
                      <a:pt x="17270" y="10526"/>
                    </a:lnTo>
                    <a:lnTo>
                      <a:pt x="17434" y="10682"/>
                    </a:lnTo>
                    <a:lnTo>
                      <a:pt x="17547" y="10682"/>
                    </a:lnTo>
                    <a:lnTo>
                      <a:pt x="17660" y="10761"/>
                    </a:lnTo>
                    <a:lnTo>
                      <a:pt x="17987" y="10918"/>
                    </a:lnTo>
                    <a:lnTo>
                      <a:pt x="18214" y="10839"/>
                    </a:lnTo>
                    <a:lnTo>
                      <a:pt x="18434" y="10839"/>
                    </a:lnTo>
                    <a:lnTo>
                      <a:pt x="18604" y="10682"/>
                    </a:lnTo>
                    <a:lnTo>
                      <a:pt x="18655" y="10604"/>
                    </a:lnTo>
                    <a:lnTo>
                      <a:pt x="18655" y="10526"/>
                    </a:lnTo>
                    <a:lnTo>
                      <a:pt x="18604" y="10456"/>
                    </a:lnTo>
                    <a:lnTo>
                      <a:pt x="18491" y="10378"/>
                    </a:lnTo>
                    <a:lnTo>
                      <a:pt x="18378" y="10221"/>
                    </a:lnTo>
                    <a:lnTo>
                      <a:pt x="18157" y="10064"/>
                    </a:lnTo>
                    <a:lnTo>
                      <a:pt x="18157" y="9995"/>
                    </a:lnTo>
                    <a:lnTo>
                      <a:pt x="19045" y="9995"/>
                    </a:lnTo>
                    <a:lnTo>
                      <a:pt x="19101" y="9838"/>
                    </a:lnTo>
                    <a:lnTo>
                      <a:pt x="19101" y="9603"/>
                    </a:lnTo>
                    <a:lnTo>
                      <a:pt x="18988" y="9603"/>
                    </a:lnTo>
                    <a:lnTo>
                      <a:pt x="18931" y="9681"/>
                    </a:lnTo>
                    <a:lnTo>
                      <a:pt x="18824" y="9603"/>
                    </a:lnTo>
                    <a:lnTo>
                      <a:pt x="18655" y="9533"/>
                    </a:lnTo>
                    <a:lnTo>
                      <a:pt x="18491" y="9377"/>
                    </a:lnTo>
                    <a:lnTo>
                      <a:pt x="18378" y="9220"/>
                    </a:lnTo>
                    <a:lnTo>
                      <a:pt x="18378" y="9141"/>
                    </a:lnTo>
                    <a:lnTo>
                      <a:pt x="18434" y="9072"/>
                    </a:lnTo>
                    <a:lnTo>
                      <a:pt x="18768" y="9072"/>
                    </a:lnTo>
                    <a:lnTo>
                      <a:pt x="18931" y="8993"/>
                    </a:lnTo>
                    <a:lnTo>
                      <a:pt x="18988" y="8993"/>
                    </a:lnTo>
                    <a:lnTo>
                      <a:pt x="19101" y="8837"/>
                    </a:lnTo>
                    <a:lnTo>
                      <a:pt x="19101" y="8532"/>
                    </a:lnTo>
                    <a:lnTo>
                      <a:pt x="18988" y="8227"/>
                    </a:lnTo>
                    <a:lnTo>
                      <a:pt x="18931" y="8149"/>
                    </a:lnTo>
                    <a:lnTo>
                      <a:pt x="18824" y="8071"/>
                    </a:lnTo>
                    <a:lnTo>
                      <a:pt x="18434" y="8071"/>
                    </a:lnTo>
                    <a:lnTo>
                      <a:pt x="18214" y="7914"/>
                    </a:lnTo>
                    <a:lnTo>
                      <a:pt x="18214" y="7836"/>
                    </a:lnTo>
                    <a:lnTo>
                      <a:pt x="18044" y="7766"/>
                    </a:lnTo>
                    <a:lnTo>
                      <a:pt x="17987" y="7688"/>
                    </a:lnTo>
                    <a:lnTo>
                      <a:pt x="17937" y="7609"/>
                    </a:lnTo>
                    <a:lnTo>
                      <a:pt x="17937" y="7531"/>
                    </a:lnTo>
                    <a:lnTo>
                      <a:pt x="18101" y="7609"/>
                    </a:lnTo>
                    <a:lnTo>
                      <a:pt x="18271" y="7609"/>
                    </a:lnTo>
                    <a:lnTo>
                      <a:pt x="18434" y="7452"/>
                    </a:lnTo>
                    <a:lnTo>
                      <a:pt x="18548" y="7452"/>
                    </a:lnTo>
                    <a:lnTo>
                      <a:pt x="18655" y="7374"/>
                    </a:lnTo>
                    <a:lnTo>
                      <a:pt x="19045" y="7452"/>
                    </a:lnTo>
                    <a:lnTo>
                      <a:pt x="19378" y="7531"/>
                    </a:lnTo>
                    <a:lnTo>
                      <a:pt x="19492" y="7374"/>
                    </a:lnTo>
                    <a:lnTo>
                      <a:pt x="19435" y="7226"/>
                    </a:lnTo>
                    <a:lnTo>
                      <a:pt x="19378" y="7069"/>
                    </a:lnTo>
                    <a:lnTo>
                      <a:pt x="19265" y="6991"/>
                    </a:lnTo>
                    <a:lnTo>
                      <a:pt x="19158" y="6913"/>
                    </a:lnTo>
                    <a:lnTo>
                      <a:pt x="19101" y="6913"/>
                    </a:lnTo>
                    <a:lnTo>
                      <a:pt x="19045" y="6991"/>
                    </a:lnTo>
                    <a:lnTo>
                      <a:pt x="18655" y="6991"/>
                    </a:lnTo>
                    <a:lnTo>
                      <a:pt x="18604" y="6913"/>
                    </a:lnTo>
                    <a:lnTo>
                      <a:pt x="18604" y="6686"/>
                    </a:lnTo>
                    <a:lnTo>
                      <a:pt x="18881" y="6686"/>
                    </a:lnTo>
                    <a:lnTo>
                      <a:pt x="18988" y="6765"/>
                    </a:lnTo>
                    <a:lnTo>
                      <a:pt x="19045" y="6686"/>
                    </a:lnTo>
                    <a:lnTo>
                      <a:pt x="19045" y="6530"/>
                    </a:lnTo>
                    <a:lnTo>
                      <a:pt x="18768" y="6382"/>
                    </a:lnTo>
                    <a:lnTo>
                      <a:pt x="18491" y="6303"/>
                    </a:lnTo>
                    <a:lnTo>
                      <a:pt x="18434" y="6303"/>
                    </a:lnTo>
                    <a:lnTo>
                      <a:pt x="18321" y="6382"/>
                    </a:lnTo>
                    <a:lnTo>
                      <a:pt x="18321" y="6460"/>
                    </a:lnTo>
                    <a:lnTo>
                      <a:pt x="18214" y="6530"/>
                    </a:lnTo>
                    <a:lnTo>
                      <a:pt x="18101" y="6608"/>
                    </a:lnTo>
                    <a:lnTo>
                      <a:pt x="18044" y="6608"/>
                    </a:lnTo>
                    <a:lnTo>
                      <a:pt x="18044" y="6530"/>
                    </a:lnTo>
                    <a:lnTo>
                      <a:pt x="18214" y="6303"/>
                    </a:lnTo>
                    <a:lnTo>
                      <a:pt x="18271" y="6068"/>
                    </a:lnTo>
                    <a:lnTo>
                      <a:pt x="18271" y="5607"/>
                    </a:lnTo>
                    <a:lnTo>
                      <a:pt x="18321" y="5537"/>
                    </a:lnTo>
                    <a:lnTo>
                      <a:pt x="18548" y="5380"/>
                    </a:lnTo>
                    <a:lnTo>
                      <a:pt x="18768" y="5302"/>
                    </a:lnTo>
                    <a:lnTo>
                      <a:pt x="18881" y="5145"/>
                    </a:lnTo>
                    <a:lnTo>
                      <a:pt x="18881" y="4919"/>
                    </a:lnTo>
                    <a:lnTo>
                      <a:pt x="18931" y="4841"/>
                    </a:lnTo>
                    <a:lnTo>
                      <a:pt x="18931" y="4762"/>
                    </a:lnTo>
                    <a:lnTo>
                      <a:pt x="19101" y="4614"/>
                    </a:lnTo>
                    <a:lnTo>
                      <a:pt x="19265" y="4536"/>
                    </a:lnTo>
                    <a:lnTo>
                      <a:pt x="19492" y="4536"/>
                    </a:lnTo>
                    <a:lnTo>
                      <a:pt x="19548" y="4458"/>
                    </a:lnTo>
                    <a:lnTo>
                      <a:pt x="19599" y="4379"/>
                    </a:lnTo>
                    <a:lnTo>
                      <a:pt x="19548" y="4301"/>
                    </a:lnTo>
                    <a:lnTo>
                      <a:pt x="19548" y="4231"/>
                    </a:lnTo>
                    <a:lnTo>
                      <a:pt x="19322" y="4074"/>
                    </a:lnTo>
                    <a:lnTo>
                      <a:pt x="19265" y="4074"/>
                    </a:lnTo>
                    <a:lnTo>
                      <a:pt x="19045" y="4153"/>
                    </a:lnTo>
                    <a:lnTo>
                      <a:pt x="18931" y="4231"/>
                    </a:lnTo>
                    <a:lnTo>
                      <a:pt x="18711" y="4301"/>
                    </a:lnTo>
                    <a:lnTo>
                      <a:pt x="18655" y="4301"/>
                    </a:lnTo>
                    <a:lnTo>
                      <a:pt x="18711" y="4153"/>
                    </a:lnTo>
                    <a:lnTo>
                      <a:pt x="18881" y="4074"/>
                    </a:lnTo>
                    <a:lnTo>
                      <a:pt x="19158" y="3996"/>
                    </a:lnTo>
                    <a:lnTo>
                      <a:pt x="19599" y="3996"/>
                    </a:lnTo>
                    <a:lnTo>
                      <a:pt x="19825" y="3918"/>
                    </a:lnTo>
                    <a:lnTo>
                      <a:pt x="19989" y="3839"/>
                    </a:lnTo>
                    <a:lnTo>
                      <a:pt x="20045" y="3770"/>
                    </a:lnTo>
                    <a:lnTo>
                      <a:pt x="19989" y="3613"/>
                    </a:lnTo>
                    <a:lnTo>
                      <a:pt x="19825" y="3535"/>
                    </a:lnTo>
                    <a:lnTo>
                      <a:pt x="19265" y="3535"/>
                    </a:lnTo>
                    <a:lnTo>
                      <a:pt x="19548" y="3456"/>
                    </a:lnTo>
                    <a:lnTo>
                      <a:pt x="19876" y="3378"/>
                    </a:lnTo>
                    <a:lnTo>
                      <a:pt x="20045" y="3378"/>
                    </a:lnTo>
                    <a:lnTo>
                      <a:pt x="20159" y="3308"/>
                    </a:lnTo>
                    <a:lnTo>
                      <a:pt x="20322" y="3308"/>
                    </a:lnTo>
                    <a:lnTo>
                      <a:pt x="20543" y="3230"/>
                    </a:lnTo>
                    <a:lnTo>
                      <a:pt x="20599" y="3073"/>
                    </a:lnTo>
                    <a:lnTo>
                      <a:pt x="20656" y="3073"/>
                    </a:lnTo>
                    <a:lnTo>
                      <a:pt x="20713" y="2995"/>
                    </a:lnTo>
                    <a:lnTo>
                      <a:pt x="20769" y="2995"/>
                    </a:lnTo>
                    <a:lnTo>
                      <a:pt x="20990" y="2917"/>
                    </a:lnTo>
                    <a:lnTo>
                      <a:pt x="21210" y="2847"/>
                    </a:lnTo>
                    <a:lnTo>
                      <a:pt x="21543" y="2612"/>
                    </a:lnTo>
                    <a:lnTo>
                      <a:pt x="21600" y="2455"/>
                    </a:lnTo>
                    <a:lnTo>
                      <a:pt x="21543" y="2385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2" name="Freeform 50"/>
              <p:cNvSpPr/>
              <p:nvPr/>
            </p:nvSpPr>
            <p:spPr>
              <a:xfrm>
                <a:off x="361950" y="560388"/>
                <a:ext cx="63142" cy="40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91" y="14968"/>
                    </a:moveTo>
                    <a:lnTo>
                      <a:pt x="4295" y="14968"/>
                    </a:lnTo>
                    <a:lnTo>
                      <a:pt x="8591" y="18379"/>
                    </a:lnTo>
                    <a:lnTo>
                      <a:pt x="9695" y="20084"/>
                    </a:lnTo>
                    <a:lnTo>
                      <a:pt x="13009" y="21600"/>
                    </a:lnTo>
                    <a:lnTo>
                      <a:pt x="18409" y="18379"/>
                    </a:lnTo>
                    <a:lnTo>
                      <a:pt x="20495" y="16674"/>
                    </a:lnTo>
                    <a:lnTo>
                      <a:pt x="21600" y="13263"/>
                    </a:lnTo>
                    <a:lnTo>
                      <a:pt x="20495" y="11558"/>
                    </a:lnTo>
                    <a:lnTo>
                      <a:pt x="19391" y="10042"/>
                    </a:lnTo>
                    <a:lnTo>
                      <a:pt x="18409" y="10042"/>
                    </a:lnTo>
                    <a:lnTo>
                      <a:pt x="13991" y="3221"/>
                    </a:lnTo>
                    <a:lnTo>
                      <a:pt x="11905" y="1516"/>
                    </a:lnTo>
                    <a:lnTo>
                      <a:pt x="5400" y="0"/>
                    </a:lnTo>
                    <a:lnTo>
                      <a:pt x="3191" y="0"/>
                    </a:lnTo>
                    <a:lnTo>
                      <a:pt x="2086" y="1516"/>
                    </a:lnTo>
                    <a:lnTo>
                      <a:pt x="982" y="3221"/>
                    </a:lnTo>
                    <a:lnTo>
                      <a:pt x="0" y="4926"/>
                    </a:lnTo>
                    <a:lnTo>
                      <a:pt x="0" y="10042"/>
                    </a:lnTo>
                    <a:lnTo>
                      <a:pt x="3191" y="14968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3" name="Freeform 51"/>
              <p:cNvSpPr/>
              <p:nvPr/>
            </p:nvSpPr>
            <p:spPr>
              <a:xfrm>
                <a:off x="987424" y="687388"/>
                <a:ext cx="215542" cy="101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04" y="6051"/>
                    </a:moveTo>
                    <a:lnTo>
                      <a:pt x="19692" y="6051"/>
                    </a:lnTo>
                    <a:lnTo>
                      <a:pt x="19368" y="5362"/>
                    </a:lnTo>
                    <a:lnTo>
                      <a:pt x="19368" y="4060"/>
                    </a:lnTo>
                    <a:lnTo>
                      <a:pt x="19044" y="3370"/>
                    </a:lnTo>
                    <a:lnTo>
                      <a:pt x="19044" y="1991"/>
                    </a:lnTo>
                    <a:lnTo>
                      <a:pt x="18720" y="1302"/>
                    </a:lnTo>
                    <a:lnTo>
                      <a:pt x="17460" y="1302"/>
                    </a:lnTo>
                    <a:lnTo>
                      <a:pt x="16812" y="689"/>
                    </a:lnTo>
                    <a:lnTo>
                      <a:pt x="16200" y="0"/>
                    </a:lnTo>
                    <a:lnTo>
                      <a:pt x="15228" y="0"/>
                    </a:lnTo>
                    <a:lnTo>
                      <a:pt x="15228" y="2681"/>
                    </a:lnTo>
                    <a:lnTo>
                      <a:pt x="14292" y="2681"/>
                    </a:lnTo>
                    <a:lnTo>
                      <a:pt x="13968" y="3370"/>
                    </a:lnTo>
                    <a:lnTo>
                      <a:pt x="13320" y="2681"/>
                    </a:lnTo>
                    <a:lnTo>
                      <a:pt x="13320" y="1991"/>
                    </a:lnTo>
                    <a:lnTo>
                      <a:pt x="12708" y="1991"/>
                    </a:lnTo>
                    <a:lnTo>
                      <a:pt x="12060" y="2681"/>
                    </a:lnTo>
                    <a:lnTo>
                      <a:pt x="12060" y="3370"/>
                    </a:lnTo>
                    <a:lnTo>
                      <a:pt x="11412" y="2681"/>
                    </a:lnTo>
                    <a:lnTo>
                      <a:pt x="11124" y="1991"/>
                    </a:lnTo>
                    <a:lnTo>
                      <a:pt x="10476" y="1991"/>
                    </a:lnTo>
                    <a:lnTo>
                      <a:pt x="9828" y="2681"/>
                    </a:lnTo>
                    <a:lnTo>
                      <a:pt x="9504" y="4060"/>
                    </a:lnTo>
                    <a:lnTo>
                      <a:pt x="9504" y="4749"/>
                    </a:lnTo>
                    <a:lnTo>
                      <a:pt x="9216" y="3370"/>
                    </a:lnTo>
                    <a:lnTo>
                      <a:pt x="8892" y="3370"/>
                    </a:lnTo>
                    <a:lnTo>
                      <a:pt x="8892" y="2681"/>
                    </a:lnTo>
                    <a:lnTo>
                      <a:pt x="7920" y="2681"/>
                    </a:lnTo>
                    <a:lnTo>
                      <a:pt x="7920" y="4749"/>
                    </a:lnTo>
                    <a:lnTo>
                      <a:pt x="8244" y="6740"/>
                    </a:lnTo>
                    <a:lnTo>
                      <a:pt x="7920" y="6740"/>
                    </a:lnTo>
                    <a:lnTo>
                      <a:pt x="7308" y="6051"/>
                    </a:lnTo>
                    <a:lnTo>
                      <a:pt x="6660" y="6740"/>
                    </a:lnTo>
                    <a:lnTo>
                      <a:pt x="6336" y="7430"/>
                    </a:lnTo>
                    <a:lnTo>
                      <a:pt x="6336" y="8119"/>
                    </a:lnTo>
                    <a:lnTo>
                      <a:pt x="5724" y="6051"/>
                    </a:lnTo>
                    <a:lnTo>
                      <a:pt x="6012" y="4749"/>
                    </a:lnTo>
                    <a:lnTo>
                      <a:pt x="6012" y="3370"/>
                    </a:lnTo>
                    <a:lnTo>
                      <a:pt x="5400" y="2681"/>
                    </a:lnTo>
                    <a:lnTo>
                      <a:pt x="4752" y="1302"/>
                    </a:lnTo>
                    <a:lnTo>
                      <a:pt x="3492" y="689"/>
                    </a:lnTo>
                    <a:lnTo>
                      <a:pt x="2844" y="0"/>
                    </a:lnTo>
                    <a:lnTo>
                      <a:pt x="2232" y="689"/>
                    </a:lnTo>
                    <a:lnTo>
                      <a:pt x="2520" y="1991"/>
                    </a:lnTo>
                    <a:lnTo>
                      <a:pt x="2844" y="1991"/>
                    </a:lnTo>
                    <a:lnTo>
                      <a:pt x="2844" y="2681"/>
                    </a:lnTo>
                    <a:lnTo>
                      <a:pt x="3168" y="3370"/>
                    </a:lnTo>
                    <a:lnTo>
                      <a:pt x="2520" y="1991"/>
                    </a:lnTo>
                    <a:lnTo>
                      <a:pt x="1584" y="1991"/>
                    </a:lnTo>
                    <a:lnTo>
                      <a:pt x="612" y="4060"/>
                    </a:lnTo>
                    <a:lnTo>
                      <a:pt x="612" y="4749"/>
                    </a:lnTo>
                    <a:lnTo>
                      <a:pt x="324" y="5362"/>
                    </a:lnTo>
                    <a:lnTo>
                      <a:pt x="0" y="6740"/>
                    </a:lnTo>
                    <a:lnTo>
                      <a:pt x="324" y="7430"/>
                    </a:lnTo>
                    <a:lnTo>
                      <a:pt x="1260" y="8119"/>
                    </a:lnTo>
                    <a:lnTo>
                      <a:pt x="1584" y="8119"/>
                    </a:lnTo>
                    <a:lnTo>
                      <a:pt x="2232" y="7430"/>
                    </a:lnTo>
                    <a:lnTo>
                      <a:pt x="3492" y="6740"/>
                    </a:lnTo>
                    <a:lnTo>
                      <a:pt x="4428" y="7430"/>
                    </a:lnTo>
                    <a:lnTo>
                      <a:pt x="4428" y="8119"/>
                    </a:lnTo>
                    <a:lnTo>
                      <a:pt x="4104" y="8119"/>
                    </a:lnTo>
                    <a:lnTo>
                      <a:pt x="4104" y="8809"/>
                    </a:lnTo>
                    <a:lnTo>
                      <a:pt x="3816" y="9421"/>
                    </a:lnTo>
                    <a:lnTo>
                      <a:pt x="4104" y="10111"/>
                    </a:lnTo>
                    <a:lnTo>
                      <a:pt x="3816" y="10800"/>
                    </a:lnTo>
                    <a:lnTo>
                      <a:pt x="3492" y="11489"/>
                    </a:lnTo>
                    <a:lnTo>
                      <a:pt x="3492" y="12868"/>
                    </a:lnTo>
                    <a:lnTo>
                      <a:pt x="3816" y="13481"/>
                    </a:lnTo>
                    <a:lnTo>
                      <a:pt x="4104" y="14170"/>
                    </a:lnTo>
                    <a:lnTo>
                      <a:pt x="4428" y="14170"/>
                    </a:lnTo>
                    <a:lnTo>
                      <a:pt x="4752" y="13481"/>
                    </a:lnTo>
                    <a:lnTo>
                      <a:pt x="4752" y="14170"/>
                    </a:lnTo>
                    <a:lnTo>
                      <a:pt x="5076" y="15549"/>
                    </a:lnTo>
                    <a:lnTo>
                      <a:pt x="5076" y="16238"/>
                    </a:lnTo>
                    <a:lnTo>
                      <a:pt x="4752" y="16238"/>
                    </a:lnTo>
                    <a:lnTo>
                      <a:pt x="4104" y="16851"/>
                    </a:lnTo>
                    <a:lnTo>
                      <a:pt x="3168" y="16851"/>
                    </a:lnTo>
                    <a:lnTo>
                      <a:pt x="3168" y="18919"/>
                    </a:lnTo>
                    <a:lnTo>
                      <a:pt x="4104" y="18919"/>
                    </a:lnTo>
                    <a:lnTo>
                      <a:pt x="5400" y="18230"/>
                    </a:lnTo>
                    <a:lnTo>
                      <a:pt x="6012" y="18230"/>
                    </a:lnTo>
                    <a:lnTo>
                      <a:pt x="6984" y="18919"/>
                    </a:lnTo>
                    <a:lnTo>
                      <a:pt x="7920" y="20298"/>
                    </a:lnTo>
                    <a:lnTo>
                      <a:pt x="8244" y="20298"/>
                    </a:lnTo>
                    <a:lnTo>
                      <a:pt x="9216" y="21600"/>
                    </a:lnTo>
                    <a:lnTo>
                      <a:pt x="10476" y="21600"/>
                    </a:lnTo>
                    <a:lnTo>
                      <a:pt x="12060" y="20911"/>
                    </a:lnTo>
                    <a:lnTo>
                      <a:pt x="12708" y="20298"/>
                    </a:lnTo>
                    <a:lnTo>
                      <a:pt x="13032" y="19609"/>
                    </a:lnTo>
                    <a:lnTo>
                      <a:pt x="13320" y="18919"/>
                    </a:lnTo>
                    <a:lnTo>
                      <a:pt x="14616" y="18919"/>
                    </a:lnTo>
                    <a:lnTo>
                      <a:pt x="14904" y="18230"/>
                    </a:lnTo>
                    <a:lnTo>
                      <a:pt x="15552" y="18230"/>
                    </a:lnTo>
                    <a:lnTo>
                      <a:pt x="16812" y="16238"/>
                    </a:lnTo>
                    <a:lnTo>
                      <a:pt x="18108" y="16238"/>
                    </a:lnTo>
                    <a:lnTo>
                      <a:pt x="18720" y="15549"/>
                    </a:lnTo>
                    <a:lnTo>
                      <a:pt x="19044" y="15549"/>
                    </a:lnTo>
                    <a:lnTo>
                      <a:pt x="19368" y="14170"/>
                    </a:lnTo>
                    <a:lnTo>
                      <a:pt x="19692" y="13481"/>
                    </a:lnTo>
                    <a:lnTo>
                      <a:pt x="20628" y="12868"/>
                    </a:lnTo>
                    <a:lnTo>
                      <a:pt x="21600" y="10111"/>
                    </a:lnTo>
                    <a:lnTo>
                      <a:pt x="21600" y="8809"/>
                    </a:lnTo>
                    <a:lnTo>
                      <a:pt x="21276" y="7430"/>
                    </a:lnTo>
                    <a:lnTo>
                      <a:pt x="20952" y="6740"/>
                    </a:lnTo>
                    <a:lnTo>
                      <a:pt x="20304" y="6051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4" name="Freeform 52"/>
              <p:cNvSpPr/>
              <p:nvPr/>
            </p:nvSpPr>
            <p:spPr>
              <a:xfrm>
                <a:off x="1311275" y="623888"/>
                <a:ext cx="4052528" cy="1239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593"/>
                    </a:moveTo>
                    <a:lnTo>
                      <a:pt x="21550" y="7480"/>
                    </a:lnTo>
                    <a:lnTo>
                      <a:pt x="21498" y="7367"/>
                    </a:lnTo>
                    <a:lnTo>
                      <a:pt x="21464" y="7261"/>
                    </a:lnTo>
                    <a:lnTo>
                      <a:pt x="21448" y="7204"/>
                    </a:lnTo>
                    <a:lnTo>
                      <a:pt x="21397" y="7091"/>
                    </a:lnTo>
                    <a:lnTo>
                      <a:pt x="21312" y="7035"/>
                    </a:lnTo>
                    <a:lnTo>
                      <a:pt x="21278" y="7091"/>
                    </a:lnTo>
                    <a:lnTo>
                      <a:pt x="21262" y="7035"/>
                    </a:lnTo>
                    <a:lnTo>
                      <a:pt x="21245" y="7035"/>
                    </a:lnTo>
                    <a:lnTo>
                      <a:pt x="21210" y="6985"/>
                    </a:lnTo>
                    <a:lnTo>
                      <a:pt x="21109" y="6985"/>
                    </a:lnTo>
                    <a:lnTo>
                      <a:pt x="21092" y="7035"/>
                    </a:lnTo>
                    <a:lnTo>
                      <a:pt x="21092" y="7091"/>
                    </a:lnTo>
                    <a:lnTo>
                      <a:pt x="21143" y="7261"/>
                    </a:lnTo>
                    <a:lnTo>
                      <a:pt x="21126" y="7424"/>
                    </a:lnTo>
                    <a:lnTo>
                      <a:pt x="21074" y="7311"/>
                    </a:lnTo>
                    <a:lnTo>
                      <a:pt x="21074" y="6928"/>
                    </a:lnTo>
                    <a:lnTo>
                      <a:pt x="21059" y="6872"/>
                    </a:lnTo>
                    <a:lnTo>
                      <a:pt x="21042" y="6872"/>
                    </a:lnTo>
                    <a:lnTo>
                      <a:pt x="21024" y="6759"/>
                    </a:lnTo>
                    <a:lnTo>
                      <a:pt x="20990" y="6652"/>
                    </a:lnTo>
                    <a:lnTo>
                      <a:pt x="20821" y="6370"/>
                    </a:lnTo>
                    <a:lnTo>
                      <a:pt x="20786" y="6319"/>
                    </a:lnTo>
                    <a:lnTo>
                      <a:pt x="20771" y="6319"/>
                    </a:lnTo>
                    <a:lnTo>
                      <a:pt x="20754" y="6263"/>
                    </a:lnTo>
                    <a:lnTo>
                      <a:pt x="20702" y="6206"/>
                    </a:lnTo>
                    <a:lnTo>
                      <a:pt x="20669" y="6150"/>
                    </a:lnTo>
                    <a:lnTo>
                      <a:pt x="20600" y="6037"/>
                    </a:lnTo>
                    <a:lnTo>
                      <a:pt x="20585" y="5987"/>
                    </a:lnTo>
                    <a:lnTo>
                      <a:pt x="20568" y="5987"/>
                    </a:lnTo>
                    <a:lnTo>
                      <a:pt x="20499" y="5874"/>
                    </a:lnTo>
                    <a:lnTo>
                      <a:pt x="20431" y="5761"/>
                    </a:lnTo>
                    <a:lnTo>
                      <a:pt x="20347" y="5654"/>
                    </a:lnTo>
                    <a:lnTo>
                      <a:pt x="20245" y="5541"/>
                    </a:lnTo>
                    <a:lnTo>
                      <a:pt x="20178" y="5485"/>
                    </a:lnTo>
                    <a:lnTo>
                      <a:pt x="20144" y="5428"/>
                    </a:lnTo>
                    <a:lnTo>
                      <a:pt x="20111" y="5378"/>
                    </a:lnTo>
                    <a:lnTo>
                      <a:pt x="20094" y="5322"/>
                    </a:lnTo>
                    <a:lnTo>
                      <a:pt x="20076" y="5322"/>
                    </a:lnTo>
                    <a:lnTo>
                      <a:pt x="20025" y="5378"/>
                    </a:lnTo>
                    <a:lnTo>
                      <a:pt x="19823" y="5322"/>
                    </a:lnTo>
                    <a:lnTo>
                      <a:pt x="19754" y="5322"/>
                    </a:lnTo>
                    <a:lnTo>
                      <a:pt x="19737" y="5378"/>
                    </a:lnTo>
                    <a:lnTo>
                      <a:pt x="19603" y="5209"/>
                    </a:lnTo>
                    <a:lnTo>
                      <a:pt x="19501" y="5152"/>
                    </a:lnTo>
                    <a:lnTo>
                      <a:pt x="19466" y="5209"/>
                    </a:lnTo>
                    <a:lnTo>
                      <a:pt x="19449" y="5265"/>
                    </a:lnTo>
                    <a:lnTo>
                      <a:pt x="19449" y="5322"/>
                    </a:lnTo>
                    <a:lnTo>
                      <a:pt x="19434" y="5378"/>
                    </a:lnTo>
                    <a:lnTo>
                      <a:pt x="19416" y="5485"/>
                    </a:lnTo>
                    <a:lnTo>
                      <a:pt x="19434" y="5598"/>
                    </a:lnTo>
                    <a:lnTo>
                      <a:pt x="19484" y="5761"/>
                    </a:lnTo>
                    <a:lnTo>
                      <a:pt x="19501" y="5874"/>
                    </a:lnTo>
                    <a:lnTo>
                      <a:pt x="19501" y="5930"/>
                    </a:lnTo>
                    <a:lnTo>
                      <a:pt x="19449" y="5987"/>
                    </a:lnTo>
                    <a:lnTo>
                      <a:pt x="19449" y="6037"/>
                    </a:lnTo>
                    <a:lnTo>
                      <a:pt x="19434" y="6037"/>
                    </a:lnTo>
                    <a:lnTo>
                      <a:pt x="19382" y="5987"/>
                    </a:lnTo>
                    <a:lnTo>
                      <a:pt x="19315" y="5874"/>
                    </a:lnTo>
                    <a:lnTo>
                      <a:pt x="19297" y="5761"/>
                    </a:lnTo>
                    <a:lnTo>
                      <a:pt x="19280" y="5761"/>
                    </a:lnTo>
                    <a:lnTo>
                      <a:pt x="19263" y="5704"/>
                    </a:lnTo>
                    <a:lnTo>
                      <a:pt x="19248" y="5704"/>
                    </a:lnTo>
                    <a:lnTo>
                      <a:pt x="19230" y="5654"/>
                    </a:lnTo>
                    <a:lnTo>
                      <a:pt x="19213" y="5598"/>
                    </a:lnTo>
                    <a:lnTo>
                      <a:pt x="19248" y="5598"/>
                    </a:lnTo>
                    <a:lnTo>
                      <a:pt x="19280" y="5654"/>
                    </a:lnTo>
                    <a:lnTo>
                      <a:pt x="19297" y="5654"/>
                    </a:lnTo>
                    <a:lnTo>
                      <a:pt x="19332" y="5598"/>
                    </a:lnTo>
                    <a:lnTo>
                      <a:pt x="19349" y="5541"/>
                    </a:lnTo>
                    <a:lnTo>
                      <a:pt x="19365" y="5428"/>
                    </a:lnTo>
                    <a:lnTo>
                      <a:pt x="19349" y="5378"/>
                    </a:lnTo>
                    <a:lnTo>
                      <a:pt x="19332" y="5378"/>
                    </a:lnTo>
                    <a:lnTo>
                      <a:pt x="19280" y="5265"/>
                    </a:lnTo>
                    <a:lnTo>
                      <a:pt x="19161" y="5265"/>
                    </a:lnTo>
                    <a:lnTo>
                      <a:pt x="19129" y="5378"/>
                    </a:lnTo>
                    <a:lnTo>
                      <a:pt x="19111" y="5428"/>
                    </a:lnTo>
                    <a:lnTo>
                      <a:pt x="19077" y="5541"/>
                    </a:lnTo>
                    <a:lnTo>
                      <a:pt x="19010" y="5598"/>
                    </a:lnTo>
                    <a:lnTo>
                      <a:pt x="18891" y="5541"/>
                    </a:lnTo>
                    <a:lnTo>
                      <a:pt x="18823" y="5485"/>
                    </a:lnTo>
                    <a:lnTo>
                      <a:pt x="18789" y="5428"/>
                    </a:lnTo>
                    <a:lnTo>
                      <a:pt x="18722" y="5428"/>
                    </a:lnTo>
                    <a:lnTo>
                      <a:pt x="18586" y="5485"/>
                    </a:lnTo>
                    <a:lnTo>
                      <a:pt x="18469" y="5541"/>
                    </a:lnTo>
                    <a:lnTo>
                      <a:pt x="18451" y="5654"/>
                    </a:lnTo>
                    <a:lnTo>
                      <a:pt x="18451" y="5541"/>
                    </a:lnTo>
                    <a:lnTo>
                      <a:pt x="18417" y="5428"/>
                    </a:lnTo>
                    <a:lnTo>
                      <a:pt x="18298" y="5428"/>
                    </a:lnTo>
                    <a:lnTo>
                      <a:pt x="18298" y="5265"/>
                    </a:lnTo>
                    <a:lnTo>
                      <a:pt x="18332" y="5152"/>
                    </a:lnTo>
                    <a:lnTo>
                      <a:pt x="18298" y="4989"/>
                    </a:lnTo>
                    <a:lnTo>
                      <a:pt x="18248" y="4820"/>
                    </a:lnTo>
                    <a:lnTo>
                      <a:pt x="18129" y="4656"/>
                    </a:lnTo>
                    <a:lnTo>
                      <a:pt x="18044" y="4600"/>
                    </a:lnTo>
                    <a:lnTo>
                      <a:pt x="17943" y="4543"/>
                    </a:lnTo>
                    <a:lnTo>
                      <a:pt x="17824" y="4600"/>
                    </a:lnTo>
                    <a:lnTo>
                      <a:pt x="17707" y="4656"/>
                    </a:lnTo>
                    <a:lnTo>
                      <a:pt x="17553" y="4713"/>
                    </a:lnTo>
                    <a:lnTo>
                      <a:pt x="17452" y="4713"/>
                    </a:lnTo>
                    <a:lnTo>
                      <a:pt x="17452" y="4543"/>
                    </a:lnTo>
                    <a:lnTo>
                      <a:pt x="17419" y="4487"/>
                    </a:lnTo>
                    <a:lnTo>
                      <a:pt x="17384" y="4430"/>
                    </a:lnTo>
                    <a:lnTo>
                      <a:pt x="17317" y="4380"/>
                    </a:lnTo>
                    <a:lnTo>
                      <a:pt x="17283" y="4430"/>
                    </a:lnTo>
                    <a:lnTo>
                      <a:pt x="17265" y="4380"/>
                    </a:lnTo>
                    <a:lnTo>
                      <a:pt x="17265" y="4324"/>
                    </a:lnTo>
                    <a:lnTo>
                      <a:pt x="17131" y="4211"/>
                    </a:lnTo>
                    <a:lnTo>
                      <a:pt x="17097" y="4211"/>
                    </a:lnTo>
                    <a:lnTo>
                      <a:pt x="17114" y="4154"/>
                    </a:lnTo>
                    <a:lnTo>
                      <a:pt x="17216" y="4154"/>
                    </a:lnTo>
                    <a:lnTo>
                      <a:pt x="17216" y="3991"/>
                    </a:lnTo>
                    <a:lnTo>
                      <a:pt x="17181" y="3935"/>
                    </a:lnTo>
                    <a:lnTo>
                      <a:pt x="17148" y="3878"/>
                    </a:lnTo>
                    <a:lnTo>
                      <a:pt x="17029" y="3822"/>
                    </a:lnTo>
                    <a:lnTo>
                      <a:pt x="16876" y="3772"/>
                    </a:lnTo>
                    <a:lnTo>
                      <a:pt x="16861" y="3772"/>
                    </a:lnTo>
                    <a:lnTo>
                      <a:pt x="16826" y="3822"/>
                    </a:lnTo>
                    <a:lnTo>
                      <a:pt x="16826" y="3878"/>
                    </a:lnTo>
                    <a:lnTo>
                      <a:pt x="16809" y="3935"/>
                    </a:lnTo>
                    <a:lnTo>
                      <a:pt x="16791" y="4048"/>
                    </a:lnTo>
                    <a:lnTo>
                      <a:pt x="16774" y="4154"/>
                    </a:lnTo>
                    <a:lnTo>
                      <a:pt x="16742" y="4211"/>
                    </a:lnTo>
                    <a:lnTo>
                      <a:pt x="16690" y="4211"/>
                    </a:lnTo>
                    <a:lnTo>
                      <a:pt x="16690" y="4154"/>
                    </a:lnTo>
                    <a:lnTo>
                      <a:pt x="16707" y="4098"/>
                    </a:lnTo>
                    <a:lnTo>
                      <a:pt x="16724" y="4098"/>
                    </a:lnTo>
                    <a:lnTo>
                      <a:pt x="16759" y="4048"/>
                    </a:lnTo>
                    <a:lnTo>
                      <a:pt x="16759" y="3878"/>
                    </a:lnTo>
                    <a:lnTo>
                      <a:pt x="16707" y="3878"/>
                    </a:lnTo>
                    <a:lnTo>
                      <a:pt x="16690" y="3822"/>
                    </a:lnTo>
                    <a:lnTo>
                      <a:pt x="16657" y="3822"/>
                    </a:lnTo>
                    <a:lnTo>
                      <a:pt x="16690" y="3715"/>
                    </a:lnTo>
                    <a:lnTo>
                      <a:pt x="16690" y="3659"/>
                    </a:lnTo>
                    <a:lnTo>
                      <a:pt x="16673" y="3602"/>
                    </a:lnTo>
                    <a:lnTo>
                      <a:pt x="16657" y="3546"/>
                    </a:lnTo>
                    <a:lnTo>
                      <a:pt x="16588" y="3546"/>
                    </a:lnTo>
                    <a:lnTo>
                      <a:pt x="16402" y="3489"/>
                    </a:lnTo>
                    <a:lnTo>
                      <a:pt x="16335" y="3489"/>
                    </a:lnTo>
                    <a:lnTo>
                      <a:pt x="16300" y="3439"/>
                    </a:lnTo>
                    <a:lnTo>
                      <a:pt x="16285" y="3439"/>
                    </a:lnTo>
                    <a:lnTo>
                      <a:pt x="16250" y="3382"/>
                    </a:lnTo>
                    <a:lnTo>
                      <a:pt x="16216" y="3382"/>
                    </a:lnTo>
                    <a:lnTo>
                      <a:pt x="16183" y="3489"/>
                    </a:lnTo>
                    <a:lnTo>
                      <a:pt x="16199" y="3602"/>
                    </a:lnTo>
                    <a:lnTo>
                      <a:pt x="16131" y="3659"/>
                    </a:lnTo>
                    <a:lnTo>
                      <a:pt x="16114" y="3602"/>
                    </a:lnTo>
                    <a:lnTo>
                      <a:pt x="16047" y="3659"/>
                    </a:lnTo>
                    <a:lnTo>
                      <a:pt x="15997" y="3772"/>
                    </a:lnTo>
                    <a:lnTo>
                      <a:pt x="15997" y="3935"/>
                    </a:lnTo>
                    <a:lnTo>
                      <a:pt x="16012" y="3991"/>
                    </a:lnTo>
                    <a:lnTo>
                      <a:pt x="16064" y="3991"/>
                    </a:lnTo>
                    <a:lnTo>
                      <a:pt x="16064" y="4098"/>
                    </a:lnTo>
                    <a:lnTo>
                      <a:pt x="16082" y="4211"/>
                    </a:lnTo>
                    <a:lnTo>
                      <a:pt x="16082" y="4324"/>
                    </a:lnTo>
                    <a:lnTo>
                      <a:pt x="16030" y="4324"/>
                    </a:lnTo>
                    <a:lnTo>
                      <a:pt x="15997" y="4211"/>
                    </a:lnTo>
                    <a:lnTo>
                      <a:pt x="15963" y="4211"/>
                    </a:lnTo>
                    <a:lnTo>
                      <a:pt x="15928" y="4267"/>
                    </a:lnTo>
                    <a:lnTo>
                      <a:pt x="15911" y="4324"/>
                    </a:lnTo>
                    <a:lnTo>
                      <a:pt x="15895" y="4380"/>
                    </a:lnTo>
                    <a:lnTo>
                      <a:pt x="15911" y="4430"/>
                    </a:lnTo>
                    <a:lnTo>
                      <a:pt x="15878" y="4487"/>
                    </a:lnTo>
                    <a:lnTo>
                      <a:pt x="15861" y="4430"/>
                    </a:lnTo>
                    <a:lnTo>
                      <a:pt x="15844" y="4380"/>
                    </a:lnTo>
                    <a:lnTo>
                      <a:pt x="15826" y="4324"/>
                    </a:lnTo>
                    <a:lnTo>
                      <a:pt x="15811" y="4267"/>
                    </a:lnTo>
                    <a:lnTo>
                      <a:pt x="15725" y="4267"/>
                    </a:lnTo>
                    <a:lnTo>
                      <a:pt x="15623" y="4211"/>
                    </a:lnTo>
                    <a:lnTo>
                      <a:pt x="15573" y="4267"/>
                    </a:lnTo>
                    <a:lnTo>
                      <a:pt x="15506" y="4380"/>
                    </a:lnTo>
                    <a:lnTo>
                      <a:pt x="15421" y="4267"/>
                    </a:lnTo>
                    <a:lnTo>
                      <a:pt x="15352" y="4154"/>
                    </a:lnTo>
                    <a:lnTo>
                      <a:pt x="15352" y="4098"/>
                    </a:lnTo>
                    <a:lnTo>
                      <a:pt x="15320" y="4048"/>
                    </a:lnTo>
                    <a:lnTo>
                      <a:pt x="15285" y="4098"/>
                    </a:lnTo>
                    <a:lnTo>
                      <a:pt x="15251" y="4211"/>
                    </a:lnTo>
                    <a:lnTo>
                      <a:pt x="15235" y="4380"/>
                    </a:lnTo>
                    <a:lnTo>
                      <a:pt x="15235" y="4487"/>
                    </a:lnTo>
                    <a:lnTo>
                      <a:pt x="15201" y="4487"/>
                    </a:lnTo>
                    <a:lnTo>
                      <a:pt x="15184" y="4600"/>
                    </a:lnTo>
                    <a:lnTo>
                      <a:pt x="15166" y="4656"/>
                    </a:lnTo>
                    <a:lnTo>
                      <a:pt x="15149" y="4763"/>
                    </a:lnTo>
                    <a:lnTo>
                      <a:pt x="15134" y="4763"/>
                    </a:lnTo>
                    <a:lnTo>
                      <a:pt x="15116" y="4713"/>
                    </a:lnTo>
                    <a:lnTo>
                      <a:pt x="15082" y="4713"/>
                    </a:lnTo>
                    <a:lnTo>
                      <a:pt x="15047" y="4656"/>
                    </a:lnTo>
                    <a:lnTo>
                      <a:pt x="14997" y="4487"/>
                    </a:lnTo>
                    <a:lnTo>
                      <a:pt x="14930" y="4267"/>
                    </a:lnTo>
                    <a:lnTo>
                      <a:pt x="14913" y="4098"/>
                    </a:lnTo>
                    <a:lnTo>
                      <a:pt x="14878" y="3991"/>
                    </a:lnTo>
                    <a:lnTo>
                      <a:pt x="14913" y="4048"/>
                    </a:lnTo>
                    <a:lnTo>
                      <a:pt x="14947" y="3991"/>
                    </a:lnTo>
                    <a:lnTo>
                      <a:pt x="14963" y="3935"/>
                    </a:lnTo>
                    <a:lnTo>
                      <a:pt x="14980" y="3878"/>
                    </a:lnTo>
                    <a:lnTo>
                      <a:pt x="14980" y="3822"/>
                    </a:lnTo>
                    <a:lnTo>
                      <a:pt x="14963" y="3715"/>
                    </a:lnTo>
                    <a:lnTo>
                      <a:pt x="14913" y="3659"/>
                    </a:lnTo>
                    <a:lnTo>
                      <a:pt x="14930" y="3659"/>
                    </a:lnTo>
                    <a:lnTo>
                      <a:pt x="14930" y="3439"/>
                    </a:lnTo>
                    <a:lnTo>
                      <a:pt x="14913" y="3382"/>
                    </a:lnTo>
                    <a:lnTo>
                      <a:pt x="14930" y="3326"/>
                    </a:lnTo>
                    <a:lnTo>
                      <a:pt x="14930" y="3213"/>
                    </a:lnTo>
                    <a:lnTo>
                      <a:pt x="14913" y="3213"/>
                    </a:lnTo>
                    <a:lnTo>
                      <a:pt x="14896" y="3157"/>
                    </a:lnTo>
                    <a:lnTo>
                      <a:pt x="14878" y="3157"/>
                    </a:lnTo>
                    <a:lnTo>
                      <a:pt x="14846" y="3106"/>
                    </a:lnTo>
                    <a:lnTo>
                      <a:pt x="14811" y="3050"/>
                    </a:lnTo>
                    <a:lnTo>
                      <a:pt x="14811" y="2993"/>
                    </a:lnTo>
                    <a:lnTo>
                      <a:pt x="14777" y="2993"/>
                    </a:lnTo>
                    <a:lnTo>
                      <a:pt x="14727" y="2937"/>
                    </a:lnTo>
                    <a:lnTo>
                      <a:pt x="14692" y="2937"/>
                    </a:lnTo>
                    <a:lnTo>
                      <a:pt x="14660" y="2993"/>
                    </a:lnTo>
                    <a:lnTo>
                      <a:pt x="14660" y="3050"/>
                    </a:lnTo>
                    <a:lnTo>
                      <a:pt x="14642" y="3050"/>
                    </a:lnTo>
                    <a:lnTo>
                      <a:pt x="14608" y="2937"/>
                    </a:lnTo>
                    <a:lnTo>
                      <a:pt x="14541" y="2937"/>
                    </a:lnTo>
                    <a:lnTo>
                      <a:pt x="14489" y="2880"/>
                    </a:lnTo>
                    <a:lnTo>
                      <a:pt x="14456" y="2824"/>
                    </a:lnTo>
                    <a:lnTo>
                      <a:pt x="14439" y="2774"/>
                    </a:lnTo>
                    <a:lnTo>
                      <a:pt x="14404" y="2661"/>
                    </a:lnTo>
                    <a:lnTo>
                      <a:pt x="14372" y="2717"/>
                    </a:lnTo>
                    <a:lnTo>
                      <a:pt x="14372" y="2824"/>
                    </a:lnTo>
                    <a:lnTo>
                      <a:pt x="14303" y="2824"/>
                    </a:lnTo>
                    <a:lnTo>
                      <a:pt x="14286" y="2880"/>
                    </a:lnTo>
                    <a:lnTo>
                      <a:pt x="14270" y="2937"/>
                    </a:lnTo>
                    <a:lnTo>
                      <a:pt x="14270" y="2993"/>
                    </a:lnTo>
                    <a:lnTo>
                      <a:pt x="14286" y="3106"/>
                    </a:lnTo>
                    <a:lnTo>
                      <a:pt x="14286" y="3326"/>
                    </a:lnTo>
                    <a:lnTo>
                      <a:pt x="14253" y="3326"/>
                    </a:lnTo>
                    <a:lnTo>
                      <a:pt x="14236" y="3269"/>
                    </a:lnTo>
                    <a:lnTo>
                      <a:pt x="14184" y="3269"/>
                    </a:lnTo>
                    <a:lnTo>
                      <a:pt x="14168" y="3326"/>
                    </a:lnTo>
                    <a:lnTo>
                      <a:pt x="14099" y="3326"/>
                    </a:lnTo>
                    <a:lnTo>
                      <a:pt x="13998" y="3269"/>
                    </a:lnTo>
                    <a:lnTo>
                      <a:pt x="13965" y="3269"/>
                    </a:lnTo>
                    <a:lnTo>
                      <a:pt x="13948" y="3213"/>
                    </a:lnTo>
                    <a:lnTo>
                      <a:pt x="13913" y="3157"/>
                    </a:lnTo>
                    <a:lnTo>
                      <a:pt x="13896" y="3213"/>
                    </a:lnTo>
                    <a:lnTo>
                      <a:pt x="13881" y="3269"/>
                    </a:lnTo>
                    <a:lnTo>
                      <a:pt x="13863" y="3269"/>
                    </a:lnTo>
                    <a:lnTo>
                      <a:pt x="13796" y="3213"/>
                    </a:lnTo>
                    <a:lnTo>
                      <a:pt x="13762" y="3157"/>
                    </a:lnTo>
                    <a:lnTo>
                      <a:pt x="13779" y="3157"/>
                    </a:lnTo>
                    <a:lnTo>
                      <a:pt x="13796" y="3106"/>
                    </a:lnTo>
                    <a:lnTo>
                      <a:pt x="13796" y="2993"/>
                    </a:lnTo>
                    <a:lnTo>
                      <a:pt x="13779" y="2937"/>
                    </a:lnTo>
                    <a:lnTo>
                      <a:pt x="13695" y="2937"/>
                    </a:lnTo>
                    <a:lnTo>
                      <a:pt x="13625" y="2880"/>
                    </a:lnTo>
                    <a:lnTo>
                      <a:pt x="13608" y="2880"/>
                    </a:lnTo>
                    <a:lnTo>
                      <a:pt x="13558" y="2824"/>
                    </a:lnTo>
                    <a:lnTo>
                      <a:pt x="13457" y="2824"/>
                    </a:lnTo>
                    <a:lnTo>
                      <a:pt x="13372" y="2880"/>
                    </a:lnTo>
                    <a:lnTo>
                      <a:pt x="13221" y="2937"/>
                    </a:lnTo>
                    <a:lnTo>
                      <a:pt x="13203" y="2993"/>
                    </a:lnTo>
                    <a:lnTo>
                      <a:pt x="13221" y="2824"/>
                    </a:lnTo>
                    <a:lnTo>
                      <a:pt x="13203" y="2774"/>
                    </a:lnTo>
                    <a:lnTo>
                      <a:pt x="13169" y="2661"/>
                    </a:lnTo>
                    <a:lnTo>
                      <a:pt x="13134" y="2774"/>
                    </a:lnTo>
                    <a:lnTo>
                      <a:pt x="13119" y="2774"/>
                    </a:lnTo>
                    <a:lnTo>
                      <a:pt x="13102" y="2824"/>
                    </a:lnTo>
                    <a:lnTo>
                      <a:pt x="13050" y="2824"/>
                    </a:lnTo>
                    <a:lnTo>
                      <a:pt x="13034" y="2774"/>
                    </a:lnTo>
                    <a:lnTo>
                      <a:pt x="12983" y="2661"/>
                    </a:lnTo>
                    <a:lnTo>
                      <a:pt x="12898" y="2604"/>
                    </a:lnTo>
                    <a:lnTo>
                      <a:pt x="12881" y="2604"/>
                    </a:lnTo>
                    <a:lnTo>
                      <a:pt x="12814" y="2661"/>
                    </a:lnTo>
                    <a:lnTo>
                      <a:pt x="12779" y="2717"/>
                    </a:lnTo>
                    <a:lnTo>
                      <a:pt x="12762" y="2824"/>
                    </a:lnTo>
                    <a:lnTo>
                      <a:pt x="12797" y="2937"/>
                    </a:lnTo>
                    <a:lnTo>
                      <a:pt x="12729" y="2937"/>
                    </a:lnTo>
                    <a:lnTo>
                      <a:pt x="12695" y="3050"/>
                    </a:lnTo>
                    <a:lnTo>
                      <a:pt x="12645" y="3106"/>
                    </a:lnTo>
                    <a:lnTo>
                      <a:pt x="12543" y="3157"/>
                    </a:lnTo>
                    <a:lnTo>
                      <a:pt x="12526" y="3213"/>
                    </a:lnTo>
                    <a:lnTo>
                      <a:pt x="12442" y="3213"/>
                    </a:lnTo>
                    <a:lnTo>
                      <a:pt x="12372" y="3326"/>
                    </a:lnTo>
                    <a:lnTo>
                      <a:pt x="12407" y="3213"/>
                    </a:lnTo>
                    <a:lnTo>
                      <a:pt x="12442" y="3106"/>
                    </a:lnTo>
                    <a:lnTo>
                      <a:pt x="12491" y="3106"/>
                    </a:lnTo>
                    <a:lnTo>
                      <a:pt x="12526" y="3050"/>
                    </a:lnTo>
                    <a:lnTo>
                      <a:pt x="12526" y="2993"/>
                    </a:lnTo>
                    <a:lnTo>
                      <a:pt x="12576" y="2937"/>
                    </a:lnTo>
                    <a:lnTo>
                      <a:pt x="12628" y="2937"/>
                    </a:lnTo>
                    <a:lnTo>
                      <a:pt x="12678" y="2880"/>
                    </a:lnTo>
                    <a:lnTo>
                      <a:pt x="12678" y="2824"/>
                    </a:lnTo>
                    <a:lnTo>
                      <a:pt x="12695" y="2774"/>
                    </a:lnTo>
                    <a:lnTo>
                      <a:pt x="12712" y="2774"/>
                    </a:lnTo>
                    <a:lnTo>
                      <a:pt x="12729" y="2717"/>
                    </a:lnTo>
                    <a:lnTo>
                      <a:pt x="12797" y="2604"/>
                    </a:lnTo>
                    <a:lnTo>
                      <a:pt x="12831" y="2491"/>
                    </a:lnTo>
                    <a:lnTo>
                      <a:pt x="12915" y="2385"/>
                    </a:lnTo>
                    <a:lnTo>
                      <a:pt x="13000" y="2272"/>
                    </a:lnTo>
                    <a:lnTo>
                      <a:pt x="13034" y="2272"/>
                    </a:lnTo>
                    <a:lnTo>
                      <a:pt x="13050" y="2165"/>
                    </a:lnTo>
                    <a:lnTo>
                      <a:pt x="13050" y="2109"/>
                    </a:lnTo>
                    <a:lnTo>
                      <a:pt x="13084" y="2109"/>
                    </a:lnTo>
                    <a:lnTo>
                      <a:pt x="13203" y="1939"/>
                    </a:lnTo>
                    <a:lnTo>
                      <a:pt x="13236" y="1832"/>
                    </a:lnTo>
                    <a:lnTo>
                      <a:pt x="13236" y="1776"/>
                    </a:lnTo>
                    <a:lnTo>
                      <a:pt x="13253" y="1719"/>
                    </a:lnTo>
                    <a:lnTo>
                      <a:pt x="13253" y="1663"/>
                    </a:lnTo>
                    <a:lnTo>
                      <a:pt x="13221" y="1607"/>
                    </a:lnTo>
                    <a:lnTo>
                      <a:pt x="13253" y="1550"/>
                    </a:lnTo>
                    <a:lnTo>
                      <a:pt x="13270" y="1500"/>
                    </a:lnTo>
                    <a:lnTo>
                      <a:pt x="13253" y="1387"/>
                    </a:lnTo>
                    <a:lnTo>
                      <a:pt x="13253" y="1330"/>
                    </a:lnTo>
                    <a:lnTo>
                      <a:pt x="13221" y="1330"/>
                    </a:lnTo>
                    <a:lnTo>
                      <a:pt x="13221" y="1167"/>
                    </a:lnTo>
                    <a:lnTo>
                      <a:pt x="13203" y="1111"/>
                    </a:lnTo>
                    <a:lnTo>
                      <a:pt x="13151" y="1111"/>
                    </a:lnTo>
                    <a:lnTo>
                      <a:pt x="13134" y="941"/>
                    </a:lnTo>
                    <a:lnTo>
                      <a:pt x="13134" y="885"/>
                    </a:lnTo>
                    <a:lnTo>
                      <a:pt x="13119" y="835"/>
                    </a:lnTo>
                    <a:lnTo>
                      <a:pt x="13102" y="835"/>
                    </a:lnTo>
                    <a:lnTo>
                      <a:pt x="13084" y="778"/>
                    </a:lnTo>
                    <a:lnTo>
                      <a:pt x="13067" y="835"/>
                    </a:lnTo>
                    <a:lnTo>
                      <a:pt x="13034" y="835"/>
                    </a:lnTo>
                    <a:lnTo>
                      <a:pt x="12948" y="722"/>
                    </a:lnTo>
                    <a:lnTo>
                      <a:pt x="12846" y="722"/>
                    </a:lnTo>
                    <a:lnTo>
                      <a:pt x="12814" y="665"/>
                    </a:lnTo>
                    <a:lnTo>
                      <a:pt x="12797" y="665"/>
                    </a:lnTo>
                    <a:lnTo>
                      <a:pt x="12779" y="722"/>
                    </a:lnTo>
                    <a:lnTo>
                      <a:pt x="12610" y="722"/>
                    </a:lnTo>
                    <a:lnTo>
                      <a:pt x="12576" y="835"/>
                    </a:lnTo>
                    <a:lnTo>
                      <a:pt x="12576" y="885"/>
                    </a:lnTo>
                    <a:lnTo>
                      <a:pt x="12474" y="885"/>
                    </a:lnTo>
                    <a:lnTo>
                      <a:pt x="12491" y="778"/>
                    </a:lnTo>
                    <a:lnTo>
                      <a:pt x="12526" y="722"/>
                    </a:lnTo>
                    <a:lnTo>
                      <a:pt x="12526" y="609"/>
                    </a:lnTo>
                    <a:lnTo>
                      <a:pt x="12509" y="559"/>
                    </a:lnTo>
                    <a:lnTo>
                      <a:pt x="12491" y="502"/>
                    </a:lnTo>
                    <a:lnTo>
                      <a:pt x="12340" y="502"/>
                    </a:lnTo>
                    <a:lnTo>
                      <a:pt x="12305" y="446"/>
                    </a:lnTo>
                    <a:lnTo>
                      <a:pt x="12357" y="389"/>
                    </a:lnTo>
                    <a:lnTo>
                      <a:pt x="12372" y="333"/>
                    </a:lnTo>
                    <a:lnTo>
                      <a:pt x="12390" y="333"/>
                    </a:lnTo>
                    <a:lnTo>
                      <a:pt x="12390" y="169"/>
                    </a:lnTo>
                    <a:lnTo>
                      <a:pt x="12357" y="113"/>
                    </a:lnTo>
                    <a:lnTo>
                      <a:pt x="12323" y="113"/>
                    </a:lnTo>
                    <a:lnTo>
                      <a:pt x="12288" y="56"/>
                    </a:lnTo>
                    <a:lnTo>
                      <a:pt x="12238" y="56"/>
                    </a:lnTo>
                    <a:lnTo>
                      <a:pt x="12171" y="0"/>
                    </a:lnTo>
                    <a:lnTo>
                      <a:pt x="12102" y="0"/>
                    </a:lnTo>
                    <a:lnTo>
                      <a:pt x="12102" y="56"/>
                    </a:lnTo>
                    <a:lnTo>
                      <a:pt x="12052" y="56"/>
                    </a:lnTo>
                    <a:lnTo>
                      <a:pt x="12017" y="113"/>
                    </a:lnTo>
                    <a:lnTo>
                      <a:pt x="11968" y="169"/>
                    </a:lnTo>
                    <a:lnTo>
                      <a:pt x="11933" y="276"/>
                    </a:lnTo>
                    <a:lnTo>
                      <a:pt x="11899" y="389"/>
                    </a:lnTo>
                    <a:lnTo>
                      <a:pt x="11849" y="502"/>
                    </a:lnTo>
                    <a:lnTo>
                      <a:pt x="11814" y="609"/>
                    </a:lnTo>
                    <a:lnTo>
                      <a:pt x="11814" y="722"/>
                    </a:lnTo>
                    <a:lnTo>
                      <a:pt x="11831" y="778"/>
                    </a:lnTo>
                    <a:lnTo>
                      <a:pt x="11831" y="885"/>
                    </a:lnTo>
                    <a:lnTo>
                      <a:pt x="11781" y="885"/>
                    </a:lnTo>
                    <a:lnTo>
                      <a:pt x="11730" y="835"/>
                    </a:lnTo>
                    <a:lnTo>
                      <a:pt x="11663" y="885"/>
                    </a:lnTo>
                    <a:lnTo>
                      <a:pt x="11645" y="885"/>
                    </a:lnTo>
                    <a:lnTo>
                      <a:pt x="11611" y="998"/>
                    </a:lnTo>
                    <a:lnTo>
                      <a:pt x="11628" y="1111"/>
                    </a:lnTo>
                    <a:lnTo>
                      <a:pt x="11578" y="1054"/>
                    </a:lnTo>
                    <a:lnTo>
                      <a:pt x="11526" y="1054"/>
                    </a:lnTo>
                    <a:lnTo>
                      <a:pt x="11509" y="1167"/>
                    </a:lnTo>
                    <a:lnTo>
                      <a:pt x="11425" y="1167"/>
                    </a:lnTo>
                    <a:lnTo>
                      <a:pt x="11407" y="1217"/>
                    </a:lnTo>
                    <a:lnTo>
                      <a:pt x="11407" y="998"/>
                    </a:lnTo>
                    <a:lnTo>
                      <a:pt x="11323" y="998"/>
                    </a:lnTo>
                    <a:lnTo>
                      <a:pt x="11308" y="1054"/>
                    </a:lnTo>
                    <a:lnTo>
                      <a:pt x="11290" y="1111"/>
                    </a:lnTo>
                    <a:lnTo>
                      <a:pt x="11273" y="1111"/>
                    </a:lnTo>
                    <a:lnTo>
                      <a:pt x="11256" y="1054"/>
                    </a:lnTo>
                    <a:lnTo>
                      <a:pt x="11221" y="1054"/>
                    </a:lnTo>
                    <a:lnTo>
                      <a:pt x="11206" y="1111"/>
                    </a:lnTo>
                    <a:lnTo>
                      <a:pt x="11154" y="1167"/>
                    </a:lnTo>
                    <a:lnTo>
                      <a:pt x="11070" y="1167"/>
                    </a:lnTo>
                    <a:lnTo>
                      <a:pt x="11070" y="1217"/>
                    </a:lnTo>
                    <a:lnTo>
                      <a:pt x="11052" y="1274"/>
                    </a:lnTo>
                    <a:lnTo>
                      <a:pt x="11070" y="1330"/>
                    </a:lnTo>
                    <a:lnTo>
                      <a:pt x="11070" y="1387"/>
                    </a:lnTo>
                    <a:lnTo>
                      <a:pt x="10951" y="1387"/>
                    </a:lnTo>
                    <a:lnTo>
                      <a:pt x="10933" y="1443"/>
                    </a:lnTo>
                    <a:lnTo>
                      <a:pt x="10918" y="1500"/>
                    </a:lnTo>
                    <a:lnTo>
                      <a:pt x="10765" y="1500"/>
                    </a:lnTo>
                    <a:lnTo>
                      <a:pt x="10747" y="1550"/>
                    </a:lnTo>
                    <a:lnTo>
                      <a:pt x="10732" y="1607"/>
                    </a:lnTo>
                    <a:lnTo>
                      <a:pt x="10697" y="1663"/>
                    </a:lnTo>
                    <a:lnTo>
                      <a:pt x="10663" y="1663"/>
                    </a:lnTo>
                    <a:lnTo>
                      <a:pt x="10630" y="1719"/>
                    </a:lnTo>
                    <a:lnTo>
                      <a:pt x="10596" y="1776"/>
                    </a:lnTo>
                    <a:lnTo>
                      <a:pt x="10578" y="1832"/>
                    </a:lnTo>
                    <a:lnTo>
                      <a:pt x="10561" y="1883"/>
                    </a:lnTo>
                    <a:lnTo>
                      <a:pt x="10528" y="1832"/>
                    </a:lnTo>
                    <a:lnTo>
                      <a:pt x="10511" y="1776"/>
                    </a:lnTo>
                    <a:lnTo>
                      <a:pt x="10494" y="1832"/>
                    </a:lnTo>
                    <a:lnTo>
                      <a:pt x="10477" y="1832"/>
                    </a:lnTo>
                    <a:lnTo>
                      <a:pt x="10477" y="1939"/>
                    </a:lnTo>
                    <a:lnTo>
                      <a:pt x="10444" y="1939"/>
                    </a:lnTo>
                    <a:lnTo>
                      <a:pt x="10427" y="1996"/>
                    </a:lnTo>
                    <a:lnTo>
                      <a:pt x="10427" y="2109"/>
                    </a:lnTo>
                    <a:lnTo>
                      <a:pt x="10444" y="2165"/>
                    </a:lnTo>
                    <a:lnTo>
                      <a:pt x="10427" y="2215"/>
                    </a:lnTo>
                    <a:lnTo>
                      <a:pt x="10427" y="2272"/>
                    </a:lnTo>
                    <a:lnTo>
                      <a:pt x="10444" y="2328"/>
                    </a:lnTo>
                    <a:lnTo>
                      <a:pt x="10444" y="2385"/>
                    </a:lnTo>
                    <a:lnTo>
                      <a:pt x="10427" y="2441"/>
                    </a:lnTo>
                    <a:lnTo>
                      <a:pt x="10427" y="2491"/>
                    </a:lnTo>
                    <a:lnTo>
                      <a:pt x="10444" y="2604"/>
                    </a:lnTo>
                    <a:lnTo>
                      <a:pt x="10459" y="2661"/>
                    </a:lnTo>
                    <a:lnTo>
                      <a:pt x="10444" y="2774"/>
                    </a:lnTo>
                    <a:lnTo>
                      <a:pt x="10427" y="2774"/>
                    </a:lnTo>
                    <a:lnTo>
                      <a:pt x="10392" y="2717"/>
                    </a:lnTo>
                    <a:lnTo>
                      <a:pt x="10375" y="2717"/>
                    </a:lnTo>
                    <a:lnTo>
                      <a:pt x="10325" y="2774"/>
                    </a:lnTo>
                    <a:lnTo>
                      <a:pt x="10308" y="2824"/>
                    </a:lnTo>
                    <a:lnTo>
                      <a:pt x="10291" y="2824"/>
                    </a:lnTo>
                    <a:lnTo>
                      <a:pt x="10273" y="2774"/>
                    </a:lnTo>
                    <a:lnTo>
                      <a:pt x="10206" y="2774"/>
                    </a:lnTo>
                    <a:lnTo>
                      <a:pt x="10206" y="2824"/>
                    </a:lnTo>
                    <a:lnTo>
                      <a:pt x="9953" y="2824"/>
                    </a:lnTo>
                    <a:lnTo>
                      <a:pt x="9834" y="2880"/>
                    </a:lnTo>
                    <a:lnTo>
                      <a:pt x="9817" y="2880"/>
                    </a:lnTo>
                    <a:lnTo>
                      <a:pt x="9782" y="2993"/>
                    </a:lnTo>
                    <a:lnTo>
                      <a:pt x="9767" y="3106"/>
                    </a:lnTo>
                    <a:lnTo>
                      <a:pt x="9767" y="3213"/>
                    </a:lnTo>
                    <a:lnTo>
                      <a:pt x="9782" y="3326"/>
                    </a:lnTo>
                    <a:lnTo>
                      <a:pt x="9799" y="3382"/>
                    </a:lnTo>
                    <a:lnTo>
                      <a:pt x="9782" y="3439"/>
                    </a:lnTo>
                    <a:lnTo>
                      <a:pt x="9782" y="3659"/>
                    </a:lnTo>
                    <a:lnTo>
                      <a:pt x="9851" y="3772"/>
                    </a:lnTo>
                    <a:lnTo>
                      <a:pt x="9936" y="3822"/>
                    </a:lnTo>
                    <a:lnTo>
                      <a:pt x="9970" y="3878"/>
                    </a:lnTo>
                    <a:lnTo>
                      <a:pt x="9985" y="3935"/>
                    </a:lnTo>
                    <a:lnTo>
                      <a:pt x="10003" y="4048"/>
                    </a:lnTo>
                    <a:lnTo>
                      <a:pt x="9985" y="4098"/>
                    </a:lnTo>
                    <a:lnTo>
                      <a:pt x="9970" y="4098"/>
                    </a:lnTo>
                    <a:lnTo>
                      <a:pt x="9901" y="4048"/>
                    </a:lnTo>
                    <a:lnTo>
                      <a:pt x="9834" y="3878"/>
                    </a:lnTo>
                    <a:lnTo>
                      <a:pt x="9767" y="3822"/>
                    </a:lnTo>
                    <a:lnTo>
                      <a:pt x="9698" y="3715"/>
                    </a:lnTo>
                    <a:lnTo>
                      <a:pt x="9581" y="3659"/>
                    </a:lnTo>
                    <a:lnTo>
                      <a:pt x="9563" y="3659"/>
                    </a:lnTo>
                    <a:lnTo>
                      <a:pt x="9529" y="3546"/>
                    </a:lnTo>
                    <a:lnTo>
                      <a:pt x="9494" y="3546"/>
                    </a:lnTo>
                    <a:lnTo>
                      <a:pt x="9462" y="3602"/>
                    </a:lnTo>
                    <a:lnTo>
                      <a:pt x="9427" y="3659"/>
                    </a:lnTo>
                    <a:lnTo>
                      <a:pt x="9410" y="3715"/>
                    </a:lnTo>
                    <a:lnTo>
                      <a:pt x="9410" y="3822"/>
                    </a:lnTo>
                    <a:lnTo>
                      <a:pt x="9462" y="3822"/>
                    </a:lnTo>
                    <a:lnTo>
                      <a:pt x="9462" y="3935"/>
                    </a:lnTo>
                    <a:lnTo>
                      <a:pt x="9494" y="3991"/>
                    </a:lnTo>
                    <a:lnTo>
                      <a:pt x="9512" y="3991"/>
                    </a:lnTo>
                    <a:lnTo>
                      <a:pt x="9494" y="3991"/>
                    </a:lnTo>
                    <a:lnTo>
                      <a:pt x="9444" y="3935"/>
                    </a:lnTo>
                    <a:lnTo>
                      <a:pt x="9410" y="3878"/>
                    </a:lnTo>
                    <a:lnTo>
                      <a:pt x="9394" y="3878"/>
                    </a:lnTo>
                    <a:lnTo>
                      <a:pt x="9343" y="3935"/>
                    </a:lnTo>
                    <a:lnTo>
                      <a:pt x="9293" y="4098"/>
                    </a:lnTo>
                    <a:lnTo>
                      <a:pt x="9325" y="4267"/>
                    </a:lnTo>
                    <a:lnTo>
                      <a:pt x="9394" y="4430"/>
                    </a:lnTo>
                    <a:lnTo>
                      <a:pt x="9258" y="4430"/>
                    </a:lnTo>
                    <a:lnTo>
                      <a:pt x="9241" y="4380"/>
                    </a:lnTo>
                    <a:lnTo>
                      <a:pt x="9258" y="4324"/>
                    </a:lnTo>
                    <a:lnTo>
                      <a:pt x="9258" y="4267"/>
                    </a:lnTo>
                    <a:lnTo>
                      <a:pt x="9241" y="4211"/>
                    </a:lnTo>
                    <a:lnTo>
                      <a:pt x="9241" y="4098"/>
                    </a:lnTo>
                    <a:lnTo>
                      <a:pt x="9258" y="3991"/>
                    </a:lnTo>
                    <a:lnTo>
                      <a:pt x="9276" y="3935"/>
                    </a:lnTo>
                    <a:lnTo>
                      <a:pt x="9276" y="3602"/>
                    </a:lnTo>
                    <a:lnTo>
                      <a:pt x="9258" y="3489"/>
                    </a:lnTo>
                    <a:lnTo>
                      <a:pt x="9224" y="3439"/>
                    </a:lnTo>
                    <a:lnTo>
                      <a:pt x="9174" y="3439"/>
                    </a:lnTo>
                    <a:lnTo>
                      <a:pt x="9174" y="3715"/>
                    </a:lnTo>
                    <a:lnTo>
                      <a:pt x="9139" y="3878"/>
                    </a:lnTo>
                    <a:lnTo>
                      <a:pt x="9139" y="3935"/>
                    </a:lnTo>
                    <a:lnTo>
                      <a:pt x="9122" y="3991"/>
                    </a:lnTo>
                    <a:lnTo>
                      <a:pt x="9089" y="3991"/>
                    </a:lnTo>
                    <a:lnTo>
                      <a:pt x="9072" y="4048"/>
                    </a:lnTo>
                    <a:lnTo>
                      <a:pt x="9055" y="4048"/>
                    </a:lnTo>
                    <a:lnTo>
                      <a:pt x="9020" y="4098"/>
                    </a:lnTo>
                    <a:lnTo>
                      <a:pt x="9020" y="4154"/>
                    </a:lnTo>
                    <a:lnTo>
                      <a:pt x="8988" y="4211"/>
                    </a:lnTo>
                    <a:lnTo>
                      <a:pt x="8988" y="4267"/>
                    </a:lnTo>
                    <a:lnTo>
                      <a:pt x="8970" y="4324"/>
                    </a:lnTo>
                    <a:lnTo>
                      <a:pt x="8970" y="4430"/>
                    </a:lnTo>
                    <a:lnTo>
                      <a:pt x="9089" y="4876"/>
                    </a:lnTo>
                    <a:lnTo>
                      <a:pt x="9072" y="4989"/>
                    </a:lnTo>
                    <a:lnTo>
                      <a:pt x="9055" y="5045"/>
                    </a:lnTo>
                    <a:lnTo>
                      <a:pt x="9038" y="5265"/>
                    </a:lnTo>
                    <a:lnTo>
                      <a:pt x="9038" y="5654"/>
                    </a:lnTo>
                    <a:lnTo>
                      <a:pt x="9020" y="5704"/>
                    </a:lnTo>
                    <a:lnTo>
                      <a:pt x="9038" y="5817"/>
                    </a:lnTo>
                    <a:lnTo>
                      <a:pt x="9055" y="5874"/>
                    </a:lnTo>
                    <a:lnTo>
                      <a:pt x="9191" y="5874"/>
                    </a:lnTo>
                    <a:lnTo>
                      <a:pt x="9206" y="5817"/>
                    </a:lnTo>
                    <a:lnTo>
                      <a:pt x="9308" y="5817"/>
                    </a:lnTo>
                    <a:lnTo>
                      <a:pt x="9276" y="5874"/>
                    </a:lnTo>
                    <a:lnTo>
                      <a:pt x="9241" y="5874"/>
                    </a:lnTo>
                    <a:lnTo>
                      <a:pt x="9174" y="5930"/>
                    </a:lnTo>
                    <a:lnTo>
                      <a:pt x="9139" y="5987"/>
                    </a:lnTo>
                    <a:lnTo>
                      <a:pt x="9122" y="6093"/>
                    </a:lnTo>
                    <a:lnTo>
                      <a:pt x="9122" y="6206"/>
                    </a:lnTo>
                    <a:lnTo>
                      <a:pt x="9139" y="6483"/>
                    </a:lnTo>
                    <a:lnTo>
                      <a:pt x="9157" y="6539"/>
                    </a:lnTo>
                    <a:lnTo>
                      <a:pt x="9072" y="6815"/>
                    </a:lnTo>
                    <a:lnTo>
                      <a:pt x="9055" y="6928"/>
                    </a:lnTo>
                    <a:lnTo>
                      <a:pt x="9020" y="7035"/>
                    </a:lnTo>
                    <a:lnTo>
                      <a:pt x="9005" y="7091"/>
                    </a:lnTo>
                    <a:lnTo>
                      <a:pt x="8970" y="7148"/>
                    </a:lnTo>
                    <a:lnTo>
                      <a:pt x="8903" y="7261"/>
                    </a:lnTo>
                    <a:lnTo>
                      <a:pt x="8886" y="7311"/>
                    </a:lnTo>
                    <a:lnTo>
                      <a:pt x="8886" y="7424"/>
                    </a:lnTo>
                    <a:lnTo>
                      <a:pt x="8834" y="7424"/>
                    </a:lnTo>
                    <a:lnTo>
                      <a:pt x="8802" y="7367"/>
                    </a:lnTo>
                    <a:lnTo>
                      <a:pt x="8767" y="7311"/>
                    </a:lnTo>
                    <a:lnTo>
                      <a:pt x="8767" y="7261"/>
                    </a:lnTo>
                    <a:lnTo>
                      <a:pt x="8819" y="7261"/>
                    </a:lnTo>
                    <a:lnTo>
                      <a:pt x="8819" y="7148"/>
                    </a:lnTo>
                    <a:lnTo>
                      <a:pt x="8834" y="7091"/>
                    </a:lnTo>
                    <a:lnTo>
                      <a:pt x="8869" y="7091"/>
                    </a:lnTo>
                    <a:lnTo>
                      <a:pt x="8886" y="6985"/>
                    </a:lnTo>
                    <a:lnTo>
                      <a:pt x="8886" y="6928"/>
                    </a:lnTo>
                    <a:lnTo>
                      <a:pt x="8903" y="6815"/>
                    </a:lnTo>
                    <a:lnTo>
                      <a:pt x="8936" y="6759"/>
                    </a:lnTo>
                    <a:lnTo>
                      <a:pt x="8953" y="6702"/>
                    </a:lnTo>
                    <a:lnTo>
                      <a:pt x="8953" y="6652"/>
                    </a:lnTo>
                    <a:lnTo>
                      <a:pt x="8988" y="6652"/>
                    </a:lnTo>
                    <a:lnTo>
                      <a:pt x="9005" y="6539"/>
                    </a:lnTo>
                    <a:lnTo>
                      <a:pt x="9005" y="6483"/>
                    </a:lnTo>
                    <a:lnTo>
                      <a:pt x="8988" y="6426"/>
                    </a:lnTo>
                    <a:lnTo>
                      <a:pt x="8988" y="6370"/>
                    </a:lnTo>
                    <a:lnTo>
                      <a:pt x="9005" y="6319"/>
                    </a:lnTo>
                    <a:lnTo>
                      <a:pt x="9038" y="6263"/>
                    </a:lnTo>
                    <a:lnTo>
                      <a:pt x="9038" y="6093"/>
                    </a:lnTo>
                    <a:lnTo>
                      <a:pt x="9020" y="6037"/>
                    </a:lnTo>
                    <a:lnTo>
                      <a:pt x="8953" y="5874"/>
                    </a:lnTo>
                    <a:lnTo>
                      <a:pt x="8936" y="5817"/>
                    </a:lnTo>
                    <a:lnTo>
                      <a:pt x="8936" y="5096"/>
                    </a:lnTo>
                    <a:lnTo>
                      <a:pt x="8953" y="4989"/>
                    </a:lnTo>
                    <a:lnTo>
                      <a:pt x="8953" y="4932"/>
                    </a:lnTo>
                    <a:lnTo>
                      <a:pt x="8970" y="4763"/>
                    </a:lnTo>
                    <a:lnTo>
                      <a:pt x="8953" y="4656"/>
                    </a:lnTo>
                    <a:lnTo>
                      <a:pt x="8936" y="4487"/>
                    </a:lnTo>
                    <a:lnTo>
                      <a:pt x="8903" y="4430"/>
                    </a:lnTo>
                    <a:lnTo>
                      <a:pt x="8869" y="4380"/>
                    </a:lnTo>
                    <a:lnTo>
                      <a:pt x="8869" y="4324"/>
                    </a:lnTo>
                    <a:lnTo>
                      <a:pt x="8903" y="4154"/>
                    </a:lnTo>
                    <a:lnTo>
                      <a:pt x="8936" y="3991"/>
                    </a:lnTo>
                    <a:lnTo>
                      <a:pt x="8953" y="3822"/>
                    </a:lnTo>
                    <a:lnTo>
                      <a:pt x="8970" y="3546"/>
                    </a:lnTo>
                    <a:lnTo>
                      <a:pt x="8953" y="3489"/>
                    </a:lnTo>
                    <a:lnTo>
                      <a:pt x="8886" y="3382"/>
                    </a:lnTo>
                    <a:lnTo>
                      <a:pt x="8819" y="3326"/>
                    </a:lnTo>
                    <a:lnTo>
                      <a:pt x="8802" y="3382"/>
                    </a:lnTo>
                    <a:lnTo>
                      <a:pt x="8700" y="3382"/>
                    </a:lnTo>
                    <a:lnTo>
                      <a:pt x="8615" y="3326"/>
                    </a:lnTo>
                    <a:lnTo>
                      <a:pt x="8581" y="3326"/>
                    </a:lnTo>
                    <a:lnTo>
                      <a:pt x="8531" y="3489"/>
                    </a:lnTo>
                    <a:lnTo>
                      <a:pt x="8531" y="3602"/>
                    </a:lnTo>
                    <a:lnTo>
                      <a:pt x="8514" y="3659"/>
                    </a:lnTo>
                    <a:lnTo>
                      <a:pt x="8462" y="4048"/>
                    </a:lnTo>
                    <a:lnTo>
                      <a:pt x="8429" y="4154"/>
                    </a:lnTo>
                    <a:lnTo>
                      <a:pt x="8412" y="4267"/>
                    </a:lnTo>
                    <a:lnTo>
                      <a:pt x="8345" y="4324"/>
                    </a:lnTo>
                    <a:lnTo>
                      <a:pt x="8328" y="4380"/>
                    </a:lnTo>
                    <a:lnTo>
                      <a:pt x="8293" y="4430"/>
                    </a:lnTo>
                    <a:lnTo>
                      <a:pt x="8259" y="4543"/>
                    </a:lnTo>
                    <a:lnTo>
                      <a:pt x="8259" y="4656"/>
                    </a:lnTo>
                    <a:lnTo>
                      <a:pt x="8276" y="4763"/>
                    </a:lnTo>
                    <a:lnTo>
                      <a:pt x="8293" y="4820"/>
                    </a:lnTo>
                    <a:lnTo>
                      <a:pt x="8328" y="4763"/>
                    </a:lnTo>
                    <a:lnTo>
                      <a:pt x="8328" y="4820"/>
                    </a:lnTo>
                    <a:lnTo>
                      <a:pt x="8345" y="4820"/>
                    </a:lnTo>
                    <a:lnTo>
                      <a:pt x="8328" y="4932"/>
                    </a:lnTo>
                    <a:lnTo>
                      <a:pt x="8310" y="4989"/>
                    </a:lnTo>
                    <a:lnTo>
                      <a:pt x="8310" y="5045"/>
                    </a:lnTo>
                    <a:lnTo>
                      <a:pt x="8328" y="5152"/>
                    </a:lnTo>
                    <a:lnTo>
                      <a:pt x="8276" y="5265"/>
                    </a:lnTo>
                    <a:lnTo>
                      <a:pt x="8276" y="5485"/>
                    </a:lnTo>
                    <a:lnTo>
                      <a:pt x="8293" y="5485"/>
                    </a:lnTo>
                    <a:lnTo>
                      <a:pt x="8345" y="5541"/>
                    </a:lnTo>
                    <a:lnTo>
                      <a:pt x="8395" y="5598"/>
                    </a:lnTo>
                    <a:lnTo>
                      <a:pt x="8412" y="5654"/>
                    </a:lnTo>
                    <a:lnTo>
                      <a:pt x="8429" y="5654"/>
                    </a:lnTo>
                    <a:lnTo>
                      <a:pt x="8429" y="5817"/>
                    </a:lnTo>
                    <a:lnTo>
                      <a:pt x="8445" y="5817"/>
                    </a:lnTo>
                    <a:lnTo>
                      <a:pt x="8445" y="5874"/>
                    </a:lnTo>
                    <a:lnTo>
                      <a:pt x="8479" y="5987"/>
                    </a:lnTo>
                    <a:lnTo>
                      <a:pt x="8514" y="5987"/>
                    </a:lnTo>
                    <a:lnTo>
                      <a:pt x="8514" y="6037"/>
                    </a:lnTo>
                    <a:lnTo>
                      <a:pt x="8462" y="6263"/>
                    </a:lnTo>
                    <a:lnTo>
                      <a:pt x="8445" y="6206"/>
                    </a:lnTo>
                    <a:lnTo>
                      <a:pt x="8378" y="6037"/>
                    </a:lnTo>
                    <a:lnTo>
                      <a:pt x="8360" y="5987"/>
                    </a:lnTo>
                    <a:lnTo>
                      <a:pt x="8345" y="5930"/>
                    </a:lnTo>
                    <a:lnTo>
                      <a:pt x="8293" y="5874"/>
                    </a:lnTo>
                    <a:lnTo>
                      <a:pt x="8259" y="5817"/>
                    </a:lnTo>
                    <a:lnTo>
                      <a:pt x="8243" y="5761"/>
                    </a:lnTo>
                    <a:lnTo>
                      <a:pt x="8157" y="5704"/>
                    </a:lnTo>
                    <a:lnTo>
                      <a:pt x="8107" y="5654"/>
                    </a:lnTo>
                    <a:lnTo>
                      <a:pt x="8107" y="5598"/>
                    </a:lnTo>
                    <a:lnTo>
                      <a:pt x="8057" y="5598"/>
                    </a:lnTo>
                    <a:lnTo>
                      <a:pt x="8023" y="5485"/>
                    </a:lnTo>
                    <a:lnTo>
                      <a:pt x="7938" y="5378"/>
                    </a:lnTo>
                    <a:lnTo>
                      <a:pt x="7819" y="5322"/>
                    </a:lnTo>
                    <a:lnTo>
                      <a:pt x="7683" y="5322"/>
                    </a:lnTo>
                    <a:lnTo>
                      <a:pt x="7633" y="5265"/>
                    </a:lnTo>
                    <a:lnTo>
                      <a:pt x="7598" y="5265"/>
                    </a:lnTo>
                    <a:lnTo>
                      <a:pt x="7566" y="5152"/>
                    </a:lnTo>
                    <a:lnTo>
                      <a:pt x="7549" y="5096"/>
                    </a:lnTo>
                    <a:lnTo>
                      <a:pt x="7497" y="5045"/>
                    </a:lnTo>
                    <a:lnTo>
                      <a:pt x="7481" y="4989"/>
                    </a:lnTo>
                    <a:lnTo>
                      <a:pt x="7412" y="4932"/>
                    </a:lnTo>
                    <a:lnTo>
                      <a:pt x="7380" y="4989"/>
                    </a:lnTo>
                    <a:lnTo>
                      <a:pt x="7362" y="5045"/>
                    </a:lnTo>
                    <a:lnTo>
                      <a:pt x="7362" y="5152"/>
                    </a:lnTo>
                    <a:lnTo>
                      <a:pt x="7380" y="5265"/>
                    </a:lnTo>
                    <a:lnTo>
                      <a:pt x="7412" y="5322"/>
                    </a:lnTo>
                    <a:lnTo>
                      <a:pt x="7447" y="5322"/>
                    </a:lnTo>
                    <a:lnTo>
                      <a:pt x="7464" y="5428"/>
                    </a:lnTo>
                    <a:lnTo>
                      <a:pt x="7514" y="5428"/>
                    </a:lnTo>
                    <a:lnTo>
                      <a:pt x="7566" y="5485"/>
                    </a:lnTo>
                    <a:lnTo>
                      <a:pt x="7566" y="5654"/>
                    </a:lnTo>
                    <a:lnTo>
                      <a:pt x="7598" y="5761"/>
                    </a:lnTo>
                    <a:lnTo>
                      <a:pt x="7616" y="5874"/>
                    </a:lnTo>
                    <a:lnTo>
                      <a:pt x="7633" y="5930"/>
                    </a:lnTo>
                    <a:lnTo>
                      <a:pt x="7598" y="5987"/>
                    </a:lnTo>
                    <a:lnTo>
                      <a:pt x="7549" y="5987"/>
                    </a:lnTo>
                    <a:lnTo>
                      <a:pt x="7514" y="6037"/>
                    </a:lnTo>
                    <a:lnTo>
                      <a:pt x="7497" y="6093"/>
                    </a:lnTo>
                    <a:lnTo>
                      <a:pt x="7514" y="6206"/>
                    </a:lnTo>
                    <a:lnTo>
                      <a:pt x="7481" y="6150"/>
                    </a:lnTo>
                    <a:lnTo>
                      <a:pt x="7464" y="6093"/>
                    </a:lnTo>
                    <a:lnTo>
                      <a:pt x="7481" y="5987"/>
                    </a:lnTo>
                    <a:lnTo>
                      <a:pt x="7481" y="5930"/>
                    </a:lnTo>
                    <a:lnTo>
                      <a:pt x="7395" y="5761"/>
                    </a:lnTo>
                    <a:lnTo>
                      <a:pt x="7362" y="5817"/>
                    </a:lnTo>
                    <a:lnTo>
                      <a:pt x="7278" y="5987"/>
                    </a:lnTo>
                    <a:lnTo>
                      <a:pt x="7243" y="6037"/>
                    </a:lnTo>
                    <a:lnTo>
                      <a:pt x="7040" y="6037"/>
                    </a:lnTo>
                    <a:lnTo>
                      <a:pt x="6990" y="6150"/>
                    </a:lnTo>
                    <a:lnTo>
                      <a:pt x="6973" y="6263"/>
                    </a:lnTo>
                    <a:lnTo>
                      <a:pt x="6956" y="6263"/>
                    </a:lnTo>
                    <a:lnTo>
                      <a:pt x="6956" y="6319"/>
                    </a:lnTo>
                    <a:lnTo>
                      <a:pt x="6906" y="6263"/>
                    </a:lnTo>
                    <a:lnTo>
                      <a:pt x="6871" y="6319"/>
                    </a:lnTo>
                    <a:lnTo>
                      <a:pt x="6819" y="6263"/>
                    </a:lnTo>
                    <a:lnTo>
                      <a:pt x="6804" y="6263"/>
                    </a:lnTo>
                    <a:lnTo>
                      <a:pt x="6837" y="6263"/>
                    </a:lnTo>
                    <a:lnTo>
                      <a:pt x="6854" y="6206"/>
                    </a:lnTo>
                    <a:lnTo>
                      <a:pt x="6871" y="6206"/>
                    </a:lnTo>
                    <a:lnTo>
                      <a:pt x="6871" y="5987"/>
                    </a:lnTo>
                    <a:lnTo>
                      <a:pt x="6889" y="5930"/>
                    </a:lnTo>
                    <a:lnTo>
                      <a:pt x="6889" y="5874"/>
                    </a:lnTo>
                    <a:lnTo>
                      <a:pt x="6871" y="5817"/>
                    </a:lnTo>
                    <a:lnTo>
                      <a:pt x="6837" y="5817"/>
                    </a:lnTo>
                    <a:lnTo>
                      <a:pt x="6770" y="5930"/>
                    </a:lnTo>
                    <a:lnTo>
                      <a:pt x="6752" y="5930"/>
                    </a:lnTo>
                    <a:lnTo>
                      <a:pt x="6720" y="5987"/>
                    </a:lnTo>
                    <a:lnTo>
                      <a:pt x="6720" y="6093"/>
                    </a:lnTo>
                    <a:lnTo>
                      <a:pt x="6702" y="6150"/>
                    </a:lnTo>
                    <a:lnTo>
                      <a:pt x="6702" y="6093"/>
                    </a:lnTo>
                    <a:lnTo>
                      <a:pt x="6685" y="6093"/>
                    </a:lnTo>
                    <a:lnTo>
                      <a:pt x="6668" y="6037"/>
                    </a:lnTo>
                    <a:lnTo>
                      <a:pt x="6651" y="6037"/>
                    </a:lnTo>
                    <a:lnTo>
                      <a:pt x="6516" y="6150"/>
                    </a:lnTo>
                    <a:lnTo>
                      <a:pt x="6447" y="6206"/>
                    </a:lnTo>
                    <a:lnTo>
                      <a:pt x="6397" y="6319"/>
                    </a:lnTo>
                    <a:lnTo>
                      <a:pt x="6380" y="6370"/>
                    </a:lnTo>
                    <a:lnTo>
                      <a:pt x="6345" y="6426"/>
                    </a:lnTo>
                    <a:lnTo>
                      <a:pt x="6313" y="6483"/>
                    </a:lnTo>
                    <a:lnTo>
                      <a:pt x="6296" y="6539"/>
                    </a:lnTo>
                    <a:lnTo>
                      <a:pt x="6278" y="6539"/>
                    </a:lnTo>
                    <a:lnTo>
                      <a:pt x="6244" y="6595"/>
                    </a:lnTo>
                    <a:lnTo>
                      <a:pt x="6194" y="6595"/>
                    </a:lnTo>
                    <a:lnTo>
                      <a:pt x="6177" y="6652"/>
                    </a:lnTo>
                    <a:lnTo>
                      <a:pt x="6159" y="6759"/>
                    </a:lnTo>
                    <a:lnTo>
                      <a:pt x="6159" y="7035"/>
                    </a:lnTo>
                    <a:lnTo>
                      <a:pt x="5973" y="7035"/>
                    </a:lnTo>
                    <a:lnTo>
                      <a:pt x="5956" y="6985"/>
                    </a:lnTo>
                    <a:lnTo>
                      <a:pt x="5941" y="6928"/>
                    </a:lnTo>
                    <a:lnTo>
                      <a:pt x="5941" y="6872"/>
                    </a:lnTo>
                    <a:lnTo>
                      <a:pt x="5923" y="6815"/>
                    </a:lnTo>
                    <a:lnTo>
                      <a:pt x="5906" y="6815"/>
                    </a:lnTo>
                    <a:lnTo>
                      <a:pt x="5889" y="6759"/>
                    </a:lnTo>
                    <a:lnTo>
                      <a:pt x="5906" y="6652"/>
                    </a:lnTo>
                    <a:lnTo>
                      <a:pt x="5941" y="6652"/>
                    </a:lnTo>
                    <a:lnTo>
                      <a:pt x="5973" y="6595"/>
                    </a:lnTo>
                    <a:lnTo>
                      <a:pt x="6058" y="6595"/>
                    </a:lnTo>
                    <a:lnTo>
                      <a:pt x="6075" y="6483"/>
                    </a:lnTo>
                    <a:lnTo>
                      <a:pt x="6058" y="6370"/>
                    </a:lnTo>
                    <a:lnTo>
                      <a:pt x="6042" y="6319"/>
                    </a:lnTo>
                    <a:lnTo>
                      <a:pt x="6008" y="6150"/>
                    </a:lnTo>
                    <a:lnTo>
                      <a:pt x="5973" y="6037"/>
                    </a:lnTo>
                    <a:lnTo>
                      <a:pt x="5906" y="5987"/>
                    </a:lnTo>
                    <a:lnTo>
                      <a:pt x="5856" y="6037"/>
                    </a:lnTo>
                    <a:lnTo>
                      <a:pt x="5754" y="6037"/>
                    </a:lnTo>
                    <a:lnTo>
                      <a:pt x="5737" y="6093"/>
                    </a:lnTo>
                    <a:lnTo>
                      <a:pt x="5737" y="6150"/>
                    </a:lnTo>
                    <a:lnTo>
                      <a:pt x="5754" y="6206"/>
                    </a:lnTo>
                    <a:lnTo>
                      <a:pt x="5770" y="6263"/>
                    </a:lnTo>
                    <a:lnTo>
                      <a:pt x="5754" y="6319"/>
                    </a:lnTo>
                    <a:lnTo>
                      <a:pt x="5754" y="6370"/>
                    </a:lnTo>
                    <a:lnTo>
                      <a:pt x="5770" y="6426"/>
                    </a:lnTo>
                    <a:lnTo>
                      <a:pt x="5754" y="6539"/>
                    </a:lnTo>
                    <a:lnTo>
                      <a:pt x="5737" y="6702"/>
                    </a:lnTo>
                    <a:lnTo>
                      <a:pt x="5720" y="6759"/>
                    </a:lnTo>
                    <a:lnTo>
                      <a:pt x="5720" y="6928"/>
                    </a:lnTo>
                    <a:lnTo>
                      <a:pt x="5787" y="6928"/>
                    </a:lnTo>
                    <a:lnTo>
                      <a:pt x="5804" y="7035"/>
                    </a:lnTo>
                    <a:lnTo>
                      <a:pt x="5804" y="7204"/>
                    </a:lnTo>
                    <a:lnTo>
                      <a:pt x="5787" y="7311"/>
                    </a:lnTo>
                    <a:lnTo>
                      <a:pt x="5770" y="7424"/>
                    </a:lnTo>
                    <a:lnTo>
                      <a:pt x="5720" y="7424"/>
                    </a:lnTo>
                    <a:lnTo>
                      <a:pt x="5720" y="7367"/>
                    </a:lnTo>
                    <a:lnTo>
                      <a:pt x="5703" y="7311"/>
                    </a:lnTo>
                    <a:lnTo>
                      <a:pt x="5685" y="7261"/>
                    </a:lnTo>
                    <a:lnTo>
                      <a:pt x="5584" y="7261"/>
                    </a:lnTo>
                    <a:lnTo>
                      <a:pt x="5568" y="7204"/>
                    </a:lnTo>
                    <a:lnTo>
                      <a:pt x="5534" y="7261"/>
                    </a:lnTo>
                    <a:lnTo>
                      <a:pt x="5499" y="7367"/>
                    </a:lnTo>
                    <a:lnTo>
                      <a:pt x="5482" y="7424"/>
                    </a:lnTo>
                    <a:lnTo>
                      <a:pt x="5432" y="7480"/>
                    </a:lnTo>
                    <a:lnTo>
                      <a:pt x="5415" y="7480"/>
                    </a:lnTo>
                    <a:lnTo>
                      <a:pt x="5380" y="7537"/>
                    </a:lnTo>
                    <a:lnTo>
                      <a:pt x="5313" y="7756"/>
                    </a:lnTo>
                    <a:lnTo>
                      <a:pt x="5296" y="7869"/>
                    </a:lnTo>
                    <a:lnTo>
                      <a:pt x="5281" y="7926"/>
                    </a:lnTo>
                    <a:lnTo>
                      <a:pt x="5296" y="7976"/>
                    </a:lnTo>
                    <a:lnTo>
                      <a:pt x="5313" y="8089"/>
                    </a:lnTo>
                    <a:lnTo>
                      <a:pt x="5348" y="8258"/>
                    </a:lnTo>
                    <a:lnTo>
                      <a:pt x="5365" y="8309"/>
                    </a:lnTo>
                    <a:lnTo>
                      <a:pt x="5330" y="8365"/>
                    </a:lnTo>
                    <a:lnTo>
                      <a:pt x="5281" y="8309"/>
                    </a:lnTo>
                    <a:lnTo>
                      <a:pt x="5263" y="8309"/>
                    </a:lnTo>
                    <a:lnTo>
                      <a:pt x="5246" y="8258"/>
                    </a:lnTo>
                    <a:lnTo>
                      <a:pt x="5194" y="8202"/>
                    </a:lnTo>
                    <a:lnTo>
                      <a:pt x="5127" y="8202"/>
                    </a:lnTo>
                    <a:lnTo>
                      <a:pt x="5093" y="8089"/>
                    </a:lnTo>
                    <a:lnTo>
                      <a:pt x="5060" y="8033"/>
                    </a:lnTo>
                    <a:lnTo>
                      <a:pt x="5008" y="7926"/>
                    </a:lnTo>
                    <a:lnTo>
                      <a:pt x="4975" y="7976"/>
                    </a:lnTo>
                    <a:lnTo>
                      <a:pt x="4941" y="8089"/>
                    </a:lnTo>
                    <a:lnTo>
                      <a:pt x="4906" y="8145"/>
                    </a:lnTo>
                    <a:lnTo>
                      <a:pt x="4906" y="8309"/>
                    </a:lnTo>
                    <a:lnTo>
                      <a:pt x="4941" y="8309"/>
                    </a:lnTo>
                    <a:lnTo>
                      <a:pt x="4958" y="8365"/>
                    </a:lnTo>
                    <a:lnTo>
                      <a:pt x="4975" y="8478"/>
                    </a:lnTo>
                    <a:lnTo>
                      <a:pt x="5008" y="8535"/>
                    </a:lnTo>
                    <a:lnTo>
                      <a:pt x="5077" y="8591"/>
                    </a:lnTo>
                    <a:lnTo>
                      <a:pt x="5093" y="8591"/>
                    </a:lnTo>
                    <a:lnTo>
                      <a:pt x="5077" y="8641"/>
                    </a:lnTo>
                    <a:lnTo>
                      <a:pt x="5077" y="8698"/>
                    </a:lnTo>
                    <a:lnTo>
                      <a:pt x="5060" y="8698"/>
                    </a:lnTo>
                    <a:lnTo>
                      <a:pt x="5043" y="8754"/>
                    </a:lnTo>
                    <a:lnTo>
                      <a:pt x="5025" y="8698"/>
                    </a:lnTo>
                    <a:lnTo>
                      <a:pt x="4975" y="8698"/>
                    </a:lnTo>
                    <a:lnTo>
                      <a:pt x="4941" y="8641"/>
                    </a:lnTo>
                    <a:lnTo>
                      <a:pt x="4924" y="8591"/>
                    </a:lnTo>
                    <a:lnTo>
                      <a:pt x="4891" y="8478"/>
                    </a:lnTo>
                    <a:lnTo>
                      <a:pt x="4856" y="8422"/>
                    </a:lnTo>
                    <a:lnTo>
                      <a:pt x="4789" y="8422"/>
                    </a:lnTo>
                    <a:lnTo>
                      <a:pt x="4789" y="8309"/>
                    </a:lnTo>
                    <a:lnTo>
                      <a:pt x="4772" y="8202"/>
                    </a:lnTo>
                    <a:lnTo>
                      <a:pt x="4772" y="8089"/>
                    </a:lnTo>
                    <a:lnTo>
                      <a:pt x="4755" y="8089"/>
                    </a:lnTo>
                    <a:lnTo>
                      <a:pt x="4755" y="7869"/>
                    </a:lnTo>
                    <a:lnTo>
                      <a:pt x="4772" y="7756"/>
                    </a:lnTo>
                    <a:lnTo>
                      <a:pt x="4772" y="7537"/>
                    </a:lnTo>
                    <a:lnTo>
                      <a:pt x="4738" y="7480"/>
                    </a:lnTo>
                    <a:lnTo>
                      <a:pt x="4705" y="7367"/>
                    </a:lnTo>
                    <a:lnTo>
                      <a:pt x="4653" y="7367"/>
                    </a:lnTo>
                    <a:lnTo>
                      <a:pt x="4636" y="7311"/>
                    </a:lnTo>
                    <a:lnTo>
                      <a:pt x="4636" y="7261"/>
                    </a:lnTo>
                    <a:lnTo>
                      <a:pt x="4603" y="7204"/>
                    </a:lnTo>
                    <a:lnTo>
                      <a:pt x="4551" y="7091"/>
                    </a:lnTo>
                    <a:lnTo>
                      <a:pt x="4517" y="6985"/>
                    </a:lnTo>
                    <a:lnTo>
                      <a:pt x="4517" y="6928"/>
                    </a:lnTo>
                    <a:lnTo>
                      <a:pt x="4534" y="6985"/>
                    </a:lnTo>
                    <a:lnTo>
                      <a:pt x="4603" y="7148"/>
                    </a:lnTo>
                    <a:lnTo>
                      <a:pt x="4688" y="7204"/>
                    </a:lnTo>
                    <a:lnTo>
                      <a:pt x="4789" y="7311"/>
                    </a:lnTo>
                    <a:lnTo>
                      <a:pt x="4805" y="7311"/>
                    </a:lnTo>
                    <a:lnTo>
                      <a:pt x="4839" y="7367"/>
                    </a:lnTo>
                    <a:lnTo>
                      <a:pt x="4891" y="7424"/>
                    </a:lnTo>
                    <a:lnTo>
                      <a:pt x="4941" y="7424"/>
                    </a:lnTo>
                    <a:lnTo>
                      <a:pt x="5144" y="7537"/>
                    </a:lnTo>
                    <a:lnTo>
                      <a:pt x="5246" y="7537"/>
                    </a:lnTo>
                    <a:lnTo>
                      <a:pt x="5348" y="7367"/>
                    </a:lnTo>
                    <a:lnTo>
                      <a:pt x="5415" y="7204"/>
                    </a:lnTo>
                    <a:lnTo>
                      <a:pt x="5467" y="7091"/>
                    </a:lnTo>
                    <a:lnTo>
                      <a:pt x="5482" y="7035"/>
                    </a:lnTo>
                    <a:lnTo>
                      <a:pt x="5482" y="6928"/>
                    </a:lnTo>
                    <a:lnTo>
                      <a:pt x="5467" y="6702"/>
                    </a:lnTo>
                    <a:lnTo>
                      <a:pt x="5467" y="6652"/>
                    </a:lnTo>
                    <a:lnTo>
                      <a:pt x="5432" y="6539"/>
                    </a:lnTo>
                    <a:lnTo>
                      <a:pt x="5415" y="6539"/>
                    </a:lnTo>
                    <a:lnTo>
                      <a:pt x="5398" y="6483"/>
                    </a:lnTo>
                    <a:lnTo>
                      <a:pt x="5365" y="6319"/>
                    </a:lnTo>
                    <a:lnTo>
                      <a:pt x="5330" y="6263"/>
                    </a:lnTo>
                    <a:lnTo>
                      <a:pt x="5263" y="6263"/>
                    </a:lnTo>
                    <a:lnTo>
                      <a:pt x="5211" y="6093"/>
                    </a:lnTo>
                    <a:lnTo>
                      <a:pt x="5162" y="6093"/>
                    </a:lnTo>
                    <a:lnTo>
                      <a:pt x="5077" y="5930"/>
                    </a:lnTo>
                    <a:lnTo>
                      <a:pt x="5060" y="5874"/>
                    </a:lnTo>
                    <a:lnTo>
                      <a:pt x="4924" y="5654"/>
                    </a:lnTo>
                    <a:lnTo>
                      <a:pt x="4805" y="5541"/>
                    </a:lnTo>
                    <a:lnTo>
                      <a:pt x="4789" y="5541"/>
                    </a:lnTo>
                    <a:lnTo>
                      <a:pt x="4755" y="5598"/>
                    </a:lnTo>
                    <a:lnTo>
                      <a:pt x="4738" y="5541"/>
                    </a:lnTo>
                    <a:lnTo>
                      <a:pt x="4705" y="5485"/>
                    </a:lnTo>
                    <a:lnTo>
                      <a:pt x="4653" y="5541"/>
                    </a:lnTo>
                    <a:lnTo>
                      <a:pt x="4619" y="5541"/>
                    </a:lnTo>
                    <a:lnTo>
                      <a:pt x="4603" y="5485"/>
                    </a:lnTo>
                    <a:lnTo>
                      <a:pt x="4569" y="5485"/>
                    </a:lnTo>
                    <a:lnTo>
                      <a:pt x="4551" y="5541"/>
                    </a:lnTo>
                    <a:lnTo>
                      <a:pt x="4517" y="5485"/>
                    </a:lnTo>
                    <a:lnTo>
                      <a:pt x="4534" y="5485"/>
                    </a:lnTo>
                    <a:lnTo>
                      <a:pt x="4551" y="5428"/>
                    </a:lnTo>
                    <a:lnTo>
                      <a:pt x="4551" y="5378"/>
                    </a:lnTo>
                    <a:lnTo>
                      <a:pt x="4534" y="5322"/>
                    </a:lnTo>
                    <a:lnTo>
                      <a:pt x="4534" y="5265"/>
                    </a:lnTo>
                    <a:lnTo>
                      <a:pt x="4502" y="5209"/>
                    </a:lnTo>
                    <a:lnTo>
                      <a:pt x="4432" y="5209"/>
                    </a:lnTo>
                    <a:lnTo>
                      <a:pt x="4417" y="5322"/>
                    </a:lnTo>
                    <a:lnTo>
                      <a:pt x="4400" y="5322"/>
                    </a:lnTo>
                    <a:lnTo>
                      <a:pt x="4383" y="5265"/>
                    </a:lnTo>
                    <a:lnTo>
                      <a:pt x="4348" y="5265"/>
                    </a:lnTo>
                    <a:lnTo>
                      <a:pt x="4331" y="5322"/>
                    </a:lnTo>
                    <a:lnTo>
                      <a:pt x="4331" y="5378"/>
                    </a:lnTo>
                    <a:lnTo>
                      <a:pt x="4315" y="5378"/>
                    </a:lnTo>
                    <a:lnTo>
                      <a:pt x="4298" y="5265"/>
                    </a:lnTo>
                    <a:lnTo>
                      <a:pt x="4281" y="5265"/>
                    </a:lnTo>
                    <a:lnTo>
                      <a:pt x="4264" y="5152"/>
                    </a:lnTo>
                    <a:lnTo>
                      <a:pt x="4298" y="5152"/>
                    </a:lnTo>
                    <a:lnTo>
                      <a:pt x="4331" y="5045"/>
                    </a:lnTo>
                    <a:lnTo>
                      <a:pt x="4383" y="5045"/>
                    </a:lnTo>
                    <a:lnTo>
                      <a:pt x="4400" y="4989"/>
                    </a:lnTo>
                    <a:lnTo>
                      <a:pt x="4400" y="4820"/>
                    </a:lnTo>
                    <a:lnTo>
                      <a:pt x="4383" y="4820"/>
                    </a:lnTo>
                    <a:lnTo>
                      <a:pt x="4348" y="4763"/>
                    </a:lnTo>
                    <a:lnTo>
                      <a:pt x="4348" y="4713"/>
                    </a:lnTo>
                    <a:lnTo>
                      <a:pt x="4298" y="4656"/>
                    </a:lnTo>
                    <a:lnTo>
                      <a:pt x="4281" y="4600"/>
                    </a:lnTo>
                    <a:lnTo>
                      <a:pt x="4246" y="4656"/>
                    </a:lnTo>
                    <a:lnTo>
                      <a:pt x="4231" y="4656"/>
                    </a:lnTo>
                    <a:lnTo>
                      <a:pt x="4214" y="4600"/>
                    </a:lnTo>
                    <a:lnTo>
                      <a:pt x="4214" y="4543"/>
                    </a:lnTo>
                    <a:lnTo>
                      <a:pt x="4145" y="4543"/>
                    </a:lnTo>
                    <a:lnTo>
                      <a:pt x="4112" y="4600"/>
                    </a:lnTo>
                    <a:lnTo>
                      <a:pt x="4129" y="4543"/>
                    </a:lnTo>
                    <a:lnTo>
                      <a:pt x="4112" y="4430"/>
                    </a:lnTo>
                    <a:lnTo>
                      <a:pt x="4077" y="4380"/>
                    </a:lnTo>
                    <a:lnTo>
                      <a:pt x="4010" y="4380"/>
                    </a:lnTo>
                    <a:lnTo>
                      <a:pt x="3993" y="4430"/>
                    </a:lnTo>
                    <a:lnTo>
                      <a:pt x="3976" y="4430"/>
                    </a:lnTo>
                    <a:lnTo>
                      <a:pt x="3958" y="4543"/>
                    </a:lnTo>
                    <a:lnTo>
                      <a:pt x="3958" y="4600"/>
                    </a:lnTo>
                    <a:lnTo>
                      <a:pt x="3976" y="4656"/>
                    </a:lnTo>
                    <a:lnTo>
                      <a:pt x="3926" y="4820"/>
                    </a:lnTo>
                    <a:lnTo>
                      <a:pt x="3926" y="4713"/>
                    </a:lnTo>
                    <a:lnTo>
                      <a:pt x="3943" y="4656"/>
                    </a:lnTo>
                    <a:lnTo>
                      <a:pt x="3926" y="4543"/>
                    </a:lnTo>
                    <a:lnTo>
                      <a:pt x="3909" y="4543"/>
                    </a:lnTo>
                    <a:lnTo>
                      <a:pt x="3874" y="4600"/>
                    </a:lnTo>
                    <a:lnTo>
                      <a:pt x="3841" y="4656"/>
                    </a:lnTo>
                    <a:lnTo>
                      <a:pt x="3841" y="4713"/>
                    </a:lnTo>
                    <a:lnTo>
                      <a:pt x="3807" y="4763"/>
                    </a:lnTo>
                    <a:lnTo>
                      <a:pt x="3790" y="4876"/>
                    </a:lnTo>
                    <a:lnTo>
                      <a:pt x="3740" y="4989"/>
                    </a:lnTo>
                    <a:lnTo>
                      <a:pt x="3755" y="4932"/>
                    </a:lnTo>
                    <a:lnTo>
                      <a:pt x="3772" y="4876"/>
                    </a:lnTo>
                    <a:lnTo>
                      <a:pt x="3790" y="4876"/>
                    </a:lnTo>
                    <a:lnTo>
                      <a:pt x="3824" y="4656"/>
                    </a:lnTo>
                    <a:lnTo>
                      <a:pt x="3824" y="4600"/>
                    </a:lnTo>
                    <a:lnTo>
                      <a:pt x="3857" y="4600"/>
                    </a:lnTo>
                    <a:lnTo>
                      <a:pt x="3857" y="4430"/>
                    </a:lnTo>
                    <a:lnTo>
                      <a:pt x="3824" y="4380"/>
                    </a:lnTo>
                    <a:lnTo>
                      <a:pt x="3807" y="4380"/>
                    </a:lnTo>
                    <a:lnTo>
                      <a:pt x="3772" y="4430"/>
                    </a:lnTo>
                    <a:lnTo>
                      <a:pt x="3755" y="4487"/>
                    </a:lnTo>
                    <a:lnTo>
                      <a:pt x="3755" y="4543"/>
                    </a:lnTo>
                    <a:lnTo>
                      <a:pt x="3722" y="4543"/>
                    </a:lnTo>
                    <a:lnTo>
                      <a:pt x="3705" y="4487"/>
                    </a:lnTo>
                    <a:lnTo>
                      <a:pt x="3671" y="4543"/>
                    </a:lnTo>
                    <a:lnTo>
                      <a:pt x="3655" y="4600"/>
                    </a:lnTo>
                    <a:lnTo>
                      <a:pt x="3655" y="4656"/>
                    </a:lnTo>
                    <a:lnTo>
                      <a:pt x="3604" y="4656"/>
                    </a:lnTo>
                    <a:lnTo>
                      <a:pt x="3586" y="4713"/>
                    </a:lnTo>
                    <a:lnTo>
                      <a:pt x="3554" y="4763"/>
                    </a:lnTo>
                    <a:lnTo>
                      <a:pt x="3536" y="4820"/>
                    </a:lnTo>
                    <a:lnTo>
                      <a:pt x="3536" y="5096"/>
                    </a:lnTo>
                    <a:lnTo>
                      <a:pt x="3519" y="5045"/>
                    </a:lnTo>
                    <a:lnTo>
                      <a:pt x="3519" y="4932"/>
                    </a:lnTo>
                    <a:lnTo>
                      <a:pt x="3485" y="4876"/>
                    </a:lnTo>
                    <a:lnTo>
                      <a:pt x="3467" y="4876"/>
                    </a:lnTo>
                    <a:lnTo>
                      <a:pt x="3452" y="4989"/>
                    </a:lnTo>
                    <a:lnTo>
                      <a:pt x="3435" y="4989"/>
                    </a:lnTo>
                    <a:lnTo>
                      <a:pt x="3400" y="4932"/>
                    </a:lnTo>
                    <a:lnTo>
                      <a:pt x="3350" y="4932"/>
                    </a:lnTo>
                    <a:lnTo>
                      <a:pt x="3333" y="4989"/>
                    </a:lnTo>
                    <a:lnTo>
                      <a:pt x="3333" y="5045"/>
                    </a:lnTo>
                    <a:lnTo>
                      <a:pt x="3350" y="5096"/>
                    </a:lnTo>
                    <a:lnTo>
                      <a:pt x="3316" y="5096"/>
                    </a:lnTo>
                    <a:lnTo>
                      <a:pt x="3298" y="5045"/>
                    </a:lnTo>
                    <a:lnTo>
                      <a:pt x="3266" y="5096"/>
                    </a:lnTo>
                    <a:lnTo>
                      <a:pt x="3266" y="5322"/>
                    </a:lnTo>
                    <a:lnTo>
                      <a:pt x="3249" y="5322"/>
                    </a:lnTo>
                    <a:lnTo>
                      <a:pt x="3249" y="5209"/>
                    </a:lnTo>
                    <a:lnTo>
                      <a:pt x="3214" y="5152"/>
                    </a:lnTo>
                    <a:lnTo>
                      <a:pt x="3179" y="5152"/>
                    </a:lnTo>
                    <a:lnTo>
                      <a:pt x="3197" y="5096"/>
                    </a:lnTo>
                    <a:lnTo>
                      <a:pt x="3179" y="4989"/>
                    </a:lnTo>
                    <a:lnTo>
                      <a:pt x="3112" y="4989"/>
                    </a:lnTo>
                    <a:lnTo>
                      <a:pt x="3095" y="5045"/>
                    </a:lnTo>
                    <a:lnTo>
                      <a:pt x="3062" y="5045"/>
                    </a:lnTo>
                    <a:lnTo>
                      <a:pt x="3062" y="5096"/>
                    </a:lnTo>
                    <a:lnTo>
                      <a:pt x="3045" y="5152"/>
                    </a:lnTo>
                    <a:lnTo>
                      <a:pt x="3062" y="5209"/>
                    </a:lnTo>
                    <a:lnTo>
                      <a:pt x="3062" y="5265"/>
                    </a:lnTo>
                    <a:lnTo>
                      <a:pt x="3045" y="5265"/>
                    </a:lnTo>
                    <a:lnTo>
                      <a:pt x="3011" y="5378"/>
                    </a:lnTo>
                    <a:lnTo>
                      <a:pt x="3011" y="5428"/>
                    </a:lnTo>
                    <a:lnTo>
                      <a:pt x="2993" y="5378"/>
                    </a:lnTo>
                    <a:lnTo>
                      <a:pt x="2978" y="5322"/>
                    </a:lnTo>
                    <a:lnTo>
                      <a:pt x="2961" y="5322"/>
                    </a:lnTo>
                    <a:lnTo>
                      <a:pt x="2926" y="5378"/>
                    </a:lnTo>
                    <a:lnTo>
                      <a:pt x="2909" y="5428"/>
                    </a:lnTo>
                    <a:lnTo>
                      <a:pt x="2876" y="5485"/>
                    </a:lnTo>
                    <a:lnTo>
                      <a:pt x="2859" y="5541"/>
                    </a:lnTo>
                    <a:lnTo>
                      <a:pt x="2842" y="5654"/>
                    </a:lnTo>
                    <a:lnTo>
                      <a:pt x="2859" y="5704"/>
                    </a:lnTo>
                    <a:lnTo>
                      <a:pt x="2876" y="5704"/>
                    </a:lnTo>
                    <a:lnTo>
                      <a:pt x="2892" y="5761"/>
                    </a:lnTo>
                    <a:lnTo>
                      <a:pt x="2909" y="5704"/>
                    </a:lnTo>
                    <a:lnTo>
                      <a:pt x="2926" y="5704"/>
                    </a:lnTo>
                    <a:lnTo>
                      <a:pt x="2909" y="5761"/>
                    </a:lnTo>
                    <a:lnTo>
                      <a:pt x="2892" y="5761"/>
                    </a:lnTo>
                    <a:lnTo>
                      <a:pt x="2876" y="5817"/>
                    </a:lnTo>
                    <a:lnTo>
                      <a:pt x="2859" y="5874"/>
                    </a:lnTo>
                    <a:lnTo>
                      <a:pt x="2842" y="5817"/>
                    </a:lnTo>
                    <a:lnTo>
                      <a:pt x="2807" y="5761"/>
                    </a:lnTo>
                    <a:lnTo>
                      <a:pt x="2775" y="5817"/>
                    </a:lnTo>
                    <a:lnTo>
                      <a:pt x="2775" y="5704"/>
                    </a:lnTo>
                    <a:lnTo>
                      <a:pt x="2757" y="5654"/>
                    </a:lnTo>
                    <a:lnTo>
                      <a:pt x="2740" y="5654"/>
                    </a:lnTo>
                    <a:lnTo>
                      <a:pt x="2723" y="5704"/>
                    </a:lnTo>
                    <a:lnTo>
                      <a:pt x="2706" y="5704"/>
                    </a:lnTo>
                    <a:lnTo>
                      <a:pt x="2673" y="5817"/>
                    </a:lnTo>
                    <a:lnTo>
                      <a:pt x="2638" y="5930"/>
                    </a:lnTo>
                    <a:lnTo>
                      <a:pt x="2656" y="5930"/>
                    </a:lnTo>
                    <a:lnTo>
                      <a:pt x="2638" y="5987"/>
                    </a:lnTo>
                    <a:lnTo>
                      <a:pt x="2621" y="5987"/>
                    </a:lnTo>
                    <a:lnTo>
                      <a:pt x="2621" y="6150"/>
                    </a:lnTo>
                    <a:lnTo>
                      <a:pt x="2638" y="6206"/>
                    </a:lnTo>
                    <a:lnTo>
                      <a:pt x="2656" y="6206"/>
                    </a:lnTo>
                    <a:lnTo>
                      <a:pt x="2690" y="6150"/>
                    </a:lnTo>
                    <a:lnTo>
                      <a:pt x="2706" y="6206"/>
                    </a:lnTo>
                    <a:lnTo>
                      <a:pt x="2740" y="6206"/>
                    </a:lnTo>
                    <a:lnTo>
                      <a:pt x="2723" y="6319"/>
                    </a:lnTo>
                    <a:lnTo>
                      <a:pt x="2706" y="6319"/>
                    </a:lnTo>
                    <a:lnTo>
                      <a:pt x="2673" y="6370"/>
                    </a:lnTo>
                    <a:lnTo>
                      <a:pt x="2656" y="6426"/>
                    </a:lnTo>
                    <a:lnTo>
                      <a:pt x="2638" y="6652"/>
                    </a:lnTo>
                    <a:lnTo>
                      <a:pt x="2604" y="6652"/>
                    </a:lnTo>
                    <a:lnTo>
                      <a:pt x="2604" y="6759"/>
                    </a:lnTo>
                    <a:lnTo>
                      <a:pt x="2571" y="6928"/>
                    </a:lnTo>
                    <a:lnTo>
                      <a:pt x="2487" y="7204"/>
                    </a:lnTo>
                    <a:lnTo>
                      <a:pt x="2470" y="7311"/>
                    </a:lnTo>
                    <a:lnTo>
                      <a:pt x="2487" y="7367"/>
                    </a:lnTo>
                    <a:lnTo>
                      <a:pt x="2487" y="7424"/>
                    </a:lnTo>
                    <a:lnTo>
                      <a:pt x="2402" y="7424"/>
                    </a:lnTo>
                    <a:lnTo>
                      <a:pt x="2385" y="7537"/>
                    </a:lnTo>
                    <a:lnTo>
                      <a:pt x="2402" y="7643"/>
                    </a:lnTo>
                    <a:lnTo>
                      <a:pt x="2385" y="7756"/>
                    </a:lnTo>
                    <a:lnTo>
                      <a:pt x="2368" y="7813"/>
                    </a:lnTo>
                    <a:lnTo>
                      <a:pt x="2368" y="7926"/>
                    </a:lnTo>
                    <a:lnTo>
                      <a:pt x="2385" y="7976"/>
                    </a:lnTo>
                    <a:lnTo>
                      <a:pt x="2351" y="7976"/>
                    </a:lnTo>
                    <a:lnTo>
                      <a:pt x="2316" y="8033"/>
                    </a:lnTo>
                    <a:lnTo>
                      <a:pt x="2283" y="8089"/>
                    </a:lnTo>
                    <a:lnTo>
                      <a:pt x="2266" y="8089"/>
                    </a:lnTo>
                    <a:lnTo>
                      <a:pt x="2249" y="8145"/>
                    </a:lnTo>
                    <a:lnTo>
                      <a:pt x="2249" y="8202"/>
                    </a:lnTo>
                    <a:lnTo>
                      <a:pt x="2266" y="8258"/>
                    </a:lnTo>
                    <a:lnTo>
                      <a:pt x="2283" y="8365"/>
                    </a:lnTo>
                    <a:lnTo>
                      <a:pt x="2266" y="8309"/>
                    </a:lnTo>
                    <a:lnTo>
                      <a:pt x="2232" y="8365"/>
                    </a:lnTo>
                    <a:lnTo>
                      <a:pt x="2216" y="8422"/>
                    </a:lnTo>
                    <a:lnTo>
                      <a:pt x="2182" y="8478"/>
                    </a:lnTo>
                    <a:lnTo>
                      <a:pt x="2149" y="8535"/>
                    </a:lnTo>
                    <a:lnTo>
                      <a:pt x="2132" y="8591"/>
                    </a:lnTo>
                    <a:lnTo>
                      <a:pt x="2132" y="8698"/>
                    </a:lnTo>
                    <a:lnTo>
                      <a:pt x="2116" y="8698"/>
                    </a:lnTo>
                    <a:lnTo>
                      <a:pt x="2082" y="8754"/>
                    </a:lnTo>
                    <a:lnTo>
                      <a:pt x="2065" y="8867"/>
                    </a:lnTo>
                    <a:lnTo>
                      <a:pt x="2065" y="8974"/>
                    </a:lnTo>
                    <a:lnTo>
                      <a:pt x="2015" y="8811"/>
                    </a:lnTo>
                    <a:lnTo>
                      <a:pt x="1997" y="8811"/>
                    </a:lnTo>
                    <a:lnTo>
                      <a:pt x="1980" y="8867"/>
                    </a:lnTo>
                    <a:lnTo>
                      <a:pt x="1963" y="8917"/>
                    </a:lnTo>
                    <a:lnTo>
                      <a:pt x="1980" y="9087"/>
                    </a:lnTo>
                    <a:lnTo>
                      <a:pt x="1946" y="9087"/>
                    </a:lnTo>
                    <a:lnTo>
                      <a:pt x="1930" y="9143"/>
                    </a:lnTo>
                    <a:lnTo>
                      <a:pt x="1879" y="9200"/>
                    </a:lnTo>
                    <a:lnTo>
                      <a:pt x="1829" y="9200"/>
                    </a:lnTo>
                    <a:lnTo>
                      <a:pt x="1811" y="9306"/>
                    </a:lnTo>
                    <a:lnTo>
                      <a:pt x="1829" y="9363"/>
                    </a:lnTo>
                    <a:lnTo>
                      <a:pt x="1829" y="9419"/>
                    </a:lnTo>
                    <a:lnTo>
                      <a:pt x="1794" y="9363"/>
                    </a:lnTo>
                    <a:lnTo>
                      <a:pt x="1760" y="9363"/>
                    </a:lnTo>
                    <a:lnTo>
                      <a:pt x="1744" y="9476"/>
                    </a:lnTo>
                    <a:lnTo>
                      <a:pt x="1710" y="9532"/>
                    </a:lnTo>
                    <a:lnTo>
                      <a:pt x="1675" y="9532"/>
                    </a:lnTo>
                    <a:lnTo>
                      <a:pt x="1658" y="9639"/>
                    </a:lnTo>
                    <a:lnTo>
                      <a:pt x="1675" y="9752"/>
                    </a:lnTo>
                    <a:lnTo>
                      <a:pt x="1658" y="9696"/>
                    </a:lnTo>
                    <a:lnTo>
                      <a:pt x="1608" y="9696"/>
                    </a:lnTo>
                    <a:lnTo>
                      <a:pt x="1591" y="9752"/>
                    </a:lnTo>
                    <a:lnTo>
                      <a:pt x="1591" y="9808"/>
                    </a:lnTo>
                    <a:lnTo>
                      <a:pt x="1573" y="9865"/>
                    </a:lnTo>
                    <a:lnTo>
                      <a:pt x="1573" y="9915"/>
                    </a:lnTo>
                    <a:lnTo>
                      <a:pt x="1591" y="10028"/>
                    </a:lnTo>
                    <a:lnTo>
                      <a:pt x="1608" y="10085"/>
                    </a:lnTo>
                    <a:lnTo>
                      <a:pt x="1625" y="10085"/>
                    </a:lnTo>
                    <a:lnTo>
                      <a:pt x="1608" y="10198"/>
                    </a:lnTo>
                    <a:lnTo>
                      <a:pt x="1625" y="10248"/>
                    </a:lnTo>
                    <a:lnTo>
                      <a:pt x="1608" y="10304"/>
                    </a:lnTo>
                    <a:lnTo>
                      <a:pt x="1591" y="10304"/>
                    </a:lnTo>
                    <a:lnTo>
                      <a:pt x="1591" y="10417"/>
                    </a:lnTo>
                    <a:lnTo>
                      <a:pt x="1608" y="10524"/>
                    </a:lnTo>
                    <a:lnTo>
                      <a:pt x="1591" y="10524"/>
                    </a:lnTo>
                    <a:lnTo>
                      <a:pt x="1591" y="10580"/>
                    </a:lnTo>
                    <a:lnTo>
                      <a:pt x="1573" y="10637"/>
                    </a:lnTo>
                    <a:lnTo>
                      <a:pt x="1591" y="10693"/>
                    </a:lnTo>
                    <a:lnTo>
                      <a:pt x="1591" y="10750"/>
                    </a:lnTo>
                    <a:lnTo>
                      <a:pt x="1625" y="10806"/>
                    </a:lnTo>
                    <a:lnTo>
                      <a:pt x="1658" y="10806"/>
                    </a:lnTo>
                    <a:lnTo>
                      <a:pt x="1692" y="10856"/>
                    </a:lnTo>
                    <a:lnTo>
                      <a:pt x="1692" y="10913"/>
                    </a:lnTo>
                    <a:lnTo>
                      <a:pt x="1675" y="10913"/>
                    </a:lnTo>
                    <a:lnTo>
                      <a:pt x="1658" y="10806"/>
                    </a:lnTo>
                    <a:lnTo>
                      <a:pt x="1642" y="10806"/>
                    </a:lnTo>
                    <a:lnTo>
                      <a:pt x="1625" y="10856"/>
                    </a:lnTo>
                    <a:lnTo>
                      <a:pt x="1608" y="10913"/>
                    </a:lnTo>
                    <a:lnTo>
                      <a:pt x="1625" y="11026"/>
                    </a:lnTo>
                    <a:lnTo>
                      <a:pt x="1591" y="11139"/>
                    </a:lnTo>
                    <a:lnTo>
                      <a:pt x="1608" y="11246"/>
                    </a:lnTo>
                    <a:lnTo>
                      <a:pt x="1658" y="11246"/>
                    </a:lnTo>
                    <a:lnTo>
                      <a:pt x="1675" y="11189"/>
                    </a:lnTo>
                    <a:lnTo>
                      <a:pt x="1692" y="11189"/>
                    </a:lnTo>
                    <a:lnTo>
                      <a:pt x="1692" y="11139"/>
                    </a:lnTo>
                    <a:lnTo>
                      <a:pt x="1710" y="11189"/>
                    </a:lnTo>
                    <a:lnTo>
                      <a:pt x="1692" y="11189"/>
                    </a:lnTo>
                    <a:lnTo>
                      <a:pt x="1692" y="11302"/>
                    </a:lnTo>
                    <a:lnTo>
                      <a:pt x="1658" y="11359"/>
                    </a:lnTo>
                    <a:lnTo>
                      <a:pt x="1642" y="11471"/>
                    </a:lnTo>
                    <a:lnTo>
                      <a:pt x="1658" y="11578"/>
                    </a:lnTo>
                    <a:lnTo>
                      <a:pt x="1710" y="11635"/>
                    </a:lnTo>
                    <a:lnTo>
                      <a:pt x="1760" y="11748"/>
                    </a:lnTo>
                    <a:lnTo>
                      <a:pt x="1777" y="11748"/>
                    </a:lnTo>
                    <a:lnTo>
                      <a:pt x="1794" y="11804"/>
                    </a:lnTo>
                    <a:lnTo>
                      <a:pt x="1861" y="11854"/>
                    </a:lnTo>
                    <a:lnTo>
                      <a:pt x="1913" y="11854"/>
                    </a:lnTo>
                    <a:lnTo>
                      <a:pt x="1963" y="11804"/>
                    </a:lnTo>
                    <a:lnTo>
                      <a:pt x="2015" y="11635"/>
                    </a:lnTo>
                    <a:lnTo>
                      <a:pt x="2116" y="11359"/>
                    </a:lnTo>
                    <a:lnTo>
                      <a:pt x="2166" y="11359"/>
                    </a:lnTo>
                    <a:lnTo>
                      <a:pt x="2199" y="11302"/>
                    </a:lnTo>
                    <a:lnTo>
                      <a:pt x="2199" y="11246"/>
                    </a:lnTo>
                    <a:lnTo>
                      <a:pt x="2216" y="11189"/>
                    </a:lnTo>
                    <a:lnTo>
                      <a:pt x="2216" y="11139"/>
                    </a:lnTo>
                    <a:lnTo>
                      <a:pt x="2216" y="11189"/>
                    </a:lnTo>
                    <a:lnTo>
                      <a:pt x="2232" y="11246"/>
                    </a:lnTo>
                    <a:lnTo>
                      <a:pt x="2266" y="11359"/>
                    </a:lnTo>
                    <a:lnTo>
                      <a:pt x="2266" y="11635"/>
                    </a:lnTo>
                    <a:lnTo>
                      <a:pt x="2316" y="11804"/>
                    </a:lnTo>
                    <a:lnTo>
                      <a:pt x="2333" y="11854"/>
                    </a:lnTo>
                    <a:lnTo>
                      <a:pt x="2333" y="12024"/>
                    </a:lnTo>
                    <a:lnTo>
                      <a:pt x="2351" y="12130"/>
                    </a:lnTo>
                    <a:lnTo>
                      <a:pt x="2368" y="12243"/>
                    </a:lnTo>
                    <a:lnTo>
                      <a:pt x="2368" y="12356"/>
                    </a:lnTo>
                    <a:lnTo>
                      <a:pt x="2385" y="12413"/>
                    </a:lnTo>
                    <a:lnTo>
                      <a:pt x="2402" y="12463"/>
                    </a:lnTo>
                    <a:lnTo>
                      <a:pt x="2435" y="12576"/>
                    </a:lnTo>
                    <a:lnTo>
                      <a:pt x="2418" y="12689"/>
                    </a:lnTo>
                    <a:lnTo>
                      <a:pt x="2418" y="12745"/>
                    </a:lnTo>
                    <a:lnTo>
                      <a:pt x="2435" y="12796"/>
                    </a:lnTo>
                    <a:lnTo>
                      <a:pt x="2452" y="12852"/>
                    </a:lnTo>
                    <a:lnTo>
                      <a:pt x="2452" y="13128"/>
                    </a:lnTo>
                    <a:lnTo>
                      <a:pt x="2487" y="13241"/>
                    </a:lnTo>
                    <a:lnTo>
                      <a:pt x="2519" y="13185"/>
                    </a:lnTo>
                    <a:lnTo>
                      <a:pt x="2588" y="13185"/>
                    </a:lnTo>
                    <a:lnTo>
                      <a:pt x="2604" y="13128"/>
                    </a:lnTo>
                    <a:lnTo>
                      <a:pt x="2604" y="12909"/>
                    </a:lnTo>
                    <a:lnTo>
                      <a:pt x="2638" y="12909"/>
                    </a:lnTo>
                    <a:lnTo>
                      <a:pt x="2638" y="12796"/>
                    </a:lnTo>
                    <a:lnTo>
                      <a:pt x="2673" y="12796"/>
                    </a:lnTo>
                    <a:lnTo>
                      <a:pt x="2706" y="12852"/>
                    </a:lnTo>
                    <a:lnTo>
                      <a:pt x="2757" y="12852"/>
                    </a:lnTo>
                    <a:lnTo>
                      <a:pt x="2775" y="12796"/>
                    </a:lnTo>
                    <a:lnTo>
                      <a:pt x="2792" y="12689"/>
                    </a:lnTo>
                    <a:lnTo>
                      <a:pt x="2792" y="12632"/>
                    </a:lnTo>
                    <a:lnTo>
                      <a:pt x="2807" y="12689"/>
                    </a:lnTo>
                    <a:lnTo>
                      <a:pt x="2842" y="12689"/>
                    </a:lnTo>
                    <a:lnTo>
                      <a:pt x="2876" y="12463"/>
                    </a:lnTo>
                    <a:lnTo>
                      <a:pt x="2892" y="12413"/>
                    </a:lnTo>
                    <a:lnTo>
                      <a:pt x="2876" y="12356"/>
                    </a:lnTo>
                    <a:lnTo>
                      <a:pt x="2859" y="12300"/>
                    </a:lnTo>
                    <a:lnTo>
                      <a:pt x="2842" y="12356"/>
                    </a:lnTo>
                    <a:lnTo>
                      <a:pt x="2859" y="12130"/>
                    </a:lnTo>
                    <a:lnTo>
                      <a:pt x="2859" y="11748"/>
                    </a:lnTo>
                    <a:lnTo>
                      <a:pt x="2876" y="11635"/>
                    </a:lnTo>
                    <a:lnTo>
                      <a:pt x="2876" y="11578"/>
                    </a:lnTo>
                    <a:lnTo>
                      <a:pt x="2892" y="11522"/>
                    </a:lnTo>
                    <a:lnTo>
                      <a:pt x="2926" y="11471"/>
                    </a:lnTo>
                    <a:lnTo>
                      <a:pt x="2993" y="11359"/>
                    </a:lnTo>
                    <a:lnTo>
                      <a:pt x="3011" y="11246"/>
                    </a:lnTo>
                    <a:lnTo>
                      <a:pt x="3028" y="11139"/>
                    </a:lnTo>
                    <a:lnTo>
                      <a:pt x="3062" y="11026"/>
                    </a:lnTo>
                    <a:lnTo>
                      <a:pt x="3062" y="10969"/>
                    </a:lnTo>
                    <a:lnTo>
                      <a:pt x="3080" y="10913"/>
                    </a:lnTo>
                    <a:lnTo>
                      <a:pt x="3095" y="10856"/>
                    </a:lnTo>
                    <a:lnTo>
                      <a:pt x="3095" y="10750"/>
                    </a:lnTo>
                    <a:lnTo>
                      <a:pt x="3080" y="10750"/>
                    </a:lnTo>
                    <a:lnTo>
                      <a:pt x="2993" y="10474"/>
                    </a:lnTo>
                    <a:lnTo>
                      <a:pt x="2961" y="10417"/>
                    </a:lnTo>
                    <a:lnTo>
                      <a:pt x="2909" y="10417"/>
                    </a:lnTo>
                    <a:lnTo>
                      <a:pt x="2909" y="9915"/>
                    </a:lnTo>
                    <a:lnTo>
                      <a:pt x="2926" y="9865"/>
                    </a:lnTo>
                    <a:lnTo>
                      <a:pt x="2943" y="9696"/>
                    </a:lnTo>
                    <a:lnTo>
                      <a:pt x="2943" y="9583"/>
                    </a:lnTo>
                    <a:lnTo>
                      <a:pt x="2961" y="9476"/>
                    </a:lnTo>
                    <a:lnTo>
                      <a:pt x="2978" y="9476"/>
                    </a:lnTo>
                    <a:lnTo>
                      <a:pt x="2993" y="9419"/>
                    </a:lnTo>
                    <a:lnTo>
                      <a:pt x="3011" y="9306"/>
                    </a:lnTo>
                    <a:lnTo>
                      <a:pt x="3045" y="9306"/>
                    </a:lnTo>
                    <a:lnTo>
                      <a:pt x="3045" y="9200"/>
                    </a:lnTo>
                    <a:lnTo>
                      <a:pt x="3062" y="9200"/>
                    </a:lnTo>
                    <a:lnTo>
                      <a:pt x="3080" y="9087"/>
                    </a:lnTo>
                    <a:lnTo>
                      <a:pt x="3130" y="9030"/>
                    </a:lnTo>
                    <a:lnTo>
                      <a:pt x="3130" y="8974"/>
                    </a:lnTo>
                    <a:lnTo>
                      <a:pt x="3147" y="8974"/>
                    </a:lnTo>
                    <a:lnTo>
                      <a:pt x="3164" y="8917"/>
                    </a:lnTo>
                    <a:lnTo>
                      <a:pt x="3197" y="8867"/>
                    </a:lnTo>
                    <a:lnTo>
                      <a:pt x="3266" y="8698"/>
                    </a:lnTo>
                    <a:lnTo>
                      <a:pt x="3333" y="8591"/>
                    </a:lnTo>
                    <a:lnTo>
                      <a:pt x="3368" y="8422"/>
                    </a:lnTo>
                    <a:lnTo>
                      <a:pt x="3368" y="8365"/>
                    </a:lnTo>
                    <a:lnTo>
                      <a:pt x="3350" y="8258"/>
                    </a:lnTo>
                    <a:lnTo>
                      <a:pt x="3333" y="8202"/>
                    </a:lnTo>
                    <a:lnTo>
                      <a:pt x="3350" y="8145"/>
                    </a:lnTo>
                    <a:lnTo>
                      <a:pt x="3383" y="8033"/>
                    </a:lnTo>
                    <a:lnTo>
                      <a:pt x="3383" y="7926"/>
                    </a:lnTo>
                    <a:lnTo>
                      <a:pt x="3452" y="7700"/>
                    </a:lnTo>
                    <a:lnTo>
                      <a:pt x="3467" y="7700"/>
                    </a:lnTo>
                    <a:lnTo>
                      <a:pt x="3485" y="7643"/>
                    </a:lnTo>
                    <a:lnTo>
                      <a:pt x="3604" y="7643"/>
                    </a:lnTo>
                    <a:lnTo>
                      <a:pt x="3638" y="7700"/>
                    </a:lnTo>
                    <a:lnTo>
                      <a:pt x="3671" y="7756"/>
                    </a:lnTo>
                    <a:lnTo>
                      <a:pt x="3705" y="7813"/>
                    </a:lnTo>
                    <a:lnTo>
                      <a:pt x="3740" y="7926"/>
                    </a:lnTo>
                    <a:lnTo>
                      <a:pt x="3740" y="8089"/>
                    </a:lnTo>
                    <a:lnTo>
                      <a:pt x="3722" y="8033"/>
                    </a:lnTo>
                    <a:lnTo>
                      <a:pt x="3688" y="8089"/>
                    </a:lnTo>
                    <a:lnTo>
                      <a:pt x="3671" y="8145"/>
                    </a:lnTo>
                    <a:lnTo>
                      <a:pt x="3655" y="8258"/>
                    </a:lnTo>
                    <a:lnTo>
                      <a:pt x="3638" y="8365"/>
                    </a:lnTo>
                    <a:lnTo>
                      <a:pt x="3621" y="8478"/>
                    </a:lnTo>
                    <a:lnTo>
                      <a:pt x="3586" y="8535"/>
                    </a:lnTo>
                    <a:lnTo>
                      <a:pt x="3554" y="8591"/>
                    </a:lnTo>
                    <a:lnTo>
                      <a:pt x="3536" y="8591"/>
                    </a:lnTo>
                    <a:lnTo>
                      <a:pt x="3519" y="8698"/>
                    </a:lnTo>
                    <a:lnTo>
                      <a:pt x="3502" y="8698"/>
                    </a:lnTo>
                    <a:lnTo>
                      <a:pt x="3502" y="8754"/>
                    </a:lnTo>
                    <a:lnTo>
                      <a:pt x="3485" y="8754"/>
                    </a:lnTo>
                    <a:lnTo>
                      <a:pt x="3452" y="8811"/>
                    </a:lnTo>
                    <a:lnTo>
                      <a:pt x="3435" y="8867"/>
                    </a:lnTo>
                    <a:lnTo>
                      <a:pt x="3417" y="8974"/>
                    </a:lnTo>
                    <a:lnTo>
                      <a:pt x="3417" y="9030"/>
                    </a:lnTo>
                    <a:lnTo>
                      <a:pt x="3368" y="9030"/>
                    </a:lnTo>
                    <a:lnTo>
                      <a:pt x="3333" y="9087"/>
                    </a:lnTo>
                    <a:lnTo>
                      <a:pt x="3333" y="9143"/>
                    </a:lnTo>
                    <a:lnTo>
                      <a:pt x="3316" y="9200"/>
                    </a:lnTo>
                    <a:lnTo>
                      <a:pt x="3298" y="9250"/>
                    </a:lnTo>
                    <a:lnTo>
                      <a:pt x="3298" y="9306"/>
                    </a:lnTo>
                    <a:lnTo>
                      <a:pt x="3281" y="9363"/>
                    </a:lnTo>
                    <a:lnTo>
                      <a:pt x="3281" y="9419"/>
                    </a:lnTo>
                    <a:lnTo>
                      <a:pt x="3298" y="9532"/>
                    </a:lnTo>
                    <a:lnTo>
                      <a:pt x="3298" y="9583"/>
                    </a:lnTo>
                    <a:lnTo>
                      <a:pt x="3316" y="9696"/>
                    </a:lnTo>
                    <a:lnTo>
                      <a:pt x="3316" y="9808"/>
                    </a:lnTo>
                    <a:lnTo>
                      <a:pt x="3333" y="9972"/>
                    </a:lnTo>
                    <a:lnTo>
                      <a:pt x="3350" y="10028"/>
                    </a:lnTo>
                    <a:lnTo>
                      <a:pt x="3333" y="10141"/>
                    </a:lnTo>
                    <a:lnTo>
                      <a:pt x="3333" y="10198"/>
                    </a:lnTo>
                    <a:lnTo>
                      <a:pt x="3298" y="10361"/>
                    </a:lnTo>
                    <a:lnTo>
                      <a:pt x="3298" y="10474"/>
                    </a:lnTo>
                    <a:lnTo>
                      <a:pt x="3316" y="10524"/>
                    </a:lnTo>
                    <a:lnTo>
                      <a:pt x="3333" y="10524"/>
                    </a:lnTo>
                    <a:lnTo>
                      <a:pt x="3350" y="10580"/>
                    </a:lnTo>
                    <a:lnTo>
                      <a:pt x="3417" y="10693"/>
                    </a:lnTo>
                    <a:lnTo>
                      <a:pt x="3435" y="10693"/>
                    </a:lnTo>
                    <a:lnTo>
                      <a:pt x="3435" y="10750"/>
                    </a:lnTo>
                    <a:lnTo>
                      <a:pt x="3452" y="10750"/>
                    </a:lnTo>
                    <a:lnTo>
                      <a:pt x="3467" y="10806"/>
                    </a:lnTo>
                    <a:lnTo>
                      <a:pt x="3519" y="10806"/>
                    </a:lnTo>
                    <a:lnTo>
                      <a:pt x="3554" y="10856"/>
                    </a:lnTo>
                    <a:lnTo>
                      <a:pt x="3604" y="10913"/>
                    </a:lnTo>
                    <a:lnTo>
                      <a:pt x="3621" y="10856"/>
                    </a:lnTo>
                    <a:lnTo>
                      <a:pt x="3790" y="10750"/>
                    </a:lnTo>
                    <a:lnTo>
                      <a:pt x="3874" y="10637"/>
                    </a:lnTo>
                    <a:lnTo>
                      <a:pt x="4028" y="10637"/>
                    </a:lnTo>
                    <a:lnTo>
                      <a:pt x="4043" y="10580"/>
                    </a:lnTo>
                    <a:lnTo>
                      <a:pt x="4060" y="10524"/>
                    </a:lnTo>
                    <a:lnTo>
                      <a:pt x="4077" y="10580"/>
                    </a:lnTo>
                    <a:lnTo>
                      <a:pt x="4112" y="10750"/>
                    </a:lnTo>
                    <a:lnTo>
                      <a:pt x="4129" y="10806"/>
                    </a:lnTo>
                    <a:lnTo>
                      <a:pt x="4095" y="10806"/>
                    </a:lnTo>
                    <a:lnTo>
                      <a:pt x="4095" y="10856"/>
                    </a:lnTo>
                    <a:lnTo>
                      <a:pt x="4060" y="10856"/>
                    </a:lnTo>
                    <a:lnTo>
                      <a:pt x="4028" y="10913"/>
                    </a:lnTo>
                    <a:lnTo>
                      <a:pt x="4010" y="10969"/>
                    </a:lnTo>
                    <a:lnTo>
                      <a:pt x="4010" y="11026"/>
                    </a:lnTo>
                    <a:lnTo>
                      <a:pt x="3958" y="11026"/>
                    </a:lnTo>
                    <a:lnTo>
                      <a:pt x="3909" y="10969"/>
                    </a:lnTo>
                    <a:lnTo>
                      <a:pt x="3841" y="10969"/>
                    </a:lnTo>
                    <a:lnTo>
                      <a:pt x="3772" y="11026"/>
                    </a:lnTo>
                    <a:lnTo>
                      <a:pt x="3705" y="11026"/>
                    </a:lnTo>
                    <a:lnTo>
                      <a:pt x="3638" y="11082"/>
                    </a:lnTo>
                    <a:lnTo>
                      <a:pt x="3621" y="11139"/>
                    </a:lnTo>
                    <a:lnTo>
                      <a:pt x="3604" y="11189"/>
                    </a:lnTo>
                    <a:lnTo>
                      <a:pt x="3586" y="11189"/>
                    </a:lnTo>
                    <a:lnTo>
                      <a:pt x="3569" y="11246"/>
                    </a:lnTo>
                    <a:lnTo>
                      <a:pt x="3569" y="11415"/>
                    </a:lnTo>
                    <a:lnTo>
                      <a:pt x="3586" y="11415"/>
                    </a:lnTo>
                    <a:lnTo>
                      <a:pt x="3586" y="11578"/>
                    </a:lnTo>
                    <a:lnTo>
                      <a:pt x="3638" y="11748"/>
                    </a:lnTo>
                    <a:lnTo>
                      <a:pt x="3688" y="11748"/>
                    </a:lnTo>
                    <a:lnTo>
                      <a:pt x="3688" y="11804"/>
                    </a:lnTo>
                    <a:lnTo>
                      <a:pt x="3638" y="11804"/>
                    </a:lnTo>
                    <a:lnTo>
                      <a:pt x="3621" y="11911"/>
                    </a:lnTo>
                    <a:lnTo>
                      <a:pt x="3621" y="12243"/>
                    </a:lnTo>
                    <a:lnTo>
                      <a:pt x="3586" y="12300"/>
                    </a:lnTo>
                    <a:lnTo>
                      <a:pt x="3554" y="12300"/>
                    </a:lnTo>
                    <a:lnTo>
                      <a:pt x="3519" y="12187"/>
                    </a:lnTo>
                    <a:lnTo>
                      <a:pt x="3502" y="12024"/>
                    </a:lnTo>
                    <a:lnTo>
                      <a:pt x="3485" y="11967"/>
                    </a:lnTo>
                    <a:lnTo>
                      <a:pt x="3452" y="11854"/>
                    </a:lnTo>
                    <a:lnTo>
                      <a:pt x="3435" y="11854"/>
                    </a:lnTo>
                    <a:lnTo>
                      <a:pt x="3417" y="11911"/>
                    </a:lnTo>
                    <a:lnTo>
                      <a:pt x="3368" y="12024"/>
                    </a:lnTo>
                    <a:lnTo>
                      <a:pt x="3350" y="12080"/>
                    </a:lnTo>
                    <a:lnTo>
                      <a:pt x="3316" y="12130"/>
                    </a:lnTo>
                    <a:lnTo>
                      <a:pt x="3316" y="12187"/>
                    </a:lnTo>
                    <a:lnTo>
                      <a:pt x="3298" y="12243"/>
                    </a:lnTo>
                    <a:lnTo>
                      <a:pt x="3298" y="12356"/>
                    </a:lnTo>
                    <a:lnTo>
                      <a:pt x="3266" y="12463"/>
                    </a:lnTo>
                    <a:lnTo>
                      <a:pt x="3266" y="12576"/>
                    </a:lnTo>
                    <a:lnTo>
                      <a:pt x="3281" y="12745"/>
                    </a:lnTo>
                    <a:lnTo>
                      <a:pt x="3281" y="12796"/>
                    </a:lnTo>
                    <a:lnTo>
                      <a:pt x="3298" y="12965"/>
                    </a:lnTo>
                    <a:lnTo>
                      <a:pt x="3281" y="13021"/>
                    </a:lnTo>
                    <a:lnTo>
                      <a:pt x="3266" y="13078"/>
                    </a:lnTo>
                    <a:lnTo>
                      <a:pt x="3266" y="13128"/>
                    </a:lnTo>
                    <a:lnTo>
                      <a:pt x="3298" y="13241"/>
                    </a:lnTo>
                    <a:lnTo>
                      <a:pt x="3281" y="13298"/>
                    </a:lnTo>
                    <a:lnTo>
                      <a:pt x="3266" y="13354"/>
                    </a:lnTo>
                    <a:lnTo>
                      <a:pt x="3266" y="13461"/>
                    </a:lnTo>
                    <a:lnTo>
                      <a:pt x="3231" y="13574"/>
                    </a:lnTo>
                    <a:lnTo>
                      <a:pt x="3214" y="13574"/>
                    </a:lnTo>
                    <a:lnTo>
                      <a:pt x="3179" y="13517"/>
                    </a:lnTo>
                    <a:lnTo>
                      <a:pt x="3130" y="13517"/>
                    </a:lnTo>
                    <a:lnTo>
                      <a:pt x="3095" y="13574"/>
                    </a:lnTo>
                    <a:lnTo>
                      <a:pt x="3062" y="13574"/>
                    </a:lnTo>
                    <a:lnTo>
                      <a:pt x="3045" y="13461"/>
                    </a:lnTo>
                    <a:lnTo>
                      <a:pt x="3028" y="13354"/>
                    </a:lnTo>
                    <a:lnTo>
                      <a:pt x="3011" y="13354"/>
                    </a:lnTo>
                    <a:lnTo>
                      <a:pt x="2892" y="13411"/>
                    </a:lnTo>
                    <a:lnTo>
                      <a:pt x="2824" y="13461"/>
                    </a:lnTo>
                    <a:lnTo>
                      <a:pt x="2775" y="13630"/>
                    </a:lnTo>
                    <a:lnTo>
                      <a:pt x="2740" y="13687"/>
                    </a:lnTo>
                    <a:lnTo>
                      <a:pt x="2690" y="13687"/>
                    </a:lnTo>
                    <a:lnTo>
                      <a:pt x="2673" y="13737"/>
                    </a:lnTo>
                    <a:lnTo>
                      <a:pt x="2604" y="13737"/>
                    </a:lnTo>
                    <a:lnTo>
                      <a:pt x="2604" y="13850"/>
                    </a:lnTo>
                    <a:lnTo>
                      <a:pt x="2588" y="13793"/>
                    </a:lnTo>
                    <a:lnTo>
                      <a:pt x="2588" y="13737"/>
                    </a:lnTo>
                    <a:lnTo>
                      <a:pt x="2571" y="13687"/>
                    </a:lnTo>
                    <a:lnTo>
                      <a:pt x="2537" y="13687"/>
                    </a:lnTo>
                    <a:lnTo>
                      <a:pt x="2537" y="13574"/>
                    </a:lnTo>
                    <a:lnTo>
                      <a:pt x="2519" y="13517"/>
                    </a:lnTo>
                    <a:lnTo>
                      <a:pt x="2487" y="13517"/>
                    </a:lnTo>
                    <a:lnTo>
                      <a:pt x="2452" y="13574"/>
                    </a:lnTo>
                    <a:lnTo>
                      <a:pt x="2402" y="13574"/>
                    </a:lnTo>
                    <a:lnTo>
                      <a:pt x="2351" y="13687"/>
                    </a:lnTo>
                    <a:lnTo>
                      <a:pt x="2316" y="13737"/>
                    </a:lnTo>
                    <a:lnTo>
                      <a:pt x="2316" y="13793"/>
                    </a:lnTo>
                    <a:lnTo>
                      <a:pt x="2301" y="13793"/>
                    </a:lnTo>
                    <a:lnTo>
                      <a:pt x="2283" y="13850"/>
                    </a:lnTo>
                    <a:lnTo>
                      <a:pt x="2266" y="13793"/>
                    </a:lnTo>
                    <a:lnTo>
                      <a:pt x="2249" y="13793"/>
                    </a:lnTo>
                    <a:lnTo>
                      <a:pt x="2266" y="13737"/>
                    </a:lnTo>
                    <a:lnTo>
                      <a:pt x="2266" y="13687"/>
                    </a:lnTo>
                    <a:lnTo>
                      <a:pt x="2232" y="13574"/>
                    </a:lnTo>
                    <a:lnTo>
                      <a:pt x="2216" y="13574"/>
                    </a:lnTo>
                    <a:lnTo>
                      <a:pt x="2182" y="13630"/>
                    </a:lnTo>
                    <a:lnTo>
                      <a:pt x="2149" y="13574"/>
                    </a:lnTo>
                    <a:lnTo>
                      <a:pt x="2149" y="13461"/>
                    </a:lnTo>
                    <a:lnTo>
                      <a:pt x="2116" y="13411"/>
                    </a:lnTo>
                    <a:lnTo>
                      <a:pt x="2116" y="13298"/>
                    </a:lnTo>
                    <a:lnTo>
                      <a:pt x="2132" y="13354"/>
                    </a:lnTo>
                    <a:lnTo>
                      <a:pt x="2166" y="13411"/>
                    </a:lnTo>
                    <a:lnTo>
                      <a:pt x="2216" y="13411"/>
                    </a:lnTo>
                    <a:lnTo>
                      <a:pt x="2232" y="13354"/>
                    </a:lnTo>
                    <a:lnTo>
                      <a:pt x="2232" y="13128"/>
                    </a:lnTo>
                    <a:lnTo>
                      <a:pt x="2216" y="13021"/>
                    </a:lnTo>
                    <a:lnTo>
                      <a:pt x="2166" y="13021"/>
                    </a:lnTo>
                    <a:lnTo>
                      <a:pt x="2149" y="13078"/>
                    </a:lnTo>
                    <a:lnTo>
                      <a:pt x="2149" y="12965"/>
                    </a:lnTo>
                    <a:lnTo>
                      <a:pt x="2166" y="12909"/>
                    </a:lnTo>
                    <a:lnTo>
                      <a:pt x="2182" y="12852"/>
                    </a:lnTo>
                    <a:lnTo>
                      <a:pt x="2216" y="12852"/>
                    </a:lnTo>
                    <a:lnTo>
                      <a:pt x="2232" y="12796"/>
                    </a:lnTo>
                    <a:lnTo>
                      <a:pt x="2249" y="12745"/>
                    </a:lnTo>
                    <a:lnTo>
                      <a:pt x="2249" y="12689"/>
                    </a:lnTo>
                    <a:lnTo>
                      <a:pt x="2232" y="12632"/>
                    </a:lnTo>
                    <a:lnTo>
                      <a:pt x="2182" y="12519"/>
                    </a:lnTo>
                    <a:lnTo>
                      <a:pt x="2182" y="12356"/>
                    </a:lnTo>
                    <a:lnTo>
                      <a:pt x="2216" y="12243"/>
                    </a:lnTo>
                    <a:lnTo>
                      <a:pt x="2216" y="12130"/>
                    </a:lnTo>
                    <a:lnTo>
                      <a:pt x="2199" y="12024"/>
                    </a:lnTo>
                    <a:lnTo>
                      <a:pt x="2182" y="11967"/>
                    </a:lnTo>
                    <a:lnTo>
                      <a:pt x="2166" y="11967"/>
                    </a:lnTo>
                    <a:lnTo>
                      <a:pt x="2116" y="12024"/>
                    </a:lnTo>
                    <a:lnTo>
                      <a:pt x="2099" y="12080"/>
                    </a:lnTo>
                    <a:lnTo>
                      <a:pt x="2099" y="12187"/>
                    </a:lnTo>
                    <a:lnTo>
                      <a:pt x="2065" y="12243"/>
                    </a:lnTo>
                    <a:lnTo>
                      <a:pt x="2047" y="12243"/>
                    </a:lnTo>
                    <a:lnTo>
                      <a:pt x="2032" y="12300"/>
                    </a:lnTo>
                    <a:lnTo>
                      <a:pt x="2047" y="12413"/>
                    </a:lnTo>
                    <a:lnTo>
                      <a:pt x="2032" y="12356"/>
                    </a:lnTo>
                    <a:lnTo>
                      <a:pt x="2015" y="12300"/>
                    </a:lnTo>
                    <a:lnTo>
                      <a:pt x="1980" y="12300"/>
                    </a:lnTo>
                    <a:lnTo>
                      <a:pt x="1946" y="12356"/>
                    </a:lnTo>
                    <a:lnTo>
                      <a:pt x="1946" y="12413"/>
                    </a:lnTo>
                    <a:lnTo>
                      <a:pt x="1913" y="12519"/>
                    </a:lnTo>
                    <a:lnTo>
                      <a:pt x="1913" y="12965"/>
                    </a:lnTo>
                    <a:lnTo>
                      <a:pt x="1930" y="13078"/>
                    </a:lnTo>
                    <a:lnTo>
                      <a:pt x="1946" y="13128"/>
                    </a:lnTo>
                    <a:lnTo>
                      <a:pt x="1946" y="13185"/>
                    </a:lnTo>
                    <a:lnTo>
                      <a:pt x="1963" y="13241"/>
                    </a:lnTo>
                    <a:lnTo>
                      <a:pt x="1963" y="13354"/>
                    </a:lnTo>
                    <a:lnTo>
                      <a:pt x="1980" y="13461"/>
                    </a:lnTo>
                    <a:lnTo>
                      <a:pt x="1997" y="13574"/>
                    </a:lnTo>
                    <a:lnTo>
                      <a:pt x="1997" y="13687"/>
                    </a:lnTo>
                    <a:lnTo>
                      <a:pt x="2015" y="13850"/>
                    </a:lnTo>
                    <a:lnTo>
                      <a:pt x="2032" y="13906"/>
                    </a:lnTo>
                    <a:lnTo>
                      <a:pt x="2015" y="13906"/>
                    </a:lnTo>
                    <a:lnTo>
                      <a:pt x="1980" y="14019"/>
                    </a:lnTo>
                    <a:lnTo>
                      <a:pt x="1930" y="13963"/>
                    </a:lnTo>
                    <a:lnTo>
                      <a:pt x="1913" y="13963"/>
                    </a:lnTo>
                    <a:lnTo>
                      <a:pt x="1913" y="13906"/>
                    </a:lnTo>
                    <a:lnTo>
                      <a:pt x="1844" y="13906"/>
                    </a:lnTo>
                    <a:lnTo>
                      <a:pt x="1829" y="13963"/>
                    </a:lnTo>
                    <a:lnTo>
                      <a:pt x="1811" y="14019"/>
                    </a:lnTo>
                    <a:lnTo>
                      <a:pt x="1811" y="14069"/>
                    </a:lnTo>
                    <a:lnTo>
                      <a:pt x="1692" y="14069"/>
                    </a:lnTo>
                    <a:lnTo>
                      <a:pt x="1642" y="14182"/>
                    </a:lnTo>
                    <a:lnTo>
                      <a:pt x="1625" y="14239"/>
                    </a:lnTo>
                    <a:lnTo>
                      <a:pt x="1625" y="14402"/>
                    </a:lnTo>
                    <a:lnTo>
                      <a:pt x="1608" y="14402"/>
                    </a:lnTo>
                    <a:lnTo>
                      <a:pt x="1608" y="14295"/>
                    </a:lnTo>
                    <a:lnTo>
                      <a:pt x="1573" y="14295"/>
                    </a:lnTo>
                    <a:lnTo>
                      <a:pt x="1541" y="14352"/>
                    </a:lnTo>
                    <a:lnTo>
                      <a:pt x="1524" y="14402"/>
                    </a:lnTo>
                    <a:lnTo>
                      <a:pt x="1524" y="14515"/>
                    </a:lnTo>
                    <a:lnTo>
                      <a:pt x="1489" y="14628"/>
                    </a:lnTo>
                    <a:lnTo>
                      <a:pt x="1472" y="14735"/>
                    </a:lnTo>
                    <a:lnTo>
                      <a:pt x="1472" y="14791"/>
                    </a:lnTo>
                    <a:lnTo>
                      <a:pt x="1456" y="14904"/>
                    </a:lnTo>
                    <a:lnTo>
                      <a:pt x="1422" y="14961"/>
                    </a:lnTo>
                    <a:lnTo>
                      <a:pt x="1405" y="15067"/>
                    </a:lnTo>
                    <a:lnTo>
                      <a:pt x="1387" y="15067"/>
                    </a:lnTo>
                    <a:lnTo>
                      <a:pt x="1370" y="15124"/>
                    </a:lnTo>
                    <a:lnTo>
                      <a:pt x="1355" y="15124"/>
                    </a:lnTo>
                    <a:lnTo>
                      <a:pt x="1320" y="15180"/>
                    </a:lnTo>
                    <a:lnTo>
                      <a:pt x="1253" y="15180"/>
                    </a:lnTo>
                    <a:lnTo>
                      <a:pt x="1236" y="15237"/>
                    </a:lnTo>
                    <a:lnTo>
                      <a:pt x="1218" y="15400"/>
                    </a:lnTo>
                    <a:lnTo>
                      <a:pt x="1218" y="15513"/>
                    </a:lnTo>
                    <a:lnTo>
                      <a:pt x="1201" y="15626"/>
                    </a:lnTo>
                    <a:lnTo>
                      <a:pt x="1169" y="15676"/>
                    </a:lnTo>
                    <a:lnTo>
                      <a:pt x="1117" y="15732"/>
                    </a:lnTo>
                    <a:lnTo>
                      <a:pt x="1067" y="15732"/>
                    </a:lnTo>
                    <a:lnTo>
                      <a:pt x="1050" y="15845"/>
                    </a:lnTo>
                    <a:lnTo>
                      <a:pt x="1050" y="15902"/>
                    </a:lnTo>
                    <a:lnTo>
                      <a:pt x="1032" y="15958"/>
                    </a:lnTo>
                    <a:lnTo>
                      <a:pt x="1015" y="16009"/>
                    </a:lnTo>
                    <a:lnTo>
                      <a:pt x="965" y="15958"/>
                    </a:lnTo>
                    <a:lnTo>
                      <a:pt x="913" y="15789"/>
                    </a:lnTo>
                    <a:lnTo>
                      <a:pt x="846" y="15789"/>
                    </a:lnTo>
                    <a:lnTo>
                      <a:pt x="812" y="15902"/>
                    </a:lnTo>
                    <a:lnTo>
                      <a:pt x="812" y="15958"/>
                    </a:lnTo>
                    <a:lnTo>
                      <a:pt x="829" y="16009"/>
                    </a:lnTo>
                    <a:lnTo>
                      <a:pt x="846" y="16178"/>
                    </a:lnTo>
                    <a:lnTo>
                      <a:pt x="863" y="16235"/>
                    </a:lnTo>
                    <a:lnTo>
                      <a:pt x="846" y="16291"/>
                    </a:lnTo>
                    <a:lnTo>
                      <a:pt x="762" y="16291"/>
                    </a:lnTo>
                    <a:lnTo>
                      <a:pt x="744" y="16341"/>
                    </a:lnTo>
                    <a:lnTo>
                      <a:pt x="744" y="16291"/>
                    </a:lnTo>
                    <a:lnTo>
                      <a:pt x="727" y="16291"/>
                    </a:lnTo>
                    <a:lnTo>
                      <a:pt x="710" y="16178"/>
                    </a:lnTo>
                    <a:lnTo>
                      <a:pt x="643" y="16178"/>
                    </a:lnTo>
                    <a:lnTo>
                      <a:pt x="626" y="16235"/>
                    </a:lnTo>
                    <a:lnTo>
                      <a:pt x="541" y="16235"/>
                    </a:lnTo>
                    <a:lnTo>
                      <a:pt x="524" y="16291"/>
                    </a:lnTo>
                    <a:lnTo>
                      <a:pt x="507" y="16398"/>
                    </a:lnTo>
                    <a:lnTo>
                      <a:pt x="507" y="16511"/>
                    </a:lnTo>
                    <a:lnTo>
                      <a:pt x="524" y="16511"/>
                    </a:lnTo>
                    <a:lnTo>
                      <a:pt x="507" y="16624"/>
                    </a:lnTo>
                    <a:lnTo>
                      <a:pt x="524" y="16674"/>
                    </a:lnTo>
                    <a:lnTo>
                      <a:pt x="541" y="16730"/>
                    </a:lnTo>
                    <a:lnTo>
                      <a:pt x="593" y="16730"/>
                    </a:lnTo>
                    <a:lnTo>
                      <a:pt x="626" y="16787"/>
                    </a:lnTo>
                    <a:lnTo>
                      <a:pt x="677" y="16843"/>
                    </a:lnTo>
                    <a:lnTo>
                      <a:pt x="710" y="16900"/>
                    </a:lnTo>
                    <a:lnTo>
                      <a:pt x="762" y="16900"/>
                    </a:lnTo>
                    <a:lnTo>
                      <a:pt x="794" y="16950"/>
                    </a:lnTo>
                    <a:lnTo>
                      <a:pt x="794" y="17063"/>
                    </a:lnTo>
                    <a:lnTo>
                      <a:pt x="812" y="17176"/>
                    </a:lnTo>
                    <a:lnTo>
                      <a:pt x="829" y="17232"/>
                    </a:lnTo>
                    <a:lnTo>
                      <a:pt x="863" y="17339"/>
                    </a:lnTo>
                    <a:lnTo>
                      <a:pt x="896" y="17339"/>
                    </a:lnTo>
                    <a:lnTo>
                      <a:pt x="896" y="17395"/>
                    </a:lnTo>
                    <a:lnTo>
                      <a:pt x="913" y="17452"/>
                    </a:lnTo>
                    <a:lnTo>
                      <a:pt x="913" y="17785"/>
                    </a:lnTo>
                    <a:lnTo>
                      <a:pt x="896" y="17898"/>
                    </a:lnTo>
                    <a:lnTo>
                      <a:pt x="896" y="18004"/>
                    </a:lnTo>
                    <a:lnTo>
                      <a:pt x="881" y="18280"/>
                    </a:lnTo>
                    <a:lnTo>
                      <a:pt x="846" y="18556"/>
                    </a:lnTo>
                    <a:lnTo>
                      <a:pt x="794" y="18556"/>
                    </a:lnTo>
                    <a:lnTo>
                      <a:pt x="660" y="18506"/>
                    </a:lnTo>
                    <a:lnTo>
                      <a:pt x="253" y="18506"/>
                    </a:lnTo>
                    <a:lnTo>
                      <a:pt x="236" y="18450"/>
                    </a:lnTo>
                    <a:lnTo>
                      <a:pt x="219" y="18450"/>
                    </a:lnTo>
                    <a:lnTo>
                      <a:pt x="203" y="18393"/>
                    </a:lnTo>
                    <a:lnTo>
                      <a:pt x="134" y="18393"/>
                    </a:lnTo>
                    <a:lnTo>
                      <a:pt x="117" y="18506"/>
                    </a:lnTo>
                    <a:lnTo>
                      <a:pt x="102" y="18556"/>
                    </a:lnTo>
                    <a:lnTo>
                      <a:pt x="84" y="18556"/>
                    </a:lnTo>
                    <a:lnTo>
                      <a:pt x="33" y="18613"/>
                    </a:lnTo>
                    <a:lnTo>
                      <a:pt x="17" y="18613"/>
                    </a:lnTo>
                    <a:lnTo>
                      <a:pt x="0" y="18726"/>
                    </a:lnTo>
                    <a:lnTo>
                      <a:pt x="50" y="18889"/>
                    </a:lnTo>
                    <a:lnTo>
                      <a:pt x="50" y="18945"/>
                    </a:lnTo>
                    <a:lnTo>
                      <a:pt x="67" y="19002"/>
                    </a:lnTo>
                    <a:lnTo>
                      <a:pt x="67" y="19171"/>
                    </a:lnTo>
                    <a:lnTo>
                      <a:pt x="84" y="19222"/>
                    </a:lnTo>
                    <a:lnTo>
                      <a:pt x="102" y="19335"/>
                    </a:lnTo>
                    <a:lnTo>
                      <a:pt x="102" y="19448"/>
                    </a:lnTo>
                    <a:lnTo>
                      <a:pt x="84" y="19780"/>
                    </a:lnTo>
                    <a:lnTo>
                      <a:pt x="67" y="20056"/>
                    </a:lnTo>
                    <a:lnTo>
                      <a:pt x="33" y="20163"/>
                    </a:lnTo>
                    <a:lnTo>
                      <a:pt x="33" y="20213"/>
                    </a:lnTo>
                    <a:lnTo>
                      <a:pt x="17" y="20270"/>
                    </a:lnTo>
                    <a:lnTo>
                      <a:pt x="17" y="20326"/>
                    </a:lnTo>
                    <a:lnTo>
                      <a:pt x="33" y="20383"/>
                    </a:lnTo>
                    <a:lnTo>
                      <a:pt x="50" y="20489"/>
                    </a:lnTo>
                    <a:lnTo>
                      <a:pt x="67" y="20546"/>
                    </a:lnTo>
                    <a:lnTo>
                      <a:pt x="84" y="20546"/>
                    </a:lnTo>
                    <a:lnTo>
                      <a:pt x="102" y="20659"/>
                    </a:lnTo>
                    <a:lnTo>
                      <a:pt x="84" y="21048"/>
                    </a:lnTo>
                    <a:lnTo>
                      <a:pt x="84" y="21104"/>
                    </a:lnTo>
                    <a:lnTo>
                      <a:pt x="102" y="21211"/>
                    </a:lnTo>
                    <a:lnTo>
                      <a:pt x="288" y="21211"/>
                    </a:lnTo>
                    <a:lnTo>
                      <a:pt x="320" y="21324"/>
                    </a:lnTo>
                    <a:lnTo>
                      <a:pt x="338" y="21380"/>
                    </a:lnTo>
                    <a:lnTo>
                      <a:pt x="372" y="21544"/>
                    </a:lnTo>
                    <a:lnTo>
                      <a:pt x="390" y="21600"/>
                    </a:lnTo>
                    <a:lnTo>
                      <a:pt x="457" y="21600"/>
                    </a:lnTo>
                    <a:lnTo>
                      <a:pt x="457" y="21487"/>
                    </a:lnTo>
                    <a:lnTo>
                      <a:pt x="541" y="21487"/>
                    </a:lnTo>
                    <a:lnTo>
                      <a:pt x="558" y="21437"/>
                    </a:lnTo>
                    <a:lnTo>
                      <a:pt x="576" y="21380"/>
                    </a:lnTo>
                    <a:lnTo>
                      <a:pt x="660" y="21380"/>
                    </a:lnTo>
                    <a:lnTo>
                      <a:pt x="677" y="21324"/>
                    </a:lnTo>
                    <a:lnTo>
                      <a:pt x="812" y="21324"/>
                    </a:lnTo>
                    <a:lnTo>
                      <a:pt x="829" y="21267"/>
                    </a:lnTo>
                    <a:lnTo>
                      <a:pt x="846" y="21154"/>
                    </a:lnTo>
                    <a:lnTo>
                      <a:pt x="881" y="21104"/>
                    </a:lnTo>
                    <a:lnTo>
                      <a:pt x="931" y="21048"/>
                    </a:lnTo>
                    <a:lnTo>
                      <a:pt x="965" y="20991"/>
                    </a:lnTo>
                    <a:lnTo>
                      <a:pt x="965" y="20935"/>
                    </a:lnTo>
                    <a:lnTo>
                      <a:pt x="981" y="20772"/>
                    </a:lnTo>
                    <a:lnTo>
                      <a:pt x="1015" y="20659"/>
                    </a:lnTo>
                    <a:lnTo>
                      <a:pt x="1050" y="20602"/>
                    </a:lnTo>
                    <a:lnTo>
                      <a:pt x="1067" y="20546"/>
                    </a:lnTo>
                    <a:lnTo>
                      <a:pt x="1067" y="20489"/>
                    </a:lnTo>
                    <a:lnTo>
                      <a:pt x="1050" y="20383"/>
                    </a:lnTo>
                    <a:lnTo>
                      <a:pt x="1050" y="20056"/>
                    </a:lnTo>
                    <a:lnTo>
                      <a:pt x="1067" y="20000"/>
                    </a:lnTo>
                    <a:lnTo>
                      <a:pt x="1099" y="19837"/>
                    </a:lnTo>
                    <a:lnTo>
                      <a:pt x="1117" y="19837"/>
                    </a:lnTo>
                    <a:lnTo>
                      <a:pt x="1151" y="19724"/>
                    </a:lnTo>
                    <a:lnTo>
                      <a:pt x="1151" y="19611"/>
                    </a:lnTo>
                    <a:lnTo>
                      <a:pt x="1169" y="19554"/>
                    </a:lnTo>
                    <a:lnTo>
                      <a:pt x="1236" y="19504"/>
                    </a:lnTo>
                    <a:lnTo>
                      <a:pt x="1286" y="19504"/>
                    </a:lnTo>
                    <a:lnTo>
                      <a:pt x="1320" y="19391"/>
                    </a:lnTo>
                    <a:lnTo>
                      <a:pt x="1370" y="19335"/>
                    </a:lnTo>
                    <a:lnTo>
                      <a:pt x="1405" y="19222"/>
                    </a:lnTo>
                    <a:lnTo>
                      <a:pt x="1422" y="19171"/>
                    </a:lnTo>
                    <a:lnTo>
                      <a:pt x="1422" y="19002"/>
                    </a:lnTo>
                    <a:lnTo>
                      <a:pt x="1405" y="18945"/>
                    </a:lnTo>
                    <a:lnTo>
                      <a:pt x="1405" y="18782"/>
                    </a:lnTo>
                    <a:lnTo>
                      <a:pt x="1439" y="18669"/>
                    </a:lnTo>
                    <a:lnTo>
                      <a:pt x="1472" y="18613"/>
                    </a:lnTo>
                    <a:lnTo>
                      <a:pt x="1506" y="18613"/>
                    </a:lnTo>
                    <a:lnTo>
                      <a:pt x="1591" y="18669"/>
                    </a:lnTo>
                    <a:lnTo>
                      <a:pt x="1675" y="18782"/>
                    </a:lnTo>
                    <a:lnTo>
                      <a:pt x="1727" y="18782"/>
                    </a:lnTo>
                    <a:lnTo>
                      <a:pt x="1760" y="18726"/>
                    </a:lnTo>
                    <a:lnTo>
                      <a:pt x="1811" y="18613"/>
                    </a:lnTo>
                    <a:lnTo>
                      <a:pt x="1879" y="18506"/>
                    </a:lnTo>
                    <a:lnTo>
                      <a:pt x="1879" y="18450"/>
                    </a:lnTo>
                    <a:lnTo>
                      <a:pt x="1896" y="18337"/>
                    </a:lnTo>
                    <a:lnTo>
                      <a:pt x="1896" y="18280"/>
                    </a:lnTo>
                    <a:lnTo>
                      <a:pt x="1913" y="18280"/>
                    </a:lnTo>
                    <a:lnTo>
                      <a:pt x="1913" y="18393"/>
                    </a:lnTo>
                    <a:lnTo>
                      <a:pt x="1980" y="18393"/>
                    </a:lnTo>
                    <a:lnTo>
                      <a:pt x="1997" y="18337"/>
                    </a:lnTo>
                    <a:lnTo>
                      <a:pt x="1997" y="18280"/>
                    </a:lnTo>
                    <a:lnTo>
                      <a:pt x="2015" y="18230"/>
                    </a:lnTo>
                    <a:lnTo>
                      <a:pt x="2032" y="18174"/>
                    </a:lnTo>
                    <a:lnTo>
                      <a:pt x="2099" y="18174"/>
                    </a:lnTo>
                    <a:lnTo>
                      <a:pt x="2132" y="18230"/>
                    </a:lnTo>
                    <a:lnTo>
                      <a:pt x="2166" y="18337"/>
                    </a:lnTo>
                    <a:lnTo>
                      <a:pt x="2182" y="18393"/>
                    </a:lnTo>
                    <a:lnTo>
                      <a:pt x="2199" y="18450"/>
                    </a:lnTo>
                    <a:lnTo>
                      <a:pt x="2199" y="18613"/>
                    </a:lnTo>
                    <a:lnTo>
                      <a:pt x="2216" y="18613"/>
                    </a:lnTo>
                    <a:lnTo>
                      <a:pt x="2232" y="18782"/>
                    </a:lnTo>
                    <a:lnTo>
                      <a:pt x="2266" y="18889"/>
                    </a:lnTo>
                    <a:lnTo>
                      <a:pt x="2316" y="19002"/>
                    </a:lnTo>
                    <a:lnTo>
                      <a:pt x="2368" y="19115"/>
                    </a:lnTo>
                    <a:lnTo>
                      <a:pt x="2402" y="19278"/>
                    </a:lnTo>
                    <a:lnTo>
                      <a:pt x="2435" y="19335"/>
                    </a:lnTo>
                    <a:lnTo>
                      <a:pt x="2452" y="19391"/>
                    </a:lnTo>
                    <a:lnTo>
                      <a:pt x="2470" y="19391"/>
                    </a:lnTo>
                    <a:lnTo>
                      <a:pt x="2487" y="19448"/>
                    </a:lnTo>
                    <a:lnTo>
                      <a:pt x="2504" y="19448"/>
                    </a:lnTo>
                    <a:lnTo>
                      <a:pt x="2519" y="19504"/>
                    </a:lnTo>
                    <a:lnTo>
                      <a:pt x="2571" y="19504"/>
                    </a:lnTo>
                    <a:lnTo>
                      <a:pt x="2604" y="19667"/>
                    </a:lnTo>
                    <a:lnTo>
                      <a:pt x="2673" y="19724"/>
                    </a:lnTo>
                    <a:lnTo>
                      <a:pt x="2690" y="19780"/>
                    </a:lnTo>
                    <a:lnTo>
                      <a:pt x="2690" y="19837"/>
                    </a:lnTo>
                    <a:lnTo>
                      <a:pt x="2723" y="19943"/>
                    </a:lnTo>
                    <a:lnTo>
                      <a:pt x="2757" y="19943"/>
                    </a:lnTo>
                    <a:lnTo>
                      <a:pt x="2757" y="20113"/>
                    </a:lnTo>
                    <a:lnTo>
                      <a:pt x="2775" y="20113"/>
                    </a:lnTo>
                    <a:lnTo>
                      <a:pt x="2792" y="20270"/>
                    </a:lnTo>
                    <a:lnTo>
                      <a:pt x="2792" y="20439"/>
                    </a:lnTo>
                    <a:lnTo>
                      <a:pt x="2775" y="20546"/>
                    </a:lnTo>
                    <a:lnTo>
                      <a:pt x="2757" y="20659"/>
                    </a:lnTo>
                    <a:lnTo>
                      <a:pt x="2792" y="20772"/>
                    </a:lnTo>
                    <a:lnTo>
                      <a:pt x="2824" y="20715"/>
                    </a:lnTo>
                    <a:lnTo>
                      <a:pt x="2842" y="20659"/>
                    </a:lnTo>
                    <a:lnTo>
                      <a:pt x="2859" y="20489"/>
                    </a:lnTo>
                    <a:lnTo>
                      <a:pt x="2876" y="20383"/>
                    </a:lnTo>
                    <a:lnTo>
                      <a:pt x="2892" y="20383"/>
                    </a:lnTo>
                    <a:lnTo>
                      <a:pt x="2926" y="20270"/>
                    </a:lnTo>
                    <a:lnTo>
                      <a:pt x="2926" y="20213"/>
                    </a:lnTo>
                    <a:lnTo>
                      <a:pt x="2909" y="20163"/>
                    </a:lnTo>
                    <a:lnTo>
                      <a:pt x="2909" y="20113"/>
                    </a:lnTo>
                    <a:lnTo>
                      <a:pt x="2892" y="20113"/>
                    </a:lnTo>
                    <a:lnTo>
                      <a:pt x="2892" y="20056"/>
                    </a:lnTo>
                    <a:lnTo>
                      <a:pt x="2876" y="20000"/>
                    </a:lnTo>
                    <a:lnTo>
                      <a:pt x="2876" y="19943"/>
                    </a:lnTo>
                    <a:lnTo>
                      <a:pt x="2892" y="19887"/>
                    </a:lnTo>
                    <a:lnTo>
                      <a:pt x="2909" y="19837"/>
                    </a:lnTo>
                    <a:lnTo>
                      <a:pt x="2943" y="19887"/>
                    </a:lnTo>
                    <a:lnTo>
                      <a:pt x="2978" y="19943"/>
                    </a:lnTo>
                    <a:lnTo>
                      <a:pt x="2993" y="19943"/>
                    </a:lnTo>
                    <a:lnTo>
                      <a:pt x="3011" y="20000"/>
                    </a:lnTo>
                    <a:lnTo>
                      <a:pt x="3062" y="20000"/>
                    </a:lnTo>
                    <a:lnTo>
                      <a:pt x="3062" y="19780"/>
                    </a:lnTo>
                    <a:lnTo>
                      <a:pt x="2993" y="19554"/>
                    </a:lnTo>
                    <a:lnTo>
                      <a:pt x="2876" y="19391"/>
                    </a:lnTo>
                    <a:lnTo>
                      <a:pt x="2842" y="19335"/>
                    </a:lnTo>
                    <a:lnTo>
                      <a:pt x="2792" y="19171"/>
                    </a:lnTo>
                    <a:lnTo>
                      <a:pt x="2757" y="19115"/>
                    </a:lnTo>
                    <a:lnTo>
                      <a:pt x="2706" y="19115"/>
                    </a:lnTo>
                    <a:lnTo>
                      <a:pt x="2656" y="19002"/>
                    </a:lnTo>
                    <a:lnTo>
                      <a:pt x="2621" y="18839"/>
                    </a:lnTo>
                    <a:lnTo>
                      <a:pt x="2604" y="18613"/>
                    </a:lnTo>
                    <a:lnTo>
                      <a:pt x="2588" y="18506"/>
                    </a:lnTo>
                    <a:lnTo>
                      <a:pt x="2554" y="18393"/>
                    </a:lnTo>
                    <a:lnTo>
                      <a:pt x="2504" y="18280"/>
                    </a:lnTo>
                    <a:lnTo>
                      <a:pt x="2470" y="18230"/>
                    </a:lnTo>
                    <a:lnTo>
                      <a:pt x="2435" y="18117"/>
                    </a:lnTo>
                    <a:lnTo>
                      <a:pt x="2435" y="18004"/>
                    </a:lnTo>
                    <a:lnTo>
                      <a:pt x="2452" y="17898"/>
                    </a:lnTo>
                    <a:lnTo>
                      <a:pt x="2452" y="17728"/>
                    </a:lnTo>
                    <a:lnTo>
                      <a:pt x="2470" y="17672"/>
                    </a:lnTo>
                    <a:lnTo>
                      <a:pt x="2519" y="17672"/>
                    </a:lnTo>
                    <a:lnTo>
                      <a:pt x="2519" y="17898"/>
                    </a:lnTo>
                    <a:lnTo>
                      <a:pt x="2571" y="17898"/>
                    </a:lnTo>
                    <a:lnTo>
                      <a:pt x="2604" y="17948"/>
                    </a:lnTo>
                    <a:lnTo>
                      <a:pt x="2621" y="18004"/>
                    </a:lnTo>
                    <a:lnTo>
                      <a:pt x="2638" y="18117"/>
                    </a:lnTo>
                    <a:lnTo>
                      <a:pt x="2723" y="18506"/>
                    </a:lnTo>
                    <a:lnTo>
                      <a:pt x="2740" y="18556"/>
                    </a:lnTo>
                    <a:lnTo>
                      <a:pt x="2775" y="18556"/>
                    </a:lnTo>
                    <a:lnTo>
                      <a:pt x="2792" y="18613"/>
                    </a:lnTo>
                    <a:lnTo>
                      <a:pt x="2807" y="18613"/>
                    </a:lnTo>
                    <a:lnTo>
                      <a:pt x="2824" y="18726"/>
                    </a:lnTo>
                    <a:lnTo>
                      <a:pt x="2892" y="18839"/>
                    </a:lnTo>
                    <a:lnTo>
                      <a:pt x="2909" y="18782"/>
                    </a:lnTo>
                    <a:lnTo>
                      <a:pt x="2926" y="18782"/>
                    </a:lnTo>
                    <a:lnTo>
                      <a:pt x="2943" y="18839"/>
                    </a:lnTo>
                    <a:lnTo>
                      <a:pt x="2961" y="18889"/>
                    </a:lnTo>
                    <a:lnTo>
                      <a:pt x="2978" y="18945"/>
                    </a:lnTo>
                    <a:lnTo>
                      <a:pt x="3028" y="18945"/>
                    </a:lnTo>
                    <a:lnTo>
                      <a:pt x="3045" y="18839"/>
                    </a:lnTo>
                    <a:lnTo>
                      <a:pt x="3045" y="18726"/>
                    </a:lnTo>
                    <a:lnTo>
                      <a:pt x="3062" y="18669"/>
                    </a:lnTo>
                    <a:lnTo>
                      <a:pt x="3080" y="18726"/>
                    </a:lnTo>
                    <a:lnTo>
                      <a:pt x="3112" y="18839"/>
                    </a:lnTo>
                    <a:lnTo>
                      <a:pt x="3112" y="18889"/>
                    </a:lnTo>
                    <a:lnTo>
                      <a:pt x="3130" y="18889"/>
                    </a:lnTo>
                    <a:lnTo>
                      <a:pt x="3095" y="19002"/>
                    </a:lnTo>
                    <a:lnTo>
                      <a:pt x="3080" y="19115"/>
                    </a:lnTo>
                    <a:lnTo>
                      <a:pt x="3095" y="19171"/>
                    </a:lnTo>
                    <a:lnTo>
                      <a:pt x="3112" y="19222"/>
                    </a:lnTo>
                    <a:lnTo>
                      <a:pt x="3130" y="19278"/>
                    </a:lnTo>
                    <a:lnTo>
                      <a:pt x="3112" y="19335"/>
                    </a:lnTo>
                    <a:lnTo>
                      <a:pt x="3095" y="19448"/>
                    </a:lnTo>
                    <a:lnTo>
                      <a:pt x="3080" y="19667"/>
                    </a:lnTo>
                    <a:lnTo>
                      <a:pt x="3095" y="19837"/>
                    </a:lnTo>
                    <a:lnTo>
                      <a:pt x="3112" y="19887"/>
                    </a:lnTo>
                    <a:lnTo>
                      <a:pt x="3147" y="20056"/>
                    </a:lnTo>
                    <a:lnTo>
                      <a:pt x="3147" y="20113"/>
                    </a:lnTo>
                    <a:lnTo>
                      <a:pt x="3164" y="20163"/>
                    </a:lnTo>
                    <a:lnTo>
                      <a:pt x="3197" y="20163"/>
                    </a:lnTo>
                    <a:lnTo>
                      <a:pt x="3197" y="20213"/>
                    </a:lnTo>
                    <a:lnTo>
                      <a:pt x="3231" y="20326"/>
                    </a:lnTo>
                    <a:lnTo>
                      <a:pt x="3249" y="20439"/>
                    </a:lnTo>
                    <a:lnTo>
                      <a:pt x="3249" y="20546"/>
                    </a:lnTo>
                    <a:lnTo>
                      <a:pt x="3281" y="20602"/>
                    </a:lnTo>
                    <a:lnTo>
                      <a:pt x="3316" y="20659"/>
                    </a:lnTo>
                    <a:lnTo>
                      <a:pt x="3298" y="20659"/>
                    </a:lnTo>
                    <a:lnTo>
                      <a:pt x="3298" y="20822"/>
                    </a:lnTo>
                    <a:lnTo>
                      <a:pt x="3333" y="20935"/>
                    </a:lnTo>
                    <a:lnTo>
                      <a:pt x="3333" y="21048"/>
                    </a:lnTo>
                    <a:lnTo>
                      <a:pt x="3350" y="21154"/>
                    </a:lnTo>
                    <a:lnTo>
                      <a:pt x="3368" y="21211"/>
                    </a:lnTo>
                    <a:lnTo>
                      <a:pt x="3400" y="21267"/>
                    </a:lnTo>
                    <a:lnTo>
                      <a:pt x="3435" y="21324"/>
                    </a:lnTo>
                    <a:lnTo>
                      <a:pt x="3452" y="21324"/>
                    </a:lnTo>
                    <a:lnTo>
                      <a:pt x="3467" y="21380"/>
                    </a:lnTo>
                    <a:lnTo>
                      <a:pt x="3519" y="21380"/>
                    </a:lnTo>
                    <a:lnTo>
                      <a:pt x="3519" y="21211"/>
                    </a:lnTo>
                    <a:lnTo>
                      <a:pt x="3502" y="21104"/>
                    </a:lnTo>
                    <a:lnTo>
                      <a:pt x="3502" y="21048"/>
                    </a:lnTo>
                    <a:lnTo>
                      <a:pt x="3569" y="21048"/>
                    </a:lnTo>
                    <a:lnTo>
                      <a:pt x="3586" y="20991"/>
                    </a:lnTo>
                    <a:lnTo>
                      <a:pt x="3569" y="20878"/>
                    </a:lnTo>
                    <a:lnTo>
                      <a:pt x="3586" y="20878"/>
                    </a:lnTo>
                    <a:lnTo>
                      <a:pt x="3621" y="20822"/>
                    </a:lnTo>
                    <a:lnTo>
                      <a:pt x="3638" y="20772"/>
                    </a:lnTo>
                    <a:lnTo>
                      <a:pt x="3655" y="20715"/>
                    </a:lnTo>
                    <a:lnTo>
                      <a:pt x="3655" y="20546"/>
                    </a:lnTo>
                    <a:lnTo>
                      <a:pt x="3621" y="20489"/>
                    </a:lnTo>
                    <a:lnTo>
                      <a:pt x="3586" y="20439"/>
                    </a:lnTo>
                    <a:lnTo>
                      <a:pt x="3569" y="20439"/>
                    </a:lnTo>
                    <a:lnTo>
                      <a:pt x="3519" y="20489"/>
                    </a:lnTo>
                    <a:lnTo>
                      <a:pt x="3519" y="20439"/>
                    </a:lnTo>
                    <a:lnTo>
                      <a:pt x="3554" y="20326"/>
                    </a:lnTo>
                    <a:lnTo>
                      <a:pt x="3536" y="20163"/>
                    </a:lnTo>
                    <a:lnTo>
                      <a:pt x="3502" y="20056"/>
                    </a:lnTo>
                    <a:lnTo>
                      <a:pt x="3467" y="19887"/>
                    </a:lnTo>
                    <a:lnTo>
                      <a:pt x="3452" y="19887"/>
                    </a:lnTo>
                    <a:lnTo>
                      <a:pt x="3485" y="19837"/>
                    </a:lnTo>
                    <a:lnTo>
                      <a:pt x="3502" y="19887"/>
                    </a:lnTo>
                    <a:lnTo>
                      <a:pt x="3536" y="19943"/>
                    </a:lnTo>
                    <a:lnTo>
                      <a:pt x="3586" y="19943"/>
                    </a:lnTo>
                    <a:lnTo>
                      <a:pt x="3604" y="19887"/>
                    </a:lnTo>
                    <a:lnTo>
                      <a:pt x="3604" y="19724"/>
                    </a:lnTo>
                    <a:lnTo>
                      <a:pt x="3621" y="19667"/>
                    </a:lnTo>
                    <a:lnTo>
                      <a:pt x="3655" y="19667"/>
                    </a:lnTo>
                    <a:lnTo>
                      <a:pt x="3655" y="19724"/>
                    </a:lnTo>
                    <a:lnTo>
                      <a:pt x="3688" y="19724"/>
                    </a:lnTo>
                    <a:lnTo>
                      <a:pt x="3722" y="19667"/>
                    </a:lnTo>
                    <a:lnTo>
                      <a:pt x="3755" y="19611"/>
                    </a:lnTo>
                    <a:lnTo>
                      <a:pt x="3790" y="19611"/>
                    </a:lnTo>
                    <a:lnTo>
                      <a:pt x="3807" y="19667"/>
                    </a:lnTo>
                    <a:lnTo>
                      <a:pt x="3841" y="19724"/>
                    </a:lnTo>
                    <a:lnTo>
                      <a:pt x="3857" y="19611"/>
                    </a:lnTo>
                    <a:lnTo>
                      <a:pt x="3857" y="19391"/>
                    </a:lnTo>
                    <a:lnTo>
                      <a:pt x="3891" y="19222"/>
                    </a:lnTo>
                    <a:lnTo>
                      <a:pt x="3993" y="19222"/>
                    </a:lnTo>
                    <a:lnTo>
                      <a:pt x="4043" y="19115"/>
                    </a:lnTo>
                    <a:lnTo>
                      <a:pt x="4043" y="19058"/>
                    </a:lnTo>
                    <a:lnTo>
                      <a:pt x="4028" y="19002"/>
                    </a:lnTo>
                    <a:lnTo>
                      <a:pt x="4010" y="18839"/>
                    </a:lnTo>
                    <a:lnTo>
                      <a:pt x="4028" y="18726"/>
                    </a:lnTo>
                    <a:lnTo>
                      <a:pt x="4043" y="18726"/>
                    </a:lnTo>
                    <a:lnTo>
                      <a:pt x="4043" y="18669"/>
                    </a:lnTo>
                    <a:lnTo>
                      <a:pt x="4077" y="18556"/>
                    </a:lnTo>
                    <a:lnTo>
                      <a:pt x="4095" y="18506"/>
                    </a:lnTo>
                    <a:lnTo>
                      <a:pt x="4095" y="18450"/>
                    </a:lnTo>
                    <a:lnTo>
                      <a:pt x="4112" y="18337"/>
                    </a:lnTo>
                    <a:lnTo>
                      <a:pt x="4112" y="18230"/>
                    </a:lnTo>
                    <a:lnTo>
                      <a:pt x="4129" y="18117"/>
                    </a:lnTo>
                    <a:lnTo>
                      <a:pt x="4145" y="18004"/>
                    </a:lnTo>
                    <a:lnTo>
                      <a:pt x="4179" y="18004"/>
                    </a:lnTo>
                    <a:lnTo>
                      <a:pt x="4196" y="17948"/>
                    </a:lnTo>
                    <a:lnTo>
                      <a:pt x="4214" y="17898"/>
                    </a:lnTo>
                    <a:lnTo>
                      <a:pt x="4231" y="17841"/>
                    </a:lnTo>
                    <a:lnTo>
                      <a:pt x="4214" y="17728"/>
                    </a:lnTo>
                    <a:lnTo>
                      <a:pt x="4231" y="17615"/>
                    </a:lnTo>
                    <a:lnTo>
                      <a:pt x="4246" y="17615"/>
                    </a:lnTo>
                    <a:lnTo>
                      <a:pt x="4281" y="17565"/>
                    </a:lnTo>
                    <a:lnTo>
                      <a:pt x="4331" y="17339"/>
                    </a:lnTo>
                    <a:lnTo>
                      <a:pt x="4365" y="17232"/>
                    </a:lnTo>
                    <a:lnTo>
                      <a:pt x="4400" y="17176"/>
                    </a:lnTo>
                    <a:lnTo>
                      <a:pt x="4432" y="17176"/>
                    </a:lnTo>
                    <a:lnTo>
                      <a:pt x="4467" y="17119"/>
                    </a:lnTo>
                    <a:lnTo>
                      <a:pt x="4484" y="17176"/>
                    </a:lnTo>
                    <a:lnTo>
                      <a:pt x="4467" y="17176"/>
                    </a:lnTo>
                    <a:lnTo>
                      <a:pt x="4467" y="17283"/>
                    </a:lnTo>
                    <a:lnTo>
                      <a:pt x="4484" y="17395"/>
                    </a:lnTo>
                    <a:lnTo>
                      <a:pt x="4603" y="17395"/>
                    </a:lnTo>
                    <a:lnTo>
                      <a:pt x="4653" y="17452"/>
                    </a:lnTo>
                    <a:lnTo>
                      <a:pt x="4586" y="17565"/>
                    </a:lnTo>
                    <a:lnTo>
                      <a:pt x="4551" y="17565"/>
                    </a:lnTo>
                    <a:lnTo>
                      <a:pt x="4534" y="17615"/>
                    </a:lnTo>
                    <a:lnTo>
                      <a:pt x="4517" y="17672"/>
                    </a:lnTo>
                    <a:lnTo>
                      <a:pt x="4534" y="17728"/>
                    </a:lnTo>
                    <a:lnTo>
                      <a:pt x="4534" y="17785"/>
                    </a:lnTo>
                    <a:lnTo>
                      <a:pt x="4569" y="17785"/>
                    </a:lnTo>
                    <a:lnTo>
                      <a:pt x="4603" y="17841"/>
                    </a:lnTo>
                    <a:lnTo>
                      <a:pt x="4619" y="17841"/>
                    </a:lnTo>
                    <a:lnTo>
                      <a:pt x="4636" y="17898"/>
                    </a:lnTo>
                    <a:lnTo>
                      <a:pt x="4619" y="18004"/>
                    </a:lnTo>
                    <a:lnTo>
                      <a:pt x="4619" y="18061"/>
                    </a:lnTo>
                    <a:lnTo>
                      <a:pt x="4653" y="18174"/>
                    </a:lnTo>
                    <a:lnTo>
                      <a:pt x="4688" y="18117"/>
                    </a:lnTo>
                    <a:lnTo>
                      <a:pt x="4720" y="18061"/>
                    </a:lnTo>
                    <a:lnTo>
                      <a:pt x="4738" y="18061"/>
                    </a:lnTo>
                    <a:lnTo>
                      <a:pt x="4755" y="18004"/>
                    </a:lnTo>
                    <a:lnTo>
                      <a:pt x="4772" y="18004"/>
                    </a:lnTo>
                    <a:lnTo>
                      <a:pt x="4822" y="17948"/>
                    </a:lnTo>
                    <a:lnTo>
                      <a:pt x="4839" y="17898"/>
                    </a:lnTo>
                    <a:lnTo>
                      <a:pt x="4874" y="17898"/>
                    </a:lnTo>
                    <a:lnTo>
                      <a:pt x="4891" y="17785"/>
                    </a:lnTo>
                    <a:lnTo>
                      <a:pt x="4856" y="17672"/>
                    </a:lnTo>
                    <a:lnTo>
                      <a:pt x="4805" y="17672"/>
                    </a:lnTo>
                    <a:lnTo>
                      <a:pt x="4805" y="17565"/>
                    </a:lnTo>
                    <a:lnTo>
                      <a:pt x="4789" y="17452"/>
                    </a:lnTo>
                    <a:lnTo>
                      <a:pt x="4839" y="17283"/>
                    </a:lnTo>
                    <a:lnTo>
                      <a:pt x="4906" y="17232"/>
                    </a:lnTo>
                    <a:lnTo>
                      <a:pt x="4993" y="17176"/>
                    </a:lnTo>
                    <a:lnTo>
                      <a:pt x="5060" y="17063"/>
                    </a:lnTo>
                    <a:lnTo>
                      <a:pt x="5077" y="17063"/>
                    </a:lnTo>
                    <a:lnTo>
                      <a:pt x="5127" y="17006"/>
                    </a:lnTo>
                    <a:lnTo>
                      <a:pt x="5144" y="16950"/>
                    </a:lnTo>
                    <a:lnTo>
                      <a:pt x="5179" y="16950"/>
                    </a:lnTo>
                    <a:lnTo>
                      <a:pt x="5110" y="17063"/>
                    </a:lnTo>
                    <a:lnTo>
                      <a:pt x="5093" y="17119"/>
                    </a:lnTo>
                    <a:lnTo>
                      <a:pt x="5077" y="17176"/>
                    </a:lnTo>
                    <a:lnTo>
                      <a:pt x="5077" y="17283"/>
                    </a:lnTo>
                    <a:lnTo>
                      <a:pt x="5110" y="17339"/>
                    </a:lnTo>
                    <a:lnTo>
                      <a:pt x="5093" y="17395"/>
                    </a:lnTo>
                    <a:lnTo>
                      <a:pt x="5077" y="17395"/>
                    </a:lnTo>
                    <a:lnTo>
                      <a:pt x="5043" y="17508"/>
                    </a:lnTo>
                    <a:lnTo>
                      <a:pt x="5043" y="17615"/>
                    </a:lnTo>
                    <a:lnTo>
                      <a:pt x="4993" y="17672"/>
                    </a:lnTo>
                    <a:lnTo>
                      <a:pt x="4975" y="17672"/>
                    </a:lnTo>
                    <a:lnTo>
                      <a:pt x="4958" y="17785"/>
                    </a:lnTo>
                    <a:lnTo>
                      <a:pt x="4993" y="17898"/>
                    </a:lnTo>
                    <a:lnTo>
                      <a:pt x="5008" y="18004"/>
                    </a:lnTo>
                    <a:lnTo>
                      <a:pt x="5060" y="18061"/>
                    </a:lnTo>
                    <a:lnTo>
                      <a:pt x="5144" y="18230"/>
                    </a:lnTo>
                    <a:lnTo>
                      <a:pt x="5246" y="18506"/>
                    </a:lnTo>
                    <a:lnTo>
                      <a:pt x="5263" y="18556"/>
                    </a:lnTo>
                    <a:lnTo>
                      <a:pt x="5313" y="18556"/>
                    </a:lnTo>
                    <a:lnTo>
                      <a:pt x="5313" y="18450"/>
                    </a:lnTo>
                    <a:lnTo>
                      <a:pt x="5330" y="18393"/>
                    </a:lnTo>
                    <a:lnTo>
                      <a:pt x="5348" y="18393"/>
                    </a:lnTo>
                    <a:lnTo>
                      <a:pt x="5415" y="18450"/>
                    </a:lnTo>
                    <a:lnTo>
                      <a:pt x="5467" y="18556"/>
                    </a:lnTo>
                    <a:lnTo>
                      <a:pt x="5618" y="18556"/>
                    </a:lnTo>
                    <a:lnTo>
                      <a:pt x="5653" y="18669"/>
                    </a:lnTo>
                    <a:lnTo>
                      <a:pt x="5685" y="18726"/>
                    </a:lnTo>
                    <a:lnTo>
                      <a:pt x="5720" y="18782"/>
                    </a:lnTo>
                    <a:lnTo>
                      <a:pt x="5737" y="18839"/>
                    </a:lnTo>
                    <a:lnTo>
                      <a:pt x="5754" y="18839"/>
                    </a:lnTo>
                    <a:lnTo>
                      <a:pt x="5804" y="18782"/>
                    </a:lnTo>
                    <a:lnTo>
                      <a:pt x="5872" y="18782"/>
                    </a:lnTo>
                    <a:lnTo>
                      <a:pt x="5906" y="18839"/>
                    </a:lnTo>
                    <a:lnTo>
                      <a:pt x="5941" y="18889"/>
                    </a:lnTo>
                    <a:lnTo>
                      <a:pt x="5956" y="19002"/>
                    </a:lnTo>
                    <a:lnTo>
                      <a:pt x="5956" y="19058"/>
                    </a:lnTo>
                    <a:lnTo>
                      <a:pt x="5973" y="19058"/>
                    </a:lnTo>
                    <a:lnTo>
                      <a:pt x="6008" y="19171"/>
                    </a:lnTo>
                    <a:lnTo>
                      <a:pt x="6058" y="19171"/>
                    </a:lnTo>
                    <a:lnTo>
                      <a:pt x="6058" y="19222"/>
                    </a:lnTo>
                    <a:lnTo>
                      <a:pt x="6092" y="19222"/>
                    </a:lnTo>
                    <a:lnTo>
                      <a:pt x="6109" y="19335"/>
                    </a:lnTo>
                    <a:lnTo>
                      <a:pt x="6127" y="19391"/>
                    </a:lnTo>
                    <a:lnTo>
                      <a:pt x="6159" y="19391"/>
                    </a:lnTo>
                    <a:lnTo>
                      <a:pt x="6177" y="19335"/>
                    </a:lnTo>
                    <a:lnTo>
                      <a:pt x="6194" y="19335"/>
                    </a:lnTo>
                    <a:lnTo>
                      <a:pt x="6228" y="19278"/>
                    </a:lnTo>
                    <a:lnTo>
                      <a:pt x="6244" y="19278"/>
                    </a:lnTo>
                    <a:lnTo>
                      <a:pt x="6244" y="19222"/>
                    </a:lnTo>
                    <a:lnTo>
                      <a:pt x="6144" y="18782"/>
                    </a:lnTo>
                    <a:lnTo>
                      <a:pt x="6144" y="18393"/>
                    </a:lnTo>
                    <a:lnTo>
                      <a:pt x="6127" y="18280"/>
                    </a:lnTo>
                    <a:lnTo>
                      <a:pt x="6092" y="18174"/>
                    </a:lnTo>
                    <a:lnTo>
                      <a:pt x="6075" y="18061"/>
                    </a:lnTo>
                    <a:lnTo>
                      <a:pt x="6075" y="18004"/>
                    </a:lnTo>
                    <a:lnTo>
                      <a:pt x="6109" y="17898"/>
                    </a:lnTo>
                    <a:lnTo>
                      <a:pt x="6144" y="17785"/>
                    </a:lnTo>
                    <a:lnTo>
                      <a:pt x="6144" y="17728"/>
                    </a:lnTo>
                    <a:lnTo>
                      <a:pt x="6177" y="17615"/>
                    </a:lnTo>
                    <a:lnTo>
                      <a:pt x="6228" y="17565"/>
                    </a:lnTo>
                    <a:lnTo>
                      <a:pt x="6261" y="17508"/>
                    </a:lnTo>
                    <a:lnTo>
                      <a:pt x="6313" y="17395"/>
                    </a:lnTo>
                    <a:lnTo>
                      <a:pt x="6313" y="17339"/>
                    </a:lnTo>
                    <a:lnTo>
                      <a:pt x="6296" y="17339"/>
                    </a:lnTo>
                    <a:lnTo>
                      <a:pt x="6261" y="17283"/>
                    </a:lnTo>
                    <a:lnTo>
                      <a:pt x="6244" y="17232"/>
                    </a:lnTo>
                    <a:lnTo>
                      <a:pt x="6261" y="17119"/>
                    </a:lnTo>
                    <a:lnTo>
                      <a:pt x="6278" y="17063"/>
                    </a:lnTo>
                    <a:lnTo>
                      <a:pt x="6211" y="16843"/>
                    </a:lnTo>
                    <a:lnTo>
                      <a:pt x="6211" y="16787"/>
                    </a:lnTo>
                    <a:lnTo>
                      <a:pt x="6194" y="16730"/>
                    </a:lnTo>
                    <a:lnTo>
                      <a:pt x="6092" y="16730"/>
                    </a:lnTo>
                    <a:lnTo>
                      <a:pt x="6075" y="16624"/>
                    </a:lnTo>
                    <a:lnTo>
                      <a:pt x="6075" y="16511"/>
                    </a:lnTo>
                    <a:lnTo>
                      <a:pt x="6058" y="16454"/>
                    </a:lnTo>
                    <a:lnTo>
                      <a:pt x="6025" y="16454"/>
                    </a:lnTo>
                    <a:lnTo>
                      <a:pt x="6025" y="16178"/>
                    </a:lnTo>
                    <a:lnTo>
                      <a:pt x="6042" y="16122"/>
                    </a:lnTo>
                    <a:lnTo>
                      <a:pt x="6058" y="16122"/>
                    </a:lnTo>
                    <a:lnTo>
                      <a:pt x="6075" y="16065"/>
                    </a:lnTo>
                    <a:lnTo>
                      <a:pt x="6042" y="16009"/>
                    </a:lnTo>
                    <a:lnTo>
                      <a:pt x="6042" y="15902"/>
                    </a:lnTo>
                    <a:lnTo>
                      <a:pt x="6058" y="15845"/>
                    </a:lnTo>
                    <a:lnTo>
                      <a:pt x="6075" y="15732"/>
                    </a:lnTo>
                    <a:lnTo>
                      <a:pt x="6092" y="15732"/>
                    </a:lnTo>
                    <a:lnTo>
                      <a:pt x="6109" y="15676"/>
                    </a:lnTo>
                    <a:lnTo>
                      <a:pt x="6109" y="15569"/>
                    </a:lnTo>
                    <a:lnTo>
                      <a:pt x="6144" y="15513"/>
                    </a:lnTo>
                    <a:lnTo>
                      <a:pt x="6194" y="15513"/>
                    </a:lnTo>
                    <a:lnTo>
                      <a:pt x="6211" y="15626"/>
                    </a:lnTo>
                    <a:lnTo>
                      <a:pt x="6228" y="15626"/>
                    </a:lnTo>
                    <a:lnTo>
                      <a:pt x="6244" y="15676"/>
                    </a:lnTo>
                    <a:lnTo>
                      <a:pt x="6244" y="15732"/>
                    </a:lnTo>
                    <a:lnTo>
                      <a:pt x="6278" y="15732"/>
                    </a:lnTo>
                    <a:lnTo>
                      <a:pt x="6278" y="15626"/>
                    </a:lnTo>
                    <a:lnTo>
                      <a:pt x="6261" y="15626"/>
                    </a:lnTo>
                    <a:lnTo>
                      <a:pt x="6261" y="15400"/>
                    </a:lnTo>
                    <a:lnTo>
                      <a:pt x="6296" y="15343"/>
                    </a:lnTo>
                    <a:lnTo>
                      <a:pt x="6313" y="15343"/>
                    </a:lnTo>
                    <a:lnTo>
                      <a:pt x="6313" y="15293"/>
                    </a:lnTo>
                    <a:lnTo>
                      <a:pt x="6330" y="15293"/>
                    </a:lnTo>
                    <a:lnTo>
                      <a:pt x="6330" y="15180"/>
                    </a:lnTo>
                    <a:lnTo>
                      <a:pt x="6363" y="15180"/>
                    </a:lnTo>
                    <a:lnTo>
                      <a:pt x="6397" y="15124"/>
                    </a:lnTo>
                    <a:lnTo>
                      <a:pt x="6447" y="15067"/>
                    </a:lnTo>
                    <a:lnTo>
                      <a:pt x="6464" y="15017"/>
                    </a:lnTo>
                    <a:lnTo>
                      <a:pt x="6482" y="15017"/>
                    </a:lnTo>
                    <a:lnTo>
                      <a:pt x="6549" y="14904"/>
                    </a:lnTo>
                    <a:lnTo>
                      <a:pt x="6566" y="14904"/>
                    </a:lnTo>
                    <a:lnTo>
                      <a:pt x="6601" y="15017"/>
                    </a:lnTo>
                    <a:lnTo>
                      <a:pt x="6601" y="14961"/>
                    </a:lnTo>
                    <a:lnTo>
                      <a:pt x="6618" y="14904"/>
                    </a:lnTo>
                    <a:lnTo>
                      <a:pt x="6651" y="14848"/>
                    </a:lnTo>
                    <a:lnTo>
                      <a:pt x="6685" y="14848"/>
                    </a:lnTo>
                    <a:lnTo>
                      <a:pt x="6702" y="14904"/>
                    </a:lnTo>
                    <a:lnTo>
                      <a:pt x="6702" y="14961"/>
                    </a:lnTo>
                    <a:lnTo>
                      <a:pt x="6735" y="14961"/>
                    </a:lnTo>
                    <a:lnTo>
                      <a:pt x="6752" y="15017"/>
                    </a:lnTo>
                    <a:lnTo>
                      <a:pt x="6819" y="15067"/>
                    </a:lnTo>
                    <a:lnTo>
                      <a:pt x="6837" y="15067"/>
                    </a:lnTo>
                    <a:lnTo>
                      <a:pt x="6871" y="15124"/>
                    </a:lnTo>
                    <a:lnTo>
                      <a:pt x="6889" y="15180"/>
                    </a:lnTo>
                    <a:lnTo>
                      <a:pt x="6921" y="15293"/>
                    </a:lnTo>
                    <a:lnTo>
                      <a:pt x="6990" y="15293"/>
                    </a:lnTo>
                    <a:lnTo>
                      <a:pt x="7006" y="15343"/>
                    </a:lnTo>
                    <a:lnTo>
                      <a:pt x="7057" y="15400"/>
                    </a:lnTo>
                    <a:lnTo>
                      <a:pt x="7075" y="15343"/>
                    </a:lnTo>
                    <a:lnTo>
                      <a:pt x="7092" y="15343"/>
                    </a:lnTo>
                    <a:lnTo>
                      <a:pt x="7092" y="15293"/>
                    </a:lnTo>
                    <a:lnTo>
                      <a:pt x="7125" y="15237"/>
                    </a:lnTo>
                    <a:lnTo>
                      <a:pt x="7194" y="15180"/>
                    </a:lnTo>
                    <a:lnTo>
                      <a:pt x="7226" y="15180"/>
                    </a:lnTo>
                    <a:lnTo>
                      <a:pt x="7226" y="15237"/>
                    </a:lnTo>
                    <a:lnTo>
                      <a:pt x="7243" y="15293"/>
                    </a:lnTo>
                    <a:lnTo>
                      <a:pt x="7261" y="15237"/>
                    </a:lnTo>
                    <a:lnTo>
                      <a:pt x="7293" y="15180"/>
                    </a:lnTo>
                    <a:lnTo>
                      <a:pt x="7328" y="15124"/>
                    </a:lnTo>
                    <a:lnTo>
                      <a:pt x="7380" y="15180"/>
                    </a:lnTo>
                    <a:lnTo>
                      <a:pt x="7395" y="15293"/>
                    </a:lnTo>
                    <a:lnTo>
                      <a:pt x="7412" y="15293"/>
                    </a:lnTo>
                    <a:lnTo>
                      <a:pt x="7447" y="15343"/>
                    </a:lnTo>
                    <a:lnTo>
                      <a:pt x="7481" y="15343"/>
                    </a:lnTo>
                    <a:lnTo>
                      <a:pt x="7481" y="15400"/>
                    </a:lnTo>
                    <a:lnTo>
                      <a:pt x="7497" y="15456"/>
                    </a:lnTo>
                    <a:lnTo>
                      <a:pt x="7497" y="15400"/>
                    </a:lnTo>
                    <a:lnTo>
                      <a:pt x="7514" y="15343"/>
                    </a:lnTo>
                    <a:lnTo>
                      <a:pt x="7514" y="15293"/>
                    </a:lnTo>
                    <a:lnTo>
                      <a:pt x="7549" y="15293"/>
                    </a:lnTo>
                    <a:lnTo>
                      <a:pt x="7566" y="15343"/>
                    </a:lnTo>
                    <a:lnTo>
                      <a:pt x="7581" y="15343"/>
                    </a:lnTo>
                    <a:lnTo>
                      <a:pt x="7616" y="15400"/>
                    </a:lnTo>
                    <a:lnTo>
                      <a:pt x="7650" y="15400"/>
                    </a:lnTo>
                    <a:lnTo>
                      <a:pt x="7668" y="15343"/>
                    </a:lnTo>
                    <a:lnTo>
                      <a:pt x="7668" y="15124"/>
                    </a:lnTo>
                    <a:lnTo>
                      <a:pt x="7633" y="15067"/>
                    </a:lnTo>
                    <a:lnTo>
                      <a:pt x="7581" y="15017"/>
                    </a:lnTo>
                    <a:lnTo>
                      <a:pt x="7549" y="14961"/>
                    </a:lnTo>
                    <a:lnTo>
                      <a:pt x="7531" y="14848"/>
                    </a:lnTo>
                    <a:lnTo>
                      <a:pt x="7531" y="14791"/>
                    </a:lnTo>
                    <a:lnTo>
                      <a:pt x="7566" y="14735"/>
                    </a:lnTo>
                    <a:lnTo>
                      <a:pt x="7598" y="14684"/>
                    </a:lnTo>
                    <a:lnTo>
                      <a:pt x="7616" y="14684"/>
                    </a:lnTo>
                    <a:lnTo>
                      <a:pt x="7598" y="14515"/>
                    </a:lnTo>
                    <a:lnTo>
                      <a:pt x="7616" y="14402"/>
                    </a:lnTo>
                    <a:lnTo>
                      <a:pt x="7616" y="14352"/>
                    </a:lnTo>
                    <a:lnTo>
                      <a:pt x="7650" y="14295"/>
                    </a:lnTo>
                    <a:lnTo>
                      <a:pt x="7683" y="14295"/>
                    </a:lnTo>
                    <a:lnTo>
                      <a:pt x="7650" y="14182"/>
                    </a:lnTo>
                    <a:lnTo>
                      <a:pt x="7633" y="14126"/>
                    </a:lnTo>
                    <a:lnTo>
                      <a:pt x="7633" y="13963"/>
                    </a:lnTo>
                    <a:lnTo>
                      <a:pt x="7650" y="13850"/>
                    </a:lnTo>
                    <a:lnTo>
                      <a:pt x="7735" y="13850"/>
                    </a:lnTo>
                    <a:lnTo>
                      <a:pt x="7752" y="13793"/>
                    </a:lnTo>
                    <a:lnTo>
                      <a:pt x="7869" y="13793"/>
                    </a:lnTo>
                    <a:lnTo>
                      <a:pt x="7938" y="13687"/>
                    </a:lnTo>
                    <a:lnTo>
                      <a:pt x="8040" y="13630"/>
                    </a:lnTo>
                    <a:lnTo>
                      <a:pt x="8090" y="13630"/>
                    </a:lnTo>
                    <a:lnTo>
                      <a:pt x="8107" y="13574"/>
                    </a:lnTo>
                    <a:lnTo>
                      <a:pt x="8157" y="13574"/>
                    </a:lnTo>
                    <a:lnTo>
                      <a:pt x="8226" y="13517"/>
                    </a:lnTo>
                    <a:lnTo>
                      <a:pt x="8310" y="13461"/>
                    </a:lnTo>
                    <a:lnTo>
                      <a:pt x="8345" y="13461"/>
                    </a:lnTo>
                    <a:lnTo>
                      <a:pt x="8412" y="13411"/>
                    </a:lnTo>
                    <a:lnTo>
                      <a:pt x="8445" y="13354"/>
                    </a:lnTo>
                    <a:lnTo>
                      <a:pt x="8462" y="13241"/>
                    </a:lnTo>
                    <a:lnTo>
                      <a:pt x="8496" y="13241"/>
                    </a:lnTo>
                    <a:lnTo>
                      <a:pt x="8581" y="13185"/>
                    </a:lnTo>
                    <a:lnTo>
                      <a:pt x="8598" y="13185"/>
                    </a:lnTo>
                    <a:lnTo>
                      <a:pt x="8648" y="13241"/>
                    </a:lnTo>
                    <a:lnTo>
                      <a:pt x="8732" y="13241"/>
                    </a:lnTo>
                    <a:lnTo>
                      <a:pt x="8767" y="13298"/>
                    </a:lnTo>
                    <a:lnTo>
                      <a:pt x="8767" y="13517"/>
                    </a:lnTo>
                    <a:lnTo>
                      <a:pt x="8784" y="13574"/>
                    </a:lnTo>
                    <a:lnTo>
                      <a:pt x="8784" y="13737"/>
                    </a:lnTo>
                    <a:lnTo>
                      <a:pt x="8767" y="13793"/>
                    </a:lnTo>
                    <a:lnTo>
                      <a:pt x="8834" y="13737"/>
                    </a:lnTo>
                    <a:lnTo>
                      <a:pt x="8851" y="13687"/>
                    </a:lnTo>
                    <a:lnTo>
                      <a:pt x="8903" y="13687"/>
                    </a:lnTo>
                    <a:lnTo>
                      <a:pt x="8903" y="13737"/>
                    </a:lnTo>
                    <a:lnTo>
                      <a:pt x="8921" y="13850"/>
                    </a:lnTo>
                    <a:lnTo>
                      <a:pt x="8936" y="13793"/>
                    </a:lnTo>
                    <a:lnTo>
                      <a:pt x="8970" y="13793"/>
                    </a:lnTo>
                    <a:lnTo>
                      <a:pt x="8988" y="13850"/>
                    </a:lnTo>
                    <a:lnTo>
                      <a:pt x="9020" y="13850"/>
                    </a:lnTo>
                    <a:lnTo>
                      <a:pt x="9038" y="13906"/>
                    </a:lnTo>
                    <a:lnTo>
                      <a:pt x="9038" y="13963"/>
                    </a:lnTo>
                    <a:lnTo>
                      <a:pt x="9005" y="14069"/>
                    </a:lnTo>
                    <a:lnTo>
                      <a:pt x="9020" y="14126"/>
                    </a:lnTo>
                    <a:lnTo>
                      <a:pt x="9038" y="14069"/>
                    </a:lnTo>
                    <a:lnTo>
                      <a:pt x="9055" y="14019"/>
                    </a:lnTo>
                    <a:lnTo>
                      <a:pt x="9107" y="14019"/>
                    </a:lnTo>
                    <a:lnTo>
                      <a:pt x="9157" y="13963"/>
                    </a:lnTo>
                    <a:lnTo>
                      <a:pt x="9191" y="13850"/>
                    </a:lnTo>
                    <a:lnTo>
                      <a:pt x="9206" y="13850"/>
                    </a:lnTo>
                    <a:lnTo>
                      <a:pt x="9241" y="13793"/>
                    </a:lnTo>
                    <a:lnTo>
                      <a:pt x="9258" y="13737"/>
                    </a:lnTo>
                    <a:lnTo>
                      <a:pt x="9293" y="13737"/>
                    </a:lnTo>
                    <a:lnTo>
                      <a:pt x="9293" y="13687"/>
                    </a:lnTo>
                    <a:lnTo>
                      <a:pt x="9377" y="13687"/>
                    </a:lnTo>
                    <a:lnTo>
                      <a:pt x="9377" y="13793"/>
                    </a:lnTo>
                    <a:lnTo>
                      <a:pt x="9360" y="13906"/>
                    </a:lnTo>
                    <a:lnTo>
                      <a:pt x="9410" y="14019"/>
                    </a:lnTo>
                    <a:lnTo>
                      <a:pt x="9462" y="14069"/>
                    </a:lnTo>
                    <a:lnTo>
                      <a:pt x="9494" y="14182"/>
                    </a:lnTo>
                    <a:lnTo>
                      <a:pt x="9581" y="14572"/>
                    </a:lnTo>
                    <a:lnTo>
                      <a:pt x="9596" y="14628"/>
                    </a:lnTo>
                    <a:lnTo>
                      <a:pt x="9613" y="14684"/>
                    </a:lnTo>
                    <a:lnTo>
                      <a:pt x="9613" y="14735"/>
                    </a:lnTo>
                    <a:lnTo>
                      <a:pt x="9665" y="15067"/>
                    </a:lnTo>
                    <a:lnTo>
                      <a:pt x="9682" y="15180"/>
                    </a:lnTo>
                    <a:lnTo>
                      <a:pt x="9715" y="15343"/>
                    </a:lnTo>
                    <a:lnTo>
                      <a:pt x="9732" y="15293"/>
                    </a:lnTo>
                    <a:lnTo>
                      <a:pt x="9749" y="15180"/>
                    </a:lnTo>
                    <a:lnTo>
                      <a:pt x="9782" y="15124"/>
                    </a:lnTo>
                    <a:lnTo>
                      <a:pt x="9817" y="15124"/>
                    </a:lnTo>
                    <a:lnTo>
                      <a:pt x="9834" y="15237"/>
                    </a:lnTo>
                    <a:lnTo>
                      <a:pt x="9868" y="15293"/>
                    </a:lnTo>
                    <a:lnTo>
                      <a:pt x="9884" y="15343"/>
                    </a:lnTo>
                    <a:lnTo>
                      <a:pt x="9985" y="15343"/>
                    </a:lnTo>
                    <a:lnTo>
                      <a:pt x="10070" y="15293"/>
                    </a:lnTo>
                    <a:lnTo>
                      <a:pt x="10104" y="15293"/>
                    </a:lnTo>
                    <a:lnTo>
                      <a:pt x="10104" y="15237"/>
                    </a:lnTo>
                    <a:lnTo>
                      <a:pt x="10122" y="15180"/>
                    </a:lnTo>
                    <a:lnTo>
                      <a:pt x="10139" y="15180"/>
                    </a:lnTo>
                    <a:lnTo>
                      <a:pt x="10358" y="15124"/>
                    </a:lnTo>
                    <a:lnTo>
                      <a:pt x="10816" y="15067"/>
                    </a:lnTo>
                    <a:lnTo>
                      <a:pt x="10968" y="14904"/>
                    </a:lnTo>
                    <a:lnTo>
                      <a:pt x="11002" y="14791"/>
                    </a:lnTo>
                    <a:lnTo>
                      <a:pt x="11035" y="14735"/>
                    </a:lnTo>
                    <a:lnTo>
                      <a:pt x="11087" y="14628"/>
                    </a:lnTo>
                    <a:lnTo>
                      <a:pt x="11121" y="14628"/>
                    </a:lnTo>
                    <a:lnTo>
                      <a:pt x="11137" y="14515"/>
                    </a:lnTo>
                    <a:lnTo>
                      <a:pt x="11189" y="14402"/>
                    </a:lnTo>
                    <a:lnTo>
                      <a:pt x="11290" y="14239"/>
                    </a:lnTo>
                    <a:lnTo>
                      <a:pt x="11340" y="14182"/>
                    </a:lnTo>
                    <a:lnTo>
                      <a:pt x="11407" y="14069"/>
                    </a:lnTo>
                    <a:lnTo>
                      <a:pt x="11425" y="14019"/>
                    </a:lnTo>
                    <a:lnTo>
                      <a:pt x="11544" y="14069"/>
                    </a:lnTo>
                    <a:lnTo>
                      <a:pt x="11764" y="14126"/>
                    </a:lnTo>
                    <a:lnTo>
                      <a:pt x="11814" y="14182"/>
                    </a:lnTo>
                    <a:lnTo>
                      <a:pt x="11866" y="14239"/>
                    </a:lnTo>
                    <a:lnTo>
                      <a:pt x="11883" y="14352"/>
                    </a:lnTo>
                    <a:lnTo>
                      <a:pt x="11883" y="14515"/>
                    </a:lnTo>
                    <a:lnTo>
                      <a:pt x="11950" y="14628"/>
                    </a:lnTo>
                    <a:lnTo>
                      <a:pt x="12017" y="14684"/>
                    </a:lnTo>
                    <a:lnTo>
                      <a:pt x="12035" y="14735"/>
                    </a:lnTo>
                    <a:lnTo>
                      <a:pt x="12052" y="14848"/>
                    </a:lnTo>
                    <a:lnTo>
                      <a:pt x="12085" y="15017"/>
                    </a:lnTo>
                    <a:lnTo>
                      <a:pt x="12136" y="15180"/>
                    </a:lnTo>
                    <a:lnTo>
                      <a:pt x="12271" y="15293"/>
                    </a:lnTo>
                    <a:lnTo>
                      <a:pt x="12357" y="15237"/>
                    </a:lnTo>
                    <a:lnTo>
                      <a:pt x="12474" y="15237"/>
                    </a:lnTo>
                    <a:lnTo>
                      <a:pt x="12509" y="15293"/>
                    </a:lnTo>
                    <a:lnTo>
                      <a:pt x="12593" y="15343"/>
                    </a:lnTo>
                    <a:lnTo>
                      <a:pt x="12678" y="15456"/>
                    </a:lnTo>
                    <a:lnTo>
                      <a:pt x="12729" y="15626"/>
                    </a:lnTo>
                    <a:lnTo>
                      <a:pt x="13084" y="15626"/>
                    </a:lnTo>
                    <a:lnTo>
                      <a:pt x="13253" y="15569"/>
                    </a:lnTo>
                    <a:lnTo>
                      <a:pt x="13322" y="15343"/>
                    </a:lnTo>
                    <a:lnTo>
                      <a:pt x="13372" y="15293"/>
                    </a:lnTo>
                    <a:lnTo>
                      <a:pt x="13422" y="15237"/>
                    </a:lnTo>
                    <a:lnTo>
                      <a:pt x="13457" y="15067"/>
                    </a:lnTo>
                    <a:lnTo>
                      <a:pt x="13524" y="15067"/>
                    </a:lnTo>
                    <a:lnTo>
                      <a:pt x="13576" y="15124"/>
                    </a:lnTo>
                    <a:lnTo>
                      <a:pt x="13625" y="15180"/>
                    </a:lnTo>
                    <a:lnTo>
                      <a:pt x="13660" y="15293"/>
                    </a:lnTo>
                    <a:lnTo>
                      <a:pt x="13677" y="15456"/>
                    </a:lnTo>
                    <a:lnTo>
                      <a:pt x="13695" y="15732"/>
                    </a:lnTo>
                    <a:lnTo>
                      <a:pt x="13695" y="15902"/>
                    </a:lnTo>
                    <a:lnTo>
                      <a:pt x="13710" y="15845"/>
                    </a:lnTo>
                    <a:lnTo>
                      <a:pt x="13727" y="15845"/>
                    </a:lnTo>
                    <a:lnTo>
                      <a:pt x="13744" y="15789"/>
                    </a:lnTo>
                    <a:lnTo>
                      <a:pt x="13796" y="15732"/>
                    </a:lnTo>
                    <a:lnTo>
                      <a:pt x="13812" y="15676"/>
                    </a:lnTo>
                    <a:lnTo>
                      <a:pt x="13829" y="15626"/>
                    </a:lnTo>
                    <a:lnTo>
                      <a:pt x="13846" y="15400"/>
                    </a:lnTo>
                    <a:lnTo>
                      <a:pt x="13863" y="15343"/>
                    </a:lnTo>
                    <a:lnTo>
                      <a:pt x="13881" y="15293"/>
                    </a:lnTo>
                    <a:lnTo>
                      <a:pt x="13881" y="15237"/>
                    </a:lnTo>
                    <a:lnTo>
                      <a:pt x="13931" y="15017"/>
                    </a:lnTo>
                    <a:lnTo>
                      <a:pt x="13948" y="14904"/>
                    </a:lnTo>
                    <a:lnTo>
                      <a:pt x="13998" y="14791"/>
                    </a:lnTo>
                    <a:lnTo>
                      <a:pt x="13982" y="14735"/>
                    </a:lnTo>
                    <a:lnTo>
                      <a:pt x="13965" y="14572"/>
                    </a:lnTo>
                    <a:lnTo>
                      <a:pt x="13948" y="14572"/>
                    </a:lnTo>
                    <a:lnTo>
                      <a:pt x="13931" y="14459"/>
                    </a:lnTo>
                    <a:lnTo>
                      <a:pt x="13948" y="14352"/>
                    </a:lnTo>
                    <a:lnTo>
                      <a:pt x="13948" y="14295"/>
                    </a:lnTo>
                    <a:lnTo>
                      <a:pt x="13998" y="14182"/>
                    </a:lnTo>
                    <a:lnTo>
                      <a:pt x="14067" y="14126"/>
                    </a:lnTo>
                    <a:lnTo>
                      <a:pt x="14099" y="14182"/>
                    </a:lnTo>
                    <a:lnTo>
                      <a:pt x="14134" y="14126"/>
                    </a:lnTo>
                    <a:lnTo>
                      <a:pt x="14355" y="14126"/>
                    </a:lnTo>
                    <a:lnTo>
                      <a:pt x="14387" y="14182"/>
                    </a:lnTo>
                    <a:lnTo>
                      <a:pt x="14456" y="14239"/>
                    </a:lnTo>
                    <a:lnTo>
                      <a:pt x="14472" y="14239"/>
                    </a:lnTo>
                    <a:lnTo>
                      <a:pt x="14489" y="14295"/>
                    </a:lnTo>
                    <a:lnTo>
                      <a:pt x="14523" y="14352"/>
                    </a:lnTo>
                    <a:lnTo>
                      <a:pt x="14541" y="14352"/>
                    </a:lnTo>
                    <a:lnTo>
                      <a:pt x="14558" y="14402"/>
                    </a:lnTo>
                    <a:lnTo>
                      <a:pt x="14573" y="14402"/>
                    </a:lnTo>
                    <a:lnTo>
                      <a:pt x="14591" y="14459"/>
                    </a:lnTo>
                    <a:lnTo>
                      <a:pt x="14591" y="14628"/>
                    </a:lnTo>
                    <a:lnTo>
                      <a:pt x="14608" y="14628"/>
                    </a:lnTo>
                    <a:lnTo>
                      <a:pt x="14625" y="14735"/>
                    </a:lnTo>
                    <a:lnTo>
                      <a:pt x="14660" y="14904"/>
                    </a:lnTo>
                    <a:lnTo>
                      <a:pt x="14675" y="15067"/>
                    </a:lnTo>
                    <a:lnTo>
                      <a:pt x="14692" y="15180"/>
                    </a:lnTo>
                    <a:lnTo>
                      <a:pt x="14710" y="15237"/>
                    </a:lnTo>
                    <a:lnTo>
                      <a:pt x="14710" y="15343"/>
                    </a:lnTo>
                    <a:lnTo>
                      <a:pt x="14744" y="15513"/>
                    </a:lnTo>
                    <a:lnTo>
                      <a:pt x="14759" y="15676"/>
                    </a:lnTo>
                    <a:lnTo>
                      <a:pt x="14759" y="15845"/>
                    </a:lnTo>
                    <a:lnTo>
                      <a:pt x="14794" y="15902"/>
                    </a:lnTo>
                    <a:lnTo>
                      <a:pt x="14846" y="15902"/>
                    </a:lnTo>
                    <a:lnTo>
                      <a:pt x="14878" y="16009"/>
                    </a:lnTo>
                    <a:lnTo>
                      <a:pt x="14913" y="16009"/>
                    </a:lnTo>
                    <a:lnTo>
                      <a:pt x="14980" y="16122"/>
                    </a:lnTo>
                    <a:lnTo>
                      <a:pt x="15015" y="16122"/>
                    </a:lnTo>
                    <a:lnTo>
                      <a:pt x="15032" y="16178"/>
                    </a:lnTo>
                    <a:lnTo>
                      <a:pt x="15047" y="16235"/>
                    </a:lnTo>
                    <a:lnTo>
                      <a:pt x="15065" y="16235"/>
                    </a:lnTo>
                    <a:lnTo>
                      <a:pt x="15099" y="16291"/>
                    </a:lnTo>
                    <a:lnTo>
                      <a:pt x="15099" y="16454"/>
                    </a:lnTo>
                    <a:lnTo>
                      <a:pt x="15116" y="16511"/>
                    </a:lnTo>
                    <a:lnTo>
                      <a:pt x="15116" y="16674"/>
                    </a:lnTo>
                    <a:lnTo>
                      <a:pt x="15134" y="16674"/>
                    </a:lnTo>
                    <a:lnTo>
                      <a:pt x="15149" y="16730"/>
                    </a:lnTo>
                    <a:lnTo>
                      <a:pt x="15201" y="16787"/>
                    </a:lnTo>
                    <a:lnTo>
                      <a:pt x="15235" y="16730"/>
                    </a:lnTo>
                    <a:lnTo>
                      <a:pt x="15268" y="16787"/>
                    </a:lnTo>
                    <a:lnTo>
                      <a:pt x="15302" y="16674"/>
                    </a:lnTo>
                    <a:lnTo>
                      <a:pt x="15335" y="16624"/>
                    </a:lnTo>
                    <a:lnTo>
                      <a:pt x="15387" y="16567"/>
                    </a:lnTo>
                    <a:lnTo>
                      <a:pt x="15404" y="16567"/>
                    </a:lnTo>
                    <a:lnTo>
                      <a:pt x="15437" y="16511"/>
                    </a:lnTo>
                    <a:lnTo>
                      <a:pt x="15489" y="16511"/>
                    </a:lnTo>
                    <a:lnTo>
                      <a:pt x="15523" y="16624"/>
                    </a:lnTo>
                    <a:lnTo>
                      <a:pt x="15523" y="16843"/>
                    </a:lnTo>
                    <a:lnTo>
                      <a:pt x="15538" y="16900"/>
                    </a:lnTo>
                    <a:lnTo>
                      <a:pt x="15538" y="16950"/>
                    </a:lnTo>
                    <a:lnTo>
                      <a:pt x="15506" y="17006"/>
                    </a:lnTo>
                    <a:lnTo>
                      <a:pt x="15489" y="17176"/>
                    </a:lnTo>
                    <a:lnTo>
                      <a:pt x="15471" y="17339"/>
                    </a:lnTo>
                    <a:lnTo>
                      <a:pt x="15437" y="17565"/>
                    </a:lnTo>
                    <a:lnTo>
                      <a:pt x="15421" y="17565"/>
                    </a:lnTo>
                    <a:lnTo>
                      <a:pt x="15404" y="17615"/>
                    </a:lnTo>
                    <a:lnTo>
                      <a:pt x="15404" y="17672"/>
                    </a:lnTo>
                    <a:lnTo>
                      <a:pt x="15387" y="17785"/>
                    </a:lnTo>
                    <a:lnTo>
                      <a:pt x="15370" y="17785"/>
                    </a:lnTo>
                    <a:lnTo>
                      <a:pt x="15352" y="17841"/>
                    </a:lnTo>
                    <a:lnTo>
                      <a:pt x="15352" y="17948"/>
                    </a:lnTo>
                    <a:lnTo>
                      <a:pt x="15320" y="18004"/>
                    </a:lnTo>
                    <a:lnTo>
                      <a:pt x="15268" y="18004"/>
                    </a:lnTo>
                    <a:lnTo>
                      <a:pt x="15235" y="17948"/>
                    </a:lnTo>
                    <a:lnTo>
                      <a:pt x="15184" y="18004"/>
                    </a:lnTo>
                    <a:lnTo>
                      <a:pt x="15166" y="18061"/>
                    </a:lnTo>
                    <a:lnTo>
                      <a:pt x="15149" y="18061"/>
                    </a:lnTo>
                    <a:lnTo>
                      <a:pt x="15134" y="18174"/>
                    </a:lnTo>
                    <a:lnTo>
                      <a:pt x="15149" y="18230"/>
                    </a:lnTo>
                    <a:lnTo>
                      <a:pt x="15149" y="18506"/>
                    </a:lnTo>
                    <a:lnTo>
                      <a:pt x="15166" y="18613"/>
                    </a:lnTo>
                    <a:lnTo>
                      <a:pt x="15166" y="18839"/>
                    </a:lnTo>
                    <a:lnTo>
                      <a:pt x="15184" y="18839"/>
                    </a:lnTo>
                    <a:lnTo>
                      <a:pt x="15235" y="18726"/>
                    </a:lnTo>
                    <a:lnTo>
                      <a:pt x="15268" y="18839"/>
                    </a:lnTo>
                    <a:lnTo>
                      <a:pt x="15285" y="18839"/>
                    </a:lnTo>
                    <a:lnTo>
                      <a:pt x="15302" y="18889"/>
                    </a:lnTo>
                    <a:lnTo>
                      <a:pt x="15352" y="18945"/>
                    </a:lnTo>
                    <a:lnTo>
                      <a:pt x="15421" y="18889"/>
                    </a:lnTo>
                    <a:lnTo>
                      <a:pt x="15489" y="18726"/>
                    </a:lnTo>
                    <a:lnTo>
                      <a:pt x="15608" y="18450"/>
                    </a:lnTo>
                    <a:lnTo>
                      <a:pt x="15640" y="18337"/>
                    </a:lnTo>
                    <a:lnTo>
                      <a:pt x="15742" y="18004"/>
                    </a:lnTo>
                    <a:lnTo>
                      <a:pt x="15794" y="17841"/>
                    </a:lnTo>
                    <a:lnTo>
                      <a:pt x="15878" y="17508"/>
                    </a:lnTo>
                    <a:lnTo>
                      <a:pt x="15911" y="17339"/>
                    </a:lnTo>
                    <a:lnTo>
                      <a:pt x="15945" y="17119"/>
                    </a:lnTo>
                    <a:lnTo>
                      <a:pt x="15980" y="17006"/>
                    </a:lnTo>
                    <a:lnTo>
                      <a:pt x="16012" y="16843"/>
                    </a:lnTo>
                    <a:lnTo>
                      <a:pt x="16030" y="16843"/>
                    </a:lnTo>
                    <a:lnTo>
                      <a:pt x="16047" y="16787"/>
                    </a:lnTo>
                    <a:lnTo>
                      <a:pt x="16064" y="16674"/>
                    </a:lnTo>
                    <a:lnTo>
                      <a:pt x="16082" y="16567"/>
                    </a:lnTo>
                    <a:lnTo>
                      <a:pt x="16114" y="16454"/>
                    </a:lnTo>
                    <a:lnTo>
                      <a:pt x="16131" y="16291"/>
                    </a:lnTo>
                    <a:lnTo>
                      <a:pt x="16149" y="16065"/>
                    </a:lnTo>
                    <a:lnTo>
                      <a:pt x="16166" y="15789"/>
                    </a:lnTo>
                    <a:lnTo>
                      <a:pt x="16183" y="15626"/>
                    </a:lnTo>
                    <a:lnTo>
                      <a:pt x="16183" y="15400"/>
                    </a:lnTo>
                    <a:lnTo>
                      <a:pt x="16199" y="15293"/>
                    </a:lnTo>
                    <a:lnTo>
                      <a:pt x="16199" y="15237"/>
                    </a:lnTo>
                    <a:lnTo>
                      <a:pt x="16216" y="15124"/>
                    </a:lnTo>
                    <a:lnTo>
                      <a:pt x="16216" y="15067"/>
                    </a:lnTo>
                    <a:lnTo>
                      <a:pt x="16250" y="14961"/>
                    </a:lnTo>
                    <a:lnTo>
                      <a:pt x="16268" y="14848"/>
                    </a:lnTo>
                    <a:lnTo>
                      <a:pt x="16268" y="14459"/>
                    </a:lnTo>
                    <a:lnTo>
                      <a:pt x="16250" y="14402"/>
                    </a:lnTo>
                    <a:lnTo>
                      <a:pt x="16268" y="14352"/>
                    </a:lnTo>
                    <a:lnTo>
                      <a:pt x="16268" y="14182"/>
                    </a:lnTo>
                    <a:lnTo>
                      <a:pt x="16250" y="14182"/>
                    </a:lnTo>
                    <a:lnTo>
                      <a:pt x="16233" y="14126"/>
                    </a:lnTo>
                    <a:lnTo>
                      <a:pt x="16216" y="14126"/>
                    </a:lnTo>
                    <a:lnTo>
                      <a:pt x="16199" y="14069"/>
                    </a:lnTo>
                    <a:lnTo>
                      <a:pt x="16166" y="14019"/>
                    </a:lnTo>
                    <a:lnTo>
                      <a:pt x="16149" y="13906"/>
                    </a:lnTo>
                    <a:lnTo>
                      <a:pt x="16131" y="13850"/>
                    </a:lnTo>
                    <a:lnTo>
                      <a:pt x="16097" y="13793"/>
                    </a:lnTo>
                    <a:lnTo>
                      <a:pt x="16064" y="13737"/>
                    </a:lnTo>
                    <a:lnTo>
                      <a:pt x="15963" y="13737"/>
                    </a:lnTo>
                    <a:lnTo>
                      <a:pt x="15963" y="13850"/>
                    </a:lnTo>
                    <a:lnTo>
                      <a:pt x="15945" y="13850"/>
                    </a:lnTo>
                    <a:lnTo>
                      <a:pt x="15911" y="13906"/>
                    </a:lnTo>
                    <a:lnTo>
                      <a:pt x="15895" y="14019"/>
                    </a:lnTo>
                    <a:lnTo>
                      <a:pt x="15861" y="14069"/>
                    </a:lnTo>
                    <a:lnTo>
                      <a:pt x="15861" y="13906"/>
                    </a:lnTo>
                    <a:lnTo>
                      <a:pt x="15844" y="13906"/>
                    </a:lnTo>
                    <a:lnTo>
                      <a:pt x="15844" y="13850"/>
                    </a:lnTo>
                    <a:lnTo>
                      <a:pt x="15826" y="13793"/>
                    </a:lnTo>
                    <a:lnTo>
                      <a:pt x="15794" y="13793"/>
                    </a:lnTo>
                    <a:lnTo>
                      <a:pt x="15759" y="13906"/>
                    </a:lnTo>
                    <a:lnTo>
                      <a:pt x="15759" y="13574"/>
                    </a:lnTo>
                    <a:lnTo>
                      <a:pt x="15725" y="13517"/>
                    </a:lnTo>
                    <a:lnTo>
                      <a:pt x="15709" y="13517"/>
                    </a:lnTo>
                    <a:lnTo>
                      <a:pt x="15692" y="13574"/>
                    </a:lnTo>
                    <a:lnTo>
                      <a:pt x="15640" y="13574"/>
                    </a:lnTo>
                    <a:lnTo>
                      <a:pt x="15608" y="13517"/>
                    </a:lnTo>
                    <a:lnTo>
                      <a:pt x="15640" y="13411"/>
                    </a:lnTo>
                    <a:lnTo>
                      <a:pt x="15692" y="13298"/>
                    </a:lnTo>
                    <a:lnTo>
                      <a:pt x="15709" y="13185"/>
                    </a:lnTo>
                    <a:lnTo>
                      <a:pt x="15759" y="13128"/>
                    </a:lnTo>
                    <a:lnTo>
                      <a:pt x="15811" y="13021"/>
                    </a:lnTo>
                    <a:lnTo>
                      <a:pt x="15861" y="12909"/>
                    </a:lnTo>
                    <a:lnTo>
                      <a:pt x="15895" y="12796"/>
                    </a:lnTo>
                    <a:lnTo>
                      <a:pt x="15928" y="12632"/>
                    </a:lnTo>
                    <a:lnTo>
                      <a:pt x="15980" y="12519"/>
                    </a:lnTo>
                    <a:lnTo>
                      <a:pt x="15997" y="12463"/>
                    </a:lnTo>
                    <a:lnTo>
                      <a:pt x="16030" y="12413"/>
                    </a:lnTo>
                    <a:lnTo>
                      <a:pt x="16064" y="12300"/>
                    </a:lnTo>
                    <a:lnTo>
                      <a:pt x="16149" y="12080"/>
                    </a:lnTo>
                    <a:lnTo>
                      <a:pt x="16183" y="11911"/>
                    </a:lnTo>
                    <a:lnTo>
                      <a:pt x="16199" y="11854"/>
                    </a:lnTo>
                    <a:lnTo>
                      <a:pt x="16250" y="11804"/>
                    </a:lnTo>
                    <a:lnTo>
                      <a:pt x="16300" y="11635"/>
                    </a:lnTo>
                    <a:lnTo>
                      <a:pt x="16318" y="11578"/>
                    </a:lnTo>
                    <a:lnTo>
                      <a:pt x="16385" y="11415"/>
                    </a:lnTo>
                    <a:lnTo>
                      <a:pt x="16504" y="11246"/>
                    </a:lnTo>
                    <a:lnTo>
                      <a:pt x="16573" y="11246"/>
                    </a:lnTo>
                    <a:lnTo>
                      <a:pt x="16673" y="11302"/>
                    </a:lnTo>
                    <a:lnTo>
                      <a:pt x="16742" y="11359"/>
                    </a:lnTo>
                    <a:lnTo>
                      <a:pt x="16774" y="11415"/>
                    </a:lnTo>
                    <a:lnTo>
                      <a:pt x="16809" y="11359"/>
                    </a:lnTo>
                    <a:lnTo>
                      <a:pt x="16928" y="11359"/>
                    </a:lnTo>
                    <a:lnTo>
                      <a:pt x="16960" y="11302"/>
                    </a:lnTo>
                    <a:lnTo>
                      <a:pt x="17079" y="11302"/>
                    </a:lnTo>
                    <a:lnTo>
                      <a:pt x="17097" y="11189"/>
                    </a:lnTo>
                    <a:lnTo>
                      <a:pt x="17131" y="11139"/>
                    </a:lnTo>
                    <a:lnTo>
                      <a:pt x="17233" y="11139"/>
                    </a:lnTo>
                    <a:lnTo>
                      <a:pt x="17248" y="11189"/>
                    </a:lnTo>
                    <a:lnTo>
                      <a:pt x="17283" y="11246"/>
                    </a:lnTo>
                    <a:lnTo>
                      <a:pt x="17334" y="11246"/>
                    </a:lnTo>
                    <a:lnTo>
                      <a:pt x="17334" y="11189"/>
                    </a:lnTo>
                    <a:lnTo>
                      <a:pt x="17350" y="11246"/>
                    </a:lnTo>
                    <a:lnTo>
                      <a:pt x="17367" y="11302"/>
                    </a:lnTo>
                    <a:lnTo>
                      <a:pt x="17402" y="11359"/>
                    </a:lnTo>
                    <a:lnTo>
                      <a:pt x="17384" y="11471"/>
                    </a:lnTo>
                    <a:lnTo>
                      <a:pt x="17402" y="11522"/>
                    </a:lnTo>
                    <a:lnTo>
                      <a:pt x="17536" y="11522"/>
                    </a:lnTo>
                    <a:lnTo>
                      <a:pt x="17571" y="11471"/>
                    </a:lnTo>
                    <a:lnTo>
                      <a:pt x="17655" y="11471"/>
                    </a:lnTo>
                    <a:lnTo>
                      <a:pt x="17707" y="11415"/>
                    </a:lnTo>
                    <a:lnTo>
                      <a:pt x="17724" y="11359"/>
                    </a:lnTo>
                    <a:lnTo>
                      <a:pt x="17739" y="11302"/>
                    </a:lnTo>
                    <a:lnTo>
                      <a:pt x="17724" y="11189"/>
                    </a:lnTo>
                    <a:lnTo>
                      <a:pt x="17707" y="11189"/>
                    </a:lnTo>
                    <a:lnTo>
                      <a:pt x="17689" y="11139"/>
                    </a:lnTo>
                    <a:lnTo>
                      <a:pt x="17724" y="10969"/>
                    </a:lnTo>
                    <a:lnTo>
                      <a:pt x="17757" y="10806"/>
                    </a:lnTo>
                    <a:lnTo>
                      <a:pt x="17808" y="10693"/>
                    </a:lnTo>
                    <a:lnTo>
                      <a:pt x="17824" y="10637"/>
                    </a:lnTo>
                    <a:lnTo>
                      <a:pt x="17876" y="10524"/>
                    </a:lnTo>
                    <a:lnTo>
                      <a:pt x="17925" y="10474"/>
                    </a:lnTo>
                    <a:lnTo>
                      <a:pt x="17960" y="10417"/>
                    </a:lnTo>
                    <a:lnTo>
                      <a:pt x="17960" y="10361"/>
                    </a:lnTo>
                    <a:lnTo>
                      <a:pt x="17977" y="10198"/>
                    </a:lnTo>
                    <a:lnTo>
                      <a:pt x="17995" y="10085"/>
                    </a:lnTo>
                    <a:lnTo>
                      <a:pt x="18129" y="10085"/>
                    </a:lnTo>
                    <a:lnTo>
                      <a:pt x="18181" y="10028"/>
                    </a:lnTo>
                    <a:lnTo>
                      <a:pt x="18213" y="9972"/>
                    </a:lnTo>
                    <a:lnTo>
                      <a:pt x="18248" y="10085"/>
                    </a:lnTo>
                    <a:lnTo>
                      <a:pt x="18282" y="10085"/>
                    </a:lnTo>
                    <a:lnTo>
                      <a:pt x="18298" y="10028"/>
                    </a:lnTo>
                    <a:lnTo>
                      <a:pt x="18315" y="10028"/>
                    </a:lnTo>
                    <a:lnTo>
                      <a:pt x="18315" y="10085"/>
                    </a:lnTo>
                    <a:lnTo>
                      <a:pt x="18282" y="10141"/>
                    </a:lnTo>
                    <a:lnTo>
                      <a:pt x="18265" y="10248"/>
                    </a:lnTo>
                    <a:lnTo>
                      <a:pt x="18265" y="10417"/>
                    </a:lnTo>
                    <a:lnTo>
                      <a:pt x="18298" y="10474"/>
                    </a:lnTo>
                    <a:lnTo>
                      <a:pt x="18332" y="10474"/>
                    </a:lnTo>
                    <a:lnTo>
                      <a:pt x="18350" y="10580"/>
                    </a:lnTo>
                    <a:lnTo>
                      <a:pt x="18384" y="10580"/>
                    </a:lnTo>
                    <a:lnTo>
                      <a:pt x="18417" y="10524"/>
                    </a:lnTo>
                    <a:lnTo>
                      <a:pt x="18451" y="10417"/>
                    </a:lnTo>
                    <a:lnTo>
                      <a:pt x="18501" y="10304"/>
                    </a:lnTo>
                    <a:lnTo>
                      <a:pt x="18553" y="10198"/>
                    </a:lnTo>
                    <a:lnTo>
                      <a:pt x="18637" y="10198"/>
                    </a:lnTo>
                    <a:lnTo>
                      <a:pt x="18672" y="10085"/>
                    </a:lnTo>
                    <a:lnTo>
                      <a:pt x="18672" y="9972"/>
                    </a:lnTo>
                    <a:lnTo>
                      <a:pt x="18655" y="9915"/>
                    </a:lnTo>
                    <a:lnTo>
                      <a:pt x="18655" y="9752"/>
                    </a:lnTo>
                    <a:lnTo>
                      <a:pt x="18672" y="9696"/>
                    </a:lnTo>
                    <a:lnTo>
                      <a:pt x="18705" y="9639"/>
                    </a:lnTo>
                    <a:lnTo>
                      <a:pt x="18789" y="9583"/>
                    </a:lnTo>
                    <a:lnTo>
                      <a:pt x="18774" y="9639"/>
                    </a:lnTo>
                    <a:lnTo>
                      <a:pt x="18756" y="9696"/>
                    </a:lnTo>
                    <a:lnTo>
                      <a:pt x="18739" y="9808"/>
                    </a:lnTo>
                    <a:lnTo>
                      <a:pt x="18739" y="9915"/>
                    </a:lnTo>
                    <a:lnTo>
                      <a:pt x="18722" y="10085"/>
                    </a:lnTo>
                    <a:lnTo>
                      <a:pt x="18705" y="10198"/>
                    </a:lnTo>
                    <a:lnTo>
                      <a:pt x="18722" y="10248"/>
                    </a:lnTo>
                    <a:lnTo>
                      <a:pt x="18687" y="10304"/>
                    </a:lnTo>
                    <a:lnTo>
                      <a:pt x="18687" y="10417"/>
                    </a:lnTo>
                    <a:lnTo>
                      <a:pt x="18655" y="10474"/>
                    </a:lnTo>
                    <a:lnTo>
                      <a:pt x="18603" y="10474"/>
                    </a:lnTo>
                    <a:lnTo>
                      <a:pt x="18536" y="10580"/>
                    </a:lnTo>
                    <a:lnTo>
                      <a:pt x="18518" y="10580"/>
                    </a:lnTo>
                    <a:lnTo>
                      <a:pt x="18518" y="10693"/>
                    </a:lnTo>
                    <a:lnTo>
                      <a:pt x="18486" y="10806"/>
                    </a:lnTo>
                    <a:lnTo>
                      <a:pt x="18451" y="10856"/>
                    </a:lnTo>
                    <a:lnTo>
                      <a:pt x="18417" y="11026"/>
                    </a:lnTo>
                    <a:lnTo>
                      <a:pt x="18367" y="11189"/>
                    </a:lnTo>
                    <a:lnTo>
                      <a:pt x="18332" y="11246"/>
                    </a:lnTo>
                    <a:lnTo>
                      <a:pt x="18282" y="11359"/>
                    </a:lnTo>
                    <a:lnTo>
                      <a:pt x="18213" y="11578"/>
                    </a:lnTo>
                    <a:lnTo>
                      <a:pt x="18181" y="11691"/>
                    </a:lnTo>
                    <a:lnTo>
                      <a:pt x="18146" y="11804"/>
                    </a:lnTo>
                    <a:lnTo>
                      <a:pt x="18079" y="11854"/>
                    </a:lnTo>
                    <a:lnTo>
                      <a:pt x="18079" y="11911"/>
                    </a:lnTo>
                    <a:lnTo>
                      <a:pt x="18062" y="11911"/>
                    </a:lnTo>
                    <a:lnTo>
                      <a:pt x="18044" y="11967"/>
                    </a:lnTo>
                    <a:lnTo>
                      <a:pt x="17960" y="11967"/>
                    </a:lnTo>
                    <a:lnTo>
                      <a:pt x="17925" y="12080"/>
                    </a:lnTo>
                    <a:lnTo>
                      <a:pt x="17943" y="12187"/>
                    </a:lnTo>
                    <a:lnTo>
                      <a:pt x="17925" y="12300"/>
                    </a:lnTo>
                    <a:lnTo>
                      <a:pt x="17910" y="12413"/>
                    </a:lnTo>
                    <a:lnTo>
                      <a:pt x="17858" y="12632"/>
                    </a:lnTo>
                    <a:lnTo>
                      <a:pt x="17824" y="12852"/>
                    </a:lnTo>
                    <a:lnTo>
                      <a:pt x="17808" y="13021"/>
                    </a:lnTo>
                    <a:lnTo>
                      <a:pt x="17808" y="13241"/>
                    </a:lnTo>
                    <a:lnTo>
                      <a:pt x="17824" y="13850"/>
                    </a:lnTo>
                    <a:lnTo>
                      <a:pt x="17841" y="14239"/>
                    </a:lnTo>
                    <a:lnTo>
                      <a:pt x="17858" y="14572"/>
                    </a:lnTo>
                    <a:lnTo>
                      <a:pt x="17876" y="14572"/>
                    </a:lnTo>
                    <a:lnTo>
                      <a:pt x="17876" y="14735"/>
                    </a:lnTo>
                    <a:lnTo>
                      <a:pt x="17893" y="14848"/>
                    </a:lnTo>
                    <a:lnTo>
                      <a:pt x="17893" y="15017"/>
                    </a:lnTo>
                    <a:lnTo>
                      <a:pt x="17910" y="15124"/>
                    </a:lnTo>
                    <a:lnTo>
                      <a:pt x="17910" y="15293"/>
                    </a:lnTo>
                    <a:lnTo>
                      <a:pt x="17943" y="15400"/>
                    </a:lnTo>
                    <a:lnTo>
                      <a:pt x="17977" y="15400"/>
                    </a:lnTo>
                    <a:lnTo>
                      <a:pt x="18027" y="15237"/>
                    </a:lnTo>
                    <a:lnTo>
                      <a:pt x="18027" y="15180"/>
                    </a:lnTo>
                    <a:lnTo>
                      <a:pt x="18062" y="15067"/>
                    </a:lnTo>
                    <a:lnTo>
                      <a:pt x="18096" y="14961"/>
                    </a:lnTo>
                    <a:lnTo>
                      <a:pt x="18112" y="14904"/>
                    </a:lnTo>
                    <a:lnTo>
                      <a:pt x="18146" y="14735"/>
                    </a:lnTo>
                    <a:lnTo>
                      <a:pt x="18146" y="14515"/>
                    </a:lnTo>
                    <a:lnTo>
                      <a:pt x="18163" y="14459"/>
                    </a:lnTo>
                    <a:lnTo>
                      <a:pt x="18198" y="14402"/>
                    </a:lnTo>
                    <a:lnTo>
                      <a:pt x="18213" y="14352"/>
                    </a:lnTo>
                    <a:lnTo>
                      <a:pt x="18282" y="14352"/>
                    </a:lnTo>
                    <a:lnTo>
                      <a:pt x="18298" y="14295"/>
                    </a:lnTo>
                    <a:lnTo>
                      <a:pt x="18315" y="14239"/>
                    </a:lnTo>
                    <a:lnTo>
                      <a:pt x="18298" y="14126"/>
                    </a:lnTo>
                    <a:lnTo>
                      <a:pt x="18298" y="14069"/>
                    </a:lnTo>
                    <a:lnTo>
                      <a:pt x="18282" y="13963"/>
                    </a:lnTo>
                    <a:lnTo>
                      <a:pt x="18298" y="13906"/>
                    </a:lnTo>
                    <a:lnTo>
                      <a:pt x="18367" y="13793"/>
                    </a:lnTo>
                    <a:lnTo>
                      <a:pt x="18367" y="13737"/>
                    </a:lnTo>
                    <a:lnTo>
                      <a:pt x="18384" y="13737"/>
                    </a:lnTo>
                    <a:lnTo>
                      <a:pt x="18434" y="13687"/>
                    </a:lnTo>
                    <a:lnTo>
                      <a:pt x="18469" y="13737"/>
                    </a:lnTo>
                    <a:lnTo>
                      <a:pt x="18501" y="13687"/>
                    </a:lnTo>
                    <a:lnTo>
                      <a:pt x="18536" y="13574"/>
                    </a:lnTo>
                    <a:lnTo>
                      <a:pt x="18536" y="13411"/>
                    </a:lnTo>
                    <a:lnTo>
                      <a:pt x="18518" y="13298"/>
                    </a:lnTo>
                    <a:lnTo>
                      <a:pt x="18501" y="13241"/>
                    </a:lnTo>
                    <a:lnTo>
                      <a:pt x="18518" y="13185"/>
                    </a:lnTo>
                    <a:lnTo>
                      <a:pt x="18536" y="13021"/>
                    </a:lnTo>
                    <a:lnTo>
                      <a:pt x="18570" y="12909"/>
                    </a:lnTo>
                    <a:lnTo>
                      <a:pt x="18603" y="12909"/>
                    </a:lnTo>
                    <a:lnTo>
                      <a:pt x="18620" y="12965"/>
                    </a:lnTo>
                    <a:lnTo>
                      <a:pt x="18637" y="12909"/>
                    </a:lnTo>
                    <a:lnTo>
                      <a:pt x="18672" y="12852"/>
                    </a:lnTo>
                    <a:lnTo>
                      <a:pt x="18672" y="12689"/>
                    </a:lnTo>
                    <a:lnTo>
                      <a:pt x="18637" y="12576"/>
                    </a:lnTo>
                    <a:lnTo>
                      <a:pt x="18603" y="12576"/>
                    </a:lnTo>
                    <a:lnTo>
                      <a:pt x="18603" y="12356"/>
                    </a:lnTo>
                    <a:lnTo>
                      <a:pt x="18637" y="12300"/>
                    </a:lnTo>
                    <a:lnTo>
                      <a:pt x="18637" y="12243"/>
                    </a:lnTo>
                    <a:lnTo>
                      <a:pt x="18672" y="12130"/>
                    </a:lnTo>
                    <a:lnTo>
                      <a:pt x="18672" y="12080"/>
                    </a:lnTo>
                    <a:lnTo>
                      <a:pt x="18637" y="12024"/>
                    </a:lnTo>
                    <a:lnTo>
                      <a:pt x="18620" y="11967"/>
                    </a:lnTo>
                    <a:lnTo>
                      <a:pt x="18586" y="11967"/>
                    </a:lnTo>
                    <a:lnTo>
                      <a:pt x="18553" y="12024"/>
                    </a:lnTo>
                    <a:lnTo>
                      <a:pt x="18536" y="12024"/>
                    </a:lnTo>
                    <a:lnTo>
                      <a:pt x="18536" y="11854"/>
                    </a:lnTo>
                    <a:lnTo>
                      <a:pt x="18553" y="11748"/>
                    </a:lnTo>
                    <a:lnTo>
                      <a:pt x="18586" y="11635"/>
                    </a:lnTo>
                    <a:lnTo>
                      <a:pt x="18603" y="11578"/>
                    </a:lnTo>
                    <a:lnTo>
                      <a:pt x="18637" y="11471"/>
                    </a:lnTo>
                    <a:lnTo>
                      <a:pt x="18637" y="11415"/>
                    </a:lnTo>
                    <a:lnTo>
                      <a:pt x="18672" y="11246"/>
                    </a:lnTo>
                    <a:lnTo>
                      <a:pt x="18705" y="11139"/>
                    </a:lnTo>
                    <a:lnTo>
                      <a:pt x="18722" y="11026"/>
                    </a:lnTo>
                    <a:lnTo>
                      <a:pt x="18722" y="10969"/>
                    </a:lnTo>
                    <a:lnTo>
                      <a:pt x="18806" y="10969"/>
                    </a:lnTo>
                    <a:lnTo>
                      <a:pt x="18823" y="11082"/>
                    </a:lnTo>
                    <a:lnTo>
                      <a:pt x="18858" y="11082"/>
                    </a:lnTo>
                    <a:lnTo>
                      <a:pt x="18891" y="10913"/>
                    </a:lnTo>
                    <a:lnTo>
                      <a:pt x="18908" y="10856"/>
                    </a:lnTo>
                    <a:lnTo>
                      <a:pt x="18925" y="10806"/>
                    </a:lnTo>
                    <a:lnTo>
                      <a:pt x="18960" y="10750"/>
                    </a:lnTo>
                    <a:lnTo>
                      <a:pt x="18960" y="10969"/>
                    </a:lnTo>
                    <a:lnTo>
                      <a:pt x="18975" y="11026"/>
                    </a:lnTo>
                    <a:lnTo>
                      <a:pt x="19010" y="11082"/>
                    </a:lnTo>
                    <a:lnTo>
                      <a:pt x="19027" y="11026"/>
                    </a:lnTo>
                    <a:lnTo>
                      <a:pt x="19077" y="10856"/>
                    </a:lnTo>
                    <a:lnTo>
                      <a:pt x="19129" y="10806"/>
                    </a:lnTo>
                    <a:lnTo>
                      <a:pt x="19178" y="10750"/>
                    </a:lnTo>
                    <a:lnTo>
                      <a:pt x="19349" y="10750"/>
                    </a:lnTo>
                    <a:lnTo>
                      <a:pt x="19382" y="10913"/>
                    </a:lnTo>
                    <a:lnTo>
                      <a:pt x="19399" y="10969"/>
                    </a:lnTo>
                    <a:lnTo>
                      <a:pt x="19449" y="10969"/>
                    </a:lnTo>
                    <a:lnTo>
                      <a:pt x="19466" y="10856"/>
                    </a:lnTo>
                    <a:lnTo>
                      <a:pt x="19484" y="10806"/>
                    </a:lnTo>
                    <a:lnTo>
                      <a:pt x="19551" y="10693"/>
                    </a:lnTo>
                    <a:lnTo>
                      <a:pt x="19637" y="10524"/>
                    </a:lnTo>
                    <a:lnTo>
                      <a:pt x="19652" y="10524"/>
                    </a:lnTo>
                    <a:lnTo>
                      <a:pt x="19670" y="10474"/>
                    </a:lnTo>
                    <a:lnTo>
                      <a:pt x="19721" y="10304"/>
                    </a:lnTo>
                    <a:lnTo>
                      <a:pt x="19754" y="10304"/>
                    </a:lnTo>
                    <a:lnTo>
                      <a:pt x="19754" y="10248"/>
                    </a:lnTo>
                    <a:lnTo>
                      <a:pt x="19771" y="10248"/>
                    </a:lnTo>
                    <a:lnTo>
                      <a:pt x="19823" y="10141"/>
                    </a:lnTo>
                    <a:lnTo>
                      <a:pt x="19940" y="9972"/>
                    </a:lnTo>
                    <a:lnTo>
                      <a:pt x="20076" y="9865"/>
                    </a:lnTo>
                    <a:lnTo>
                      <a:pt x="20178" y="9696"/>
                    </a:lnTo>
                    <a:lnTo>
                      <a:pt x="20178" y="9583"/>
                    </a:lnTo>
                    <a:lnTo>
                      <a:pt x="20195" y="9583"/>
                    </a:lnTo>
                    <a:lnTo>
                      <a:pt x="20228" y="9639"/>
                    </a:lnTo>
                    <a:lnTo>
                      <a:pt x="20263" y="9696"/>
                    </a:lnTo>
                    <a:lnTo>
                      <a:pt x="20330" y="9696"/>
                    </a:lnTo>
                    <a:lnTo>
                      <a:pt x="20364" y="9752"/>
                    </a:lnTo>
                    <a:lnTo>
                      <a:pt x="20399" y="9752"/>
                    </a:lnTo>
                    <a:lnTo>
                      <a:pt x="20431" y="9639"/>
                    </a:lnTo>
                    <a:lnTo>
                      <a:pt x="20466" y="9532"/>
                    </a:lnTo>
                    <a:lnTo>
                      <a:pt x="20449" y="9419"/>
                    </a:lnTo>
                    <a:lnTo>
                      <a:pt x="20449" y="9363"/>
                    </a:lnTo>
                    <a:lnTo>
                      <a:pt x="20431" y="9306"/>
                    </a:lnTo>
                    <a:lnTo>
                      <a:pt x="20431" y="9250"/>
                    </a:lnTo>
                    <a:lnTo>
                      <a:pt x="20382" y="9087"/>
                    </a:lnTo>
                    <a:lnTo>
                      <a:pt x="20382" y="8974"/>
                    </a:lnTo>
                    <a:lnTo>
                      <a:pt x="20347" y="8811"/>
                    </a:lnTo>
                    <a:lnTo>
                      <a:pt x="20312" y="8641"/>
                    </a:lnTo>
                    <a:lnTo>
                      <a:pt x="20280" y="8641"/>
                    </a:lnTo>
                    <a:lnTo>
                      <a:pt x="20245" y="8591"/>
                    </a:lnTo>
                    <a:lnTo>
                      <a:pt x="20228" y="8591"/>
                    </a:lnTo>
                    <a:lnTo>
                      <a:pt x="20228" y="8422"/>
                    </a:lnTo>
                    <a:lnTo>
                      <a:pt x="20213" y="8365"/>
                    </a:lnTo>
                    <a:lnTo>
                      <a:pt x="20195" y="8365"/>
                    </a:lnTo>
                    <a:lnTo>
                      <a:pt x="20178" y="8422"/>
                    </a:lnTo>
                    <a:lnTo>
                      <a:pt x="20126" y="8422"/>
                    </a:lnTo>
                    <a:lnTo>
                      <a:pt x="20111" y="8365"/>
                    </a:lnTo>
                    <a:lnTo>
                      <a:pt x="20161" y="8309"/>
                    </a:lnTo>
                    <a:lnTo>
                      <a:pt x="20178" y="8309"/>
                    </a:lnTo>
                    <a:lnTo>
                      <a:pt x="20195" y="8365"/>
                    </a:lnTo>
                    <a:lnTo>
                      <a:pt x="20228" y="8422"/>
                    </a:lnTo>
                    <a:lnTo>
                      <a:pt x="20263" y="8478"/>
                    </a:lnTo>
                    <a:lnTo>
                      <a:pt x="20280" y="8535"/>
                    </a:lnTo>
                    <a:lnTo>
                      <a:pt x="20312" y="8535"/>
                    </a:lnTo>
                    <a:lnTo>
                      <a:pt x="20364" y="8478"/>
                    </a:lnTo>
                    <a:lnTo>
                      <a:pt x="20399" y="8478"/>
                    </a:lnTo>
                    <a:lnTo>
                      <a:pt x="20414" y="8422"/>
                    </a:lnTo>
                    <a:lnTo>
                      <a:pt x="20483" y="8365"/>
                    </a:lnTo>
                    <a:lnTo>
                      <a:pt x="20533" y="8258"/>
                    </a:lnTo>
                    <a:lnTo>
                      <a:pt x="20550" y="8202"/>
                    </a:lnTo>
                    <a:lnTo>
                      <a:pt x="20550" y="8089"/>
                    </a:lnTo>
                    <a:lnTo>
                      <a:pt x="20568" y="8089"/>
                    </a:lnTo>
                    <a:lnTo>
                      <a:pt x="20585" y="8033"/>
                    </a:lnTo>
                    <a:lnTo>
                      <a:pt x="20585" y="7869"/>
                    </a:lnTo>
                    <a:lnTo>
                      <a:pt x="20550" y="7756"/>
                    </a:lnTo>
                    <a:lnTo>
                      <a:pt x="20533" y="7756"/>
                    </a:lnTo>
                    <a:lnTo>
                      <a:pt x="20533" y="7700"/>
                    </a:lnTo>
                    <a:lnTo>
                      <a:pt x="20585" y="7700"/>
                    </a:lnTo>
                    <a:lnTo>
                      <a:pt x="20585" y="7593"/>
                    </a:lnTo>
                    <a:lnTo>
                      <a:pt x="20635" y="7593"/>
                    </a:lnTo>
                    <a:lnTo>
                      <a:pt x="20618" y="7643"/>
                    </a:lnTo>
                    <a:lnTo>
                      <a:pt x="20618" y="7813"/>
                    </a:lnTo>
                    <a:lnTo>
                      <a:pt x="20652" y="7926"/>
                    </a:lnTo>
                    <a:lnTo>
                      <a:pt x="20652" y="7976"/>
                    </a:lnTo>
                    <a:lnTo>
                      <a:pt x="20687" y="8033"/>
                    </a:lnTo>
                    <a:lnTo>
                      <a:pt x="20754" y="8033"/>
                    </a:lnTo>
                    <a:lnTo>
                      <a:pt x="20786" y="7976"/>
                    </a:lnTo>
                    <a:lnTo>
                      <a:pt x="20821" y="7976"/>
                    </a:lnTo>
                    <a:lnTo>
                      <a:pt x="20888" y="8033"/>
                    </a:lnTo>
                    <a:lnTo>
                      <a:pt x="20940" y="8145"/>
                    </a:lnTo>
                    <a:lnTo>
                      <a:pt x="20940" y="8202"/>
                    </a:lnTo>
                    <a:lnTo>
                      <a:pt x="20974" y="8309"/>
                    </a:lnTo>
                    <a:lnTo>
                      <a:pt x="20990" y="8422"/>
                    </a:lnTo>
                    <a:lnTo>
                      <a:pt x="21024" y="8478"/>
                    </a:lnTo>
                    <a:lnTo>
                      <a:pt x="21042" y="8478"/>
                    </a:lnTo>
                    <a:lnTo>
                      <a:pt x="21092" y="8535"/>
                    </a:lnTo>
                    <a:lnTo>
                      <a:pt x="21109" y="8535"/>
                    </a:lnTo>
                    <a:lnTo>
                      <a:pt x="21126" y="8591"/>
                    </a:lnTo>
                    <a:lnTo>
                      <a:pt x="21161" y="8641"/>
                    </a:lnTo>
                    <a:lnTo>
                      <a:pt x="21176" y="8698"/>
                    </a:lnTo>
                    <a:lnTo>
                      <a:pt x="21228" y="8698"/>
                    </a:lnTo>
                    <a:lnTo>
                      <a:pt x="21245" y="8754"/>
                    </a:lnTo>
                    <a:lnTo>
                      <a:pt x="21278" y="8698"/>
                    </a:lnTo>
                    <a:lnTo>
                      <a:pt x="21329" y="8698"/>
                    </a:lnTo>
                    <a:lnTo>
                      <a:pt x="21329" y="8641"/>
                    </a:lnTo>
                    <a:lnTo>
                      <a:pt x="21347" y="8591"/>
                    </a:lnTo>
                    <a:lnTo>
                      <a:pt x="21329" y="8535"/>
                    </a:lnTo>
                    <a:lnTo>
                      <a:pt x="21329" y="8478"/>
                    </a:lnTo>
                    <a:lnTo>
                      <a:pt x="21347" y="8478"/>
                    </a:lnTo>
                    <a:lnTo>
                      <a:pt x="21347" y="8365"/>
                    </a:lnTo>
                    <a:lnTo>
                      <a:pt x="21362" y="8258"/>
                    </a:lnTo>
                    <a:lnTo>
                      <a:pt x="21362" y="8089"/>
                    </a:lnTo>
                    <a:lnTo>
                      <a:pt x="21347" y="7976"/>
                    </a:lnTo>
                    <a:lnTo>
                      <a:pt x="21379" y="8033"/>
                    </a:lnTo>
                    <a:lnTo>
                      <a:pt x="21448" y="8033"/>
                    </a:lnTo>
                    <a:lnTo>
                      <a:pt x="21464" y="7926"/>
                    </a:lnTo>
                    <a:lnTo>
                      <a:pt x="21498" y="7976"/>
                    </a:lnTo>
                    <a:lnTo>
                      <a:pt x="21533" y="7976"/>
                    </a:lnTo>
                    <a:lnTo>
                      <a:pt x="21550" y="7869"/>
                    </a:lnTo>
                    <a:lnTo>
                      <a:pt x="21565" y="7756"/>
                    </a:lnTo>
                    <a:lnTo>
                      <a:pt x="21600" y="7756"/>
                    </a:lnTo>
                    <a:lnTo>
                      <a:pt x="21600" y="7593"/>
                    </a:lnTo>
                    <a:close/>
                    <a:moveTo>
                      <a:pt x="2824" y="6093"/>
                    </a:moveTo>
                    <a:lnTo>
                      <a:pt x="2807" y="6150"/>
                    </a:lnTo>
                    <a:lnTo>
                      <a:pt x="2807" y="6319"/>
                    </a:lnTo>
                    <a:lnTo>
                      <a:pt x="2792" y="6206"/>
                    </a:lnTo>
                    <a:lnTo>
                      <a:pt x="2775" y="6150"/>
                    </a:lnTo>
                    <a:lnTo>
                      <a:pt x="2757" y="6150"/>
                    </a:lnTo>
                    <a:lnTo>
                      <a:pt x="2775" y="6150"/>
                    </a:lnTo>
                    <a:lnTo>
                      <a:pt x="2792" y="6093"/>
                    </a:lnTo>
                    <a:lnTo>
                      <a:pt x="2824" y="6093"/>
                    </a:lnTo>
                    <a:close/>
                    <a:moveTo>
                      <a:pt x="3400" y="20602"/>
                    </a:moveTo>
                    <a:lnTo>
                      <a:pt x="3350" y="20602"/>
                    </a:lnTo>
                    <a:lnTo>
                      <a:pt x="3368" y="20546"/>
                    </a:lnTo>
                    <a:lnTo>
                      <a:pt x="3400" y="20602"/>
                    </a:lnTo>
                    <a:close/>
                    <a:moveTo>
                      <a:pt x="8581" y="7311"/>
                    </a:moveTo>
                    <a:lnTo>
                      <a:pt x="8564" y="7311"/>
                    </a:lnTo>
                    <a:lnTo>
                      <a:pt x="8546" y="7261"/>
                    </a:lnTo>
                    <a:lnTo>
                      <a:pt x="8546" y="7204"/>
                    </a:lnTo>
                    <a:lnTo>
                      <a:pt x="8581" y="7261"/>
                    </a:lnTo>
                    <a:lnTo>
                      <a:pt x="8581" y="7311"/>
                    </a:lnTo>
                    <a:close/>
                    <a:moveTo>
                      <a:pt x="8700" y="7367"/>
                    </a:moveTo>
                    <a:lnTo>
                      <a:pt x="8648" y="7367"/>
                    </a:lnTo>
                    <a:lnTo>
                      <a:pt x="8633" y="7311"/>
                    </a:lnTo>
                    <a:lnTo>
                      <a:pt x="8648" y="7261"/>
                    </a:lnTo>
                    <a:lnTo>
                      <a:pt x="8665" y="7261"/>
                    </a:lnTo>
                    <a:lnTo>
                      <a:pt x="8700" y="7367"/>
                    </a:lnTo>
                    <a:lnTo>
                      <a:pt x="8717" y="7367"/>
                    </a:lnTo>
                    <a:lnTo>
                      <a:pt x="8700" y="7367"/>
                    </a:lnTo>
                    <a:close/>
                    <a:moveTo>
                      <a:pt x="9462" y="6652"/>
                    </a:moveTo>
                    <a:lnTo>
                      <a:pt x="9444" y="6539"/>
                    </a:lnTo>
                    <a:lnTo>
                      <a:pt x="9427" y="6539"/>
                    </a:lnTo>
                    <a:lnTo>
                      <a:pt x="9427" y="6426"/>
                    </a:lnTo>
                    <a:lnTo>
                      <a:pt x="9444" y="6319"/>
                    </a:lnTo>
                    <a:lnTo>
                      <a:pt x="9462" y="6206"/>
                    </a:lnTo>
                    <a:lnTo>
                      <a:pt x="9343" y="5817"/>
                    </a:lnTo>
                    <a:lnTo>
                      <a:pt x="9427" y="5930"/>
                    </a:lnTo>
                    <a:lnTo>
                      <a:pt x="9462" y="5987"/>
                    </a:lnTo>
                    <a:lnTo>
                      <a:pt x="9479" y="6093"/>
                    </a:lnTo>
                    <a:lnTo>
                      <a:pt x="9479" y="6206"/>
                    </a:lnTo>
                    <a:lnTo>
                      <a:pt x="9494" y="6263"/>
                    </a:lnTo>
                    <a:lnTo>
                      <a:pt x="9479" y="6263"/>
                    </a:lnTo>
                    <a:lnTo>
                      <a:pt x="9479" y="6319"/>
                    </a:lnTo>
                    <a:lnTo>
                      <a:pt x="9462" y="6370"/>
                    </a:lnTo>
                    <a:lnTo>
                      <a:pt x="9444" y="6483"/>
                    </a:lnTo>
                    <a:lnTo>
                      <a:pt x="9462" y="6595"/>
                    </a:lnTo>
                    <a:lnTo>
                      <a:pt x="9512" y="6702"/>
                    </a:lnTo>
                    <a:lnTo>
                      <a:pt x="9462" y="6652"/>
                    </a:lnTo>
                    <a:close/>
                    <a:moveTo>
                      <a:pt x="9546" y="4656"/>
                    </a:moveTo>
                    <a:lnTo>
                      <a:pt x="9479" y="4543"/>
                    </a:lnTo>
                    <a:lnTo>
                      <a:pt x="9462" y="4487"/>
                    </a:lnTo>
                    <a:lnTo>
                      <a:pt x="9427" y="4487"/>
                    </a:lnTo>
                    <a:lnTo>
                      <a:pt x="9427" y="4430"/>
                    </a:lnTo>
                    <a:lnTo>
                      <a:pt x="9462" y="4487"/>
                    </a:lnTo>
                    <a:lnTo>
                      <a:pt x="9529" y="4543"/>
                    </a:lnTo>
                    <a:lnTo>
                      <a:pt x="9529" y="4600"/>
                    </a:lnTo>
                    <a:lnTo>
                      <a:pt x="9546" y="4656"/>
                    </a:lnTo>
                    <a:lnTo>
                      <a:pt x="9563" y="4656"/>
                    </a:lnTo>
                    <a:lnTo>
                      <a:pt x="9546" y="4656"/>
                    </a:lnTo>
                    <a:close/>
                    <a:moveTo>
                      <a:pt x="12660" y="14239"/>
                    </a:moveTo>
                    <a:lnTo>
                      <a:pt x="12593" y="14402"/>
                    </a:lnTo>
                    <a:lnTo>
                      <a:pt x="12509" y="14515"/>
                    </a:lnTo>
                    <a:lnTo>
                      <a:pt x="12491" y="14515"/>
                    </a:lnTo>
                    <a:lnTo>
                      <a:pt x="12407" y="14628"/>
                    </a:lnTo>
                    <a:lnTo>
                      <a:pt x="12390" y="14684"/>
                    </a:lnTo>
                    <a:lnTo>
                      <a:pt x="12372" y="14791"/>
                    </a:lnTo>
                    <a:lnTo>
                      <a:pt x="12357" y="14848"/>
                    </a:lnTo>
                    <a:lnTo>
                      <a:pt x="12323" y="14904"/>
                    </a:lnTo>
                    <a:lnTo>
                      <a:pt x="12204" y="15017"/>
                    </a:lnTo>
                    <a:lnTo>
                      <a:pt x="12305" y="14848"/>
                    </a:lnTo>
                    <a:lnTo>
                      <a:pt x="12340" y="14791"/>
                    </a:lnTo>
                    <a:lnTo>
                      <a:pt x="12372" y="14628"/>
                    </a:lnTo>
                    <a:lnTo>
                      <a:pt x="12407" y="14515"/>
                    </a:lnTo>
                    <a:lnTo>
                      <a:pt x="12459" y="14352"/>
                    </a:lnTo>
                    <a:lnTo>
                      <a:pt x="12491" y="14295"/>
                    </a:lnTo>
                    <a:lnTo>
                      <a:pt x="12526" y="14182"/>
                    </a:lnTo>
                    <a:lnTo>
                      <a:pt x="12610" y="14019"/>
                    </a:lnTo>
                    <a:lnTo>
                      <a:pt x="12660" y="13793"/>
                    </a:lnTo>
                    <a:lnTo>
                      <a:pt x="12712" y="13411"/>
                    </a:lnTo>
                    <a:lnTo>
                      <a:pt x="12729" y="13354"/>
                    </a:lnTo>
                    <a:lnTo>
                      <a:pt x="12779" y="13128"/>
                    </a:lnTo>
                    <a:lnTo>
                      <a:pt x="12779" y="13354"/>
                    </a:lnTo>
                    <a:lnTo>
                      <a:pt x="12747" y="13687"/>
                    </a:lnTo>
                    <a:lnTo>
                      <a:pt x="12712" y="14019"/>
                    </a:lnTo>
                    <a:lnTo>
                      <a:pt x="12660" y="1423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5" name="Freeform 75"/>
              <p:cNvSpPr/>
              <p:nvPr/>
            </p:nvSpPr>
            <p:spPr>
              <a:xfrm>
                <a:off x="342900" y="2128838"/>
                <a:ext cx="63142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lnTo>
                      <a:pt x="4295" y="21600"/>
                    </a:lnTo>
                    <a:lnTo>
                      <a:pt x="2086" y="20781"/>
                    </a:lnTo>
                    <a:lnTo>
                      <a:pt x="0" y="19860"/>
                    </a:lnTo>
                    <a:lnTo>
                      <a:pt x="1105" y="18017"/>
                    </a:lnTo>
                    <a:lnTo>
                      <a:pt x="2086" y="17096"/>
                    </a:lnTo>
                    <a:lnTo>
                      <a:pt x="2086" y="13513"/>
                    </a:lnTo>
                    <a:lnTo>
                      <a:pt x="1105" y="9930"/>
                    </a:lnTo>
                    <a:lnTo>
                      <a:pt x="1105" y="5426"/>
                    </a:lnTo>
                    <a:lnTo>
                      <a:pt x="2086" y="2662"/>
                    </a:lnTo>
                    <a:lnTo>
                      <a:pt x="3191" y="2662"/>
                    </a:lnTo>
                    <a:lnTo>
                      <a:pt x="3191" y="1740"/>
                    </a:lnTo>
                    <a:lnTo>
                      <a:pt x="4295" y="0"/>
                    </a:lnTo>
                    <a:lnTo>
                      <a:pt x="5400" y="0"/>
                    </a:lnTo>
                    <a:lnTo>
                      <a:pt x="10800" y="1740"/>
                    </a:lnTo>
                    <a:lnTo>
                      <a:pt x="13009" y="2662"/>
                    </a:lnTo>
                    <a:lnTo>
                      <a:pt x="16200" y="4504"/>
                    </a:lnTo>
                    <a:lnTo>
                      <a:pt x="18409" y="5426"/>
                    </a:lnTo>
                    <a:lnTo>
                      <a:pt x="18409" y="6245"/>
                    </a:lnTo>
                    <a:lnTo>
                      <a:pt x="20495" y="8087"/>
                    </a:lnTo>
                    <a:lnTo>
                      <a:pt x="21600" y="9009"/>
                    </a:lnTo>
                    <a:lnTo>
                      <a:pt x="21600" y="10749"/>
                    </a:lnTo>
                    <a:lnTo>
                      <a:pt x="20495" y="11670"/>
                    </a:lnTo>
                    <a:lnTo>
                      <a:pt x="18409" y="12591"/>
                    </a:lnTo>
                    <a:lnTo>
                      <a:pt x="18409" y="13513"/>
                    </a:lnTo>
                    <a:lnTo>
                      <a:pt x="17305" y="13513"/>
                    </a:lnTo>
                    <a:lnTo>
                      <a:pt x="17305" y="14434"/>
                    </a:lnTo>
                    <a:lnTo>
                      <a:pt x="16200" y="15355"/>
                    </a:lnTo>
                    <a:lnTo>
                      <a:pt x="15095" y="16174"/>
                    </a:lnTo>
                    <a:lnTo>
                      <a:pt x="15095" y="17096"/>
                    </a:lnTo>
                    <a:lnTo>
                      <a:pt x="13991" y="18017"/>
                    </a:lnTo>
                    <a:lnTo>
                      <a:pt x="13009" y="19860"/>
                    </a:lnTo>
                    <a:lnTo>
                      <a:pt x="10800" y="20781"/>
                    </a:lnTo>
                    <a:lnTo>
                      <a:pt x="6505" y="20781"/>
                    </a:lnTo>
                    <a:lnTo>
                      <a:pt x="5400" y="21600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1267" name="Picture 112" descr="Picture 11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376930" y="1587399"/>
              <a:ext cx="3098801" cy="2171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271" name="Title 1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Description of Positions</a:t>
            </a:r>
          </a:p>
        </p:txBody>
      </p:sp>
      <p:sp>
        <p:nvSpPr>
          <p:cNvPr id="1272" name="TextBox 2"/>
          <p:cNvSpPr txBox="1"/>
          <p:nvPr/>
        </p:nvSpPr>
        <p:spPr>
          <a:xfrm>
            <a:off x="374904" y="767643"/>
            <a:ext cx="8204652" cy="498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/>
            </a:pPr>
            <a:endParaRPr/>
          </a:p>
          <a:p>
            <a:pPr lvl="1" indent="0" algn="ctr">
              <a:defRPr b="1"/>
            </a:pPr>
            <a:r>
              <a:t>ICANN’s Board of Directors </a:t>
            </a:r>
            <a:endParaRPr lang="en-US"/>
          </a:p>
          <a:p>
            <a:pPr marL="285750" lvl="3" indent="-285750">
              <a:buFont typeface="Arial" panose="020B0604020202020204" pitchFamily="34" charset="0"/>
              <a:buChar char="•"/>
              <a:defRPr b="1"/>
            </a:pPr>
            <a:r>
              <a:rPr lang="en-US" b="0"/>
              <a:t>E</a:t>
            </a:r>
            <a:r>
              <a:rPr b="0"/>
              <a:t>xercises the powers of ICANN, controls its property, and directs its business</a:t>
            </a:r>
            <a:endParaRPr lang="en-US"/>
          </a:p>
          <a:p>
            <a:pPr marL="285750" lvl="3" indent="-285750">
              <a:buFont typeface="Arial" panose="020B0604020202020204" pitchFamily="34" charset="0"/>
              <a:buChar char="•"/>
              <a:defRPr b="1"/>
            </a:pPr>
            <a:r>
              <a:rPr lang="en-US" b="0"/>
              <a:t>Directors</a:t>
            </a:r>
            <a:r>
              <a:rPr b="0"/>
              <a:t> are duty-bound to act in what they reasonably believe are ICANN’s best interests – not as representatives of the entities that selected them, their employers, or any other organizations or constituencies</a:t>
            </a:r>
            <a:r>
              <a:rPr lang="en-US" b="0"/>
              <a:t>.</a:t>
            </a:r>
            <a:endParaRPr lang="en-US"/>
          </a:p>
          <a:p>
            <a:pPr marL="285750" lvl="3" indent="-285750">
              <a:buFont typeface="Arial" panose="020B0604020202020204" pitchFamily="34" charset="0"/>
              <a:buChar char="•"/>
              <a:defRPr b="1"/>
            </a:pPr>
            <a:r>
              <a:rPr b="0"/>
              <a:t>Directors are expected to support the ICANN mission and pursue ICANN’s core values. The Nominating Committee selects </a:t>
            </a:r>
            <a:r>
              <a:rPr lang="en-US" b="0"/>
              <a:t>fifty percent of the Board (</a:t>
            </a:r>
            <a:r>
              <a:rPr b="0"/>
              <a:t>eight Board members</a:t>
            </a:r>
            <a:r>
              <a:rPr lang="en-US" b="0"/>
              <a:t>)</a:t>
            </a:r>
            <a:r>
              <a:rPr b="0"/>
              <a:t> who serve staggered terms</a:t>
            </a:r>
            <a:r>
              <a:rPr lang="en-US" b="0"/>
              <a:t>.</a:t>
            </a:r>
            <a:r>
              <a:rPr b="0"/>
              <a:t> </a:t>
            </a:r>
          </a:p>
          <a:p>
            <a:pPr algn="ctr">
              <a:defRPr b="1"/>
            </a:pPr>
            <a:br>
              <a:rPr/>
            </a:br>
            <a:r>
              <a:t>At-Large Advisory-Committee (ALAC)</a:t>
            </a:r>
            <a:endParaRPr lang="en-US"/>
          </a:p>
          <a:p>
            <a:pPr>
              <a:defRPr b="1"/>
            </a:pPr>
            <a:endParaRPr lang="en-US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ALAC</a:t>
            </a:r>
            <a:r>
              <a:rPr lang="en-US" b="1"/>
              <a:t> </a:t>
            </a:r>
            <a:r>
              <a:rPr lang="en-US"/>
              <a:t>considers and gives advice on ICANN activities related to the interests of individual Internet users.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ALAC members may represent their individual interests or the interests of not-for-profit or for-profit entities.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Nominating Committee chooses five ALAC members – one from each of ICANN’s geographical regions – who serve staggered terms.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275" name="Title 1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Description of Positions (Continued)</a:t>
            </a:r>
          </a:p>
        </p:txBody>
      </p:sp>
      <p:sp>
        <p:nvSpPr>
          <p:cNvPr id="1276" name="TextBox 2"/>
          <p:cNvSpPr txBox="1"/>
          <p:nvPr/>
        </p:nvSpPr>
        <p:spPr>
          <a:xfrm>
            <a:off x="374904" y="880532"/>
            <a:ext cx="8464296" cy="581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/>
            </a:pPr>
            <a:r>
              <a:t>Generic Names Supporting Organization (GNSO)</a:t>
            </a:r>
            <a:endParaRPr lang="en-US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GNSO</a:t>
            </a:r>
            <a:r>
              <a:rPr lang="en-US" b="1"/>
              <a:t> </a:t>
            </a:r>
            <a:r>
              <a:rPr lang="en-US"/>
              <a:t>develops and recommends to the Board substantive policies for generic top-level domains (gTLDs).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GNSO Council consists of various constituencies representing particular groups of stakeholders who manage the GNSO’s policy development and administrative processes.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Nominating Committee chooses three Council members who serve staggered terms.</a:t>
            </a:r>
          </a:p>
          <a:p>
            <a:pPr algn="ctr">
              <a:defRPr b="1"/>
            </a:pPr>
            <a:br>
              <a:rPr/>
            </a:br>
            <a:r>
              <a:t>Country Code Names Supporting Organization (ccNSO)</a:t>
            </a:r>
          </a:p>
          <a:p>
            <a:endParaRPr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The ccNSO</a:t>
            </a:r>
            <a:r>
              <a:rPr b="1"/>
              <a:t> </a:t>
            </a:r>
            <a:r>
              <a:t>develops and recommends to the Board global policies for country code top-level domains (ccTLDs) and develops consensus across the ICANN community</a:t>
            </a:r>
            <a:r>
              <a:rPr lang="en-US"/>
              <a:t>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/>
              <a:t>The ccNSO</a:t>
            </a:r>
            <a:r>
              <a:t> promotes operational and technical cooperation among ccTLD manager</a:t>
            </a:r>
            <a:r>
              <a:rPr lang="en-US"/>
              <a:t>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The ccNSO administers the a</a:t>
            </a:r>
            <a:r>
              <a:rPr lang="en-US"/>
              <a:t>ff</a:t>
            </a:r>
            <a:r>
              <a:t>airs of the ccNSO and manages the development of policy recommendations. </a:t>
            </a:r>
            <a:endParaRPr lang="en-US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The Nominating Committee chooses three ccNSO Council members who serve staggered terms</a:t>
            </a:r>
            <a:r>
              <a:rPr lang="en-US"/>
              <a:t>.</a:t>
            </a:r>
            <a:endParaRPr/>
          </a:p>
          <a:p>
            <a:pPr lvl="1"/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279" name="Title 1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Description of Positions (Continued)</a:t>
            </a:r>
          </a:p>
        </p:txBody>
      </p:sp>
      <p:sp>
        <p:nvSpPr>
          <p:cNvPr id="1280" name="TextBox 2"/>
          <p:cNvSpPr txBox="1"/>
          <p:nvPr/>
        </p:nvSpPr>
        <p:spPr>
          <a:xfrm>
            <a:off x="374904" y="914400"/>
            <a:ext cx="8103052" cy="4431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/>
            </a:pPr>
            <a:r>
              <a:t>Public Technical Identifiers (PTI) Board of Directors </a:t>
            </a:r>
          </a:p>
          <a:p>
            <a:pPr>
              <a:defRPr b="1"/>
            </a:pPr>
            <a:endParaRPr/>
          </a:p>
          <a:p>
            <a:pPr marL="285750" lvl="1" indent="-285750">
              <a:buFont typeface="Arial" panose="020B0604020202020204" pitchFamily="34" charset="0"/>
              <a:buChar char="•"/>
              <a:defRPr b="1"/>
            </a:pPr>
            <a:r>
              <a:rPr lang="en-US" b="0"/>
              <a:t>PTI </a:t>
            </a:r>
            <a:r>
              <a:rPr b="0"/>
              <a:t>is a not-for-profit public benefit corporation that operates exclusively</a:t>
            </a:r>
            <a:br>
              <a:rPr b="0"/>
            </a:br>
            <a:r>
              <a:rPr b="0"/>
              <a:t>to carry out the purposes of ICANN by performing the </a:t>
            </a:r>
            <a:r>
              <a:rPr lang="en-US" b="0"/>
              <a:t>Internet Assigned Numbers Authority or </a:t>
            </a:r>
            <a:r>
              <a:rPr b="0"/>
              <a:t>IANA functions on behalf of ICANN pursuant to a series of contracts with ICANN</a:t>
            </a:r>
            <a:r>
              <a:rPr lang="en-US" b="0"/>
              <a:t>.</a:t>
            </a:r>
            <a:r>
              <a:rPr b="0"/>
              <a:t> </a:t>
            </a:r>
            <a:endParaRPr lang="en-US" b="0"/>
          </a:p>
          <a:p>
            <a:pPr marL="285750" lvl="1" indent="-285750">
              <a:buFont typeface="Arial" panose="020B0604020202020204" pitchFamily="34" charset="0"/>
              <a:buChar char="•"/>
              <a:defRPr b="1"/>
            </a:pPr>
            <a:r>
              <a:rPr b="0"/>
              <a:t>IANA functions performed by PTI are: Domain Names, Number Resources, and Protocol Parameter Assignments</a:t>
            </a:r>
            <a:r>
              <a:rPr lang="en-US" b="0"/>
              <a:t>.</a:t>
            </a:r>
            <a:endParaRPr b="0"/>
          </a:p>
          <a:p>
            <a:pPr lvl="1"/>
            <a:endParaRPr b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PTI’s Board of Directors manages the business and affairs of PTI</a:t>
            </a:r>
            <a:r>
              <a:rPr lang="en-US"/>
              <a:t>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Members of the PTI Board consists of three members employed by ICANN or PTI and two members nominated by ICANN’s Nominating Committee not employed by ICANN or PTI</a:t>
            </a:r>
            <a:r>
              <a:rPr lang="en-US"/>
              <a:t>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t>The Nominating Committee selects two seats on the PTI Board of Directors who serve staggered terms</a:t>
            </a:r>
            <a:r>
              <a:rPr lang="en-US"/>
              <a:t>.</a:t>
            </a:r>
            <a:endParaRPr/>
          </a:p>
          <a:p>
            <a:pPr lvl="1"/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493977" y="6445465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p14="http://schemas.microsoft.com/office/powerpoint/2010/main" xmlns:p15="http://schemas.microsoft.com/office/powerpoint/2012/main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200">
                <a:solidFill>
                  <a:srgbClr val="002B49"/>
                </a:solidFill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283" name="Title 1"/>
          <p:cNvSpPr txBox="1">
            <a:spLocks noGrp="1"/>
          </p:cNvSpPr>
          <p:nvPr>
            <p:ph type="title"/>
          </p:nvPr>
        </p:nvSpPr>
        <p:spPr>
          <a:xfrm>
            <a:off x="374903" y="46179"/>
            <a:ext cx="8012953" cy="4506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Important Phases</a:t>
            </a:r>
          </a:p>
        </p:txBody>
      </p:sp>
      <p:pic>
        <p:nvPicPr>
          <p:cNvPr id="128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5377" y="691443"/>
            <a:ext cx="7446904" cy="55851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7134.0"/>
  <p:tag name="AS_RELEASE_DATE" val="2017.05.17"/>
  <p:tag name="AS_TITLE" val="Aspose.Slides for .NET 4.0"/>
  <p:tag name="AS_VERSION" val="17.5"/>
</p:tagLst>
</file>

<file path=ppt/theme/theme1.xml><?xml version="1.0" encoding="utf-8"?>
<a:theme xmlns:a="http://schemas.openxmlformats.org/drawingml/2006/main" name="ICANNPPT_Arial_4x3_June 2017_potx">
  <a:themeElements>
    <a:clrScheme name="ICANNPPT_Arial_4x3_June 2017_potx">
      <a:dk1>
        <a:srgbClr val="0A1F24"/>
      </a:dk1>
      <a:lt1>
        <a:srgbClr val="FFFFFF"/>
      </a:lt1>
      <a:dk2>
        <a:srgbClr val="A7A7A7"/>
      </a:dk2>
      <a:lt2>
        <a:srgbClr val="535353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0000FF"/>
      </a:hlink>
      <a:folHlink>
        <a:srgbClr val="FF00FF"/>
      </a:folHlink>
    </a:clrScheme>
    <a:fontScheme name="ICANNPPT_Arial_4x3_June 2017_potx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ICANNPPT_Arial_4x3_June 2017_potx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A1F2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A1F2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ICANNPPT_Arial_4x3_June 2017_potx">
  <a:themeElements>
    <a:clrScheme name="ICANNPPT_Arial_4x3_June 2017_potx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0000FF"/>
      </a:hlink>
      <a:folHlink>
        <a:srgbClr val="FF00FF"/>
      </a:folHlink>
    </a:clrScheme>
    <a:fontScheme name="ICANNPPT_Arial_4x3_June 2017_potx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ICANNPPT_Arial_4x3_June 2017_potx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A1F2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A1F2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365</Words>
  <Application>Microsoft Macintosh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Neris Thin</vt:lpstr>
      <vt:lpstr>Arial</vt:lpstr>
      <vt:lpstr>Calibri</vt:lpstr>
      <vt:lpstr>ICANNPPT_Arial_4x3_June 2017_potx</vt:lpstr>
      <vt:lpstr>PowerPoint Presentation</vt:lpstr>
      <vt:lpstr>Meet the 2019 ICANN NomCom Members</vt:lpstr>
      <vt:lpstr>ICANN NomCom Structure</vt:lpstr>
      <vt:lpstr>PowerPoint Presentation</vt:lpstr>
      <vt:lpstr>2019 - 2020 ICANN Board – Geographic Diversity* *Voting Members (Not including ICANN’s President and CEO)</vt:lpstr>
      <vt:lpstr>Description of Positions</vt:lpstr>
      <vt:lpstr>Description of Positions (Continued)</vt:lpstr>
      <vt:lpstr>Description of Positions (Continued)</vt:lpstr>
      <vt:lpstr>Important Phases</vt:lpstr>
      <vt:lpstr>Engage with 2019 ICANN NomCom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Nathalie Peregrine</cp:lastModifiedBy>
  <cp:revision>5</cp:revision>
  <dcterms:created xsi:type="dcterms:W3CDTF">2019-01-04T07:43:09Z</dcterms:created>
  <dcterms:modified xsi:type="dcterms:W3CDTF">2019-03-09T02:17:07Z</dcterms:modified>
</cp:coreProperties>
</file>